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3" r:id="rId1"/>
  </p:sldMasterIdLst>
  <p:notesMasterIdLst>
    <p:notesMasterId r:id="rId21"/>
  </p:notesMasterIdLst>
  <p:sldIdLst>
    <p:sldId id="256" r:id="rId2"/>
    <p:sldId id="257" r:id="rId3"/>
    <p:sldId id="258" r:id="rId4"/>
    <p:sldId id="260" r:id="rId5"/>
    <p:sldId id="262" r:id="rId6"/>
    <p:sldId id="269" r:id="rId7"/>
    <p:sldId id="318" r:id="rId8"/>
    <p:sldId id="319" r:id="rId9"/>
    <p:sldId id="320" r:id="rId10"/>
    <p:sldId id="271" r:id="rId11"/>
    <p:sldId id="267" r:id="rId12"/>
    <p:sldId id="316" r:id="rId13"/>
    <p:sldId id="290" r:id="rId14"/>
    <p:sldId id="317" r:id="rId15"/>
    <p:sldId id="274" r:id="rId16"/>
    <p:sldId id="282" r:id="rId17"/>
    <p:sldId id="321" r:id="rId18"/>
    <p:sldId id="322" r:id="rId19"/>
    <p:sldId id="315" r:id="rId20"/>
  </p:sldIdLst>
  <p:sldSz cx="9144000" cy="5143500" type="screen16x9"/>
  <p:notesSz cx="6858000" cy="9144000"/>
  <p:embeddedFontLst>
    <p:embeddedFont>
      <p:font typeface="Fira Sans" panose="020B0503050000020004" pitchFamily="34" charset="0"/>
      <p:regular r:id="rId22"/>
      <p:bold r:id="rId23"/>
      <p:italic r:id="rId24"/>
      <p:boldItalic r:id="rId25"/>
    </p:embeddedFont>
    <p:embeddedFont>
      <p:font typeface="Inconsolata" pitchFamily="1"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D69CB8-2935-4ED7-8A10-2CE1683F8585}" v="412" dt="2024-01-01T04:35:24.419"/>
  </p1510:revLst>
</p1510:revInfo>
</file>

<file path=ppt/tableStyles.xml><?xml version="1.0" encoding="utf-8"?>
<a:tblStyleLst xmlns:a="http://schemas.openxmlformats.org/drawingml/2006/main" def="{3B39E5C2-F819-47C4-8A07-05A669DD0358}">
  <a:tblStyle styleId="{3B39E5C2-F819-47C4-8A07-05A669DD035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48"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za Ahmad" userId="73488f7ded1b8169" providerId="Windows Live" clId="Web-{69D69CB8-2935-4ED7-8A10-2CE1683F8585}"/>
    <pc:docChg chg="modSld">
      <pc:chgData name="Mirza Ahmad" userId="73488f7ded1b8169" providerId="Windows Live" clId="Web-{69D69CB8-2935-4ED7-8A10-2CE1683F8585}" dt="2024-01-01T04:35:24.419" v="411" actId="20577"/>
      <pc:docMkLst>
        <pc:docMk/>
      </pc:docMkLst>
      <pc:sldChg chg="modSp">
        <pc:chgData name="Mirza Ahmad" userId="73488f7ded1b8169" providerId="Windows Live" clId="Web-{69D69CB8-2935-4ED7-8A10-2CE1683F8585}" dt="2024-01-01T04:35:24.419" v="411" actId="20577"/>
        <pc:sldMkLst>
          <pc:docMk/>
          <pc:sldMk cId="0" sldId="257"/>
        </pc:sldMkLst>
        <pc:spChg chg="mod">
          <ac:chgData name="Mirza Ahmad" userId="73488f7ded1b8169" providerId="Windows Live" clId="Web-{69D69CB8-2935-4ED7-8A10-2CE1683F8585}" dt="2024-01-01T04:35:24.419" v="411" actId="20577"/>
          <ac:spMkLst>
            <pc:docMk/>
            <pc:sldMk cId="0" sldId="257"/>
            <ac:spMk id="2081" creationId="{00000000-0000-0000-0000-000000000000}"/>
          </ac:spMkLst>
        </pc:spChg>
      </pc:sldChg>
      <pc:sldChg chg="modSp">
        <pc:chgData name="Mirza Ahmad" userId="73488f7ded1b8169" providerId="Windows Live" clId="Web-{69D69CB8-2935-4ED7-8A10-2CE1683F8585}" dt="2024-01-01T04:17:56.905" v="9" actId="1076"/>
        <pc:sldMkLst>
          <pc:docMk/>
          <pc:sldMk cId="0" sldId="290"/>
        </pc:sldMkLst>
        <pc:picChg chg="mod modCrop">
          <ac:chgData name="Mirza Ahmad" userId="73488f7ded1b8169" providerId="Windows Live" clId="Web-{69D69CB8-2935-4ED7-8A10-2CE1683F8585}" dt="2024-01-01T04:17:56.905" v="9" actId="1076"/>
          <ac:picMkLst>
            <pc:docMk/>
            <pc:sldMk cId="0" sldId="290"/>
            <ac:picMk id="17" creationId="{D2FC328A-B428-506D-9610-A66095D731A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9"/>
        <p:cNvGrpSpPr/>
        <p:nvPr/>
      </p:nvGrpSpPr>
      <p:grpSpPr>
        <a:xfrm>
          <a:off x="0" y="0"/>
          <a:ext cx="0" cy="0"/>
          <a:chOff x="0" y="0"/>
          <a:chExt cx="0" cy="0"/>
        </a:xfrm>
      </p:grpSpPr>
      <p:sp>
        <p:nvSpPr>
          <p:cNvPr id="2070" name="Google Shape;2070;gfcfcd0507a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1" name="Google Shape;2071;gfcfcd0507a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7"/>
        <p:cNvGrpSpPr/>
        <p:nvPr/>
      </p:nvGrpSpPr>
      <p:grpSpPr>
        <a:xfrm>
          <a:off x="0" y="0"/>
          <a:ext cx="0" cy="0"/>
          <a:chOff x="0" y="0"/>
          <a:chExt cx="0" cy="0"/>
        </a:xfrm>
      </p:grpSpPr>
      <p:sp>
        <p:nvSpPr>
          <p:cNvPr id="2078" name="Google Shape;2078;gd03567e2f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9" name="Google Shape;2079;gd03567e2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3"/>
        <p:cNvGrpSpPr/>
        <p:nvPr/>
      </p:nvGrpSpPr>
      <p:grpSpPr>
        <a:xfrm>
          <a:off x="0" y="0"/>
          <a:ext cx="0" cy="0"/>
          <a:chOff x="0" y="0"/>
          <a:chExt cx="0" cy="0"/>
        </a:xfrm>
      </p:grpSpPr>
      <p:sp>
        <p:nvSpPr>
          <p:cNvPr id="2084" name="Google Shape;2084;gd35ca39d9f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5" name="Google Shape;2085;gd35ca39d9f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1"/>
        <p:cNvGrpSpPr/>
        <p:nvPr/>
      </p:nvGrpSpPr>
      <p:grpSpPr>
        <a:xfrm>
          <a:off x="0" y="0"/>
          <a:ext cx="0" cy="0"/>
          <a:chOff x="0" y="0"/>
          <a:chExt cx="0" cy="0"/>
        </a:xfrm>
      </p:grpSpPr>
      <p:sp>
        <p:nvSpPr>
          <p:cNvPr id="2142" name="Google Shape;2142;gd35ca39d9f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3" name="Google Shape;2143;gd35ca39d9f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2"/>
        <p:cNvGrpSpPr/>
        <p:nvPr/>
      </p:nvGrpSpPr>
      <p:grpSpPr>
        <a:xfrm>
          <a:off x="0" y="0"/>
          <a:ext cx="0" cy="0"/>
          <a:chOff x="0" y="0"/>
          <a:chExt cx="0" cy="0"/>
        </a:xfrm>
      </p:grpSpPr>
      <p:sp>
        <p:nvSpPr>
          <p:cNvPr id="2193" name="Google Shape;2193;gd35ca39d9f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4" name="Google Shape;2194;gd35ca39d9f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5"/>
        <p:cNvGrpSpPr/>
        <p:nvPr/>
      </p:nvGrpSpPr>
      <p:grpSpPr>
        <a:xfrm>
          <a:off x="0" y="0"/>
          <a:ext cx="0" cy="0"/>
          <a:chOff x="0" y="0"/>
          <a:chExt cx="0" cy="0"/>
        </a:xfrm>
      </p:grpSpPr>
      <p:sp>
        <p:nvSpPr>
          <p:cNvPr id="2656" name="Google Shape;2656;gd35ca39d9f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7" name="Google Shape;2657;gd35ca39d9f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5"/>
        <p:cNvGrpSpPr/>
        <p:nvPr/>
      </p:nvGrpSpPr>
      <p:grpSpPr>
        <a:xfrm>
          <a:off x="0" y="0"/>
          <a:ext cx="0" cy="0"/>
          <a:chOff x="0" y="0"/>
          <a:chExt cx="0" cy="0"/>
        </a:xfrm>
      </p:grpSpPr>
      <p:sp>
        <p:nvSpPr>
          <p:cNvPr id="2656" name="Google Shape;2656;gd35ca39d9f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7" name="Google Shape;2657;gd35ca39d9f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0962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9"/>
        <p:cNvGrpSpPr/>
        <p:nvPr/>
      </p:nvGrpSpPr>
      <p:grpSpPr>
        <a:xfrm>
          <a:off x="0" y="0"/>
          <a:ext cx="0" cy="0"/>
          <a:chOff x="0" y="0"/>
          <a:chExt cx="0" cy="0"/>
        </a:xfrm>
      </p:grpSpPr>
      <p:sp>
        <p:nvSpPr>
          <p:cNvPr id="4170" name="Google Shape;4170;gd03567e2f9_0_20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1" name="Google Shape;4171;gd03567e2f9_0_20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9066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8"/>
        <p:cNvGrpSpPr/>
        <p:nvPr/>
      </p:nvGrpSpPr>
      <p:grpSpPr>
        <a:xfrm>
          <a:off x="0" y="0"/>
          <a:ext cx="0" cy="0"/>
          <a:chOff x="0" y="0"/>
          <a:chExt cx="0" cy="0"/>
        </a:xfrm>
      </p:grpSpPr>
      <p:sp>
        <p:nvSpPr>
          <p:cNvPr id="2709" name="Google Shape;2709;g12e02c146f4_0_2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0" name="Google Shape;2710;g12e02c146f4_0_2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4"/>
        <p:cNvGrpSpPr/>
        <p:nvPr/>
      </p:nvGrpSpPr>
      <p:grpSpPr>
        <a:xfrm>
          <a:off x="0" y="0"/>
          <a:ext cx="0" cy="0"/>
          <a:chOff x="0" y="0"/>
          <a:chExt cx="0" cy="0"/>
        </a:xfrm>
      </p:grpSpPr>
      <p:sp>
        <p:nvSpPr>
          <p:cNvPr id="2535" name="Google Shape;2535;g12e02c146f4_0_19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6" name="Google Shape;2536;g12e02c146f4_0_19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9"/>
        <p:cNvGrpSpPr/>
        <p:nvPr/>
      </p:nvGrpSpPr>
      <p:grpSpPr>
        <a:xfrm>
          <a:off x="0" y="0"/>
          <a:ext cx="0" cy="0"/>
          <a:chOff x="0" y="0"/>
          <a:chExt cx="0" cy="0"/>
        </a:xfrm>
      </p:grpSpPr>
      <p:sp>
        <p:nvSpPr>
          <p:cNvPr id="4170" name="Google Shape;4170;gd03567e2f9_0_20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1" name="Google Shape;4171;gd03567e2f9_0_20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9"/>
        <p:cNvGrpSpPr/>
        <p:nvPr/>
      </p:nvGrpSpPr>
      <p:grpSpPr>
        <a:xfrm>
          <a:off x="0" y="0"/>
          <a:ext cx="0" cy="0"/>
          <a:chOff x="0" y="0"/>
          <a:chExt cx="0" cy="0"/>
        </a:xfrm>
      </p:grpSpPr>
      <p:sp>
        <p:nvSpPr>
          <p:cNvPr id="2970" name="Google Shape;2970;g12e9687fd9c_0_10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1" name="Google Shape;2971;g12e9687fd9c_0_10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1"/>
        <p:cNvGrpSpPr/>
        <p:nvPr/>
      </p:nvGrpSpPr>
      <p:grpSpPr>
        <a:xfrm>
          <a:off x="0" y="0"/>
          <a:ext cx="0" cy="0"/>
          <a:chOff x="0" y="0"/>
          <a:chExt cx="0" cy="0"/>
        </a:xfrm>
      </p:grpSpPr>
      <p:sp>
        <p:nvSpPr>
          <p:cNvPr id="3572" name="Google Shape;3572;g12e02c146f4_0_33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3" name="Google Shape;3573;g12e02c146f4_0_3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9"/>
        <p:cNvGrpSpPr/>
        <p:nvPr/>
      </p:nvGrpSpPr>
      <p:grpSpPr>
        <a:xfrm>
          <a:off x="0" y="0"/>
          <a:ext cx="0" cy="0"/>
          <a:chOff x="0" y="0"/>
          <a:chExt cx="0" cy="0"/>
        </a:xfrm>
      </p:grpSpPr>
      <p:sp>
        <p:nvSpPr>
          <p:cNvPr id="5270" name="Google Shape;5270;gd03567e2f9_0_21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1" name="Google Shape;5271;gd03567e2f9_0_21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2.png"/><Relationship Id="rId7"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1.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12.png"/><Relationship Id="rId3" Type="http://schemas.openxmlformats.org/officeDocument/2006/relationships/image" Target="../media/image24.png"/><Relationship Id="rId7" Type="http://schemas.openxmlformats.org/officeDocument/2006/relationships/image" Target="../media/image7.png"/><Relationship Id="rId12"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s://www.freepik.com/" TargetMode="External"/><Relationship Id="rId11" Type="http://schemas.openxmlformats.org/officeDocument/2006/relationships/image" Target="../media/image19.png"/><Relationship Id="rId5" Type="http://schemas.openxmlformats.org/officeDocument/2006/relationships/hyperlink" Target="https://www.flaticon.com/" TargetMode="External"/><Relationship Id="rId10" Type="http://schemas.openxmlformats.org/officeDocument/2006/relationships/image" Target="../media/image8.png"/><Relationship Id="rId4" Type="http://schemas.openxmlformats.org/officeDocument/2006/relationships/hyperlink" Target="https://slidesgo.com/" TargetMode="External"/><Relationship Id="rId9"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7.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21.png"/><Relationship Id="rId4" Type="http://schemas.openxmlformats.org/officeDocument/2006/relationships/image" Target="../media/image23.png"/><Relationship Id="rId9"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2.png"/><Relationship Id="rId7"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2.png"/><Relationship Id="rId10" Type="http://schemas.openxmlformats.org/officeDocument/2006/relationships/image" Target="../media/image27.png"/><Relationship Id="rId4" Type="http://schemas.openxmlformats.org/officeDocument/2006/relationships/image" Target="../media/image18.png"/><Relationship Id="rId9"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0;p2"/>
          <p:cNvPicPr preferRelativeResize="0"/>
          <p:nvPr/>
        </p:nvPicPr>
        <p:blipFill>
          <a:blip r:embed="rId2">
            <a:alphaModFix amt="74000"/>
          </a:blip>
          <a:stretch>
            <a:fillRect/>
          </a:stretch>
        </p:blipFill>
        <p:spPr>
          <a:xfrm>
            <a:off x="0" y="0"/>
            <a:ext cx="9144000" cy="5143500"/>
          </a:xfrm>
          <a:prstGeom prst="rect">
            <a:avLst/>
          </a:prstGeom>
          <a:noFill/>
          <a:ln>
            <a:noFill/>
          </a:ln>
        </p:spPr>
      </p:pic>
      <p:grpSp>
        <p:nvGrpSpPr>
          <p:cNvPr id="11" name="Google Shape;11;p2"/>
          <p:cNvGrpSpPr/>
          <p:nvPr/>
        </p:nvGrpSpPr>
        <p:grpSpPr>
          <a:xfrm>
            <a:off x="7428040" y="-923092"/>
            <a:ext cx="2981044" cy="3079172"/>
            <a:chOff x="7428040" y="-923092"/>
            <a:chExt cx="2981044" cy="3079172"/>
          </a:xfrm>
        </p:grpSpPr>
        <p:grpSp>
          <p:nvGrpSpPr>
            <p:cNvPr id="12" name="Google Shape;12;p2"/>
            <p:cNvGrpSpPr/>
            <p:nvPr/>
          </p:nvGrpSpPr>
          <p:grpSpPr>
            <a:xfrm>
              <a:off x="7460882" y="-923092"/>
              <a:ext cx="2256511" cy="2101033"/>
              <a:chOff x="4804682" y="534058"/>
              <a:chExt cx="2256511" cy="2101033"/>
            </a:xfrm>
          </p:grpSpPr>
          <p:pic>
            <p:nvPicPr>
              <p:cNvPr id="13" name="Google Shape;13;p2"/>
              <p:cNvPicPr preferRelativeResize="0"/>
              <p:nvPr/>
            </p:nvPicPr>
            <p:blipFill>
              <a:blip r:embed="rId3">
                <a:alphaModFix/>
              </a:blip>
              <a:stretch>
                <a:fillRect/>
              </a:stretch>
            </p:blipFill>
            <p:spPr>
              <a:xfrm rot="-862595">
                <a:off x="4983825" y="743375"/>
                <a:ext cx="1898225" cy="1682400"/>
              </a:xfrm>
              <a:prstGeom prst="rect">
                <a:avLst/>
              </a:prstGeom>
              <a:noFill/>
              <a:ln>
                <a:noFill/>
              </a:ln>
            </p:spPr>
          </p:pic>
          <p:sp>
            <p:nvSpPr>
              <p:cNvPr id="14" name="Google Shape;14;p2"/>
              <p:cNvSpPr txBox="1"/>
              <p:nvPr/>
            </p:nvSpPr>
            <p:spPr>
              <a:xfrm rot="-831683">
                <a:off x="5158167" y="1109943"/>
                <a:ext cx="1239702" cy="66154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Have you see the truth? </a:t>
                </a:r>
                <a:endParaRPr sz="1100">
                  <a:solidFill>
                    <a:schemeClr val="dk1"/>
                  </a:solidFill>
                  <a:latin typeface="Inconsolata"/>
                  <a:ea typeface="Inconsolata"/>
                  <a:cs typeface="Inconsolata"/>
                  <a:sym typeface="Inconsolata"/>
                </a:endParaRPr>
              </a:p>
            </p:txBody>
          </p:sp>
        </p:grpSp>
        <p:grpSp>
          <p:nvGrpSpPr>
            <p:cNvPr id="15" name="Google Shape;15;p2"/>
            <p:cNvGrpSpPr/>
            <p:nvPr/>
          </p:nvGrpSpPr>
          <p:grpSpPr>
            <a:xfrm rot="1689384">
              <a:off x="7790258" y="-353146"/>
              <a:ext cx="2256607" cy="2101122"/>
              <a:chOff x="4804682" y="534058"/>
              <a:chExt cx="2256511" cy="2101033"/>
            </a:xfrm>
          </p:grpSpPr>
          <p:pic>
            <p:nvPicPr>
              <p:cNvPr id="16" name="Google Shape;16;p2"/>
              <p:cNvPicPr preferRelativeResize="0"/>
              <p:nvPr/>
            </p:nvPicPr>
            <p:blipFill>
              <a:blip r:embed="rId3">
                <a:alphaModFix/>
              </a:blip>
              <a:stretch>
                <a:fillRect/>
              </a:stretch>
            </p:blipFill>
            <p:spPr>
              <a:xfrm rot="-862595">
                <a:off x="4983825" y="743375"/>
                <a:ext cx="1898225" cy="1682400"/>
              </a:xfrm>
              <a:prstGeom prst="rect">
                <a:avLst/>
              </a:prstGeom>
              <a:noFill/>
              <a:ln>
                <a:noFill/>
              </a:ln>
            </p:spPr>
          </p:pic>
          <p:sp>
            <p:nvSpPr>
              <p:cNvPr id="17" name="Google Shape;17;p2"/>
              <p:cNvSpPr txBox="1"/>
              <p:nvPr/>
            </p:nvSpPr>
            <p:spPr>
              <a:xfrm rot="-831683">
                <a:off x="5158167" y="1109943"/>
                <a:ext cx="1239702" cy="66154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Who was...? </a:t>
                </a:r>
                <a:endParaRPr sz="1100">
                  <a:solidFill>
                    <a:schemeClr val="dk1"/>
                  </a:solidFill>
                  <a:latin typeface="Inconsolata"/>
                  <a:ea typeface="Inconsolata"/>
                  <a:cs typeface="Inconsolata"/>
                  <a:sym typeface="Inconsolata"/>
                </a:endParaRPr>
              </a:p>
            </p:txBody>
          </p:sp>
        </p:grpSp>
      </p:grpSp>
      <p:pic>
        <p:nvPicPr>
          <p:cNvPr id="18" name="Google Shape;18;p2"/>
          <p:cNvPicPr preferRelativeResize="0"/>
          <p:nvPr/>
        </p:nvPicPr>
        <p:blipFill>
          <a:blip r:embed="rId4">
            <a:alphaModFix/>
          </a:blip>
          <a:stretch>
            <a:fillRect/>
          </a:stretch>
        </p:blipFill>
        <p:spPr>
          <a:xfrm rot="454057">
            <a:off x="6341600" y="133143"/>
            <a:ext cx="1610600" cy="2417410"/>
          </a:xfrm>
          <a:prstGeom prst="rect">
            <a:avLst/>
          </a:prstGeom>
          <a:noFill/>
          <a:ln>
            <a:noFill/>
          </a:ln>
        </p:spPr>
      </p:pic>
      <p:pic>
        <p:nvPicPr>
          <p:cNvPr id="19" name="Google Shape;19;p2"/>
          <p:cNvPicPr preferRelativeResize="0"/>
          <p:nvPr/>
        </p:nvPicPr>
        <p:blipFill rotWithShape="1">
          <a:blip r:embed="rId5">
            <a:alphaModFix/>
          </a:blip>
          <a:srcRect t="9374" b="11786"/>
          <a:stretch/>
        </p:blipFill>
        <p:spPr>
          <a:xfrm rot="1569835">
            <a:off x="7137430" y="1075078"/>
            <a:ext cx="2695965" cy="2278445"/>
          </a:xfrm>
          <a:prstGeom prst="rect">
            <a:avLst/>
          </a:prstGeom>
          <a:noFill/>
          <a:ln>
            <a:noFill/>
          </a:ln>
        </p:spPr>
      </p:pic>
      <p:pic>
        <p:nvPicPr>
          <p:cNvPr id="20" name="Google Shape;20;p2"/>
          <p:cNvPicPr preferRelativeResize="0"/>
          <p:nvPr/>
        </p:nvPicPr>
        <p:blipFill rotWithShape="1">
          <a:blip r:embed="rId6">
            <a:alphaModFix/>
          </a:blip>
          <a:srcRect l="32657" r="1552"/>
          <a:stretch/>
        </p:blipFill>
        <p:spPr>
          <a:xfrm rot="-1272002">
            <a:off x="-322162" y="-662675"/>
            <a:ext cx="1934750" cy="1960551"/>
          </a:xfrm>
          <a:prstGeom prst="rect">
            <a:avLst/>
          </a:prstGeom>
          <a:noFill/>
          <a:ln>
            <a:noFill/>
          </a:ln>
          <a:effectLst>
            <a:outerShdw blurRad="57150" dist="19050" dir="5400000" algn="bl" rotWithShape="0">
              <a:srgbClr val="363833">
                <a:alpha val="50000"/>
              </a:srgbClr>
            </a:outerShdw>
          </a:effectLst>
        </p:spPr>
      </p:pic>
      <p:pic>
        <p:nvPicPr>
          <p:cNvPr id="21" name="Google Shape;21;p2"/>
          <p:cNvPicPr preferRelativeResize="0"/>
          <p:nvPr/>
        </p:nvPicPr>
        <p:blipFill>
          <a:blip r:embed="rId7">
            <a:alphaModFix/>
          </a:blip>
          <a:stretch>
            <a:fillRect/>
          </a:stretch>
        </p:blipFill>
        <p:spPr>
          <a:xfrm rot="244647">
            <a:off x="-107375" y="3610100"/>
            <a:ext cx="2394949" cy="1428750"/>
          </a:xfrm>
          <a:prstGeom prst="rect">
            <a:avLst/>
          </a:prstGeom>
          <a:noFill/>
          <a:ln>
            <a:noFill/>
          </a:ln>
        </p:spPr>
      </p:pic>
      <p:pic>
        <p:nvPicPr>
          <p:cNvPr id="22" name="Google Shape;22;p2"/>
          <p:cNvPicPr preferRelativeResize="0"/>
          <p:nvPr/>
        </p:nvPicPr>
        <p:blipFill rotWithShape="1">
          <a:blip r:embed="rId8">
            <a:alphaModFix/>
          </a:blip>
          <a:srcRect l="29" r="29"/>
          <a:stretch/>
        </p:blipFill>
        <p:spPr>
          <a:xfrm rot="-288671">
            <a:off x="526547" y="273276"/>
            <a:ext cx="2282281" cy="3425574"/>
          </a:xfrm>
          <a:prstGeom prst="rect">
            <a:avLst/>
          </a:prstGeom>
          <a:noFill/>
          <a:ln>
            <a:noFill/>
          </a:ln>
        </p:spPr>
      </p:pic>
      <p:grpSp>
        <p:nvGrpSpPr>
          <p:cNvPr id="23" name="Google Shape;23;p2"/>
          <p:cNvGrpSpPr/>
          <p:nvPr/>
        </p:nvGrpSpPr>
        <p:grpSpPr>
          <a:xfrm>
            <a:off x="-322143" y="2241709"/>
            <a:ext cx="2256511" cy="2101033"/>
            <a:chOff x="4804682" y="534058"/>
            <a:chExt cx="2256511" cy="2101033"/>
          </a:xfrm>
        </p:grpSpPr>
        <p:pic>
          <p:nvPicPr>
            <p:cNvPr id="24" name="Google Shape;24;p2"/>
            <p:cNvPicPr preferRelativeResize="0"/>
            <p:nvPr/>
          </p:nvPicPr>
          <p:blipFill>
            <a:blip r:embed="rId3">
              <a:alphaModFix/>
            </a:blip>
            <a:stretch>
              <a:fillRect/>
            </a:stretch>
          </p:blipFill>
          <p:spPr>
            <a:xfrm rot="-862595">
              <a:off x="4983825" y="743375"/>
              <a:ext cx="1898225" cy="1682400"/>
            </a:xfrm>
            <a:prstGeom prst="rect">
              <a:avLst/>
            </a:prstGeom>
            <a:noFill/>
            <a:ln>
              <a:noFill/>
            </a:ln>
          </p:spPr>
        </p:pic>
        <p:sp>
          <p:nvSpPr>
            <p:cNvPr id="25" name="Google Shape;25;p2"/>
            <p:cNvSpPr txBox="1"/>
            <p:nvPr/>
          </p:nvSpPr>
          <p:spPr>
            <a:xfrm rot="-831683">
              <a:off x="5158167" y="1109943"/>
              <a:ext cx="1239702" cy="66154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Have you seen the truth? </a:t>
              </a:r>
              <a:endParaRPr sz="1100">
                <a:solidFill>
                  <a:schemeClr val="dk1"/>
                </a:solidFill>
                <a:latin typeface="Inconsolata"/>
                <a:ea typeface="Inconsolata"/>
                <a:cs typeface="Inconsolata"/>
                <a:sym typeface="Inconsolata"/>
              </a:endParaRPr>
            </a:p>
          </p:txBody>
        </p:sp>
      </p:grpSp>
      <p:sp>
        <p:nvSpPr>
          <p:cNvPr id="26" name="Google Shape;26;p2"/>
          <p:cNvSpPr txBox="1">
            <a:spLocks noGrp="1"/>
          </p:cNvSpPr>
          <p:nvPr>
            <p:ph type="ctrTitle"/>
          </p:nvPr>
        </p:nvSpPr>
        <p:spPr>
          <a:xfrm rot="-163">
            <a:off x="1413454" y="1511614"/>
            <a:ext cx="6317100" cy="1899600"/>
          </a:xfrm>
          <a:prstGeom prst="rect">
            <a:avLst/>
          </a:prstGeom>
        </p:spPr>
        <p:txBody>
          <a:bodyPr spcFirstLastPara="1" wrap="square" lIns="91425" tIns="91425" rIns="91425" bIns="91425" anchor="ctr" anchorCtr="0">
            <a:noAutofit/>
          </a:bodyPr>
          <a:lstStyle>
            <a:lvl1pPr lvl="0" algn="ctr">
              <a:lnSpc>
                <a:spcPct val="90000"/>
              </a:lnSpc>
              <a:spcBef>
                <a:spcPts val="0"/>
              </a:spcBef>
              <a:spcAft>
                <a:spcPts val="0"/>
              </a:spcAft>
              <a:buClr>
                <a:schemeClr val="dk1"/>
              </a:buClr>
              <a:buSzPts val="5200"/>
              <a:buNone/>
              <a:defRPr sz="3800">
                <a:solidFill>
                  <a:schemeClr val="dk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7" name="Google Shape;27;p2"/>
          <p:cNvSpPr txBox="1">
            <a:spLocks noGrp="1"/>
          </p:cNvSpPr>
          <p:nvPr>
            <p:ph type="subTitle" idx="1"/>
          </p:nvPr>
        </p:nvSpPr>
        <p:spPr>
          <a:xfrm>
            <a:off x="1393653" y="4019025"/>
            <a:ext cx="6356700" cy="429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grpSp>
        <p:nvGrpSpPr>
          <p:cNvPr id="28" name="Google Shape;28;p2"/>
          <p:cNvGrpSpPr/>
          <p:nvPr/>
        </p:nvGrpSpPr>
        <p:grpSpPr>
          <a:xfrm>
            <a:off x="198202" y="-226800"/>
            <a:ext cx="8674187" cy="2997200"/>
            <a:chOff x="198202" y="-226800"/>
            <a:chExt cx="8674187" cy="2997200"/>
          </a:xfrm>
        </p:grpSpPr>
        <p:cxnSp>
          <p:nvCxnSpPr>
            <p:cNvPr id="29" name="Google Shape;29;p2"/>
            <p:cNvCxnSpPr/>
            <p:nvPr/>
          </p:nvCxnSpPr>
          <p:spPr>
            <a:xfrm>
              <a:off x="282550" y="91500"/>
              <a:ext cx="7684800" cy="202200"/>
            </a:xfrm>
            <a:prstGeom prst="straightConnector1">
              <a:avLst/>
            </a:prstGeom>
            <a:noFill/>
            <a:ln w="19050" cap="flat" cmpd="sng">
              <a:solidFill>
                <a:schemeClr val="accent2"/>
              </a:solidFill>
              <a:prstDash val="solid"/>
              <a:round/>
              <a:headEnd type="none" w="med" len="med"/>
              <a:tailEnd type="none" w="med" len="med"/>
            </a:ln>
          </p:spPr>
        </p:cxnSp>
        <p:cxnSp>
          <p:nvCxnSpPr>
            <p:cNvPr id="30" name="Google Shape;30;p2"/>
            <p:cNvCxnSpPr/>
            <p:nvPr/>
          </p:nvCxnSpPr>
          <p:spPr>
            <a:xfrm flipH="1">
              <a:off x="4793389" y="-226800"/>
              <a:ext cx="2618100" cy="1599300"/>
            </a:xfrm>
            <a:prstGeom prst="straightConnector1">
              <a:avLst/>
            </a:prstGeom>
            <a:noFill/>
            <a:ln w="19050" cap="flat" cmpd="sng">
              <a:solidFill>
                <a:schemeClr val="accent2"/>
              </a:solidFill>
              <a:prstDash val="solid"/>
              <a:round/>
              <a:headEnd type="none" w="med" len="med"/>
              <a:tailEnd type="none" w="med" len="med"/>
            </a:ln>
          </p:spPr>
        </p:cxnSp>
        <p:pic>
          <p:nvPicPr>
            <p:cNvPr id="31" name="Google Shape;31;p2"/>
            <p:cNvPicPr preferRelativeResize="0"/>
            <p:nvPr/>
          </p:nvPicPr>
          <p:blipFill>
            <a:blip r:embed="rId9">
              <a:alphaModFix/>
            </a:blip>
            <a:stretch>
              <a:fillRect/>
            </a:stretch>
          </p:blipFill>
          <p:spPr>
            <a:xfrm>
              <a:off x="7879964" y="190175"/>
              <a:ext cx="177700" cy="254850"/>
            </a:xfrm>
            <a:prstGeom prst="rect">
              <a:avLst/>
            </a:prstGeom>
            <a:noFill/>
            <a:ln>
              <a:noFill/>
            </a:ln>
          </p:spPr>
        </p:pic>
        <p:cxnSp>
          <p:nvCxnSpPr>
            <p:cNvPr id="32" name="Google Shape;32;p2"/>
            <p:cNvCxnSpPr>
              <a:stCxn id="33" idx="2"/>
            </p:cNvCxnSpPr>
            <p:nvPr/>
          </p:nvCxnSpPr>
          <p:spPr>
            <a:xfrm flipH="1">
              <a:off x="467714" y="657975"/>
              <a:ext cx="338400" cy="1968600"/>
            </a:xfrm>
            <a:prstGeom prst="straightConnector1">
              <a:avLst/>
            </a:prstGeom>
            <a:noFill/>
            <a:ln w="19050" cap="flat" cmpd="sng">
              <a:solidFill>
                <a:schemeClr val="accent2"/>
              </a:solidFill>
              <a:prstDash val="solid"/>
              <a:round/>
              <a:headEnd type="none" w="med" len="med"/>
              <a:tailEnd type="none" w="med" len="med"/>
            </a:ln>
          </p:spPr>
        </p:cxnSp>
        <p:cxnSp>
          <p:nvCxnSpPr>
            <p:cNvPr id="34" name="Google Shape;34;p2"/>
            <p:cNvCxnSpPr/>
            <p:nvPr/>
          </p:nvCxnSpPr>
          <p:spPr>
            <a:xfrm rot="10800000" flipH="1">
              <a:off x="4791789" y="1334025"/>
              <a:ext cx="4005600" cy="45000"/>
            </a:xfrm>
            <a:prstGeom prst="straightConnector1">
              <a:avLst/>
            </a:prstGeom>
            <a:noFill/>
            <a:ln w="19050" cap="flat" cmpd="sng">
              <a:solidFill>
                <a:schemeClr val="accent2"/>
              </a:solidFill>
              <a:prstDash val="solid"/>
              <a:round/>
              <a:headEnd type="none" w="med" len="med"/>
              <a:tailEnd type="none" w="med" len="med"/>
            </a:ln>
          </p:spPr>
        </p:cxnSp>
        <p:pic>
          <p:nvPicPr>
            <p:cNvPr id="35" name="Google Shape;35;p2"/>
            <p:cNvPicPr preferRelativeResize="0"/>
            <p:nvPr/>
          </p:nvPicPr>
          <p:blipFill>
            <a:blip r:embed="rId9">
              <a:alphaModFix/>
            </a:blip>
            <a:stretch>
              <a:fillRect/>
            </a:stretch>
          </p:blipFill>
          <p:spPr>
            <a:xfrm>
              <a:off x="8694689" y="1237500"/>
              <a:ext cx="177700" cy="254850"/>
            </a:xfrm>
            <a:prstGeom prst="rect">
              <a:avLst/>
            </a:prstGeom>
            <a:noFill/>
            <a:ln>
              <a:noFill/>
            </a:ln>
          </p:spPr>
        </p:pic>
        <p:cxnSp>
          <p:nvCxnSpPr>
            <p:cNvPr id="36" name="Google Shape;36;p2"/>
            <p:cNvCxnSpPr/>
            <p:nvPr/>
          </p:nvCxnSpPr>
          <p:spPr>
            <a:xfrm rot="10800000">
              <a:off x="282502" y="86625"/>
              <a:ext cx="525000" cy="411000"/>
            </a:xfrm>
            <a:prstGeom prst="straightConnector1">
              <a:avLst/>
            </a:prstGeom>
            <a:noFill/>
            <a:ln w="19050" cap="flat" cmpd="sng">
              <a:solidFill>
                <a:schemeClr val="accent2"/>
              </a:solidFill>
              <a:prstDash val="solid"/>
              <a:round/>
              <a:headEnd type="none" w="med" len="med"/>
              <a:tailEnd type="none" w="med" len="med"/>
            </a:ln>
          </p:spPr>
        </p:cxnSp>
        <p:cxnSp>
          <p:nvCxnSpPr>
            <p:cNvPr id="37" name="Google Shape;37;p2"/>
            <p:cNvCxnSpPr>
              <a:stCxn id="38" idx="0"/>
            </p:cNvCxnSpPr>
            <p:nvPr/>
          </p:nvCxnSpPr>
          <p:spPr>
            <a:xfrm>
              <a:off x="287052" y="0"/>
              <a:ext cx="181800" cy="2598900"/>
            </a:xfrm>
            <a:prstGeom prst="straightConnector1">
              <a:avLst/>
            </a:prstGeom>
            <a:noFill/>
            <a:ln w="19050" cap="flat" cmpd="sng">
              <a:solidFill>
                <a:schemeClr val="accent2"/>
              </a:solidFill>
              <a:prstDash val="solid"/>
              <a:round/>
              <a:headEnd type="none" w="med" len="med"/>
              <a:tailEnd type="none" w="med" len="med"/>
            </a:ln>
          </p:spPr>
        </p:cxnSp>
        <p:pic>
          <p:nvPicPr>
            <p:cNvPr id="38" name="Google Shape;38;p2"/>
            <p:cNvPicPr preferRelativeResize="0"/>
            <p:nvPr/>
          </p:nvPicPr>
          <p:blipFill>
            <a:blip r:embed="rId9">
              <a:alphaModFix/>
            </a:blip>
            <a:stretch>
              <a:fillRect/>
            </a:stretch>
          </p:blipFill>
          <p:spPr>
            <a:xfrm>
              <a:off x="198202" y="0"/>
              <a:ext cx="177700" cy="254850"/>
            </a:xfrm>
            <a:prstGeom prst="rect">
              <a:avLst/>
            </a:prstGeom>
            <a:noFill/>
            <a:ln>
              <a:noFill/>
            </a:ln>
          </p:spPr>
        </p:pic>
        <p:pic>
          <p:nvPicPr>
            <p:cNvPr id="33" name="Google Shape;33;p2"/>
            <p:cNvPicPr preferRelativeResize="0"/>
            <p:nvPr/>
          </p:nvPicPr>
          <p:blipFill>
            <a:blip r:embed="rId9">
              <a:alphaModFix/>
            </a:blip>
            <a:stretch>
              <a:fillRect/>
            </a:stretch>
          </p:blipFill>
          <p:spPr>
            <a:xfrm>
              <a:off x="717264" y="403125"/>
              <a:ext cx="177700" cy="254850"/>
            </a:xfrm>
            <a:prstGeom prst="rect">
              <a:avLst/>
            </a:prstGeom>
            <a:noFill/>
            <a:ln>
              <a:noFill/>
            </a:ln>
          </p:spPr>
        </p:pic>
        <p:pic>
          <p:nvPicPr>
            <p:cNvPr id="39" name="Google Shape;39;p2"/>
            <p:cNvPicPr preferRelativeResize="0"/>
            <p:nvPr/>
          </p:nvPicPr>
          <p:blipFill>
            <a:blip r:embed="rId9">
              <a:alphaModFix/>
            </a:blip>
            <a:stretch>
              <a:fillRect/>
            </a:stretch>
          </p:blipFill>
          <p:spPr>
            <a:xfrm>
              <a:off x="375952" y="2515550"/>
              <a:ext cx="177700" cy="254850"/>
            </a:xfrm>
            <a:prstGeom prst="rect">
              <a:avLst/>
            </a:prstGeom>
            <a:noFill/>
            <a:ln>
              <a:noFill/>
            </a:ln>
          </p:spPr>
        </p:pic>
        <p:pic>
          <p:nvPicPr>
            <p:cNvPr id="40" name="Google Shape;40;p2"/>
            <p:cNvPicPr preferRelativeResize="0"/>
            <p:nvPr/>
          </p:nvPicPr>
          <p:blipFill>
            <a:blip r:embed="rId9">
              <a:alphaModFix/>
            </a:blip>
            <a:stretch>
              <a:fillRect/>
            </a:stretch>
          </p:blipFill>
          <p:spPr>
            <a:xfrm>
              <a:off x="4708439" y="1287900"/>
              <a:ext cx="177700" cy="254850"/>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3"/>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3" name="Google Shape;43;p3"/>
          <p:cNvPicPr preferRelativeResize="0"/>
          <p:nvPr/>
        </p:nvPicPr>
        <p:blipFill>
          <a:blip r:embed="rId2">
            <a:alphaModFix amt="74000"/>
          </a:blip>
          <a:stretch>
            <a:fillRect/>
          </a:stretch>
        </p:blipFill>
        <p:spPr>
          <a:xfrm>
            <a:off x="0" y="0"/>
            <a:ext cx="9144000" cy="5143500"/>
          </a:xfrm>
          <a:prstGeom prst="rect">
            <a:avLst/>
          </a:prstGeom>
          <a:noFill/>
          <a:ln>
            <a:noFill/>
          </a:ln>
        </p:spPr>
      </p:pic>
      <p:sp>
        <p:nvSpPr>
          <p:cNvPr id="44" name="Google Shape;44;p3"/>
          <p:cNvSpPr/>
          <p:nvPr/>
        </p:nvSpPr>
        <p:spPr>
          <a:xfrm>
            <a:off x="806700" y="2130138"/>
            <a:ext cx="1871400" cy="2678100"/>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 name="Google Shape;45;p3"/>
          <p:cNvPicPr preferRelativeResize="0"/>
          <p:nvPr/>
        </p:nvPicPr>
        <p:blipFill rotWithShape="1">
          <a:blip r:embed="rId3">
            <a:alphaModFix/>
          </a:blip>
          <a:srcRect t="25307" b="1125"/>
          <a:stretch/>
        </p:blipFill>
        <p:spPr>
          <a:xfrm flipH="1">
            <a:off x="2052222" y="1101249"/>
            <a:ext cx="3732956" cy="3513177"/>
          </a:xfrm>
          <a:prstGeom prst="rect">
            <a:avLst/>
          </a:prstGeom>
          <a:noFill/>
          <a:ln>
            <a:noFill/>
          </a:ln>
          <a:effectLst>
            <a:outerShdw blurRad="57150" dist="19050" dir="5400000" algn="bl" rotWithShape="0">
              <a:srgbClr val="363833">
                <a:alpha val="17000"/>
              </a:srgbClr>
            </a:outerShdw>
          </a:effectLst>
        </p:spPr>
      </p:pic>
      <p:pic>
        <p:nvPicPr>
          <p:cNvPr id="46" name="Google Shape;46;p3"/>
          <p:cNvPicPr preferRelativeResize="0"/>
          <p:nvPr/>
        </p:nvPicPr>
        <p:blipFill rotWithShape="1">
          <a:blip r:embed="rId4">
            <a:alphaModFix/>
          </a:blip>
          <a:srcRect l="258" r="258"/>
          <a:stretch/>
        </p:blipFill>
        <p:spPr>
          <a:xfrm flipH="1">
            <a:off x="774425" y="264600"/>
            <a:ext cx="2542725" cy="1603751"/>
          </a:xfrm>
          <a:prstGeom prst="rect">
            <a:avLst/>
          </a:prstGeom>
          <a:noFill/>
          <a:ln>
            <a:noFill/>
          </a:ln>
        </p:spPr>
      </p:pic>
      <p:pic>
        <p:nvPicPr>
          <p:cNvPr id="47" name="Google Shape;47;p3"/>
          <p:cNvPicPr preferRelativeResize="0"/>
          <p:nvPr/>
        </p:nvPicPr>
        <p:blipFill>
          <a:blip r:embed="rId5">
            <a:alphaModFix/>
          </a:blip>
          <a:stretch>
            <a:fillRect/>
          </a:stretch>
        </p:blipFill>
        <p:spPr>
          <a:xfrm>
            <a:off x="1383125" y="2283511"/>
            <a:ext cx="378325" cy="2371399"/>
          </a:xfrm>
          <a:prstGeom prst="rect">
            <a:avLst/>
          </a:prstGeom>
          <a:noFill/>
          <a:ln>
            <a:noFill/>
          </a:ln>
        </p:spPr>
      </p:pic>
      <p:sp>
        <p:nvSpPr>
          <p:cNvPr id="48" name="Google Shape;48;p3"/>
          <p:cNvSpPr txBox="1">
            <a:spLocks noGrp="1"/>
          </p:cNvSpPr>
          <p:nvPr>
            <p:ph type="title"/>
          </p:nvPr>
        </p:nvSpPr>
        <p:spPr>
          <a:xfrm>
            <a:off x="2436878" y="1804625"/>
            <a:ext cx="2931300" cy="90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3600"/>
              <a:buNone/>
              <a:defRPr sz="3500">
                <a:solidFill>
                  <a:schemeClr val="dk1"/>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49" name="Google Shape;49;p3"/>
          <p:cNvSpPr txBox="1">
            <a:spLocks noGrp="1"/>
          </p:cNvSpPr>
          <p:nvPr>
            <p:ph type="title" idx="2" hasCustomPrompt="1"/>
          </p:nvPr>
        </p:nvSpPr>
        <p:spPr>
          <a:xfrm>
            <a:off x="971900" y="514863"/>
            <a:ext cx="1839300" cy="963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9000">
                <a:solidFill>
                  <a:schemeClr val="accent3"/>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0" name="Google Shape;50;p3"/>
          <p:cNvSpPr txBox="1">
            <a:spLocks noGrp="1"/>
          </p:cNvSpPr>
          <p:nvPr>
            <p:ph type="subTitle" idx="1"/>
          </p:nvPr>
        </p:nvSpPr>
        <p:spPr>
          <a:xfrm>
            <a:off x="2295775" y="2826700"/>
            <a:ext cx="3007800" cy="735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600">
                <a:solidFill>
                  <a:schemeClr val="dk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51" name="Google Shape;51;p3"/>
          <p:cNvPicPr preferRelativeResize="0"/>
          <p:nvPr/>
        </p:nvPicPr>
        <p:blipFill rotWithShape="1">
          <a:blip r:embed="rId6">
            <a:alphaModFix/>
          </a:blip>
          <a:srcRect t="48738" r="81192"/>
          <a:stretch/>
        </p:blipFill>
        <p:spPr>
          <a:xfrm>
            <a:off x="5872300" y="553000"/>
            <a:ext cx="1372451" cy="2636550"/>
          </a:xfrm>
          <a:prstGeom prst="rect">
            <a:avLst/>
          </a:prstGeom>
          <a:noFill/>
          <a:ln>
            <a:noFill/>
          </a:ln>
          <a:effectLst>
            <a:outerShdw blurRad="57150" dist="19050" dir="5400000" algn="bl" rotWithShape="0">
              <a:schemeClr val="dk1">
                <a:alpha val="50000"/>
              </a:schemeClr>
            </a:outerShdw>
          </a:effectLst>
        </p:spPr>
      </p:pic>
      <p:pic>
        <p:nvPicPr>
          <p:cNvPr id="52" name="Google Shape;52;p3"/>
          <p:cNvPicPr preferRelativeResize="0"/>
          <p:nvPr/>
        </p:nvPicPr>
        <p:blipFill>
          <a:blip r:embed="rId7">
            <a:alphaModFix/>
          </a:blip>
          <a:stretch>
            <a:fillRect/>
          </a:stretch>
        </p:blipFill>
        <p:spPr>
          <a:xfrm rot="350470">
            <a:off x="6134424" y="1962675"/>
            <a:ext cx="2007425" cy="3013024"/>
          </a:xfrm>
          <a:prstGeom prst="rect">
            <a:avLst/>
          </a:prstGeom>
          <a:noFill/>
          <a:ln>
            <a:noFill/>
          </a:ln>
        </p:spPr>
      </p:pic>
      <p:cxnSp>
        <p:nvCxnSpPr>
          <p:cNvPr id="53" name="Google Shape;53;p3"/>
          <p:cNvCxnSpPr>
            <a:stCxn id="54" idx="3"/>
          </p:cNvCxnSpPr>
          <p:nvPr/>
        </p:nvCxnSpPr>
        <p:spPr>
          <a:xfrm>
            <a:off x="4581399" y="1280383"/>
            <a:ext cx="2848800" cy="750300"/>
          </a:xfrm>
          <a:prstGeom prst="straightConnector1">
            <a:avLst/>
          </a:prstGeom>
          <a:noFill/>
          <a:ln w="19050" cap="flat" cmpd="sng">
            <a:solidFill>
              <a:schemeClr val="accent3"/>
            </a:solidFill>
            <a:prstDash val="solid"/>
            <a:round/>
            <a:headEnd type="none" w="med" len="med"/>
            <a:tailEnd type="none" w="med" len="med"/>
          </a:ln>
        </p:spPr>
      </p:cxnSp>
      <p:pic>
        <p:nvPicPr>
          <p:cNvPr id="55" name="Google Shape;55;p3"/>
          <p:cNvPicPr preferRelativeResize="0"/>
          <p:nvPr/>
        </p:nvPicPr>
        <p:blipFill>
          <a:blip r:embed="rId8">
            <a:alphaModFix/>
          </a:blip>
          <a:stretch>
            <a:fillRect/>
          </a:stretch>
        </p:blipFill>
        <p:spPr>
          <a:xfrm>
            <a:off x="2721524" y="263653"/>
            <a:ext cx="252925" cy="362735"/>
          </a:xfrm>
          <a:prstGeom prst="rect">
            <a:avLst/>
          </a:prstGeom>
          <a:noFill/>
          <a:ln>
            <a:noFill/>
          </a:ln>
        </p:spPr>
      </p:pic>
      <p:cxnSp>
        <p:nvCxnSpPr>
          <p:cNvPr id="56" name="Google Shape;56;p3"/>
          <p:cNvCxnSpPr>
            <a:stCxn id="55" idx="3"/>
            <a:endCxn id="54" idx="3"/>
          </p:cNvCxnSpPr>
          <p:nvPr/>
        </p:nvCxnSpPr>
        <p:spPr>
          <a:xfrm>
            <a:off x="2974449" y="445020"/>
            <a:ext cx="1607100" cy="835500"/>
          </a:xfrm>
          <a:prstGeom prst="straightConnector1">
            <a:avLst/>
          </a:prstGeom>
          <a:noFill/>
          <a:ln w="19050" cap="flat" cmpd="sng">
            <a:solidFill>
              <a:schemeClr val="accent3"/>
            </a:solidFill>
            <a:prstDash val="solid"/>
            <a:round/>
            <a:headEnd type="none" w="med" len="med"/>
            <a:tailEnd type="none" w="med" len="med"/>
          </a:ln>
        </p:spPr>
      </p:cxnSp>
      <p:pic>
        <p:nvPicPr>
          <p:cNvPr id="54" name="Google Shape;54;p3"/>
          <p:cNvPicPr preferRelativeResize="0"/>
          <p:nvPr/>
        </p:nvPicPr>
        <p:blipFill>
          <a:blip r:embed="rId8">
            <a:alphaModFix/>
          </a:blip>
          <a:stretch>
            <a:fillRect/>
          </a:stretch>
        </p:blipFill>
        <p:spPr>
          <a:xfrm>
            <a:off x="4328474" y="1099015"/>
            <a:ext cx="252925" cy="362735"/>
          </a:xfrm>
          <a:prstGeom prst="rect">
            <a:avLst/>
          </a:prstGeom>
          <a:noFill/>
          <a:ln>
            <a:noFill/>
          </a:ln>
        </p:spPr>
      </p:pic>
      <p:cxnSp>
        <p:nvCxnSpPr>
          <p:cNvPr id="57" name="Google Shape;57;p3"/>
          <p:cNvCxnSpPr/>
          <p:nvPr/>
        </p:nvCxnSpPr>
        <p:spPr>
          <a:xfrm>
            <a:off x="6956825" y="478625"/>
            <a:ext cx="477600" cy="1530600"/>
          </a:xfrm>
          <a:prstGeom prst="straightConnector1">
            <a:avLst/>
          </a:prstGeom>
          <a:noFill/>
          <a:ln w="19050" cap="flat" cmpd="sng">
            <a:solidFill>
              <a:schemeClr val="accent3"/>
            </a:solidFill>
            <a:prstDash val="solid"/>
            <a:round/>
            <a:headEnd type="none" w="med" len="med"/>
            <a:tailEnd type="none" w="med" len="med"/>
          </a:ln>
        </p:spPr>
      </p:cxnSp>
      <p:pic>
        <p:nvPicPr>
          <p:cNvPr id="58" name="Google Shape;58;p3"/>
          <p:cNvPicPr preferRelativeResize="0"/>
          <p:nvPr/>
        </p:nvPicPr>
        <p:blipFill>
          <a:blip r:embed="rId8">
            <a:alphaModFix/>
          </a:blip>
          <a:stretch>
            <a:fillRect/>
          </a:stretch>
        </p:blipFill>
        <p:spPr>
          <a:xfrm>
            <a:off x="7310024" y="1868353"/>
            <a:ext cx="252925" cy="362735"/>
          </a:xfrm>
          <a:prstGeom prst="rect">
            <a:avLst/>
          </a:prstGeom>
          <a:noFill/>
          <a:ln>
            <a:noFill/>
          </a:ln>
        </p:spPr>
      </p:pic>
      <p:pic>
        <p:nvPicPr>
          <p:cNvPr id="59" name="Google Shape;59;p3"/>
          <p:cNvPicPr preferRelativeResize="0"/>
          <p:nvPr/>
        </p:nvPicPr>
        <p:blipFill>
          <a:blip r:embed="rId8">
            <a:alphaModFix/>
          </a:blip>
          <a:stretch>
            <a:fillRect/>
          </a:stretch>
        </p:blipFill>
        <p:spPr>
          <a:xfrm>
            <a:off x="6832449" y="332403"/>
            <a:ext cx="252925" cy="362735"/>
          </a:xfrm>
          <a:prstGeom prst="rect">
            <a:avLst/>
          </a:prstGeom>
          <a:noFill/>
          <a:ln>
            <a:noFill/>
          </a:ln>
        </p:spPr>
      </p:pic>
      <p:pic>
        <p:nvPicPr>
          <p:cNvPr id="60" name="Google Shape;60;p3"/>
          <p:cNvPicPr preferRelativeResize="0"/>
          <p:nvPr/>
        </p:nvPicPr>
        <p:blipFill>
          <a:blip r:embed="rId8">
            <a:alphaModFix/>
          </a:blip>
          <a:stretch>
            <a:fillRect/>
          </a:stretch>
        </p:blipFill>
        <p:spPr>
          <a:xfrm>
            <a:off x="1085274" y="1967403"/>
            <a:ext cx="252925" cy="36273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4"/>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 name="Google Shape;63;p4"/>
          <p:cNvPicPr preferRelativeResize="0"/>
          <p:nvPr/>
        </p:nvPicPr>
        <p:blipFill>
          <a:blip r:embed="rId2">
            <a:alphaModFix amt="74000"/>
          </a:blip>
          <a:stretch>
            <a:fillRect/>
          </a:stretch>
        </p:blipFill>
        <p:spPr>
          <a:xfrm>
            <a:off x="0" y="0"/>
            <a:ext cx="9144000" cy="5143500"/>
          </a:xfrm>
          <a:prstGeom prst="rect">
            <a:avLst/>
          </a:prstGeom>
          <a:noFill/>
          <a:ln>
            <a:noFill/>
          </a:ln>
        </p:spPr>
      </p:pic>
      <p:sp>
        <p:nvSpPr>
          <p:cNvPr id="64" name="Google Shape;64;p4"/>
          <p:cNvSpPr txBox="1">
            <a:spLocks noGrp="1"/>
          </p:cNvSpPr>
          <p:nvPr>
            <p:ph type="body" idx="1"/>
          </p:nvPr>
        </p:nvSpPr>
        <p:spPr>
          <a:xfrm>
            <a:off x="713225" y="1152475"/>
            <a:ext cx="7717500" cy="3546000"/>
          </a:xfrm>
          <a:prstGeom prst="rect">
            <a:avLst/>
          </a:prstGeom>
          <a:ln>
            <a:noFill/>
          </a:ln>
        </p:spPr>
        <p:txBody>
          <a:bodyPr spcFirstLastPara="1" wrap="square" lIns="91425" tIns="91425" rIns="91425" bIns="91425" anchor="t" anchorCtr="0">
            <a:noAutofit/>
          </a:bodyPr>
          <a:lstStyle>
            <a:lvl1pPr marL="457200" lvl="0" indent="-304800">
              <a:spcBef>
                <a:spcPts val="0"/>
              </a:spcBef>
              <a:spcAft>
                <a:spcPts val="0"/>
              </a:spcAft>
              <a:buSzPts val="1200"/>
              <a:buAutoNum type="arabicPeriod"/>
              <a:defRPr sz="1200"/>
            </a:lvl1pPr>
            <a:lvl2pPr marL="914400" lvl="1" indent="-304800">
              <a:spcBef>
                <a:spcPts val="0"/>
              </a:spcBef>
              <a:spcAft>
                <a:spcPts val="0"/>
              </a:spcAft>
              <a:buSzPts val="1200"/>
              <a:buFont typeface="Roboto Condensed Light"/>
              <a:buAutoNum type="alphaLcPeriod"/>
              <a:defRPr/>
            </a:lvl2pPr>
            <a:lvl3pPr marL="1371600" lvl="2" indent="-304800">
              <a:spcBef>
                <a:spcPts val="0"/>
              </a:spcBef>
              <a:spcAft>
                <a:spcPts val="0"/>
              </a:spcAft>
              <a:buSzPts val="1200"/>
              <a:buFont typeface="Roboto Condensed Light"/>
              <a:buAutoNum type="romanLcPeriod"/>
              <a:defRPr/>
            </a:lvl3pPr>
            <a:lvl4pPr marL="1828800" lvl="3" indent="-304800">
              <a:spcBef>
                <a:spcPts val="0"/>
              </a:spcBef>
              <a:spcAft>
                <a:spcPts val="0"/>
              </a:spcAft>
              <a:buClr>
                <a:srgbClr val="434343"/>
              </a:buClr>
              <a:buSzPts val="1200"/>
              <a:buFont typeface="Roboto Condensed Light"/>
              <a:buAutoNum type="arabicPeriod"/>
              <a:defRPr/>
            </a:lvl4pPr>
            <a:lvl5pPr marL="2286000" lvl="4" indent="-304800">
              <a:spcBef>
                <a:spcPts val="0"/>
              </a:spcBef>
              <a:spcAft>
                <a:spcPts val="0"/>
              </a:spcAft>
              <a:buClr>
                <a:srgbClr val="434343"/>
              </a:buClr>
              <a:buSzPts val="1200"/>
              <a:buFont typeface="Roboto Condensed Light"/>
              <a:buAutoNum type="alphaLcPeriod"/>
              <a:defRPr/>
            </a:lvl5pPr>
            <a:lvl6pPr marL="2743200" lvl="5" indent="-304800">
              <a:spcBef>
                <a:spcPts val="0"/>
              </a:spcBef>
              <a:spcAft>
                <a:spcPts val="0"/>
              </a:spcAft>
              <a:buClr>
                <a:srgbClr val="434343"/>
              </a:buClr>
              <a:buSzPts val="1200"/>
              <a:buFont typeface="Roboto Condensed Light"/>
              <a:buAutoNum type="romanLcPeriod"/>
              <a:defRPr/>
            </a:lvl6pPr>
            <a:lvl7pPr marL="3200400" lvl="6" indent="-304800">
              <a:spcBef>
                <a:spcPts val="0"/>
              </a:spcBef>
              <a:spcAft>
                <a:spcPts val="0"/>
              </a:spcAft>
              <a:buClr>
                <a:srgbClr val="434343"/>
              </a:buClr>
              <a:buSzPts val="1200"/>
              <a:buFont typeface="Roboto Condensed Light"/>
              <a:buAutoNum type="arabicPeriod"/>
              <a:defRPr/>
            </a:lvl7pPr>
            <a:lvl8pPr marL="3657600" lvl="7" indent="-304800">
              <a:spcBef>
                <a:spcPts val="0"/>
              </a:spcBef>
              <a:spcAft>
                <a:spcPts val="0"/>
              </a:spcAft>
              <a:buClr>
                <a:srgbClr val="434343"/>
              </a:buClr>
              <a:buSzPts val="1200"/>
              <a:buFont typeface="Roboto Condensed Light"/>
              <a:buAutoNum type="alphaLcPeriod"/>
              <a:defRPr/>
            </a:lvl8pPr>
            <a:lvl9pPr marL="4114800" lvl="8" indent="-304800">
              <a:spcBef>
                <a:spcPts val="0"/>
              </a:spcBef>
              <a:spcAft>
                <a:spcPts val="0"/>
              </a:spcAft>
              <a:buClr>
                <a:srgbClr val="434343"/>
              </a:buClr>
              <a:buSzPts val="1200"/>
              <a:buFont typeface="Roboto Condensed Light"/>
              <a:buAutoNum type="romanLcPeriod"/>
              <a:defRPr/>
            </a:lvl9pPr>
          </a:lstStyle>
          <a:p>
            <a:endParaRPr/>
          </a:p>
        </p:txBody>
      </p:sp>
      <p:sp>
        <p:nvSpPr>
          <p:cNvPr id="65" name="Google Shape;65;p4"/>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pic>
        <p:nvPicPr>
          <p:cNvPr id="66" name="Google Shape;66;p4"/>
          <p:cNvPicPr preferRelativeResize="0"/>
          <p:nvPr/>
        </p:nvPicPr>
        <p:blipFill rotWithShape="1">
          <a:blip r:embed="rId3">
            <a:alphaModFix/>
          </a:blip>
          <a:srcRect r="11520" b="18019"/>
          <a:stretch/>
        </p:blipFill>
        <p:spPr>
          <a:xfrm>
            <a:off x="-808850" y="-799825"/>
            <a:ext cx="2693299" cy="1817549"/>
          </a:xfrm>
          <a:prstGeom prst="rect">
            <a:avLst/>
          </a:prstGeom>
          <a:noFill/>
          <a:ln>
            <a:noFill/>
          </a:ln>
        </p:spPr>
      </p:pic>
      <p:pic>
        <p:nvPicPr>
          <p:cNvPr id="67" name="Google Shape;67;p4"/>
          <p:cNvPicPr preferRelativeResize="0"/>
          <p:nvPr/>
        </p:nvPicPr>
        <p:blipFill rotWithShape="1">
          <a:blip r:embed="rId4">
            <a:alphaModFix/>
          </a:blip>
          <a:srcRect b="27177"/>
          <a:stretch/>
        </p:blipFill>
        <p:spPr>
          <a:xfrm rot="5266277">
            <a:off x="416751" y="-751249"/>
            <a:ext cx="408475" cy="2061123"/>
          </a:xfrm>
          <a:prstGeom prst="rect">
            <a:avLst/>
          </a:prstGeom>
          <a:noFill/>
          <a:ln>
            <a:noFill/>
          </a:ln>
        </p:spPr>
      </p:pic>
      <p:pic>
        <p:nvPicPr>
          <p:cNvPr id="68" name="Google Shape;68;p4"/>
          <p:cNvPicPr preferRelativeResize="0"/>
          <p:nvPr/>
        </p:nvPicPr>
        <p:blipFill rotWithShape="1">
          <a:blip r:embed="rId5">
            <a:alphaModFix/>
          </a:blip>
          <a:srcRect l="20923" t="6441" r="60268" b="50987"/>
          <a:stretch/>
        </p:blipFill>
        <p:spPr>
          <a:xfrm rot="-759677">
            <a:off x="8557988" y="988564"/>
            <a:ext cx="1372450" cy="2189596"/>
          </a:xfrm>
          <a:prstGeom prst="rect">
            <a:avLst/>
          </a:prstGeom>
          <a:noFill/>
          <a:ln>
            <a:noFill/>
          </a:ln>
          <a:effectLst>
            <a:outerShdw blurRad="57150" dist="19050" dir="5400000" algn="bl" rotWithShape="0">
              <a:schemeClr val="dk1">
                <a:alpha val="50000"/>
              </a:schemeClr>
            </a:outerShdw>
          </a:effectLst>
        </p:spPr>
      </p:pic>
      <p:cxnSp>
        <p:nvCxnSpPr>
          <p:cNvPr id="69" name="Google Shape;69;p4"/>
          <p:cNvCxnSpPr/>
          <p:nvPr/>
        </p:nvCxnSpPr>
        <p:spPr>
          <a:xfrm>
            <a:off x="6750450" y="-64525"/>
            <a:ext cx="2220000" cy="1135800"/>
          </a:xfrm>
          <a:prstGeom prst="straightConnector1">
            <a:avLst/>
          </a:prstGeom>
          <a:noFill/>
          <a:ln w="19050" cap="flat" cmpd="sng">
            <a:solidFill>
              <a:schemeClr val="accent3"/>
            </a:solidFill>
            <a:prstDash val="solid"/>
            <a:round/>
            <a:headEnd type="none" w="med" len="med"/>
            <a:tailEnd type="none" w="med" len="med"/>
          </a:ln>
        </p:spPr>
      </p:cxnSp>
      <p:pic>
        <p:nvPicPr>
          <p:cNvPr id="70" name="Google Shape;70;p4"/>
          <p:cNvPicPr preferRelativeResize="0"/>
          <p:nvPr/>
        </p:nvPicPr>
        <p:blipFill>
          <a:blip r:embed="rId6">
            <a:alphaModFix/>
          </a:blip>
          <a:stretch>
            <a:fillRect/>
          </a:stretch>
        </p:blipFill>
        <p:spPr>
          <a:xfrm>
            <a:off x="8816137" y="864778"/>
            <a:ext cx="252925" cy="36273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2"/>
        <p:cNvGrpSpPr/>
        <p:nvPr/>
      </p:nvGrpSpPr>
      <p:grpSpPr>
        <a:xfrm>
          <a:off x="0" y="0"/>
          <a:ext cx="0" cy="0"/>
          <a:chOff x="0" y="0"/>
          <a:chExt cx="0" cy="0"/>
        </a:xfrm>
      </p:grpSpPr>
      <p:sp>
        <p:nvSpPr>
          <p:cNvPr id="153" name="Google Shape;153;p6"/>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4" name="Google Shape;154;p6"/>
          <p:cNvPicPr preferRelativeResize="0"/>
          <p:nvPr/>
        </p:nvPicPr>
        <p:blipFill>
          <a:blip r:embed="rId2">
            <a:alphaModFix amt="74000"/>
          </a:blip>
          <a:stretch>
            <a:fillRect/>
          </a:stretch>
        </p:blipFill>
        <p:spPr>
          <a:xfrm>
            <a:off x="0" y="0"/>
            <a:ext cx="9144000" cy="5143500"/>
          </a:xfrm>
          <a:prstGeom prst="rect">
            <a:avLst/>
          </a:prstGeom>
          <a:noFill/>
          <a:ln>
            <a:noFill/>
          </a:ln>
        </p:spPr>
      </p:pic>
      <p:pic>
        <p:nvPicPr>
          <p:cNvPr id="155" name="Google Shape;155;p6"/>
          <p:cNvPicPr preferRelativeResize="0"/>
          <p:nvPr/>
        </p:nvPicPr>
        <p:blipFill rotWithShape="1">
          <a:blip r:embed="rId3">
            <a:alphaModFix/>
          </a:blip>
          <a:srcRect t="48738" r="81192"/>
          <a:stretch/>
        </p:blipFill>
        <p:spPr>
          <a:xfrm rot="697363">
            <a:off x="26975" y="-296150"/>
            <a:ext cx="1372453" cy="2636550"/>
          </a:xfrm>
          <a:prstGeom prst="rect">
            <a:avLst/>
          </a:prstGeom>
          <a:noFill/>
          <a:ln>
            <a:noFill/>
          </a:ln>
          <a:effectLst>
            <a:outerShdw blurRad="57150" dist="19050" dir="5400000" algn="bl" rotWithShape="0">
              <a:schemeClr val="dk1">
                <a:alpha val="50000"/>
              </a:schemeClr>
            </a:outerShdw>
          </a:effectLst>
        </p:spPr>
      </p:pic>
      <p:sp>
        <p:nvSpPr>
          <p:cNvPr id="156" name="Google Shape;156;p6"/>
          <p:cNvSpPr txBox="1">
            <a:spLocks noGrp="1"/>
          </p:cNvSpPr>
          <p:nvPr>
            <p:ph type="title"/>
          </p:nvPr>
        </p:nvSpPr>
        <p:spPr>
          <a:xfrm>
            <a:off x="713225" y="445025"/>
            <a:ext cx="77175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Clr>
                <a:schemeClr val="lt1"/>
              </a:buClr>
              <a:buSzPts val="3400"/>
              <a:buNone/>
              <a:defRPr>
                <a:solidFill>
                  <a:schemeClr val="lt1"/>
                </a:solidFill>
              </a:defRPr>
            </a:lvl2pPr>
            <a:lvl3pPr lvl="2" rtl="0">
              <a:spcBef>
                <a:spcPts val="0"/>
              </a:spcBef>
              <a:spcAft>
                <a:spcPts val="0"/>
              </a:spcAft>
              <a:buClr>
                <a:schemeClr val="lt1"/>
              </a:buClr>
              <a:buSzPts val="3400"/>
              <a:buNone/>
              <a:defRPr>
                <a:solidFill>
                  <a:schemeClr val="lt1"/>
                </a:solidFill>
              </a:defRPr>
            </a:lvl3pPr>
            <a:lvl4pPr lvl="3" rtl="0">
              <a:spcBef>
                <a:spcPts val="0"/>
              </a:spcBef>
              <a:spcAft>
                <a:spcPts val="0"/>
              </a:spcAft>
              <a:buClr>
                <a:schemeClr val="lt1"/>
              </a:buClr>
              <a:buSzPts val="3400"/>
              <a:buNone/>
              <a:defRPr>
                <a:solidFill>
                  <a:schemeClr val="lt1"/>
                </a:solidFill>
              </a:defRPr>
            </a:lvl4pPr>
            <a:lvl5pPr lvl="4" rtl="0">
              <a:spcBef>
                <a:spcPts val="0"/>
              </a:spcBef>
              <a:spcAft>
                <a:spcPts val="0"/>
              </a:spcAft>
              <a:buClr>
                <a:schemeClr val="lt1"/>
              </a:buClr>
              <a:buSzPts val="3400"/>
              <a:buNone/>
              <a:defRPr>
                <a:solidFill>
                  <a:schemeClr val="lt1"/>
                </a:solidFill>
              </a:defRPr>
            </a:lvl5pPr>
            <a:lvl6pPr lvl="5" rtl="0">
              <a:spcBef>
                <a:spcPts val="0"/>
              </a:spcBef>
              <a:spcAft>
                <a:spcPts val="0"/>
              </a:spcAft>
              <a:buClr>
                <a:schemeClr val="lt1"/>
              </a:buClr>
              <a:buSzPts val="3400"/>
              <a:buNone/>
              <a:defRPr>
                <a:solidFill>
                  <a:schemeClr val="lt1"/>
                </a:solidFill>
              </a:defRPr>
            </a:lvl6pPr>
            <a:lvl7pPr lvl="6" rtl="0">
              <a:spcBef>
                <a:spcPts val="0"/>
              </a:spcBef>
              <a:spcAft>
                <a:spcPts val="0"/>
              </a:spcAft>
              <a:buClr>
                <a:schemeClr val="lt1"/>
              </a:buClr>
              <a:buSzPts val="3400"/>
              <a:buNone/>
              <a:defRPr>
                <a:solidFill>
                  <a:schemeClr val="lt1"/>
                </a:solidFill>
              </a:defRPr>
            </a:lvl7pPr>
            <a:lvl8pPr lvl="7" rtl="0">
              <a:spcBef>
                <a:spcPts val="0"/>
              </a:spcBef>
              <a:spcAft>
                <a:spcPts val="0"/>
              </a:spcAft>
              <a:buClr>
                <a:schemeClr val="lt1"/>
              </a:buClr>
              <a:buSzPts val="3400"/>
              <a:buNone/>
              <a:defRPr>
                <a:solidFill>
                  <a:schemeClr val="lt1"/>
                </a:solidFill>
              </a:defRPr>
            </a:lvl8pPr>
            <a:lvl9pPr lvl="8" rtl="0">
              <a:spcBef>
                <a:spcPts val="0"/>
              </a:spcBef>
              <a:spcAft>
                <a:spcPts val="0"/>
              </a:spcAft>
              <a:buClr>
                <a:schemeClr val="lt1"/>
              </a:buClr>
              <a:buSzPts val="3400"/>
              <a:buNone/>
              <a:defRPr>
                <a:solidFill>
                  <a:schemeClr val="lt1"/>
                </a:solidFill>
              </a:defRPr>
            </a:lvl9pPr>
          </a:lstStyle>
          <a:p>
            <a:endParaRPr/>
          </a:p>
        </p:txBody>
      </p:sp>
      <p:sp>
        <p:nvSpPr>
          <p:cNvPr id="157" name="Google Shape;157;p6"/>
          <p:cNvSpPr/>
          <p:nvPr/>
        </p:nvSpPr>
        <p:spPr>
          <a:xfrm>
            <a:off x="698050" y="1053540"/>
            <a:ext cx="4929400" cy="3572900"/>
          </a:xfrm>
          <a:custGeom>
            <a:avLst/>
            <a:gdLst/>
            <a:ahLst/>
            <a:cxnLst/>
            <a:rect l="l" t="t" r="r" b="b"/>
            <a:pathLst>
              <a:path w="197176" h="142916" extrusionOk="0">
                <a:moveTo>
                  <a:pt x="0" y="0"/>
                </a:moveTo>
                <a:lnTo>
                  <a:pt x="735" y="142916"/>
                </a:lnTo>
                <a:lnTo>
                  <a:pt x="197176" y="141214"/>
                </a:lnTo>
                <a:lnTo>
                  <a:pt x="194306" y="1248"/>
                </a:lnTo>
                <a:close/>
              </a:path>
            </a:pathLst>
          </a:custGeom>
          <a:solidFill>
            <a:schemeClr val="accent4"/>
          </a:solidFill>
          <a:ln>
            <a:noFill/>
          </a:ln>
          <a:effectLst>
            <a:outerShdw blurRad="57150" dist="19050" dir="5400000" algn="bl" rotWithShape="0">
              <a:schemeClr val="dk1">
                <a:alpha val="50000"/>
              </a:schemeClr>
            </a:outerShdw>
          </a:effectLst>
        </p:spPr>
      </p:sp>
      <p:cxnSp>
        <p:nvCxnSpPr>
          <p:cNvPr id="158" name="Google Shape;158;p6"/>
          <p:cNvCxnSpPr/>
          <p:nvPr/>
        </p:nvCxnSpPr>
        <p:spPr>
          <a:xfrm rot="10800000" flipH="1">
            <a:off x="898350" y="-110325"/>
            <a:ext cx="1086900" cy="1246800"/>
          </a:xfrm>
          <a:prstGeom prst="straightConnector1">
            <a:avLst/>
          </a:prstGeom>
          <a:noFill/>
          <a:ln w="19050" cap="flat" cmpd="sng">
            <a:solidFill>
              <a:schemeClr val="accent3"/>
            </a:solidFill>
            <a:prstDash val="solid"/>
            <a:round/>
            <a:headEnd type="none" w="med" len="med"/>
            <a:tailEnd type="none" w="med" len="med"/>
          </a:ln>
        </p:spPr>
      </p:cxnSp>
      <p:cxnSp>
        <p:nvCxnSpPr>
          <p:cNvPr id="159" name="Google Shape;159;p6"/>
          <p:cNvCxnSpPr/>
          <p:nvPr/>
        </p:nvCxnSpPr>
        <p:spPr>
          <a:xfrm rot="10800000">
            <a:off x="-140525" y="1032475"/>
            <a:ext cx="1041900" cy="102000"/>
          </a:xfrm>
          <a:prstGeom prst="straightConnector1">
            <a:avLst/>
          </a:prstGeom>
          <a:noFill/>
          <a:ln w="19050" cap="flat" cmpd="sng">
            <a:solidFill>
              <a:schemeClr val="accent3"/>
            </a:solidFill>
            <a:prstDash val="solid"/>
            <a:round/>
            <a:headEnd type="none" w="med" len="med"/>
            <a:tailEnd type="none" w="med" len="med"/>
          </a:ln>
        </p:spPr>
      </p:cxnSp>
      <p:pic>
        <p:nvPicPr>
          <p:cNvPr id="160" name="Google Shape;160;p6"/>
          <p:cNvPicPr preferRelativeResize="0"/>
          <p:nvPr/>
        </p:nvPicPr>
        <p:blipFill>
          <a:blip r:embed="rId4">
            <a:alphaModFix/>
          </a:blip>
          <a:stretch>
            <a:fillRect/>
          </a:stretch>
        </p:blipFill>
        <p:spPr>
          <a:xfrm>
            <a:off x="771249" y="1017728"/>
            <a:ext cx="252925" cy="36273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61"/>
        <p:cNvGrpSpPr/>
        <p:nvPr/>
      </p:nvGrpSpPr>
      <p:grpSpPr>
        <a:xfrm>
          <a:off x="0" y="0"/>
          <a:ext cx="0" cy="0"/>
          <a:chOff x="0" y="0"/>
          <a:chExt cx="0" cy="0"/>
        </a:xfrm>
      </p:grpSpPr>
      <p:sp>
        <p:nvSpPr>
          <p:cNvPr id="162" name="Google Shape;162;p7"/>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3" name="Google Shape;163;p7"/>
          <p:cNvPicPr preferRelativeResize="0"/>
          <p:nvPr/>
        </p:nvPicPr>
        <p:blipFill>
          <a:blip r:embed="rId2">
            <a:alphaModFix amt="74000"/>
          </a:blip>
          <a:stretch>
            <a:fillRect/>
          </a:stretch>
        </p:blipFill>
        <p:spPr>
          <a:xfrm>
            <a:off x="0" y="0"/>
            <a:ext cx="9144000" cy="5143500"/>
          </a:xfrm>
          <a:prstGeom prst="rect">
            <a:avLst/>
          </a:prstGeom>
          <a:noFill/>
          <a:ln>
            <a:noFill/>
          </a:ln>
        </p:spPr>
      </p:pic>
      <p:pic>
        <p:nvPicPr>
          <p:cNvPr id="164" name="Google Shape;164;p7"/>
          <p:cNvPicPr preferRelativeResize="0"/>
          <p:nvPr/>
        </p:nvPicPr>
        <p:blipFill rotWithShape="1">
          <a:blip r:embed="rId3">
            <a:alphaModFix/>
          </a:blip>
          <a:srcRect t="48738" r="81192"/>
          <a:stretch/>
        </p:blipFill>
        <p:spPr>
          <a:xfrm rot="-1127719">
            <a:off x="8305275" y="-524751"/>
            <a:ext cx="1372451" cy="2636550"/>
          </a:xfrm>
          <a:prstGeom prst="rect">
            <a:avLst/>
          </a:prstGeom>
          <a:noFill/>
          <a:ln>
            <a:noFill/>
          </a:ln>
          <a:effectLst>
            <a:outerShdw blurRad="57150" dist="19050" dir="5400000" algn="bl" rotWithShape="0">
              <a:schemeClr val="dk1">
                <a:alpha val="50000"/>
              </a:schemeClr>
            </a:outerShdw>
          </a:effectLst>
        </p:spPr>
      </p:pic>
      <p:sp>
        <p:nvSpPr>
          <p:cNvPr id="165" name="Google Shape;165;p7"/>
          <p:cNvSpPr txBox="1">
            <a:spLocks noGrp="1"/>
          </p:cNvSpPr>
          <p:nvPr>
            <p:ph type="title"/>
          </p:nvPr>
        </p:nvSpPr>
        <p:spPr>
          <a:xfrm>
            <a:off x="4930150" y="1783350"/>
            <a:ext cx="3352800" cy="530700"/>
          </a:xfrm>
          <a:prstGeom prst="rect">
            <a:avLst/>
          </a:prstGeom>
        </p:spPr>
        <p:txBody>
          <a:bodyPr spcFirstLastPara="1" wrap="square" lIns="91425" tIns="91425" rIns="91425" bIns="91425" anchor="ctr" anchorCtr="0">
            <a:noAutofit/>
          </a:bodyPr>
          <a:lstStyle>
            <a:lvl1pPr lvl="0" algn="ctr">
              <a:spcBef>
                <a:spcPts val="0"/>
              </a:spcBef>
              <a:spcAft>
                <a:spcPts val="0"/>
              </a:spcAft>
              <a:buSzPts val="24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66" name="Google Shape;166;p7"/>
          <p:cNvSpPr txBox="1">
            <a:spLocks noGrp="1"/>
          </p:cNvSpPr>
          <p:nvPr>
            <p:ph type="body" idx="1"/>
          </p:nvPr>
        </p:nvSpPr>
        <p:spPr>
          <a:xfrm>
            <a:off x="4782100" y="2428650"/>
            <a:ext cx="3648900" cy="1159500"/>
          </a:xfrm>
          <a:prstGeom prst="rect">
            <a:avLst/>
          </a:prstGeom>
        </p:spPr>
        <p:txBody>
          <a:bodyPr spcFirstLastPara="1" wrap="square" lIns="91425" tIns="91425" rIns="91425" bIns="91425" anchor="ctr" anchorCtr="0">
            <a:noAutofit/>
          </a:bodyPr>
          <a:lstStyle>
            <a:lvl1pPr marL="457200" lvl="0" indent="-304800" algn="ctr">
              <a:spcBef>
                <a:spcPts val="0"/>
              </a:spcBef>
              <a:spcAft>
                <a:spcPts val="0"/>
              </a:spcAft>
              <a:buSzPts val="1200"/>
              <a:buChar char="●"/>
              <a:defRPr sz="16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pic>
        <p:nvPicPr>
          <p:cNvPr id="167" name="Google Shape;167;p7"/>
          <p:cNvPicPr preferRelativeResize="0"/>
          <p:nvPr/>
        </p:nvPicPr>
        <p:blipFill rotWithShape="1">
          <a:blip r:embed="rId4">
            <a:alphaModFix/>
          </a:blip>
          <a:srcRect t="119" b="119"/>
          <a:stretch/>
        </p:blipFill>
        <p:spPr>
          <a:xfrm>
            <a:off x="713200" y="700325"/>
            <a:ext cx="2219325" cy="1562099"/>
          </a:xfrm>
          <a:prstGeom prst="rect">
            <a:avLst/>
          </a:prstGeom>
          <a:noFill/>
          <a:ln>
            <a:noFill/>
          </a:ln>
          <a:effectLst>
            <a:outerShdw blurRad="57150" dist="19050" dir="5400000" algn="bl" rotWithShape="0">
              <a:srgbClr val="000000">
                <a:alpha val="50000"/>
              </a:srgbClr>
            </a:outerShdw>
          </a:effectLst>
        </p:spPr>
      </p:pic>
      <p:pic>
        <p:nvPicPr>
          <p:cNvPr id="168" name="Google Shape;168;p7"/>
          <p:cNvPicPr preferRelativeResize="0"/>
          <p:nvPr/>
        </p:nvPicPr>
        <p:blipFill rotWithShape="1">
          <a:blip r:embed="rId5">
            <a:alphaModFix/>
          </a:blip>
          <a:srcRect t="9" b="9"/>
          <a:stretch/>
        </p:blipFill>
        <p:spPr>
          <a:xfrm>
            <a:off x="261700" y="3439438"/>
            <a:ext cx="2219325" cy="1323976"/>
          </a:xfrm>
          <a:prstGeom prst="rect">
            <a:avLst/>
          </a:prstGeom>
          <a:noFill/>
          <a:ln>
            <a:noFill/>
          </a:ln>
          <a:effectLst>
            <a:outerShdw blurRad="57150" dist="19050" dir="5400000" algn="bl" rotWithShape="0">
              <a:srgbClr val="000000">
                <a:alpha val="50000"/>
              </a:srgbClr>
            </a:outerShdw>
          </a:effectLst>
        </p:spPr>
      </p:pic>
      <p:pic>
        <p:nvPicPr>
          <p:cNvPr id="169" name="Google Shape;169;p7"/>
          <p:cNvPicPr preferRelativeResize="0"/>
          <p:nvPr/>
        </p:nvPicPr>
        <p:blipFill rotWithShape="1">
          <a:blip r:embed="rId6">
            <a:alphaModFix/>
          </a:blip>
          <a:srcRect t="13051"/>
          <a:stretch/>
        </p:blipFill>
        <p:spPr>
          <a:xfrm>
            <a:off x="2580025" y="1555325"/>
            <a:ext cx="1934750" cy="2524874"/>
          </a:xfrm>
          <a:prstGeom prst="rect">
            <a:avLst/>
          </a:prstGeom>
          <a:noFill/>
          <a:ln>
            <a:noFill/>
          </a:ln>
          <a:effectLst>
            <a:outerShdw blurRad="57150" dist="28575" dir="5460000" algn="bl" rotWithShape="0">
              <a:srgbClr val="363833">
                <a:alpha val="52000"/>
              </a:srgbClr>
            </a:outerShdw>
          </a:effectLst>
        </p:spPr>
      </p:pic>
      <p:pic>
        <p:nvPicPr>
          <p:cNvPr id="170" name="Google Shape;170;p7"/>
          <p:cNvPicPr preferRelativeResize="0"/>
          <p:nvPr/>
        </p:nvPicPr>
        <p:blipFill rotWithShape="1">
          <a:blip r:embed="rId7">
            <a:alphaModFix/>
          </a:blip>
          <a:srcRect t="2280" b="2280"/>
          <a:stretch/>
        </p:blipFill>
        <p:spPr>
          <a:xfrm rot="-436445">
            <a:off x="725663" y="1945488"/>
            <a:ext cx="2133600" cy="2036327"/>
          </a:xfrm>
          <a:prstGeom prst="rect">
            <a:avLst/>
          </a:prstGeom>
          <a:noFill/>
          <a:ln>
            <a:noFill/>
          </a:ln>
          <a:effectLst>
            <a:outerShdw blurRad="57150" dist="19050" dir="5400000" algn="bl" rotWithShape="0">
              <a:srgbClr val="363833">
                <a:alpha val="50000"/>
              </a:srgbClr>
            </a:outerShdw>
          </a:effectLst>
        </p:spPr>
      </p:pic>
      <p:pic>
        <p:nvPicPr>
          <p:cNvPr id="171" name="Google Shape;171;p7"/>
          <p:cNvPicPr preferRelativeResize="0"/>
          <p:nvPr/>
        </p:nvPicPr>
        <p:blipFill>
          <a:blip r:embed="rId8">
            <a:alphaModFix/>
          </a:blip>
          <a:stretch>
            <a:fillRect/>
          </a:stretch>
        </p:blipFill>
        <p:spPr>
          <a:xfrm>
            <a:off x="3420937" y="1377953"/>
            <a:ext cx="252925" cy="362735"/>
          </a:xfrm>
          <a:prstGeom prst="rect">
            <a:avLst/>
          </a:prstGeom>
          <a:noFill/>
          <a:ln>
            <a:noFill/>
          </a:ln>
        </p:spPr>
      </p:pic>
      <p:cxnSp>
        <p:nvCxnSpPr>
          <p:cNvPr id="172" name="Google Shape;172;p7"/>
          <p:cNvCxnSpPr/>
          <p:nvPr/>
        </p:nvCxnSpPr>
        <p:spPr>
          <a:xfrm rot="10800000" flipH="1">
            <a:off x="945350" y="813425"/>
            <a:ext cx="877500" cy="1190400"/>
          </a:xfrm>
          <a:prstGeom prst="straightConnector1">
            <a:avLst/>
          </a:prstGeom>
          <a:noFill/>
          <a:ln w="19050" cap="flat" cmpd="sng">
            <a:solidFill>
              <a:schemeClr val="accent3"/>
            </a:solidFill>
            <a:prstDash val="solid"/>
            <a:round/>
            <a:headEnd type="none" w="med" len="med"/>
            <a:tailEnd type="none" w="med" len="med"/>
          </a:ln>
        </p:spPr>
      </p:cxnSp>
      <p:pic>
        <p:nvPicPr>
          <p:cNvPr id="173" name="Google Shape;173;p7"/>
          <p:cNvPicPr preferRelativeResize="0"/>
          <p:nvPr/>
        </p:nvPicPr>
        <p:blipFill>
          <a:blip r:embed="rId8">
            <a:alphaModFix/>
          </a:blip>
          <a:stretch>
            <a:fillRect/>
          </a:stretch>
        </p:blipFill>
        <p:spPr>
          <a:xfrm>
            <a:off x="826612" y="1867328"/>
            <a:ext cx="252925" cy="362735"/>
          </a:xfrm>
          <a:prstGeom prst="rect">
            <a:avLst/>
          </a:prstGeom>
          <a:noFill/>
          <a:ln>
            <a:noFill/>
          </a:ln>
        </p:spPr>
      </p:pic>
      <p:cxnSp>
        <p:nvCxnSpPr>
          <p:cNvPr id="174" name="Google Shape;174;p7"/>
          <p:cNvCxnSpPr>
            <a:endCxn id="171" idx="1"/>
          </p:cNvCxnSpPr>
          <p:nvPr/>
        </p:nvCxnSpPr>
        <p:spPr>
          <a:xfrm>
            <a:off x="1826437" y="839020"/>
            <a:ext cx="1594500" cy="720300"/>
          </a:xfrm>
          <a:prstGeom prst="straightConnector1">
            <a:avLst/>
          </a:prstGeom>
          <a:noFill/>
          <a:ln w="19050" cap="flat" cmpd="sng">
            <a:solidFill>
              <a:schemeClr val="accent3"/>
            </a:solidFill>
            <a:prstDash val="solid"/>
            <a:round/>
            <a:headEnd type="none" w="med" len="med"/>
            <a:tailEnd type="none" w="med" len="med"/>
          </a:ln>
        </p:spPr>
      </p:cxnSp>
      <p:pic>
        <p:nvPicPr>
          <p:cNvPr id="175" name="Google Shape;175;p7"/>
          <p:cNvPicPr preferRelativeResize="0"/>
          <p:nvPr/>
        </p:nvPicPr>
        <p:blipFill>
          <a:blip r:embed="rId8">
            <a:alphaModFix/>
          </a:blip>
          <a:stretch>
            <a:fillRect/>
          </a:stretch>
        </p:blipFill>
        <p:spPr>
          <a:xfrm>
            <a:off x="1696399" y="700328"/>
            <a:ext cx="252925" cy="362735"/>
          </a:xfrm>
          <a:prstGeom prst="rect">
            <a:avLst/>
          </a:prstGeom>
          <a:noFill/>
          <a:ln>
            <a:noFill/>
          </a:ln>
        </p:spPr>
      </p:pic>
      <p:cxnSp>
        <p:nvCxnSpPr>
          <p:cNvPr id="176" name="Google Shape;176;p7"/>
          <p:cNvCxnSpPr>
            <a:stCxn id="171" idx="3"/>
          </p:cNvCxnSpPr>
          <p:nvPr/>
        </p:nvCxnSpPr>
        <p:spPr>
          <a:xfrm rot="10800000" flipH="1">
            <a:off x="3673862" y="232420"/>
            <a:ext cx="4664100" cy="1326900"/>
          </a:xfrm>
          <a:prstGeom prst="straightConnector1">
            <a:avLst/>
          </a:prstGeom>
          <a:noFill/>
          <a:ln w="19050" cap="flat" cmpd="sng">
            <a:solidFill>
              <a:schemeClr val="accent3"/>
            </a:solidFill>
            <a:prstDash val="solid"/>
            <a:round/>
            <a:headEnd type="none" w="med" len="med"/>
            <a:tailEnd type="none" w="med" len="med"/>
          </a:ln>
        </p:spPr>
      </p:cxnSp>
      <p:grpSp>
        <p:nvGrpSpPr>
          <p:cNvPr id="177" name="Google Shape;177;p7"/>
          <p:cNvGrpSpPr/>
          <p:nvPr/>
        </p:nvGrpSpPr>
        <p:grpSpPr>
          <a:xfrm rot="1467091">
            <a:off x="8126885" y="3982156"/>
            <a:ext cx="607629" cy="879735"/>
            <a:chOff x="4783725" y="2451550"/>
            <a:chExt cx="808200" cy="1170125"/>
          </a:xfrm>
        </p:grpSpPr>
        <p:sp>
          <p:nvSpPr>
            <p:cNvPr id="178" name="Google Shape;178;p7"/>
            <p:cNvSpPr/>
            <p:nvPr/>
          </p:nvSpPr>
          <p:spPr>
            <a:xfrm>
              <a:off x="4840725" y="2575925"/>
              <a:ext cx="663325" cy="172000"/>
            </a:xfrm>
            <a:custGeom>
              <a:avLst/>
              <a:gdLst/>
              <a:ahLst/>
              <a:cxnLst/>
              <a:rect l="l" t="t" r="r" b="b"/>
              <a:pathLst>
                <a:path w="26533" h="6880" extrusionOk="0">
                  <a:moveTo>
                    <a:pt x="9010" y="1"/>
                  </a:moveTo>
                  <a:cubicBezTo>
                    <a:pt x="8699" y="1"/>
                    <a:pt x="8389" y="15"/>
                    <a:pt x="8078" y="37"/>
                  </a:cubicBezTo>
                  <a:cubicBezTo>
                    <a:pt x="6697" y="205"/>
                    <a:pt x="5399" y="623"/>
                    <a:pt x="4186" y="1230"/>
                  </a:cubicBezTo>
                  <a:cubicBezTo>
                    <a:pt x="3872" y="1377"/>
                    <a:pt x="3516" y="1565"/>
                    <a:pt x="3202" y="1753"/>
                  </a:cubicBezTo>
                  <a:cubicBezTo>
                    <a:pt x="3181" y="1774"/>
                    <a:pt x="3140" y="1795"/>
                    <a:pt x="3098" y="1795"/>
                  </a:cubicBezTo>
                  <a:cubicBezTo>
                    <a:pt x="2637" y="1921"/>
                    <a:pt x="2219" y="2214"/>
                    <a:pt x="1842" y="2423"/>
                  </a:cubicBezTo>
                  <a:cubicBezTo>
                    <a:pt x="1403" y="2737"/>
                    <a:pt x="984" y="3050"/>
                    <a:pt x="587" y="3427"/>
                  </a:cubicBezTo>
                  <a:cubicBezTo>
                    <a:pt x="440" y="3574"/>
                    <a:pt x="315" y="3741"/>
                    <a:pt x="168" y="3887"/>
                  </a:cubicBezTo>
                  <a:cubicBezTo>
                    <a:pt x="106" y="3950"/>
                    <a:pt x="64" y="4055"/>
                    <a:pt x="43" y="4118"/>
                  </a:cubicBezTo>
                  <a:cubicBezTo>
                    <a:pt x="1" y="4264"/>
                    <a:pt x="43" y="4369"/>
                    <a:pt x="210" y="4411"/>
                  </a:cubicBezTo>
                  <a:cubicBezTo>
                    <a:pt x="357" y="4473"/>
                    <a:pt x="545" y="4473"/>
                    <a:pt x="691" y="4473"/>
                  </a:cubicBezTo>
                  <a:cubicBezTo>
                    <a:pt x="1047" y="4431"/>
                    <a:pt x="1382" y="4369"/>
                    <a:pt x="1696" y="4264"/>
                  </a:cubicBezTo>
                  <a:cubicBezTo>
                    <a:pt x="2219" y="4076"/>
                    <a:pt x="2721" y="3846"/>
                    <a:pt x="3202" y="3594"/>
                  </a:cubicBezTo>
                  <a:cubicBezTo>
                    <a:pt x="3684" y="3364"/>
                    <a:pt x="4186" y="3134"/>
                    <a:pt x="4667" y="2967"/>
                  </a:cubicBezTo>
                  <a:cubicBezTo>
                    <a:pt x="4981" y="2862"/>
                    <a:pt x="5295" y="2820"/>
                    <a:pt x="5609" y="2737"/>
                  </a:cubicBezTo>
                  <a:cubicBezTo>
                    <a:pt x="5881" y="2695"/>
                    <a:pt x="6132" y="2611"/>
                    <a:pt x="6404" y="2548"/>
                  </a:cubicBezTo>
                  <a:cubicBezTo>
                    <a:pt x="7701" y="2234"/>
                    <a:pt x="9040" y="2109"/>
                    <a:pt x="10379" y="2067"/>
                  </a:cubicBezTo>
                  <a:cubicBezTo>
                    <a:pt x="10755" y="2048"/>
                    <a:pt x="11131" y="2038"/>
                    <a:pt x="11508" y="2038"/>
                  </a:cubicBezTo>
                  <a:cubicBezTo>
                    <a:pt x="11968" y="2038"/>
                    <a:pt x="12429" y="2053"/>
                    <a:pt x="12890" y="2088"/>
                  </a:cubicBezTo>
                  <a:cubicBezTo>
                    <a:pt x="13413" y="2109"/>
                    <a:pt x="13957" y="2172"/>
                    <a:pt x="14480" y="2214"/>
                  </a:cubicBezTo>
                  <a:cubicBezTo>
                    <a:pt x="14815" y="2276"/>
                    <a:pt x="15129" y="2297"/>
                    <a:pt x="15443" y="2318"/>
                  </a:cubicBezTo>
                  <a:lnTo>
                    <a:pt x="16112" y="2318"/>
                  </a:lnTo>
                  <a:cubicBezTo>
                    <a:pt x="16531" y="2339"/>
                    <a:pt x="16949" y="2402"/>
                    <a:pt x="17368" y="2506"/>
                  </a:cubicBezTo>
                  <a:cubicBezTo>
                    <a:pt x="18100" y="2716"/>
                    <a:pt x="18790" y="2967"/>
                    <a:pt x="19502" y="3260"/>
                  </a:cubicBezTo>
                  <a:cubicBezTo>
                    <a:pt x="20130" y="3490"/>
                    <a:pt x="20778" y="3762"/>
                    <a:pt x="21448" y="3908"/>
                  </a:cubicBezTo>
                  <a:cubicBezTo>
                    <a:pt x="21699" y="3971"/>
                    <a:pt x="21929" y="4118"/>
                    <a:pt x="22180" y="4264"/>
                  </a:cubicBezTo>
                  <a:cubicBezTo>
                    <a:pt x="23017" y="4703"/>
                    <a:pt x="23791" y="5247"/>
                    <a:pt x="24607" y="5750"/>
                  </a:cubicBezTo>
                  <a:cubicBezTo>
                    <a:pt x="25172" y="6105"/>
                    <a:pt x="25758" y="6461"/>
                    <a:pt x="26323" y="6796"/>
                  </a:cubicBezTo>
                  <a:lnTo>
                    <a:pt x="26490" y="6880"/>
                  </a:lnTo>
                  <a:cubicBezTo>
                    <a:pt x="26532" y="6691"/>
                    <a:pt x="26532" y="6524"/>
                    <a:pt x="26469" y="6377"/>
                  </a:cubicBezTo>
                  <a:cubicBezTo>
                    <a:pt x="26407" y="6210"/>
                    <a:pt x="26281" y="6084"/>
                    <a:pt x="26156" y="5980"/>
                  </a:cubicBezTo>
                  <a:cubicBezTo>
                    <a:pt x="25884" y="5750"/>
                    <a:pt x="25570" y="5582"/>
                    <a:pt x="25256" y="5436"/>
                  </a:cubicBezTo>
                  <a:cubicBezTo>
                    <a:pt x="24858" y="5206"/>
                    <a:pt x="24440" y="4996"/>
                    <a:pt x="24021" y="4787"/>
                  </a:cubicBezTo>
                  <a:cubicBezTo>
                    <a:pt x="23770" y="4641"/>
                    <a:pt x="23540" y="4431"/>
                    <a:pt x="23352" y="4222"/>
                  </a:cubicBezTo>
                  <a:cubicBezTo>
                    <a:pt x="23268" y="4159"/>
                    <a:pt x="23163" y="4076"/>
                    <a:pt x="23059" y="4013"/>
                  </a:cubicBezTo>
                  <a:cubicBezTo>
                    <a:pt x="22703" y="3804"/>
                    <a:pt x="22306" y="3657"/>
                    <a:pt x="21908" y="3553"/>
                  </a:cubicBezTo>
                  <a:cubicBezTo>
                    <a:pt x="21343" y="3385"/>
                    <a:pt x="20778" y="3260"/>
                    <a:pt x="20234" y="3113"/>
                  </a:cubicBezTo>
                  <a:cubicBezTo>
                    <a:pt x="19774" y="2967"/>
                    <a:pt x="19293" y="2758"/>
                    <a:pt x="18895" y="2444"/>
                  </a:cubicBezTo>
                  <a:cubicBezTo>
                    <a:pt x="18749" y="2318"/>
                    <a:pt x="18539" y="2276"/>
                    <a:pt x="18330" y="2193"/>
                  </a:cubicBezTo>
                  <a:cubicBezTo>
                    <a:pt x="17640" y="1962"/>
                    <a:pt x="16949" y="1816"/>
                    <a:pt x="16238" y="1774"/>
                  </a:cubicBezTo>
                  <a:cubicBezTo>
                    <a:pt x="15652" y="1711"/>
                    <a:pt x="15087" y="1690"/>
                    <a:pt x="14501" y="1607"/>
                  </a:cubicBezTo>
                  <a:cubicBezTo>
                    <a:pt x="14433" y="1602"/>
                    <a:pt x="14366" y="1599"/>
                    <a:pt x="14301" y="1599"/>
                  </a:cubicBezTo>
                  <a:cubicBezTo>
                    <a:pt x="14104" y="1599"/>
                    <a:pt x="13915" y="1622"/>
                    <a:pt x="13727" y="1670"/>
                  </a:cubicBezTo>
                  <a:cubicBezTo>
                    <a:pt x="13420" y="1728"/>
                    <a:pt x="13100" y="1754"/>
                    <a:pt x="12782" y="1754"/>
                  </a:cubicBezTo>
                  <a:cubicBezTo>
                    <a:pt x="12536" y="1754"/>
                    <a:pt x="12290" y="1739"/>
                    <a:pt x="12053" y="1711"/>
                  </a:cubicBezTo>
                  <a:cubicBezTo>
                    <a:pt x="11446" y="1649"/>
                    <a:pt x="10839" y="1586"/>
                    <a:pt x="10254" y="1502"/>
                  </a:cubicBezTo>
                  <a:cubicBezTo>
                    <a:pt x="9987" y="1470"/>
                    <a:pt x="9722" y="1456"/>
                    <a:pt x="9459" y="1456"/>
                  </a:cubicBezTo>
                  <a:cubicBezTo>
                    <a:pt x="8854" y="1456"/>
                    <a:pt x="8257" y="1532"/>
                    <a:pt x="7659" y="1649"/>
                  </a:cubicBezTo>
                  <a:cubicBezTo>
                    <a:pt x="5650" y="2004"/>
                    <a:pt x="3725" y="2653"/>
                    <a:pt x="1947" y="3657"/>
                  </a:cubicBezTo>
                  <a:cubicBezTo>
                    <a:pt x="1717" y="3783"/>
                    <a:pt x="1487" y="3783"/>
                    <a:pt x="1215" y="3804"/>
                  </a:cubicBezTo>
                  <a:cubicBezTo>
                    <a:pt x="1194" y="3804"/>
                    <a:pt x="1152" y="3804"/>
                    <a:pt x="1068" y="3783"/>
                  </a:cubicBezTo>
                  <a:cubicBezTo>
                    <a:pt x="1110" y="3741"/>
                    <a:pt x="1152" y="3657"/>
                    <a:pt x="1194" y="3636"/>
                  </a:cubicBezTo>
                  <a:cubicBezTo>
                    <a:pt x="1298" y="3532"/>
                    <a:pt x="1424" y="3427"/>
                    <a:pt x="1570" y="3343"/>
                  </a:cubicBezTo>
                  <a:cubicBezTo>
                    <a:pt x="2156" y="3009"/>
                    <a:pt x="2742" y="2653"/>
                    <a:pt x="3349" y="2318"/>
                  </a:cubicBezTo>
                  <a:cubicBezTo>
                    <a:pt x="3809" y="2067"/>
                    <a:pt x="4290" y="1795"/>
                    <a:pt x="4772" y="1565"/>
                  </a:cubicBezTo>
                  <a:cubicBezTo>
                    <a:pt x="5588" y="1167"/>
                    <a:pt x="6445" y="958"/>
                    <a:pt x="7345" y="833"/>
                  </a:cubicBezTo>
                  <a:cubicBezTo>
                    <a:pt x="8224" y="707"/>
                    <a:pt x="9124" y="644"/>
                    <a:pt x="10044" y="623"/>
                  </a:cubicBezTo>
                  <a:cubicBezTo>
                    <a:pt x="10379" y="623"/>
                    <a:pt x="10714" y="602"/>
                    <a:pt x="11049" y="602"/>
                  </a:cubicBezTo>
                  <a:cubicBezTo>
                    <a:pt x="11132" y="602"/>
                    <a:pt x="11237" y="602"/>
                    <a:pt x="11342" y="623"/>
                  </a:cubicBezTo>
                  <a:cubicBezTo>
                    <a:pt x="11718" y="665"/>
                    <a:pt x="12053" y="749"/>
                    <a:pt x="12409" y="812"/>
                  </a:cubicBezTo>
                  <a:cubicBezTo>
                    <a:pt x="13287" y="916"/>
                    <a:pt x="14124" y="916"/>
                    <a:pt x="14982" y="937"/>
                  </a:cubicBezTo>
                  <a:cubicBezTo>
                    <a:pt x="15652" y="958"/>
                    <a:pt x="16342" y="1021"/>
                    <a:pt x="16991" y="1167"/>
                  </a:cubicBezTo>
                  <a:cubicBezTo>
                    <a:pt x="17514" y="1293"/>
                    <a:pt x="18016" y="1481"/>
                    <a:pt x="18477" y="1774"/>
                  </a:cubicBezTo>
                  <a:cubicBezTo>
                    <a:pt x="18536" y="1804"/>
                    <a:pt x="18584" y="1833"/>
                    <a:pt x="18645" y="1833"/>
                  </a:cubicBezTo>
                  <a:cubicBezTo>
                    <a:pt x="18670" y="1833"/>
                    <a:pt x="18697" y="1828"/>
                    <a:pt x="18728" y="1816"/>
                  </a:cubicBezTo>
                  <a:cubicBezTo>
                    <a:pt x="18755" y="1813"/>
                    <a:pt x="18782" y="1812"/>
                    <a:pt x="18809" y="1812"/>
                  </a:cubicBezTo>
                  <a:cubicBezTo>
                    <a:pt x="18990" y="1812"/>
                    <a:pt x="19168" y="1871"/>
                    <a:pt x="19313" y="1962"/>
                  </a:cubicBezTo>
                  <a:lnTo>
                    <a:pt x="20339" y="2506"/>
                  </a:lnTo>
                  <a:cubicBezTo>
                    <a:pt x="20569" y="2632"/>
                    <a:pt x="20778" y="2758"/>
                    <a:pt x="21029" y="2862"/>
                  </a:cubicBezTo>
                  <a:cubicBezTo>
                    <a:pt x="21134" y="2925"/>
                    <a:pt x="21238" y="2925"/>
                    <a:pt x="21343" y="2946"/>
                  </a:cubicBezTo>
                  <a:cubicBezTo>
                    <a:pt x="21361" y="2949"/>
                    <a:pt x="21377" y="2951"/>
                    <a:pt x="21392" y="2951"/>
                  </a:cubicBezTo>
                  <a:cubicBezTo>
                    <a:pt x="21468" y="2951"/>
                    <a:pt x="21517" y="2908"/>
                    <a:pt x="21552" y="2820"/>
                  </a:cubicBezTo>
                  <a:cubicBezTo>
                    <a:pt x="21594" y="2695"/>
                    <a:pt x="21573" y="2590"/>
                    <a:pt x="21469" y="2527"/>
                  </a:cubicBezTo>
                  <a:cubicBezTo>
                    <a:pt x="20946" y="2214"/>
                    <a:pt x="20422" y="1921"/>
                    <a:pt x="19878" y="1690"/>
                  </a:cubicBezTo>
                  <a:cubicBezTo>
                    <a:pt x="19272" y="1439"/>
                    <a:pt x="18665" y="1188"/>
                    <a:pt x="18037" y="1021"/>
                  </a:cubicBezTo>
                  <a:cubicBezTo>
                    <a:pt x="17493" y="854"/>
                    <a:pt x="16970" y="707"/>
                    <a:pt x="16426" y="561"/>
                  </a:cubicBezTo>
                  <a:cubicBezTo>
                    <a:pt x="15945" y="435"/>
                    <a:pt x="15443" y="414"/>
                    <a:pt x="14961" y="414"/>
                  </a:cubicBezTo>
                  <a:lnTo>
                    <a:pt x="12764" y="414"/>
                  </a:lnTo>
                  <a:cubicBezTo>
                    <a:pt x="12053" y="414"/>
                    <a:pt x="11363" y="330"/>
                    <a:pt x="10693" y="184"/>
                  </a:cubicBezTo>
                  <a:cubicBezTo>
                    <a:pt x="10139" y="49"/>
                    <a:pt x="9576" y="1"/>
                    <a:pt x="9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7"/>
            <p:cNvSpPr/>
            <p:nvPr/>
          </p:nvSpPr>
          <p:spPr>
            <a:xfrm>
              <a:off x="4810400" y="3009975"/>
              <a:ext cx="561825" cy="560075"/>
            </a:xfrm>
            <a:custGeom>
              <a:avLst/>
              <a:gdLst/>
              <a:ahLst/>
              <a:cxnLst/>
              <a:rect l="l" t="t" r="r" b="b"/>
              <a:pathLst>
                <a:path w="22473" h="22403" extrusionOk="0">
                  <a:moveTo>
                    <a:pt x="12785" y="0"/>
                  </a:moveTo>
                  <a:cubicBezTo>
                    <a:pt x="11487" y="84"/>
                    <a:pt x="10253" y="461"/>
                    <a:pt x="9081" y="1046"/>
                  </a:cubicBezTo>
                  <a:cubicBezTo>
                    <a:pt x="7951" y="1590"/>
                    <a:pt x="6968" y="2302"/>
                    <a:pt x="6026" y="3076"/>
                  </a:cubicBezTo>
                  <a:cubicBezTo>
                    <a:pt x="5775" y="3264"/>
                    <a:pt x="5545" y="3474"/>
                    <a:pt x="5315" y="3683"/>
                  </a:cubicBezTo>
                  <a:cubicBezTo>
                    <a:pt x="5022" y="3913"/>
                    <a:pt x="4708" y="4164"/>
                    <a:pt x="4415" y="4394"/>
                  </a:cubicBezTo>
                  <a:cubicBezTo>
                    <a:pt x="3955" y="4792"/>
                    <a:pt x="3537" y="5210"/>
                    <a:pt x="3097" y="5650"/>
                  </a:cubicBezTo>
                  <a:cubicBezTo>
                    <a:pt x="2574" y="6173"/>
                    <a:pt x="2072" y="6696"/>
                    <a:pt x="1486" y="7156"/>
                  </a:cubicBezTo>
                  <a:cubicBezTo>
                    <a:pt x="1172" y="7407"/>
                    <a:pt x="858" y="7637"/>
                    <a:pt x="544" y="7972"/>
                  </a:cubicBezTo>
                  <a:cubicBezTo>
                    <a:pt x="189" y="8223"/>
                    <a:pt x="0" y="8600"/>
                    <a:pt x="21" y="9039"/>
                  </a:cubicBezTo>
                  <a:cubicBezTo>
                    <a:pt x="21" y="9060"/>
                    <a:pt x="21" y="9123"/>
                    <a:pt x="63" y="9165"/>
                  </a:cubicBezTo>
                  <a:cubicBezTo>
                    <a:pt x="94" y="9241"/>
                    <a:pt x="157" y="9294"/>
                    <a:pt x="237" y="9294"/>
                  </a:cubicBezTo>
                  <a:cubicBezTo>
                    <a:pt x="268" y="9294"/>
                    <a:pt x="301" y="9287"/>
                    <a:pt x="335" y="9269"/>
                  </a:cubicBezTo>
                  <a:cubicBezTo>
                    <a:pt x="398" y="9248"/>
                    <a:pt x="482" y="9207"/>
                    <a:pt x="524" y="9144"/>
                  </a:cubicBezTo>
                  <a:cubicBezTo>
                    <a:pt x="607" y="9060"/>
                    <a:pt x="712" y="8997"/>
                    <a:pt x="754" y="8893"/>
                  </a:cubicBezTo>
                  <a:cubicBezTo>
                    <a:pt x="858" y="8746"/>
                    <a:pt x="963" y="8621"/>
                    <a:pt x="1109" y="8516"/>
                  </a:cubicBezTo>
                  <a:cubicBezTo>
                    <a:pt x="1632" y="8098"/>
                    <a:pt x="2176" y="7679"/>
                    <a:pt x="2700" y="7261"/>
                  </a:cubicBezTo>
                  <a:cubicBezTo>
                    <a:pt x="3223" y="6842"/>
                    <a:pt x="3767" y="6424"/>
                    <a:pt x="4248" y="5922"/>
                  </a:cubicBezTo>
                  <a:cubicBezTo>
                    <a:pt x="4478" y="5691"/>
                    <a:pt x="4687" y="5440"/>
                    <a:pt x="4897" y="5168"/>
                  </a:cubicBezTo>
                  <a:cubicBezTo>
                    <a:pt x="5106" y="4959"/>
                    <a:pt x="5315" y="4729"/>
                    <a:pt x="5524" y="4520"/>
                  </a:cubicBezTo>
                  <a:cubicBezTo>
                    <a:pt x="6717" y="3306"/>
                    <a:pt x="8077" y="2323"/>
                    <a:pt x="9521" y="1423"/>
                  </a:cubicBezTo>
                  <a:cubicBezTo>
                    <a:pt x="9583" y="1402"/>
                    <a:pt x="9604" y="1402"/>
                    <a:pt x="9646" y="1381"/>
                  </a:cubicBezTo>
                  <a:cubicBezTo>
                    <a:pt x="10567" y="984"/>
                    <a:pt x="11529" y="753"/>
                    <a:pt x="12534" y="753"/>
                  </a:cubicBezTo>
                  <a:cubicBezTo>
                    <a:pt x="13601" y="753"/>
                    <a:pt x="14605" y="1005"/>
                    <a:pt x="15484" y="1632"/>
                  </a:cubicBezTo>
                  <a:cubicBezTo>
                    <a:pt x="15672" y="1737"/>
                    <a:pt x="15902" y="1842"/>
                    <a:pt x="16091" y="1946"/>
                  </a:cubicBezTo>
                  <a:cubicBezTo>
                    <a:pt x="17785" y="2930"/>
                    <a:pt x="19083" y="4248"/>
                    <a:pt x="19962" y="6026"/>
                  </a:cubicBezTo>
                  <a:cubicBezTo>
                    <a:pt x="20108" y="6340"/>
                    <a:pt x="20213" y="6696"/>
                    <a:pt x="20338" y="7031"/>
                  </a:cubicBezTo>
                  <a:cubicBezTo>
                    <a:pt x="20380" y="7114"/>
                    <a:pt x="20422" y="7177"/>
                    <a:pt x="20506" y="7219"/>
                  </a:cubicBezTo>
                  <a:cubicBezTo>
                    <a:pt x="20541" y="7231"/>
                    <a:pt x="20573" y="7237"/>
                    <a:pt x="20600" y="7237"/>
                  </a:cubicBezTo>
                  <a:cubicBezTo>
                    <a:pt x="20672" y="7237"/>
                    <a:pt x="20715" y="7193"/>
                    <a:pt x="20715" y="7072"/>
                  </a:cubicBezTo>
                  <a:cubicBezTo>
                    <a:pt x="20694" y="6968"/>
                    <a:pt x="20694" y="6863"/>
                    <a:pt x="20652" y="6759"/>
                  </a:cubicBezTo>
                  <a:cubicBezTo>
                    <a:pt x="20589" y="6507"/>
                    <a:pt x="20526" y="6277"/>
                    <a:pt x="20443" y="6005"/>
                  </a:cubicBezTo>
                  <a:cubicBezTo>
                    <a:pt x="20422" y="5901"/>
                    <a:pt x="20401" y="5775"/>
                    <a:pt x="20380" y="5671"/>
                  </a:cubicBezTo>
                  <a:cubicBezTo>
                    <a:pt x="20338" y="5650"/>
                    <a:pt x="20380" y="5608"/>
                    <a:pt x="20380" y="5566"/>
                  </a:cubicBezTo>
                  <a:cubicBezTo>
                    <a:pt x="20443" y="5566"/>
                    <a:pt x="20506" y="5608"/>
                    <a:pt x="20547" y="5671"/>
                  </a:cubicBezTo>
                  <a:cubicBezTo>
                    <a:pt x="20840" y="5963"/>
                    <a:pt x="21071" y="6277"/>
                    <a:pt x="21238" y="6633"/>
                  </a:cubicBezTo>
                  <a:cubicBezTo>
                    <a:pt x="21489" y="7240"/>
                    <a:pt x="21656" y="7888"/>
                    <a:pt x="21698" y="8537"/>
                  </a:cubicBezTo>
                  <a:cubicBezTo>
                    <a:pt x="21761" y="9207"/>
                    <a:pt x="21782" y="9855"/>
                    <a:pt x="21845" y="10504"/>
                  </a:cubicBezTo>
                  <a:cubicBezTo>
                    <a:pt x="21866" y="10818"/>
                    <a:pt x="21887" y="11111"/>
                    <a:pt x="21907" y="11425"/>
                  </a:cubicBezTo>
                  <a:cubicBezTo>
                    <a:pt x="21907" y="11571"/>
                    <a:pt x="21887" y="11738"/>
                    <a:pt x="21887" y="11885"/>
                  </a:cubicBezTo>
                  <a:cubicBezTo>
                    <a:pt x="21845" y="12826"/>
                    <a:pt x="21866" y="13768"/>
                    <a:pt x="21866" y="14710"/>
                  </a:cubicBezTo>
                  <a:cubicBezTo>
                    <a:pt x="21866" y="15505"/>
                    <a:pt x="21845" y="16279"/>
                    <a:pt x="21740" y="17074"/>
                  </a:cubicBezTo>
                  <a:cubicBezTo>
                    <a:pt x="21656" y="17743"/>
                    <a:pt x="21489" y="18413"/>
                    <a:pt x="21259" y="19062"/>
                  </a:cubicBezTo>
                  <a:cubicBezTo>
                    <a:pt x="20861" y="20171"/>
                    <a:pt x="20317" y="21217"/>
                    <a:pt x="19710" y="22221"/>
                  </a:cubicBezTo>
                  <a:cubicBezTo>
                    <a:pt x="19690" y="22284"/>
                    <a:pt x="19669" y="22305"/>
                    <a:pt x="19648" y="22368"/>
                  </a:cubicBezTo>
                  <a:cubicBezTo>
                    <a:pt x="19709" y="22392"/>
                    <a:pt x="19763" y="22402"/>
                    <a:pt x="19814" y="22402"/>
                  </a:cubicBezTo>
                  <a:cubicBezTo>
                    <a:pt x="19850" y="22402"/>
                    <a:pt x="19885" y="22397"/>
                    <a:pt x="19920" y="22389"/>
                  </a:cubicBezTo>
                  <a:cubicBezTo>
                    <a:pt x="20129" y="22368"/>
                    <a:pt x="20275" y="22263"/>
                    <a:pt x="20401" y="22096"/>
                  </a:cubicBezTo>
                  <a:cubicBezTo>
                    <a:pt x="20924" y="21489"/>
                    <a:pt x="21343" y="20819"/>
                    <a:pt x="21635" y="20066"/>
                  </a:cubicBezTo>
                  <a:cubicBezTo>
                    <a:pt x="21949" y="19271"/>
                    <a:pt x="22117" y="18455"/>
                    <a:pt x="22179" y="17618"/>
                  </a:cubicBezTo>
                  <a:cubicBezTo>
                    <a:pt x="22179" y="17576"/>
                    <a:pt x="22200" y="17534"/>
                    <a:pt x="22200" y="17492"/>
                  </a:cubicBezTo>
                  <a:cubicBezTo>
                    <a:pt x="22410" y="16739"/>
                    <a:pt x="22410" y="15965"/>
                    <a:pt x="22389" y="15212"/>
                  </a:cubicBezTo>
                  <a:lnTo>
                    <a:pt x="22389" y="13538"/>
                  </a:lnTo>
                  <a:cubicBezTo>
                    <a:pt x="22389" y="13308"/>
                    <a:pt x="22451" y="13036"/>
                    <a:pt x="22472" y="12805"/>
                  </a:cubicBezTo>
                  <a:lnTo>
                    <a:pt x="22472" y="12638"/>
                  </a:lnTo>
                  <a:cubicBezTo>
                    <a:pt x="22389" y="11948"/>
                    <a:pt x="22389" y="11299"/>
                    <a:pt x="22389" y="10609"/>
                  </a:cubicBezTo>
                  <a:cubicBezTo>
                    <a:pt x="22389" y="9855"/>
                    <a:pt x="22389" y="9102"/>
                    <a:pt x="22263" y="8349"/>
                  </a:cubicBezTo>
                  <a:cubicBezTo>
                    <a:pt x="22138" y="7554"/>
                    <a:pt x="21887" y="6800"/>
                    <a:pt x="21531" y="6089"/>
                  </a:cubicBezTo>
                  <a:cubicBezTo>
                    <a:pt x="21405" y="5838"/>
                    <a:pt x="21238" y="5587"/>
                    <a:pt x="21029" y="5378"/>
                  </a:cubicBezTo>
                  <a:cubicBezTo>
                    <a:pt x="20778" y="5106"/>
                    <a:pt x="20422" y="4896"/>
                    <a:pt x="20045" y="4834"/>
                  </a:cubicBezTo>
                  <a:cubicBezTo>
                    <a:pt x="20003" y="4834"/>
                    <a:pt x="19982" y="4813"/>
                    <a:pt x="19941" y="4813"/>
                  </a:cubicBezTo>
                  <a:cubicBezTo>
                    <a:pt x="19962" y="4729"/>
                    <a:pt x="19962" y="4666"/>
                    <a:pt x="19982" y="4603"/>
                  </a:cubicBezTo>
                  <a:cubicBezTo>
                    <a:pt x="20066" y="4311"/>
                    <a:pt x="19962" y="4143"/>
                    <a:pt x="19669" y="4080"/>
                  </a:cubicBezTo>
                  <a:cubicBezTo>
                    <a:pt x="19543" y="4018"/>
                    <a:pt x="19376" y="3976"/>
                    <a:pt x="19229" y="3913"/>
                  </a:cubicBezTo>
                  <a:cubicBezTo>
                    <a:pt x="18936" y="3808"/>
                    <a:pt x="18748" y="3599"/>
                    <a:pt x="18685" y="3306"/>
                  </a:cubicBezTo>
                  <a:cubicBezTo>
                    <a:pt x="18643" y="3202"/>
                    <a:pt x="18622" y="3139"/>
                    <a:pt x="18539" y="3076"/>
                  </a:cubicBezTo>
                  <a:cubicBezTo>
                    <a:pt x="17744" y="2344"/>
                    <a:pt x="16844" y="1779"/>
                    <a:pt x="15902" y="1277"/>
                  </a:cubicBezTo>
                  <a:cubicBezTo>
                    <a:pt x="15044" y="795"/>
                    <a:pt x="14124" y="419"/>
                    <a:pt x="13203" y="42"/>
                  </a:cubicBezTo>
                  <a:cubicBezTo>
                    <a:pt x="13078" y="0"/>
                    <a:pt x="12952" y="0"/>
                    <a:pt x="127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7"/>
            <p:cNvSpPr/>
            <p:nvPr/>
          </p:nvSpPr>
          <p:spPr>
            <a:xfrm>
              <a:off x="4816150" y="2674125"/>
              <a:ext cx="653900" cy="131500"/>
            </a:xfrm>
            <a:custGeom>
              <a:avLst/>
              <a:gdLst/>
              <a:ahLst/>
              <a:cxnLst/>
              <a:rect l="l" t="t" r="r" b="b"/>
              <a:pathLst>
                <a:path w="26156" h="5260" extrusionOk="0">
                  <a:moveTo>
                    <a:pt x="14117" y="0"/>
                  </a:moveTo>
                  <a:cubicBezTo>
                    <a:pt x="13657" y="0"/>
                    <a:pt x="13199" y="22"/>
                    <a:pt x="12743" y="64"/>
                  </a:cubicBezTo>
                  <a:cubicBezTo>
                    <a:pt x="12387" y="85"/>
                    <a:pt x="12032" y="85"/>
                    <a:pt x="11676" y="106"/>
                  </a:cubicBezTo>
                  <a:cubicBezTo>
                    <a:pt x="9584" y="252"/>
                    <a:pt x="7575" y="692"/>
                    <a:pt x="5608" y="1424"/>
                  </a:cubicBezTo>
                  <a:cubicBezTo>
                    <a:pt x="5064" y="1633"/>
                    <a:pt x="4541" y="1863"/>
                    <a:pt x="3976" y="2115"/>
                  </a:cubicBezTo>
                  <a:cubicBezTo>
                    <a:pt x="3934" y="2135"/>
                    <a:pt x="3851" y="2156"/>
                    <a:pt x="3830" y="2198"/>
                  </a:cubicBezTo>
                  <a:cubicBezTo>
                    <a:pt x="3537" y="2596"/>
                    <a:pt x="3181" y="2826"/>
                    <a:pt x="2762" y="3035"/>
                  </a:cubicBezTo>
                  <a:cubicBezTo>
                    <a:pt x="2365" y="3244"/>
                    <a:pt x="1946" y="3433"/>
                    <a:pt x="1528" y="3621"/>
                  </a:cubicBezTo>
                  <a:cubicBezTo>
                    <a:pt x="1151" y="3809"/>
                    <a:pt x="796" y="3956"/>
                    <a:pt x="482" y="4228"/>
                  </a:cubicBezTo>
                  <a:cubicBezTo>
                    <a:pt x="252" y="4437"/>
                    <a:pt x="63" y="4667"/>
                    <a:pt x="1" y="5002"/>
                  </a:cubicBezTo>
                  <a:lnTo>
                    <a:pt x="1" y="5086"/>
                  </a:lnTo>
                  <a:cubicBezTo>
                    <a:pt x="84" y="5065"/>
                    <a:pt x="168" y="5065"/>
                    <a:pt x="210" y="5023"/>
                  </a:cubicBezTo>
                  <a:cubicBezTo>
                    <a:pt x="921" y="4688"/>
                    <a:pt x="1674" y="4458"/>
                    <a:pt x="2449" y="4165"/>
                  </a:cubicBezTo>
                  <a:cubicBezTo>
                    <a:pt x="4143" y="3537"/>
                    <a:pt x="5859" y="2972"/>
                    <a:pt x="7617" y="2491"/>
                  </a:cubicBezTo>
                  <a:cubicBezTo>
                    <a:pt x="8349" y="2324"/>
                    <a:pt x="9144" y="2219"/>
                    <a:pt x="9897" y="2135"/>
                  </a:cubicBezTo>
                  <a:lnTo>
                    <a:pt x="12178" y="1905"/>
                  </a:lnTo>
                  <a:lnTo>
                    <a:pt x="12199" y="1905"/>
                  </a:lnTo>
                  <a:cubicBezTo>
                    <a:pt x="12264" y="1879"/>
                    <a:pt x="12327" y="1870"/>
                    <a:pt x="12389" y="1870"/>
                  </a:cubicBezTo>
                  <a:cubicBezTo>
                    <a:pt x="12527" y="1870"/>
                    <a:pt x="12661" y="1918"/>
                    <a:pt x="12806" y="1947"/>
                  </a:cubicBezTo>
                  <a:cubicBezTo>
                    <a:pt x="13057" y="2031"/>
                    <a:pt x="13350" y="2115"/>
                    <a:pt x="13643" y="2135"/>
                  </a:cubicBezTo>
                  <a:cubicBezTo>
                    <a:pt x="13867" y="2161"/>
                    <a:pt x="14091" y="2173"/>
                    <a:pt x="14314" y="2173"/>
                  </a:cubicBezTo>
                  <a:cubicBezTo>
                    <a:pt x="14823" y="2173"/>
                    <a:pt x="15331" y="2112"/>
                    <a:pt x="15840" y="2010"/>
                  </a:cubicBezTo>
                  <a:cubicBezTo>
                    <a:pt x="16049" y="1947"/>
                    <a:pt x="16216" y="1863"/>
                    <a:pt x="16426" y="1822"/>
                  </a:cubicBezTo>
                  <a:cubicBezTo>
                    <a:pt x="16467" y="1822"/>
                    <a:pt x="16467" y="1801"/>
                    <a:pt x="16509" y="1759"/>
                  </a:cubicBezTo>
                  <a:cubicBezTo>
                    <a:pt x="16321" y="1654"/>
                    <a:pt x="16154" y="1612"/>
                    <a:pt x="15965" y="1550"/>
                  </a:cubicBezTo>
                  <a:cubicBezTo>
                    <a:pt x="15324" y="1371"/>
                    <a:pt x="14652" y="1315"/>
                    <a:pt x="13988" y="1315"/>
                  </a:cubicBezTo>
                  <a:cubicBezTo>
                    <a:pt x="13873" y="1315"/>
                    <a:pt x="13758" y="1316"/>
                    <a:pt x="13643" y="1319"/>
                  </a:cubicBezTo>
                  <a:cubicBezTo>
                    <a:pt x="12869" y="1340"/>
                    <a:pt x="12136" y="1382"/>
                    <a:pt x="11383" y="1403"/>
                  </a:cubicBezTo>
                  <a:cubicBezTo>
                    <a:pt x="10818" y="1403"/>
                    <a:pt x="10295" y="1529"/>
                    <a:pt x="9730" y="1612"/>
                  </a:cubicBezTo>
                  <a:cubicBezTo>
                    <a:pt x="8851" y="1738"/>
                    <a:pt x="7952" y="1863"/>
                    <a:pt x="7073" y="2115"/>
                  </a:cubicBezTo>
                  <a:cubicBezTo>
                    <a:pt x="6843" y="2156"/>
                    <a:pt x="6571" y="2240"/>
                    <a:pt x="6340" y="2324"/>
                  </a:cubicBezTo>
                  <a:cubicBezTo>
                    <a:pt x="6215" y="2366"/>
                    <a:pt x="6110" y="2428"/>
                    <a:pt x="5964" y="2491"/>
                  </a:cubicBezTo>
                  <a:cubicBezTo>
                    <a:pt x="5483" y="2784"/>
                    <a:pt x="4959" y="2889"/>
                    <a:pt x="4374" y="2889"/>
                  </a:cubicBezTo>
                  <a:cubicBezTo>
                    <a:pt x="4290" y="2868"/>
                    <a:pt x="4185" y="2868"/>
                    <a:pt x="4185" y="2700"/>
                  </a:cubicBezTo>
                  <a:cubicBezTo>
                    <a:pt x="4164" y="2638"/>
                    <a:pt x="4248" y="2554"/>
                    <a:pt x="4290" y="2491"/>
                  </a:cubicBezTo>
                  <a:cubicBezTo>
                    <a:pt x="4478" y="2324"/>
                    <a:pt x="4667" y="2177"/>
                    <a:pt x="4897" y="2115"/>
                  </a:cubicBezTo>
                  <a:cubicBezTo>
                    <a:pt x="6320" y="1633"/>
                    <a:pt x="7742" y="1215"/>
                    <a:pt x="9249" y="922"/>
                  </a:cubicBezTo>
                  <a:cubicBezTo>
                    <a:pt x="10504" y="692"/>
                    <a:pt x="11781" y="545"/>
                    <a:pt x="13057" y="545"/>
                  </a:cubicBezTo>
                  <a:cubicBezTo>
                    <a:pt x="13580" y="545"/>
                    <a:pt x="14082" y="566"/>
                    <a:pt x="14584" y="608"/>
                  </a:cubicBezTo>
                  <a:cubicBezTo>
                    <a:pt x="15107" y="671"/>
                    <a:pt x="15631" y="713"/>
                    <a:pt x="16154" y="796"/>
                  </a:cubicBezTo>
                  <a:cubicBezTo>
                    <a:pt x="16802" y="901"/>
                    <a:pt x="17451" y="1006"/>
                    <a:pt x="18100" y="1194"/>
                  </a:cubicBezTo>
                  <a:cubicBezTo>
                    <a:pt x="18497" y="1299"/>
                    <a:pt x="18895" y="1382"/>
                    <a:pt x="19250" y="1508"/>
                  </a:cubicBezTo>
                  <a:cubicBezTo>
                    <a:pt x="19920" y="1717"/>
                    <a:pt x="20548" y="1947"/>
                    <a:pt x="21175" y="2261"/>
                  </a:cubicBezTo>
                  <a:cubicBezTo>
                    <a:pt x="21929" y="2638"/>
                    <a:pt x="22598" y="3098"/>
                    <a:pt x="23289" y="3579"/>
                  </a:cubicBezTo>
                  <a:cubicBezTo>
                    <a:pt x="23791" y="3935"/>
                    <a:pt x="24251" y="4332"/>
                    <a:pt x="24732" y="4730"/>
                  </a:cubicBezTo>
                  <a:cubicBezTo>
                    <a:pt x="24962" y="4897"/>
                    <a:pt x="25214" y="5086"/>
                    <a:pt x="25506" y="5211"/>
                  </a:cubicBezTo>
                  <a:cubicBezTo>
                    <a:pt x="25587" y="5243"/>
                    <a:pt x="25661" y="5259"/>
                    <a:pt x="25730" y="5259"/>
                  </a:cubicBezTo>
                  <a:cubicBezTo>
                    <a:pt x="25930" y="5259"/>
                    <a:pt x="26077" y="5126"/>
                    <a:pt x="26155" y="4876"/>
                  </a:cubicBezTo>
                  <a:cubicBezTo>
                    <a:pt x="25841" y="4646"/>
                    <a:pt x="25527" y="4395"/>
                    <a:pt x="25193" y="4165"/>
                  </a:cubicBezTo>
                  <a:cubicBezTo>
                    <a:pt x="24146" y="3433"/>
                    <a:pt x="23058" y="2805"/>
                    <a:pt x="21929" y="2198"/>
                  </a:cubicBezTo>
                  <a:cubicBezTo>
                    <a:pt x="21405" y="1926"/>
                    <a:pt x="20861" y="1633"/>
                    <a:pt x="20296" y="1361"/>
                  </a:cubicBezTo>
                  <a:cubicBezTo>
                    <a:pt x="19773" y="1152"/>
                    <a:pt x="19250" y="943"/>
                    <a:pt x="18727" y="775"/>
                  </a:cubicBezTo>
                  <a:cubicBezTo>
                    <a:pt x="17890" y="483"/>
                    <a:pt x="17032" y="273"/>
                    <a:pt x="16154" y="148"/>
                  </a:cubicBezTo>
                  <a:cubicBezTo>
                    <a:pt x="15479" y="48"/>
                    <a:pt x="14797" y="0"/>
                    <a:pt x="141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p:nvPr/>
          </p:nvSpPr>
          <p:spPr>
            <a:xfrm>
              <a:off x="4787375" y="2848800"/>
              <a:ext cx="723400" cy="214650"/>
            </a:xfrm>
            <a:custGeom>
              <a:avLst/>
              <a:gdLst/>
              <a:ahLst/>
              <a:cxnLst/>
              <a:rect l="l" t="t" r="r" b="b"/>
              <a:pathLst>
                <a:path w="28936" h="8586" extrusionOk="0">
                  <a:moveTo>
                    <a:pt x="13000" y="0"/>
                  </a:moveTo>
                  <a:cubicBezTo>
                    <a:pt x="12367" y="0"/>
                    <a:pt x="11718" y="94"/>
                    <a:pt x="11069" y="170"/>
                  </a:cubicBezTo>
                  <a:cubicBezTo>
                    <a:pt x="10546" y="212"/>
                    <a:pt x="10023" y="317"/>
                    <a:pt x="9500" y="484"/>
                  </a:cubicBezTo>
                  <a:cubicBezTo>
                    <a:pt x="9082" y="610"/>
                    <a:pt x="8663" y="756"/>
                    <a:pt x="8266" y="965"/>
                  </a:cubicBezTo>
                  <a:cubicBezTo>
                    <a:pt x="8224" y="1007"/>
                    <a:pt x="8203" y="1028"/>
                    <a:pt x="8140" y="1028"/>
                  </a:cubicBezTo>
                  <a:cubicBezTo>
                    <a:pt x="7219" y="1258"/>
                    <a:pt x="6382" y="1677"/>
                    <a:pt x="5546" y="2158"/>
                  </a:cubicBezTo>
                  <a:cubicBezTo>
                    <a:pt x="4855" y="2576"/>
                    <a:pt x="4123" y="2953"/>
                    <a:pt x="3411" y="3371"/>
                  </a:cubicBezTo>
                  <a:cubicBezTo>
                    <a:pt x="3390" y="3413"/>
                    <a:pt x="3328" y="3434"/>
                    <a:pt x="3286" y="3455"/>
                  </a:cubicBezTo>
                  <a:cubicBezTo>
                    <a:pt x="3139" y="3518"/>
                    <a:pt x="3035" y="3581"/>
                    <a:pt x="2993" y="3748"/>
                  </a:cubicBezTo>
                  <a:cubicBezTo>
                    <a:pt x="2972" y="3895"/>
                    <a:pt x="2825" y="4020"/>
                    <a:pt x="2700" y="4104"/>
                  </a:cubicBezTo>
                  <a:cubicBezTo>
                    <a:pt x="2407" y="4355"/>
                    <a:pt x="2093" y="4501"/>
                    <a:pt x="1779" y="4669"/>
                  </a:cubicBezTo>
                  <a:lnTo>
                    <a:pt x="608" y="5213"/>
                  </a:lnTo>
                  <a:cubicBezTo>
                    <a:pt x="482" y="5276"/>
                    <a:pt x="356" y="5380"/>
                    <a:pt x="147" y="5464"/>
                  </a:cubicBezTo>
                  <a:cubicBezTo>
                    <a:pt x="84" y="5506"/>
                    <a:pt x="64" y="5589"/>
                    <a:pt x="1" y="5631"/>
                  </a:cubicBezTo>
                  <a:cubicBezTo>
                    <a:pt x="43" y="5694"/>
                    <a:pt x="64" y="5757"/>
                    <a:pt x="84" y="5799"/>
                  </a:cubicBezTo>
                  <a:cubicBezTo>
                    <a:pt x="147" y="5861"/>
                    <a:pt x="210" y="5924"/>
                    <a:pt x="294" y="5945"/>
                  </a:cubicBezTo>
                  <a:cubicBezTo>
                    <a:pt x="312" y="5951"/>
                    <a:pt x="329" y="5954"/>
                    <a:pt x="345" y="5954"/>
                  </a:cubicBezTo>
                  <a:cubicBezTo>
                    <a:pt x="383" y="5954"/>
                    <a:pt x="417" y="5939"/>
                    <a:pt x="461" y="5924"/>
                  </a:cubicBezTo>
                  <a:cubicBezTo>
                    <a:pt x="984" y="5736"/>
                    <a:pt x="1445" y="5506"/>
                    <a:pt x="1884" y="5213"/>
                  </a:cubicBezTo>
                  <a:cubicBezTo>
                    <a:pt x="2574" y="4815"/>
                    <a:pt x="3223" y="4334"/>
                    <a:pt x="3872" y="3853"/>
                  </a:cubicBezTo>
                  <a:cubicBezTo>
                    <a:pt x="4562" y="3351"/>
                    <a:pt x="5232" y="2911"/>
                    <a:pt x="5964" y="2555"/>
                  </a:cubicBezTo>
                  <a:cubicBezTo>
                    <a:pt x="6069" y="2493"/>
                    <a:pt x="6215" y="2409"/>
                    <a:pt x="6320" y="2388"/>
                  </a:cubicBezTo>
                  <a:cubicBezTo>
                    <a:pt x="6738" y="2263"/>
                    <a:pt x="7073" y="2011"/>
                    <a:pt x="7429" y="1844"/>
                  </a:cubicBezTo>
                  <a:cubicBezTo>
                    <a:pt x="8747" y="1154"/>
                    <a:pt x="10128" y="798"/>
                    <a:pt x="11572" y="630"/>
                  </a:cubicBezTo>
                  <a:cubicBezTo>
                    <a:pt x="12032" y="589"/>
                    <a:pt x="12513" y="505"/>
                    <a:pt x="12973" y="484"/>
                  </a:cubicBezTo>
                  <a:cubicBezTo>
                    <a:pt x="13228" y="458"/>
                    <a:pt x="13485" y="446"/>
                    <a:pt x="13744" y="446"/>
                  </a:cubicBezTo>
                  <a:cubicBezTo>
                    <a:pt x="14102" y="446"/>
                    <a:pt x="14462" y="468"/>
                    <a:pt x="14815" y="505"/>
                  </a:cubicBezTo>
                  <a:cubicBezTo>
                    <a:pt x="15652" y="589"/>
                    <a:pt x="16489" y="714"/>
                    <a:pt x="17305" y="902"/>
                  </a:cubicBezTo>
                  <a:cubicBezTo>
                    <a:pt x="17849" y="1028"/>
                    <a:pt x="18393" y="1154"/>
                    <a:pt x="18937" y="1321"/>
                  </a:cubicBezTo>
                  <a:cubicBezTo>
                    <a:pt x="19627" y="1488"/>
                    <a:pt x="20276" y="1698"/>
                    <a:pt x="20924" y="1970"/>
                  </a:cubicBezTo>
                  <a:cubicBezTo>
                    <a:pt x="21510" y="2200"/>
                    <a:pt x="22075" y="2409"/>
                    <a:pt x="22640" y="2681"/>
                  </a:cubicBezTo>
                  <a:cubicBezTo>
                    <a:pt x="22912" y="2807"/>
                    <a:pt x="23163" y="2995"/>
                    <a:pt x="23414" y="3162"/>
                  </a:cubicBezTo>
                  <a:cubicBezTo>
                    <a:pt x="24209" y="3748"/>
                    <a:pt x="24900" y="4397"/>
                    <a:pt x="25528" y="5129"/>
                  </a:cubicBezTo>
                  <a:cubicBezTo>
                    <a:pt x="26155" y="5840"/>
                    <a:pt x="26762" y="6573"/>
                    <a:pt x="27369" y="7284"/>
                  </a:cubicBezTo>
                  <a:lnTo>
                    <a:pt x="28310" y="8372"/>
                  </a:lnTo>
                  <a:cubicBezTo>
                    <a:pt x="28436" y="8540"/>
                    <a:pt x="28603" y="8561"/>
                    <a:pt x="28771" y="8581"/>
                  </a:cubicBezTo>
                  <a:cubicBezTo>
                    <a:pt x="28784" y="8584"/>
                    <a:pt x="28797" y="8585"/>
                    <a:pt x="28809" y="8585"/>
                  </a:cubicBezTo>
                  <a:cubicBezTo>
                    <a:pt x="28890" y="8585"/>
                    <a:pt x="28935" y="8526"/>
                    <a:pt x="28917" y="8435"/>
                  </a:cubicBezTo>
                  <a:cubicBezTo>
                    <a:pt x="28875" y="8330"/>
                    <a:pt x="28854" y="8226"/>
                    <a:pt x="28813" y="8142"/>
                  </a:cubicBezTo>
                  <a:cubicBezTo>
                    <a:pt x="28624" y="7870"/>
                    <a:pt x="28457" y="7619"/>
                    <a:pt x="28248" y="7389"/>
                  </a:cubicBezTo>
                  <a:cubicBezTo>
                    <a:pt x="27976" y="7012"/>
                    <a:pt x="27662" y="6677"/>
                    <a:pt x="27285" y="6364"/>
                  </a:cubicBezTo>
                  <a:cubicBezTo>
                    <a:pt x="27264" y="6343"/>
                    <a:pt x="27243" y="6280"/>
                    <a:pt x="27201" y="6259"/>
                  </a:cubicBezTo>
                  <a:cubicBezTo>
                    <a:pt x="26657" y="5422"/>
                    <a:pt x="25988" y="4690"/>
                    <a:pt x="25214" y="4062"/>
                  </a:cubicBezTo>
                  <a:cubicBezTo>
                    <a:pt x="24481" y="3434"/>
                    <a:pt x="23707" y="2827"/>
                    <a:pt x="22954" y="2221"/>
                  </a:cubicBezTo>
                  <a:cubicBezTo>
                    <a:pt x="22912" y="2179"/>
                    <a:pt x="22870" y="2179"/>
                    <a:pt x="22808" y="2158"/>
                  </a:cubicBezTo>
                  <a:cubicBezTo>
                    <a:pt x="22347" y="1991"/>
                    <a:pt x="21866" y="1865"/>
                    <a:pt x="21406" y="1698"/>
                  </a:cubicBezTo>
                  <a:cubicBezTo>
                    <a:pt x="20862" y="1530"/>
                    <a:pt x="20297" y="1342"/>
                    <a:pt x="19753" y="1133"/>
                  </a:cubicBezTo>
                  <a:cubicBezTo>
                    <a:pt x="19292" y="986"/>
                    <a:pt x="18832" y="798"/>
                    <a:pt x="18372" y="630"/>
                  </a:cubicBezTo>
                  <a:cubicBezTo>
                    <a:pt x="17890" y="463"/>
                    <a:pt x="17430" y="296"/>
                    <a:pt x="16928" y="191"/>
                  </a:cubicBezTo>
                  <a:cubicBezTo>
                    <a:pt x="16405" y="86"/>
                    <a:pt x="15861" y="45"/>
                    <a:pt x="15317" y="45"/>
                  </a:cubicBezTo>
                  <a:cubicBezTo>
                    <a:pt x="14605" y="45"/>
                    <a:pt x="13894" y="45"/>
                    <a:pt x="13183" y="3"/>
                  </a:cubicBezTo>
                  <a:cubicBezTo>
                    <a:pt x="13122" y="1"/>
                    <a:pt x="13061" y="0"/>
                    <a:pt x="13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7"/>
            <p:cNvSpPr/>
            <p:nvPr/>
          </p:nvSpPr>
          <p:spPr>
            <a:xfrm>
              <a:off x="4795225" y="2982175"/>
              <a:ext cx="635575" cy="226350"/>
            </a:xfrm>
            <a:custGeom>
              <a:avLst/>
              <a:gdLst/>
              <a:ahLst/>
              <a:cxnLst/>
              <a:rect l="l" t="t" r="r" b="b"/>
              <a:pathLst>
                <a:path w="25423" h="9054" extrusionOk="0">
                  <a:moveTo>
                    <a:pt x="13041" y="1"/>
                  </a:moveTo>
                  <a:cubicBezTo>
                    <a:pt x="12354" y="1"/>
                    <a:pt x="11670" y="63"/>
                    <a:pt x="10986" y="192"/>
                  </a:cubicBezTo>
                  <a:cubicBezTo>
                    <a:pt x="10211" y="359"/>
                    <a:pt x="9479" y="694"/>
                    <a:pt x="8768" y="1091"/>
                  </a:cubicBezTo>
                  <a:cubicBezTo>
                    <a:pt x="8433" y="1259"/>
                    <a:pt x="8119" y="1447"/>
                    <a:pt x="7805" y="1656"/>
                  </a:cubicBezTo>
                  <a:lnTo>
                    <a:pt x="6236" y="2682"/>
                  </a:lnTo>
                  <a:cubicBezTo>
                    <a:pt x="5441" y="3226"/>
                    <a:pt x="4708" y="3853"/>
                    <a:pt x="3997" y="4481"/>
                  </a:cubicBezTo>
                  <a:cubicBezTo>
                    <a:pt x="3348" y="5088"/>
                    <a:pt x="2700" y="5653"/>
                    <a:pt x="1988" y="6218"/>
                  </a:cubicBezTo>
                  <a:lnTo>
                    <a:pt x="1905" y="6280"/>
                  </a:lnTo>
                  <a:cubicBezTo>
                    <a:pt x="1842" y="6469"/>
                    <a:pt x="1695" y="6594"/>
                    <a:pt x="1570" y="6699"/>
                  </a:cubicBezTo>
                  <a:cubicBezTo>
                    <a:pt x="1277" y="6950"/>
                    <a:pt x="984" y="7180"/>
                    <a:pt x="691" y="7410"/>
                  </a:cubicBezTo>
                  <a:cubicBezTo>
                    <a:pt x="503" y="7536"/>
                    <a:pt x="356" y="7682"/>
                    <a:pt x="189" y="7829"/>
                  </a:cubicBezTo>
                  <a:cubicBezTo>
                    <a:pt x="126" y="7891"/>
                    <a:pt x="84" y="7954"/>
                    <a:pt x="42" y="8122"/>
                  </a:cubicBezTo>
                  <a:cubicBezTo>
                    <a:pt x="1" y="8226"/>
                    <a:pt x="42" y="8268"/>
                    <a:pt x="105" y="8331"/>
                  </a:cubicBezTo>
                  <a:cubicBezTo>
                    <a:pt x="273" y="8394"/>
                    <a:pt x="461" y="8394"/>
                    <a:pt x="607" y="8394"/>
                  </a:cubicBezTo>
                  <a:cubicBezTo>
                    <a:pt x="670" y="8394"/>
                    <a:pt x="712" y="8352"/>
                    <a:pt x="775" y="8331"/>
                  </a:cubicBezTo>
                  <a:cubicBezTo>
                    <a:pt x="1340" y="7850"/>
                    <a:pt x="1884" y="7347"/>
                    <a:pt x="2470" y="6887"/>
                  </a:cubicBezTo>
                  <a:cubicBezTo>
                    <a:pt x="4248" y="5360"/>
                    <a:pt x="6048" y="3874"/>
                    <a:pt x="7910" y="2430"/>
                  </a:cubicBezTo>
                  <a:cubicBezTo>
                    <a:pt x="8119" y="2263"/>
                    <a:pt x="8370" y="2117"/>
                    <a:pt x="8642" y="1991"/>
                  </a:cubicBezTo>
                  <a:cubicBezTo>
                    <a:pt x="9374" y="1593"/>
                    <a:pt x="10107" y="1238"/>
                    <a:pt x="10881" y="987"/>
                  </a:cubicBezTo>
                  <a:cubicBezTo>
                    <a:pt x="11488" y="777"/>
                    <a:pt x="12136" y="631"/>
                    <a:pt x="12785" y="631"/>
                  </a:cubicBezTo>
                  <a:cubicBezTo>
                    <a:pt x="13078" y="631"/>
                    <a:pt x="13350" y="652"/>
                    <a:pt x="13601" y="694"/>
                  </a:cubicBezTo>
                  <a:lnTo>
                    <a:pt x="13873" y="694"/>
                  </a:lnTo>
                  <a:cubicBezTo>
                    <a:pt x="14157" y="656"/>
                    <a:pt x="14444" y="638"/>
                    <a:pt x="14732" y="638"/>
                  </a:cubicBezTo>
                  <a:cubicBezTo>
                    <a:pt x="15251" y="638"/>
                    <a:pt x="15776" y="698"/>
                    <a:pt x="16300" y="819"/>
                  </a:cubicBezTo>
                  <a:cubicBezTo>
                    <a:pt x="17116" y="1008"/>
                    <a:pt x="17848" y="1321"/>
                    <a:pt x="18518" y="1740"/>
                  </a:cubicBezTo>
                  <a:cubicBezTo>
                    <a:pt x="19376" y="2284"/>
                    <a:pt x="20255" y="2891"/>
                    <a:pt x="21008" y="3560"/>
                  </a:cubicBezTo>
                  <a:cubicBezTo>
                    <a:pt x="21719" y="4188"/>
                    <a:pt x="22368" y="4878"/>
                    <a:pt x="22912" y="5653"/>
                  </a:cubicBezTo>
                  <a:cubicBezTo>
                    <a:pt x="22975" y="5736"/>
                    <a:pt x="23038" y="5820"/>
                    <a:pt x="23100" y="5883"/>
                  </a:cubicBezTo>
                  <a:cubicBezTo>
                    <a:pt x="23247" y="6134"/>
                    <a:pt x="23435" y="6343"/>
                    <a:pt x="23561" y="6573"/>
                  </a:cubicBezTo>
                  <a:lnTo>
                    <a:pt x="24356" y="8059"/>
                  </a:lnTo>
                  <a:cubicBezTo>
                    <a:pt x="24481" y="8268"/>
                    <a:pt x="24607" y="8477"/>
                    <a:pt x="24753" y="8666"/>
                  </a:cubicBezTo>
                  <a:cubicBezTo>
                    <a:pt x="24858" y="8791"/>
                    <a:pt x="24963" y="8896"/>
                    <a:pt x="25088" y="8980"/>
                  </a:cubicBezTo>
                  <a:cubicBezTo>
                    <a:pt x="25147" y="9027"/>
                    <a:pt x="25206" y="9054"/>
                    <a:pt x="25268" y="9054"/>
                  </a:cubicBezTo>
                  <a:cubicBezTo>
                    <a:pt x="25317" y="9054"/>
                    <a:pt x="25368" y="9037"/>
                    <a:pt x="25423" y="9000"/>
                  </a:cubicBezTo>
                  <a:cubicBezTo>
                    <a:pt x="25402" y="8917"/>
                    <a:pt x="25381" y="8875"/>
                    <a:pt x="25339" y="8833"/>
                  </a:cubicBezTo>
                  <a:cubicBezTo>
                    <a:pt x="24502" y="7117"/>
                    <a:pt x="23519" y="5548"/>
                    <a:pt x="22242" y="4146"/>
                  </a:cubicBezTo>
                  <a:cubicBezTo>
                    <a:pt x="21678" y="3539"/>
                    <a:pt x="21092" y="2995"/>
                    <a:pt x="20464" y="2472"/>
                  </a:cubicBezTo>
                  <a:cubicBezTo>
                    <a:pt x="20066" y="2137"/>
                    <a:pt x="19585" y="1886"/>
                    <a:pt x="19146" y="1635"/>
                  </a:cubicBezTo>
                  <a:cubicBezTo>
                    <a:pt x="18518" y="1301"/>
                    <a:pt x="17890" y="1008"/>
                    <a:pt x="17242" y="777"/>
                  </a:cubicBezTo>
                  <a:cubicBezTo>
                    <a:pt x="16509" y="505"/>
                    <a:pt x="15777" y="296"/>
                    <a:pt x="15024" y="171"/>
                  </a:cubicBezTo>
                  <a:cubicBezTo>
                    <a:pt x="14359" y="58"/>
                    <a:pt x="13698" y="1"/>
                    <a:pt x="130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7"/>
            <p:cNvSpPr/>
            <p:nvPr/>
          </p:nvSpPr>
          <p:spPr>
            <a:xfrm>
              <a:off x="4824525" y="2644850"/>
              <a:ext cx="714575" cy="174750"/>
            </a:xfrm>
            <a:custGeom>
              <a:avLst/>
              <a:gdLst/>
              <a:ahLst/>
              <a:cxnLst/>
              <a:rect l="l" t="t" r="r" b="b"/>
              <a:pathLst>
                <a:path w="28583" h="6990" extrusionOk="0">
                  <a:moveTo>
                    <a:pt x="12994" y="1"/>
                  </a:moveTo>
                  <a:cubicBezTo>
                    <a:pt x="11759" y="1"/>
                    <a:pt x="10525" y="84"/>
                    <a:pt x="9332" y="273"/>
                  </a:cubicBezTo>
                  <a:cubicBezTo>
                    <a:pt x="7177" y="586"/>
                    <a:pt x="5085" y="1151"/>
                    <a:pt x="3097" y="2072"/>
                  </a:cubicBezTo>
                  <a:cubicBezTo>
                    <a:pt x="2909" y="2156"/>
                    <a:pt x="2762" y="2239"/>
                    <a:pt x="2574" y="2260"/>
                  </a:cubicBezTo>
                  <a:cubicBezTo>
                    <a:pt x="2386" y="2281"/>
                    <a:pt x="2218" y="2365"/>
                    <a:pt x="2051" y="2449"/>
                  </a:cubicBezTo>
                  <a:cubicBezTo>
                    <a:pt x="1423" y="2762"/>
                    <a:pt x="858" y="3181"/>
                    <a:pt x="377" y="3558"/>
                  </a:cubicBezTo>
                  <a:cubicBezTo>
                    <a:pt x="272" y="3662"/>
                    <a:pt x="189" y="3809"/>
                    <a:pt x="84" y="3913"/>
                  </a:cubicBezTo>
                  <a:cubicBezTo>
                    <a:pt x="42" y="3955"/>
                    <a:pt x="0" y="4018"/>
                    <a:pt x="63" y="4060"/>
                  </a:cubicBezTo>
                  <a:cubicBezTo>
                    <a:pt x="84" y="4081"/>
                    <a:pt x="147" y="4081"/>
                    <a:pt x="189" y="4081"/>
                  </a:cubicBezTo>
                  <a:cubicBezTo>
                    <a:pt x="293" y="4060"/>
                    <a:pt x="419" y="4039"/>
                    <a:pt x="523" y="3976"/>
                  </a:cubicBezTo>
                  <a:cubicBezTo>
                    <a:pt x="1507" y="3516"/>
                    <a:pt x="2448" y="3014"/>
                    <a:pt x="3411" y="2553"/>
                  </a:cubicBezTo>
                  <a:cubicBezTo>
                    <a:pt x="4164" y="2177"/>
                    <a:pt x="4959" y="1863"/>
                    <a:pt x="5733" y="1612"/>
                  </a:cubicBezTo>
                  <a:cubicBezTo>
                    <a:pt x="6068" y="1465"/>
                    <a:pt x="6424" y="1319"/>
                    <a:pt x="6780" y="1214"/>
                  </a:cubicBezTo>
                  <a:cubicBezTo>
                    <a:pt x="7784" y="900"/>
                    <a:pt x="8788" y="733"/>
                    <a:pt x="9814" y="670"/>
                  </a:cubicBezTo>
                  <a:lnTo>
                    <a:pt x="12722" y="503"/>
                  </a:lnTo>
                  <a:cubicBezTo>
                    <a:pt x="12931" y="503"/>
                    <a:pt x="13140" y="503"/>
                    <a:pt x="13350" y="482"/>
                  </a:cubicBezTo>
                  <a:cubicBezTo>
                    <a:pt x="13466" y="476"/>
                    <a:pt x="13581" y="473"/>
                    <a:pt x="13695" y="473"/>
                  </a:cubicBezTo>
                  <a:cubicBezTo>
                    <a:pt x="13970" y="473"/>
                    <a:pt x="14240" y="488"/>
                    <a:pt x="14521" y="503"/>
                  </a:cubicBezTo>
                  <a:lnTo>
                    <a:pt x="15630" y="586"/>
                  </a:lnTo>
                  <a:cubicBezTo>
                    <a:pt x="16363" y="670"/>
                    <a:pt x="17116" y="775"/>
                    <a:pt x="17848" y="942"/>
                  </a:cubicBezTo>
                  <a:cubicBezTo>
                    <a:pt x="18476" y="1110"/>
                    <a:pt x="19083" y="1361"/>
                    <a:pt x="19648" y="1612"/>
                  </a:cubicBezTo>
                  <a:cubicBezTo>
                    <a:pt x="20715" y="2051"/>
                    <a:pt x="21740" y="2616"/>
                    <a:pt x="22765" y="3181"/>
                  </a:cubicBezTo>
                  <a:cubicBezTo>
                    <a:pt x="23372" y="3516"/>
                    <a:pt x="24000" y="3830"/>
                    <a:pt x="24627" y="4081"/>
                  </a:cubicBezTo>
                  <a:cubicBezTo>
                    <a:pt x="24669" y="4143"/>
                    <a:pt x="24753" y="4164"/>
                    <a:pt x="24795" y="4227"/>
                  </a:cubicBezTo>
                  <a:cubicBezTo>
                    <a:pt x="25171" y="4541"/>
                    <a:pt x="25506" y="4813"/>
                    <a:pt x="25883" y="5127"/>
                  </a:cubicBezTo>
                  <a:cubicBezTo>
                    <a:pt x="26322" y="5503"/>
                    <a:pt x="26741" y="5901"/>
                    <a:pt x="27180" y="6257"/>
                  </a:cubicBezTo>
                  <a:cubicBezTo>
                    <a:pt x="27494" y="6550"/>
                    <a:pt x="27871" y="6759"/>
                    <a:pt x="28268" y="6905"/>
                  </a:cubicBezTo>
                  <a:cubicBezTo>
                    <a:pt x="28331" y="6947"/>
                    <a:pt x="28436" y="6968"/>
                    <a:pt x="28540" y="6989"/>
                  </a:cubicBezTo>
                  <a:lnTo>
                    <a:pt x="28582" y="6968"/>
                  </a:lnTo>
                  <a:cubicBezTo>
                    <a:pt x="28498" y="6884"/>
                    <a:pt x="28436" y="6801"/>
                    <a:pt x="28373" y="6738"/>
                  </a:cubicBezTo>
                  <a:cubicBezTo>
                    <a:pt x="27494" y="5755"/>
                    <a:pt x="26552" y="4855"/>
                    <a:pt x="25485" y="4060"/>
                  </a:cubicBezTo>
                  <a:cubicBezTo>
                    <a:pt x="24879" y="3620"/>
                    <a:pt x="24230" y="3223"/>
                    <a:pt x="23560" y="2888"/>
                  </a:cubicBezTo>
                  <a:cubicBezTo>
                    <a:pt x="23079" y="2658"/>
                    <a:pt x="22661" y="2386"/>
                    <a:pt x="22200" y="2198"/>
                  </a:cubicBezTo>
                  <a:cubicBezTo>
                    <a:pt x="21719" y="1988"/>
                    <a:pt x="21217" y="1779"/>
                    <a:pt x="20736" y="1612"/>
                  </a:cubicBezTo>
                  <a:cubicBezTo>
                    <a:pt x="19899" y="1298"/>
                    <a:pt x="19083" y="942"/>
                    <a:pt x="18288" y="503"/>
                  </a:cubicBezTo>
                  <a:cubicBezTo>
                    <a:pt x="18246" y="482"/>
                    <a:pt x="18183" y="461"/>
                    <a:pt x="18141" y="461"/>
                  </a:cubicBezTo>
                  <a:cubicBezTo>
                    <a:pt x="17555" y="377"/>
                    <a:pt x="16969" y="314"/>
                    <a:pt x="16384" y="252"/>
                  </a:cubicBezTo>
                  <a:lnTo>
                    <a:pt x="15044" y="84"/>
                  </a:lnTo>
                  <a:cubicBezTo>
                    <a:pt x="14375" y="1"/>
                    <a:pt x="13663" y="1"/>
                    <a:pt x="129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7"/>
            <p:cNvSpPr/>
            <p:nvPr/>
          </p:nvSpPr>
          <p:spPr>
            <a:xfrm>
              <a:off x="4886775" y="2517750"/>
              <a:ext cx="674275" cy="183325"/>
            </a:xfrm>
            <a:custGeom>
              <a:avLst/>
              <a:gdLst/>
              <a:ahLst/>
              <a:cxnLst/>
              <a:rect l="l" t="t" r="r" b="b"/>
              <a:pathLst>
                <a:path w="26971" h="7333" extrusionOk="0">
                  <a:moveTo>
                    <a:pt x="10964" y="0"/>
                  </a:moveTo>
                  <a:cubicBezTo>
                    <a:pt x="9060" y="230"/>
                    <a:pt x="7177" y="544"/>
                    <a:pt x="5315" y="984"/>
                  </a:cubicBezTo>
                  <a:cubicBezTo>
                    <a:pt x="4352" y="1214"/>
                    <a:pt x="3411" y="1507"/>
                    <a:pt x="2469" y="1841"/>
                  </a:cubicBezTo>
                  <a:cubicBezTo>
                    <a:pt x="2406" y="1862"/>
                    <a:pt x="2365" y="1904"/>
                    <a:pt x="2302" y="1904"/>
                  </a:cubicBezTo>
                  <a:cubicBezTo>
                    <a:pt x="2117" y="1921"/>
                    <a:pt x="1945" y="1978"/>
                    <a:pt x="1809" y="1978"/>
                  </a:cubicBezTo>
                  <a:cubicBezTo>
                    <a:pt x="1776" y="1978"/>
                    <a:pt x="1745" y="1975"/>
                    <a:pt x="1716" y="1967"/>
                  </a:cubicBezTo>
                  <a:cubicBezTo>
                    <a:pt x="1298" y="2134"/>
                    <a:pt x="900" y="2344"/>
                    <a:pt x="565" y="2636"/>
                  </a:cubicBezTo>
                  <a:cubicBezTo>
                    <a:pt x="419" y="2741"/>
                    <a:pt x="314" y="2846"/>
                    <a:pt x="210" y="2950"/>
                  </a:cubicBezTo>
                  <a:cubicBezTo>
                    <a:pt x="147" y="3013"/>
                    <a:pt x="84" y="3097"/>
                    <a:pt x="63" y="3181"/>
                  </a:cubicBezTo>
                  <a:cubicBezTo>
                    <a:pt x="0" y="3306"/>
                    <a:pt x="42" y="3432"/>
                    <a:pt x="147" y="3515"/>
                  </a:cubicBezTo>
                  <a:cubicBezTo>
                    <a:pt x="272" y="3620"/>
                    <a:pt x="419" y="3641"/>
                    <a:pt x="607" y="3683"/>
                  </a:cubicBezTo>
                  <a:cubicBezTo>
                    <a:pt x="610" y="3686"/>
                    <a:pt x="614" y="3687"/>
                    <a:pt x="618" y="3687"/>
                  </a:cubicBezTo>
                  <a:cubicBezTo>
                    <a:pt x="645" y="3687"/>
                    <a:pt x="694" y="3638"/>
                    <a:pt x="712" y="3620"/>
                  </a:cubicBezTo>
                  <a:cubicBezTo>
                    <a:pt x="1046" y="3055"/>
                    <a:pt x="1570" y="2678"/>
                    <a:pt x="2197" y="2448"/>
                  </a:cubicBezTo>
                  <a:cubicBezTo>
                    <a:pt x="2616" y="2281"/>
                    <a:pt x="3034" y="2176"/>
                    <a:pt x="3453" y="2051"/>
                  </a:cubicBezTo>
                  <a:cubicBezTo>
                    <a:pt x="3850" y="1946"/>
                    <a:pt x="4227" y="1820"/>
                    <a:pt x="4603" y="1716"/>
                  </a:cubicBezTo>
                  <a:cubicBezTo>
                    <a:pt x="4708" y="1695"/>
                    <a:pt x="4834" y="1632"/>
                    <a:pt x="4938" y="1590"/>
                  </a:cubicBezTo>
                  <a:cubicBezTo>
                    <a:pt x="5168" y="1444"/>
                    <a:pt x="5399" y="1423"/>
                    <a:pt x="5629" y="1402"/>
                  </a:cubicBezTo>
                  <a:cubicBezTo>
                    <a:pt x="7010" y="1276"/>
                    <a:pt x="8370" y="1004"/>
                    <a:pt x="9709" y="670"/>
                  </a:cubicBezTo>
                  <a:cubicBezTo>
                    <a:pt x="10239" y="528"/>
                    <a:pt x="10755" y="476"/>
                    <a:pt x="11281" y="476"/>
                  </a:cubicBezTo>
                  <a:cubicBezTo>
                    <a:pt x="11377" y="476"/>
                    <a:pt x="11474" y="478"/>
                    <a:pt x="11571" y="481"/>
                  </a:cubicBezTo>
                  <a:cubicBezTo>
                    <a:pt x="12220" y="481"/>
                    <a:pt x="12868" y="565"/>
                    <a:pt x="13538" y="649"/>
                  </a:cubicBezTo>
                  <a:cubicBezTo>
                    <a:pt x="14124" y="691"/>
                    <a:pt x="14710" y="753"/>
                    <a:pt x="15295" y="795"/>
                  </a:cubicBezTo>
                  <a:cubicBezTo>
                    <a:pt x="15463" y="816"/>
                    <a:pt x="15588" y="879"/>
                    <a:pt x="15756" y="921"/>
                  </a:cubicBezTo>
                  <a:lnTo>
                    <a:pt x="16697" y="1235"/>
                  </a:lnTo>
                  <a:cubicBezTo>
                    <a:pt x="17116" y="1381"/>
                    <a:pt x="17555" y="1507"/>
                    <a:pt x="17974" y="1653"/>
                  </a:cubicBezTo>
                  <a:cubicBezTo>
                    <a:pt x="18392" y="1820"/>
                    <a:pt x="18832" y="1967"/>
                    <a:pt x="19250" y="2155"/>
                  </a:cubicBezTo>
                  <a:cubicBezTo>
                    <a:pt x="20380" y="2636"/>
                    <a:pt x="21447" y="3201"/>
                    <a:pt x="22472" y="3892"/>
                  </a:cubicBezTo>
                  <a:cubicBezTo>
                    <a:pt x="23393" y="4520"/>
                    <a:pt x="24314" y="5147"/>
                    <a:pt x="25067" y="5984"/>
                  </a:cubicBezTo>
                  <a:cubicBezTo>
                    <a:pt x="25424" y="6377"/>
                    <a:pt x="26176" y="7333"/>
                    <a:pt x="26598" y="7333"/>
                  </a:cubicBezTo>
                  <a:cubicBezTo>
                    <a:pt x="26670" y="7333"/>
                    <a:pt x="26733" y="7304"/>
                    <a:pt x="26782" y="7240"/>
                  </a:cubicBezTo>
                  <a:cubicBezTo>
                    <a:pt x="26971" y="6968"/>
                    <a:pt x="26531" y="6507"/>
                    <a:pt x="26406" y="6340"/>
                  </a:cubicBezTo>
                  <a:cubicBezTo>
                    <a:pt x="26113" y="6005"/>
                    <a:pt x="25778" y="5712"/>
                    <a:pt x="25443" y="5398"/>
                  </a:cubicBezTo>
                  <a:cubicBezTo>
                    <a:pt x="25443" y="5377"/>
                    <a:pt x="25004" y="4980"/>
                    <a:pt x="24878" y="4875"/>
                  </a:cubicBezTo>
                  <a:cubicBezTo>
                    <a:pt x="24397" y="4561"/>
                    <a:pt x="23958" y="4248"/>
                    <a:pt x="23497" y="3955"/>
                  </a:cubicBezTo>
                  <a:cubicBezTo>
                    <a:pt x="23205" y="3808"/>
                    <a:pt x="22912" y="3620"/>
                    <a:pt x="22681" y="3390"/>
                  </a:cubicBezTo>
                  <a:cubicBezTo>
                    <a:pt x="22619" y="3348"/>
                    <a:pt x="22556" y="3306"/>
                    <a:pt x="22472" y="3264"/>
                  </a:cubicBezTo>
                  <a:cubicBezTo>
                    <a:pt x="21656" y="2783"/>
                    <a:pt x="20819" y="2323"/>
                    <a:pt x="19982" y="1904"/>
                  </a:cubicBezTo>
                  <a:cubicBezTo>
                    <a:pt x="19334" y="1569"/>
                    <a:pt x="18643" y="1276"/>
                    <a:pt x="17974" y="1046"/>
                  </a:cubicBezTo>
                  <a:cubicBezTo>
                    <a:pt x="17702" y="942"/>
                    <a:pt x="17471" y="879"/>
                    <a:pt x="17220" y="795"/>
                  </a:cubicBezTo>
                  <a:cubicBezTo>
                    <a:pt x="16969" y="732"/>
                    <a:pt x="16760" y="670"/>
                    <a:pt x="16551" y="586"/>
                  </a:cubicBezTo>
                  <a:cubicBezTo>
                    <a:pt x="15965" y="419"/>
                    <a:pt x="15358" y="314"/>
                    <a:pt x="14730" y="230"/>
                  </a:cubicBezTo>
                  <a:cubicBezTo>
                    <a:pt x="14249" y="168"/>
                    <a:pt x="13810" y="126"/>
                    <a:pt x="13350" y="105"/>
                  </a:cubicBezTo>
                  <a:cubicBezTo>
                    <a:pt x="12910" y="63"/>
                    <a:pt x="12429" y="42"/>
                    <a:pt x="11969" y="21"/>
                  </a:cubicBezTo>
                  <a:cubicBezTo>
                    <a:pt x="11697" y="21"/>
                    <a:pt x="11466" y="0"/>
                    <a:pt x="111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7"/>
            <p:cNvSpPr/>
            <p:nvPr/>
          </p:nvSpPr>
          <p:spPr>
            <a:xfrm>
              <a:off x="4853300" y="3142450"/>
              <a:ext cx="333750" cy="272425"/>
            </a:xfrm>
            <a:custGeom>
              <a:avLst/>
              <a:gdLst/>
              <a:ahLst/>
              <a:cxnLst/>
              <a:rect l="l" t="t" r="r" b="b"/>
              <a:pathLst>
                <a:path w="13350" h="10897" extrusionOk="0">
                  <a:moveTo>
                    <a:pt x="10423" y="0"/>
                  </a:moveTo>
                  <a:cubicBezTo>
                    <a:pt x="10213" y="0"/>
                    <a:pt x="10019" y="51"/>
                    <a:pt x="9813" y="162"/>
                  </a:cubicBezTo>
                  <a:cubicBezTo>
                    <a:pt x="8976" y="644"/>
                    <a:pt x="8265" y="1271"/>
                    <a:pt x="7616" y="1962"/>
                  </a:cubicBezTo>
                  <a:cubicBezTo>
                    <a:pt x="6989" y="2652"/>
                    <a:pt x="6445" y="3385"/>
                    <a:pt x="5922" y="4117"/>
                  </a:cubicBezTo>
                  <a:cubicBezTo>
                    <a:pt x="4875" y="5561"/>
                    <a:pt x="3704" y="6837"/>
                    <a:pt x="2427" y="8009"/>
                  </a:cubicBezTo>
                  <a:cubicBezTo>
                    <a:pt x="1946" y="8427"/>
                    <a:pt x="1444" y="8825"/>
                    <a:pt x="942" y="9180"/>
                  </a:cubicBezTo>
                  <a:cubicBezTo>
                    <a:pt x="879" y="9243"/>
                    <a:pt x="795" y="9285"/>
                    <a:pt x="712" y="9327"/>
                  </a:cubicBezTo>
                  <a:cubicBezTo>
                    <a:pt x="293" y="9536"/>
                    <a:pt x="42" y="9871"/>
                    <a:pt x="42" y="10289"/>
                  </a:cubicBezTo>
                  <a:cubicBezTo>
                    <a:pt x="0" y="10603"/>
                    <a:pt x="168" y="10812"/>
                    <a:pt x="460" y="10854"/>
                  </a:cubicBezTo>
                  <a:cubicBezTo>
                    <a:pt x="523" y="10854"/>
                    <a:pt x="586" y="10854"/>
                    <a:pt x="691" y="10896"/>
                  </a:cubicBezTo>
                  <a:cubicBezTo>
                    <a:pt x="670" y="10582"/>
                    <a:pt x="712" y="10310"/>
                    <a:pt x="837" y="10059"/>
                  </a:cubicBezTo>
                  <a:cubicBezTo>
                    <a:pt x="1004" y="9808"/>
                    <a:pt x="1193" y="9599"/>
                    <a:pt x="1402" y="9431"/>
                  </a:cubicBezTo>
                  <a:cubicBezTo>
                    <a:pt x="1632" y="9243"/>
                    <a:pt x="1862" y="9055"/>
                    <a:pt x="2093" y="8908"/>
                  </a:cubicBezTo>
                  <a:lnTo>
                    <a:pt x="3285" y="8113"/>
                  </a:lnTo>
                  <a:cubicBezTo>
                    <a:pt x="3599" y="7883"/>
                    <a:pt x="3850" y="7611"/>
                    <a:pt x="4059" y="7276"/>
                  </a:cubicBezTo>
                  <a:cubicBezTo>
                    <a:pt x="4080" y="7234"/>
                    <a:pt x="4143" y="7172"/>
                    <a:pt x="4185" y="7130"/>
                  </a:cubicBezTo>
                  <a:cubicBezTo>
                    <a:pt x="4813" y="6460"/>
                    <a:pt x="5440" y="5812"/>
                    <a:pt x="6026" y="5100"/>
                  </a:cubicBezTo>
                  <a:cubicBezTo>
                    <a:pt x="6528" y="4514"/>
                    <a:pt x="6968" y="3845"/>
                    <a:pt x="7302" y="3175"/>
                  </a:cubicBezTo>
                  <a:cubicBezTo>
                    <a:pt x="7323" y="3154"/>
                    <a:pt x="7365" y="3092"/>
                    <a:pt x="7386" y="3071"/>
                  </a:cubicBezTo>
                  <a:cubicBezTo>
                    <a:pt x="7847" y="2548"/>
                    <a:pt x="8307" y="2025"/>
                    <a:pt x="8830" y="1585"/>
                  </a:cubicBezTo>
                  <a:cubicBezTo>
                    <a:pt x="9102" y="1334"/>
                    <a:pt x="9416" y="1104"/>
                    <a:pt x="9771" y="916"/>
                  </a:cubicBezTo>
                  <a:cubicBezTo>
                    <a:pt x="10023" y="769"/>
                    <a:pt x="10315" y="664"/>
                    <a:pt x="10629" y="664"/>
                  </a:cubicBezTo>
                  <a:cubicBezTo>
                    <a:pt x="10656" y="663"/>
                    <a:pt x="10682" y="662"/>
                    <a:pt x="10708" y="662"/>
                  </a:cubicBezTo>
                  <a:cubicBezTo>
                    <a:pt x="11092" y="662"/>
                    <a:pt x="11423" y="807"/>
                    <a:pt x="11717" y="1062"/>
                  </a:cubicBezTo>
                  <a:cubicBezTo>
                    <a:pt x="12345" y="1606"/>
                    <a:pt x="12701" y="2255"/>
                    <a:pt x="12764" y="3071"/>
                  </a:cubicBezTo>
                  <a:cubicBezTo>
                    <a:pt x="12826" y="3594"/>
                    <a:pt x="12764" y="4117"/>
                    <a:pt x="12659" y="4619"/>
                  </a:cubicBezTo>
                  <a:cubicBezTo>
                    <a:pt x="12533" y="5184"/>
                    <a:pt x="12387" y="5728"/>
                    <a:pt x="12240" y="6293"/>
                  </a:cubicBezTo>
                  <a:cubicBezTo>
                    <a:pt x="12199" y="6502"/>
                    <a:pt x="12115" y="6711"/>
                    <a:pt x="12073" y="6921"/>
                  </a:cubicBezTo>
                  <a:cubicBezTo>
                    <a:pt x="12031" y="6983"/>
                    <a:pt x="12010" y="7067"/>
                    <a:pt x="11968" y="7130"/>
                  </a:cubicBezTo>
                  <a:cubicBezTo>
                    <a:pt x="11696" y="7548"/>
                    <a:pt x="11550" y="7967"/>
                    <a:pt x="11508" y="8448"/>
                  </a:cubicBezTo>
                  <a:cubicBezTo>
                    <a:pt x="11508" y="8532"/>
                    <a:pt x="11550" y="8636"/>
                    <a:pt x="11571" y="8720"/>
                  </a:cubicBezTo>
                  <a:cubicBezTo>
                    <a:pt x="11586" y="8812"/>
                    <a:pt x="11646" y="8870"/>
                    <a:pt x="11719" y="8870"/>
                  </a:cubicBezTo>
                  <a:cubicBezTo>
                    <a:pt x="11745" y="8870"/>
                    <a:pt x="11773" y="8862"/>
                    <a:pt x="11801" y="8846"/>
                  </a:cubicBezTo>
                  <a:cubicBezTo>
                    <a:pt x="12073" y="8720"/>
                    <a:pt x="12282" y="8595"/>
                    <a:pt x="12345" y="8302"/>
                  </a:cubicBezTo>
                  <a:cubicBezTo>
                    <a:pt x="12596" y="7360"/>
                    <a:pt x="12847" y="6439"/>
                    <a:pt x="13056" y="5498"/>
                  </a:cubicBezTo>
                  <a:cubicBezTo>
                    <a:pt x="13245" y="4765"/>
                    <a:pt x="13349" y="4033"/>
                    <a:pt x="13349" y="3280"/>
                  </a:cubicBezTo>
                  <a:cubicBezTo>
                    <a:pt x="13349" y="3092"/>
                    <a:pt x="13328" y="2903"/>
                    <a:pt x="13266" y="2736"/>
                  </a:cubicBezTo>
                  <a:cubicBezTo>
                    <a:pt x="13036" y="1836"/>
                    <a:pt x="12596" y="1083"/>
                    <a:pt x="11864" y="497"/>
                  </a:cubicBezTo>
                  <a:cubicBezTo>
                    <a:pt x="11487" y="225"/>
                    <a:pt x="11090" y="37"/>
                    <a:pt x="10629" y="16"/>
                  </a:cubicBezTo>
                  <a:cubicBezTo>
                    <a:pt x="10558" y="6"/>
                    <a:pt x="10490" y="0"/>
                    <a:pt x="10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7"/>
            <p:cNvSpPr/>
            <p:nvPr/>
          </p:nvSpPr>
          <p:spPr>
            <a:xfrm>
              <a:off x="4823475" y="3039775"/>
              <a:ext cx="468725" cy="248500"/>
            </a:xfrm>
            <a:custGeom>
              <a:avLst/>
              <a:gdLst/>
              <a:ahLst/>
              <a:cxnLst/>
              <a:rect l="l" t="t" r="r" b="b"/>
              <a:pathLst>
                <a:path w="18749" h="9940" extrusionOk="0">
                  <a:moveTo>
                    <a:pt x="12325" y="1"/>
                  </a:moveTo>
                  <a:cubicBezTo>
                    <a:pt x="11153" y="43"/>
                    <a:pt x="10065" y="336"/>
                    <a:pt x="9019" y="859"/>
                  </a:cubicBezTo>
                  <a:cubicBezTo>
                    <a:pt x="8265" y="1256"/>
                    <a:pt x="7554" y="1758"/>
                    <a:pt x="6905" y="2344"/>
                  </a:cubicBezTo>
                  <a:cubicBezTo>
                    <a:pt x="6194" y="2951"/>
                    <a:pt x="5545" y="3642"/>
                    <a:pt x="4918" y="4353"/>
                  </a:cubicBezTo>
                  <a:cubicBezTo>
                    <a:pt x="4415" y="4897"/>
                    <a:pt x="3934" y="5483"/>
                    <a:pt x="3348" y="5964"/>
                  </a:cubicBezTo>
                  <a:cubicBezTo>
                    <a:pt x="3181" y="6090"/>
                    <a:pt x="3014" y="6257"/>
                    <a:pt x="2846" y="6383"/>
                  </a:cubicBezTo>
                  <a:cubicBezTo>
                    <a:pt x="2804" y="6404"/>
                    <a:pt x="2783" y="6445"/>
                    <a:pt x="2742" y="6487"/>
                  </a:cubicBezTo>
                  <a:cubicBezTo>
                    <a:pt x="2637" y="6696"/>
                    <a:pt x="2511" y="6885"/>
                    <a:pt x="2323" y="7052"/>
                  </a:cubicBezTo>
                  <a:cubicBezTo>
                    <a:pt x="1988" y="7366"/>
                    <a:pt x="1612" y="7638"/>
                    <a:pt x="1277" y="7931"/>
                  </a:cubicBezTo>
                  <a:cubicBezTo>
                    <a:pt x="1026" y="8140"/>
                    <a:pt x="754" y="8370"/>
                    <a:pt x="503" y="8621"/>
                  </a:cubicBezTo>
                  <a:cubicBezTo>
                    <a:pt x="335" y="8768"/>
                    <a:pt x="210" y="8935"/>
                    <a:pt x="126" y="9082"/>
                  </a:cubicBezTo>
                  <a:cubicBezTo>
                    <a:pt x="1" y="9375"/>
                    <a:pt x="1" y="9626"/>
                    <a:pt x="189" y="9898"/>
                  </a:cubicBezTo>
                  <a:lnTo>
                    <a:pt x="231" y="9940"/>
                  </a:lnTo>
                  <a:cubicBezTo>
                    <a:pt x="252" y="9919"/>
                    <a:pt x="293" y="9919"/>
                    <a:pt x="293" y="9898"/>
                  </a:cubicBezTo>
                  <a:cubicBezTo>
                    <a:pt x="733" y="9312"/>
                    <a:pt x="1256" y="8852"/>
                    <a:pt x="1800" y="8412"/>
                  </a:cubicBezTo>
                  <a:cubicBezTo>
                    <a:pt x="2239" y="8056"/>
                    <a:pt x="2658" y="7701"/>
                    <a:pt x="3076" y="7324"/>
                  </a:cubicBezTo>
                  <a:cubicBezTo>
                    <a:pt x="3390" y="7073"/>
                    <a:pt x="3683" y="6738"/>
                    <a:pt x="3913" y="6383"/>
                  </a:cubicBezTo>
                  <a:cubicBezTo>
                    <a:pt x="3955" y="6362"/>
                    <a:pt x="3976" y="6320"/>
                    <a:pt x="4018" y="6278"/>
                  </a:cubicBezTo>
                  <a:cubicBezTo>
                    <a:pt x="4646" y="5922"/>
                    <a:pt x="5148" y="5420"/>
                    <a:pt x="5629" y="4855"/>
                  </a:cubicBezTo>
                  <a:cubicBezTo>
                    <a:pt x="5901" y="4499"/>
                    <a:pt x="6173" y="4144"/>
                    <a:pt x="6466" y="3809"/>
                  </a:cubicBezTo>
                  <a:cubicBezTo>
                    <a:pt x="6801" y="3349"/>
                    <a:pt x="7156" y="2930"/>
                    <a:pt x="7638" y="2595"/>
                  </a:cubicBezTo>
                  <a:cubicBezTo>
                    <a:pt x="8098" y="2261"/>
                    <a:pt x="8600" y="1947"/>
                    <a:pt x="9102" y="1612"/>
                  </a:cubicBezTo>
                  <a:cubicBezTo>
                    <a:pt x="9542" y="1319"/>
                    <a:pt x="10023" y="1047"/>
                    <a:pt x="10504" y="838"/>
                  </a:cubicBezTo>
                  <a:cubicBezTo>
                    <a:pt x="11069" y="608"/>
                    <a:pt x="11634" y="461"/>
                    <a:pt x="12262" y="461"/>
                  </a:cubicBezTo>
                  <a:cubicBezTo>
                    <a:pt x="12764" y="461"/>
                    <a:pt x="13224" y="566"/>
                    <a:pt x="13705" y="775"/>
                  </a:cubicBezTo>
                  <a:cubicBezTo>
                    <a:pt x="14668" y="1214"/>
                    <a:pt x="15526" y="1738"/>
                    <a:pt x="16321" y="2428"/>
                  </a:cubicBezTo>
                  <a:cubicBezTo>
                    <a:pt x="16949" y="3014"/>
                    <a:pt x="17451" y="3642"/>
                    <a:pt x="17786" y="4437"/>
                  </a:cubicBezTo>
                  <a:cubicBezTo>
                    <a:pt x="17827" y="4562"/>
                    <a:pt x="17869" y="4709"/>
                    <a:pt x="17932" y="4855"/>
                  </a:cubicBezTo>
                  <a:cubicBezTo>
                    <a:pt x="18016" y="4981"/>
                    <a:pt x="18099" y="5106"/>
                    <a:pt x="18204" y="5232"/>
                  </a:cubicBezTo>
                  <a:cubicBezTo>
                    <a:pt x="18246" y="5295"/>
                    <a:pt x="18330" y="5336"/>
                    <a:pt x="18413" y="5378"/>
                  </a:cubicBezTo>
                  <a:cubicBezTo>
                    <a:pt x="18438" y="5385"/>
                    <a:pt x="18464" y="5389"/>
                    <a:pt x="18488" y="5389"/>
                  </a:cubicBezTo>
                  <a:cubicBezTo>
                    <a:pt x="18606" y="5389"/>
                    <a:pt x="18710" y="5308"/>
                    <a:pt x="18727" y="5169"/>
                  </a:cubicBezTo>
                  <a:cubicBezTo>
                    <a:pt x="18748" y="5043"/>
                    <a:pt x="18727" y="4960"/>
                    <a:pt x="18706" y="4876"/>
                  </a:cubicBezTo>
                  <a:cubicBezTo>
                    <a:pt x="18643" y="4709"/>
                    <a:pt x="18539" y="4562"/>
                    <a:pt x="18455" y="4437"/>
                  </a:cubicBezTo>
                  <a:cubicBezTo>
                    <a:pt x="18434" y="4353"/>
                    <a:pt x="18392" y="4290"/>
                    <a:pt x="18351" y="4248"/>
                  </a:cubicBezTo>
                  <a:cubicBezTo>
                    <a:pt x="17869" y="3223"/>
                    <a:pt x="17116" y="2386"/>
                    <a:pt x="16195" y="1717"/>
                  </a:cubicBezTo>
                  <a:cubicBezTo>
                    <a:pt x="15400" y="1131"/>
                    <a:pt x="14542" y="670"/>
                    <a:pt x="13622" y="315"/>
                  </a:cubicBezTo>
                  <a:cubicBezTo>
                    <a:pt x="13371" y="210"/>
                    <a:pt x="13078" y="106"/>
                    <a:pt x="12827" y="43"/>
                  </a:cubicBezTo>
                  <a:cubicBezTo>
                    <a:pt x="12659" y="1"/>
                    <a:pt x="12513" y="1"/>
                    <a:pt x="12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7"/>
            <p:cNvSpPr/>
            <p:nvPr/>
          </p:nvSpPr>
          <p:spPr>
            <a:xfrm>
              <a:off x="4890425" y="2898875"/>
              <a:ext cx="584850" cy="217300"/>
            </a:xfrm>
            <a:custGeom>
              <a:avLst/>
              <a:gdLst/>
              <a:ahLst/>
              <a:cxnLst/>
              <a:rect l="l" t="t" r="r" b="b"/>
              <a:pathLst>
                <a:path w="23394" h="8692" extrusionOk="0">
                  <a:moveTo>
                    <a:pt x="10817" y="1"/>
                  </a:moveTo>
                  <a:cubicBezTo>
                    <a:pt x="10686" y="1"/>
                    <a:pt x="10554" y="3"/>
                    <a:pt x="10421" y="8"/>
                  </a:cubicBezTo>
                  <a:cubicBezTo>
                    <a:pt x="9563" y="50"/>
                    <a:pt x="8726" y="113"/>
                    <a:pt x="7889" y="155"/>
                  </a:cubicBezTo>
                  <a:cubicBezTo>
                    <a:pt x="7282" y="155"/>
                    <a:pt x="6717" y="301"/>
                    <a:pt x="6131" y="490"/>
                  </a:cubicBezTo>
                  <a:cubicBezTo>
                    <a:pt x="6006" y="532"/>
                    <a:pt x="5880" y="573"/>
                    <a:pt x="5713" y="615"/>
                  </a:cubicBezTo>
                  <a:lnTo>
                    <a:pt x="5085" y="783"/>
                  </a:lnTo>
                  <a:cubicBezTo>
                    <a:pt x="4981" y="804"/>
                    <a:pt x="4855" y="804"/>
                    <a:pt x="4750" y="804"/>
                  </a:cubicBezTo>
                  <a:cubicBezTo>
                    <a:pt x="4646" y="804"/>
                    <a:pt x="4541" y="804"/>
                    <a:pt x="4499" y="699"/>
                  </a:cubicBezTo>
                  <a:cubicBezTo>
                    <a:pt x="4562" y="594"/>
                    <a:pt x="4646" y="511"/>
                    <a:pt x="4729" y="427"/>
                  </a:cubicBezTo>
                  <a:cubicBezTo>
                    <a:pt x="4771" y="364"/>
                    <a:pt x="4855" y="260"/>
                    <a:pt x="4918" y="176"/>
                  </a:cubicBezTo>
                  <a:cubicBezTo>
                    <a:pt x="4952" y="107"/>
                    <a:pt x="4930" y="39"/>
                    <a:pt x="4864" y="39"/>
                  </a:cubicBezTo>
                  <a:cubicBezTo>
                    <a:pt x="4849" y="39"/>
                    <a:pt x="4832" y="43"/>
                    <a:pt x="4813" y="50"/>
                  </a:cubicBezTo>
                  <a:cubicBezTo>
                    <a:pt x="4709" y="71"/>
                    <a:pt x="4604" y="92"/>
                    <a:pt x="4520" y="113"/>
                  </a:cubicBezTo>
                  <a:cubicBezTo>
                    <a:pt x="4123" y="280"/>
                    <a:pt x="3725" y="427"/>
                    <a:pt x="3369" y="636"/>
                  </a:cubicBezTo>
                  <a:cubicBezTo>
                    <a:pt x="2784" y="950"/>
                    <a:pt x="2219" y="1306"/>
                    <a:pt x="1633" y="1620"/>
                  </a:cubicBezTo>
                  <a:cubicBezTo>
                    <a:pt x="1591" y="1640"/>
                    <a:pt x="1528" y="1640"/>
                    <a:pt x="1486" y="1661"/>
                  </a:cubicBezTo>
                  <a:cubicBezTo>
                    <a:pt x="984" y="1787"/>
                    <a:pt x="587" y="2080"/>
                    <a:pt x="252" y="2456"/>
                  </a:cubicBezTo>
                  <a:cubicBezTo>
                    <a:pt x="168" y="2519"/>
                    <a:pt x="126" y="2624"/>
                    <a:pt x="64" y="2729"/>
                  </a:cubicBezTo>
                  <a:cubicBezTo>
                    <a:pt x="1" y="2896"/>
                    <a:pt x="64" y="3021"/>
                    <a:pt x="231" y="3042"/>
                  </a:cubicBezTo>
                  <a:cubicBezTo>
                    <a:pt x="284" y="3052"/>
                    <a:pt x="337" y="3056"/>
                    <a:pt x="389" y="3056"/>
                  </a:cubicBezTo>
                  <a:cubicBezTo>
                    <a:pt x="559" y="3056"/>
                    <a:pt x="724" y="3012"/>
                    <a:pt x="900" y="2980"/>
                  </a:cubicBezTo>
                  <a:cubicBezTo>
                    <a:pt x="942" y="2980"/>
                    <a:pt x="963" y="2938"/>
                    <a:pt x="984" y="2917"/>
                  </a:cubicBezTo>
                  <a:cubicBezTo>
                    <a:pt x="1884" y="2080"/>
                    <a:pt x="2930" y="1578"/>
                    <a:pt x="4102" y="1264"/>
                  </a:cubicBezTo>
                  <a:cubicBezTo>
                    <a:pt x="4646" y="1117"/>
                    <a:pt x="5190" y="1034"/>
                    <a:pt x="5776" y="950"/>
                  </a:cubicBezTo>
                  <a:cubicBezTo>
                    <a:pt x="5880" y="950"/>
                    <a:pt x="5964" y="929"/>
                    <a:pt x="6069" y="908"/>
                  </a:cubicBezTo>
                  <a:cubicBezTo>
                    <a:pt x="7136" y="594"/>
                    <a:pt x="8224" y="469"/>
                    <a:pt x="9354" y="469"/>
                  </a:cubicBezTo>
                  <a:cubicBezTo>
                    <a:pt x="9489" y="461"/>
                    <a:pt x="9626" y="458"/>
                    <a:pt x="9763" y="458"/>
                  </a:cubicBezTo>
                  <a:cubicBezTo>
                    <a:pt x="10385" y="458"/>
                    <a:pt x="11017" y="529"/>
                    <a:pt x="11634" y="615"/>
                  </a:cubicBezTo>
                  <a:cubicBezTo>
                    <a:pt x="12408" y="741"/>
                    <a:pt x="13204" y="908"/>
                    <a:pt x="13957" y="1096"/>
                  </a:cubicBezTo>
                  <a:cubicBezTo>
                    <a:pt x="14396" y="1222"/>
                    <a:pt x="14877" y="1327"/>
                    <a:pt x="15317" y="1473"/>
                  </a:cubicBezTo>
                  <a:cubicBezTo>
                    <a:pt x="16028" y="1724"/>
                    <a:pt x="16677" y="2059"/>
                    <a:pt x="17305" y="2456"/>
                  </a:cubicBezTo>
                  <a:cubicBezTo>
                    <a:pt x="18518" y="3210"/>
                    <a:pt x="19522" y="4172"/>
                    <a:pt x="20422" y="5281"/>
                  </a:cubicBezTo>
                  <a:cubicBezTo>
                    <a:pt x="20673" y="5616"/>
                    <a:pt x="20924" y="5951"/>
                    <a:pt x="21175" y="6286"/>
                  </a:cubicBezTo>
                  <a:cubicBezTo>
                    <a:pt x="21238" y="6369"/>
                    <a:pt x="21280" y="6432"/>
                    <a:pt x="21364" y="6453"/>
                  </a:cubicBezTo>
                  <a:cubicBezTo>
                    <a:pt x="21573" y="6537"/>
                    <a:pt x="21719" y="6662"/>
                    <a:pt x="21866" y="6850"/>
                  </a:cubicBezTo>
                  <a:cubicBezTo>
                    <a:pt x="22012" y="7060"/>
                    <a:pt x="22138" y="7290"/>
                    <a:pt x="22284" y="7520"/>
                  </a:cubicBezTo>
                  <a:cubicBezTo>
                    <a:pt x="22410" y="7708"/>
                    <a:pt x="22494" y="7938"/>
                    <a:pt x="22619" y="8127"/>
                  </a:cubicBezTo>
                  <a:cubicBezTo>
                    <a:pt x="22703" y="8294"/>
                    <a:pt x="22828" y="8420"/>
                    <a:pt x="22933" y="8524"/>
                  </a:cubicBezTo>
                  <a:cubicBezTo>
                    <a:pt x="23038" y="8629"/>
                    <a:pt x="23184" y="8671"/>
                    <a:pt x="23393" y="8692"/>
                  </a:cubicBezTo>
                  <a:cubicBezTo>
                    <a:pt x="23372" y="8629"/>
                    <a:pt x="23372" y="8566"/>
                    <a:pt x="23351" y="8524"/>
                  </a:cubicBezTo>
                  <a:cubicBezTo>
                    <a:pt x="23142" y="7918"/>
                    <a:pt x="22828" y="7374"/>
                    <a:pt x="22431" y="6850"/>
                  </a:cubicBezTo>
                  <a:cubicBezTo>
                    <a:pt x="21971" y="6223"/>
                    <a:pt x="21447" y="5637"/>
                    <a:pt x="20924" y="5072"/>
                  </a:cubicBezTo>
                  <a:cubicBezTo>
                    <a:pt x="20569" y="4695"/>
                    <a:pt x="20255" y="4298"/>
                    <a:pt x="19941" y="3942"/>
                  </a:cubicBezTo>
                  <a:lnTo>
                    <a:pt x="19815" y="3817"/>
                  </a:lnTo>
                  <a:cubicBezTo>
                    <a:pt x="18853" y="2875"/>
                    <a:pt x="17723" y="2143"/>
                    <a:pt x="16489" y="1536"/>
                  </a:cubicBezTo>
                  <a:cubicBezTo>
                    <a:pt x="15798" y="1201"/>
                    <a:pt x="15087" y="908"/>
                    <a:pt x="14354" y="678"/>
                  </a:cubicBezTo>
                  <a:cubicBezTo>
                    <a:pt x="13601" y="448"/>
                    <a:pt x="12827" y="218"/>
                    <a:pt x="12053" y="92"/>
                  </a:cubicBezTo>
                  <a:cubicBezTo>
                    <a:pt x="11653" y="28"/>
                    <a:pt x="11241" y="1"/>
                    <a:pt x="10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7"/>
            <p:cNvSpPr/>
            <p:nvPr/>
          </p:nvSpPr>
          <p:spPr>
            <a:xfrm>
              <a:off x="4799925" y="2739425"/>
              <a:ext cx="595325" cy="122325"/>
            </a:xfrm>
            <a:custGeom>
              <a:avLst/>
              <a:gdLst/>
              <a:ahLst/>
              <a:cxnLst/>
              <a:rect l="l" t="t" r="r" b="b"/>
              <a:pathLst>
                <a:path w="23813" h="4893" extrusionOk="0">
                  <a:moveTo>
                    <a:pt x="12685" y="1"/>
                  </a:moveTo>
                  <a:cubicBezTo>
                    <a:pt x="12607" y="1"/>
                    <a:pt x="12529" y="2"/>
                    <a:pt x="12450" y="5"/>
                  </a:cubicBezTo>
                  <a:cubicBezTo>
                    <a:pt x="11070" y="67"/>
                    <a:pt x="9730" y="214"/>
                    <a:pt x="8391" y="570"/>
                  </a:cubicBezTo>
                  <a:lnTo>
                    <a:pt x="8077" y="632"/>
                  </a:lnTo>
                  <a:cubicBezTo>
                    <a:pt x="7513" y="821"/>
                    <a:pt x="6906" y="925"/>
                    <a:pt x="6320" y="1114"/>
                  </a:cubicBezTo>
                  <a:cubicBezTo>
                    <a:pt x="5504" y="1344"/>
                    <a:pt x="4688" y="1720"/>
                    <a:pt x="3893" y="2118"/>
                  </a:cubicBezTo>
                  <a:cubicBezTo>
                    <a:pt x="3119" y="2495"/>
                    <a:pt x="2365" y="2871"/>
                    <a:pt x="1570" y="3227"/>
                  </a:cubicBezTo>
                  <a:cubicBezTo>
                    <a:pt x="1005" y="3499"/>
                    <a:pt x="545" y="3917"/>
                    <a:pt x="168" y="4420"/>
                  </a:cubicBezTo>
                  <a:cubicBezTo>
                    <a:pt x="106" y="4482"/>
                    <a:pt x="85" y="4566"/>
                    <a:pt x="64" y="4629"/>
                  </a:cubicBezTo>
                  <a:cubicBezTo>
                    <a:pt x="1" y="4796"/>
                    <a:pt x="64" y="4859"/>
                    <a:pt x="189" y="4880"/>
                  </a:cubicBezTo>
                  <a:cubicBezTo>
                    <a:pt x="235" y="4888"/>
                    <a:pt x="278" y="4892"/>
                    <a:pt x="320" y="4892"/>
                  </a:cubicBezTo>
                  <a:cubicBezTo>
                    <a:pt x="391" y="4892"/>
                    <a:pt x="458" y="4878"/>
                    <a:pt x="524" y="4838"/>
                  </a:cubicBezTo>
                  <a:cubicBezTo>
                    <a:pt x="1466" y="4022"/>
                    <a:pt x="2533" y="3394"/>
                    <a:pt x="3663" y="2871"/>
                  </a:cubicBezTo>
                  <a:cubicBezTo>
                    <a:pt x="5880" y="1867"/>
                    <a:pt x="8182" y="1114"/>
                    <a:pt x="10588" y="695"/>
                  </a:cubicBezTo>
                  <a:cubicBezTo>
                    <a:pt x="11197" y="599"/>
                    <a:pt x="11782" y="527"/>
                    <a:pt x="12380" y="527"/>
                  </a:cubicBezTo>
                  <a:cubicBezTo>
                    <a:pt x="12562" y="527"/>
                    <a:pt x="12746" y="534"/>
                    <a:pt x="12932" y="549"/>
                  </a:cubicBezTo>
                  <a:cubicBezTo>
                    <a:pt x="13915" y="591"/>
                    <a:pt x="14878" y="821"/>
                    <a:pt x="15777" y="1281"/>
                  </a:cubicBezTo>
                  <a:cubicBezTo>
                    <a:pt x="16133" y="1448"/>
                    <a:pt x="16531" y="1616"/>
                    <a:pt x="16949" y="1720"/>
                  </a:cubicBezTo>
                  <a:cubicBezTo>
                    <a:pt x="17472" y="1867"/>
                    <a:pt x="18016" y="2034"/>
                    <a:pt x="18539" y="2181"/>
                  </a:cubicBezTo>
                  <a:cubicBezTo>
                    <a:pt x="19251" y="2390"/>
                    <a:pt x="19941" y="2641"/>
                    <a:pt x="20527" y="3018"/>
                  </a:cubicBezTo>
                  <a:cubicBezTo>
                    <a:pt x="20904" y="3290"/>
                    <a:pt x="21301" y="3499"/>
                    <a:pt x="21657" y="3729"/>
                  </a:cubicBezTo>
                  <a:cubicBezTo>
                    <a:pt x="22054" y="3980"/>
                    <a:pt x="22473" y="4252"/>
                    <a:pt x="22870" y="4482"/>
                  </a:cubicBezTo>
                  <a:cubicBezTo>
                    <a:pt x="23017" y="4566"/>
                    <a:pt x="23205" y="4650"/>
                    <a:pt x="23352" y="4713"/>
                  </a:cubicBezTo>
                  <a:cubicBezTo>
                    <a:pt x="23435" y="4754"/>
                    <a:pt x="23498" y="4775"/>
                    <a:pt x="23561" y="4775"/>
                  </a:cubicBezTo>
                  <a:cubicBezTo>
                    <a:pt x="23666" y="4775"/>
                    <a:pt x="23749" y="4713"/>
                    <a:pt x="23770" y="4650"/>
                  </a:cubicBezTo>
                  <a:cubicBezTo>
                    <a:pt x="23812" y="4545"/>
                    <a:pt x="23812" y="4461"/>
                    <a:pt x="23707" y="4399"/>
                  </a:cubicBezTo>
                  <a:cubicBezTo>
                    <a:pt x="23247" y="4127"/>
                    <a:pt x="22829" y="3834"/>
                    <a:pt x="22410" y="3541"/>
                  </a:cubicBezTo>
                  <a:cubicBezTo>
                    <a:pt x="21824" y="3101"/>
                    <a:pt x="21197" y="2683"/>
                    <a:pt x="20506" y="2348"/>
                  </a:cubicBezTo>
                  <a:cubicBezTo>
                    <a:pt x="19878" y="1992"/>
                    <a:pt x="19230" y="1762"/>
                    <a:pt x="18539" y="1616"/>
                  </a:cubicBezTo>
                  <a:cubicBezTo>
                    <a:pt x="18204" y="1532"/>
                    <a:pt x="17891" y="1407"/>
                    <a:pt x="17577" y="1302"/>
                  </a:cubicBezTo>
                  <a:cubicBezTo>
                    <a:pt x="16970" y="1093"/>
                    <a:pt x="16342" y="842"/>
                    <a:pt x="15756" y="632"/>
                  </a:cubicBezTo>
                  <a:cubicBezTo>
                    <a:pt x="15254" y="486"/>
                    <a:pt x="14773" y="319"/>
                    <a:pt x="14292" y="193"/>
                  </a:cubicBezTo>
                  <a:cubicBezTo>
                    <a:pt x="13761" y="65"/>
                    <a:pt x="13230" y="1"/>
                    <a:pt x="126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7"/>
            <p:cNvSpPr/>
            <p:nvPr/>
          </p:nvSpPr>
          <p:spPr>
            <a:xfrm>
              <a:off x="4831600" y="3102925"/>
              <a:ext cx="420825" cy="267225"/>
            </a:xfrm>
            <a:custGeom>
              <a:avLst/>
              <a:gdLst/>
              <a:ahLst/>
              <a:cxnLst/>
              <a:rect l="l" t="t" r="r" b="b"/>
              <a:pathLst>
                <a:path w="16833" h="10689" extrusionOk="0">
                  <a:moveTo>
                    <a:pt x="12746" y="1"/>
                  </a:moveTo>
                  <a:cubicBezTo>
                    <a:pt x="12427" y="1"/>
                    <a:pt x="12116" y="56"/>
                    <a:pt x="11811" y="153"/>
                  </a:cubicBezTo>
                  <a:cubicBezTo>
                    <a:pt x="11351" y="279"/>
                    <a:pt x="10870" y="488"/>
                    <a:pt x="10430" y="676"/>
                  </a:cubicBezTo>
                  <a:cubicBezTo>
                    <a:pt x="9991" y="865"/>
                    <a:pt x="9510" y="1032"/>
                    <a:pt x="9070" y="1220"/>
                  </a:cubicBezTo>
                  <a:lnTo>
                    <a:pt x="8840" y="1388"/>
                  </a:lnTo>
                  <a:cubicBezTo>
                    <a:pt x="8233" y="1848"/>
                    <a:pt x="7689" y="2371"/>
                    <a:pt x="7187" y="2957"/>
                  </a:cubicBezTo>
                  <a:cubicBezTo>
                    <a:pt x="6538" y="3710"/>
                    <a:pt x="5932" y="4526"/>
                    <a:pt x="5304" y="5300"/>
                  </a:cubicBezTo>
                  <a:cubicBezTo>
                    <a:pt x="4760" y="6012"/>
                    <a:pt x="4174" y="6723"/>
                    <a:pt x="3567" y="7372"/>
                  </a:cubicBezTo>
                  <a:cubicBezTo>
                    <a:pt x="2919" y="8083"/>
                    <a:pt x="2207" y="8711"/>
                    <a:pt x="1370" y="9192"/>
                  </a:cubicBezTo>
                  <a:cubicBezTo>
                    <a:pt x="1349" y="9234"/>
                    <a:pt x="1328" y="9234"/>
                    <a:pt x="1308" y="9255"/>
                  </a:cubicBezTo>
                  <a:lnTo>
                    <a:pt x="220" y="10322"/>
                  </a:lnTo>
                  <a:cubicBezTo>
                    <a:pt x="157" y="10406"/>
                    <a:pt x="73" y="10510"/>
                    <a:pt x="52" y="10531"/>
                  </a:cubicBezTo>
                  <a:cubicBezTo>
                    <a:pt x="1" y="10617"/>
                    <a:pt x="5" y="10689"/>
                    <a:pt x="90" y="10689"/>
                  </a:cubicBezTo>
                  <a:cubicBezTo>
                    <a:pt x="108" y="10689"/>
                    <a:pt x="130" y="10685"/>
                    <a:pt x="157" y="10678"/>
                  </a:cubicBezTo>
                  <a:cubicBezTo>
                    <a:pt x="345" y="10636"/>
                    <a:pt x="596" y="10615"/>
                    <a:pt x="743" y="10448"/>
                  </a:cubicBezTo>
                  <a:cubicBezTo>
                    <a:pt x="1349" y="9924"/>
                    <a:pt x="1998" y="9485"/>
                    <a:pt x="2626" y="9025"/>
                  </a:cubicBezTo>
                  <a:cubicBezTo>
                    <a:pt x="3191" y="8606"/>
                    <a:pt x="3756" y="8188"/>
                    <a:pt x="4237" y="7665"/>
                  </a:cubicBezTo>
                  <a:cubicBezTo>
                    <a:pt x="4404" y="7455"/>
                    <a:pt x="4593" y="7204"/>
                    <a:pt x="4781" y="6995"/>
                  </a:cubicBezTo>
                  <a:lnTo>
                    <a:pt x="5178" y="6535"/>
                  </a:lnTo>
                  <a:cubicBezTo>
                    <a:pt x="5722" y="5949"/>
                    <a:pt x="6183" y="5300"/>
                    <a:pt x="6685" y="4673"/>
                  </a:cubicBezTo>
                  <a:cubicBezTo>
                    <a:pt x="7166" y="4066"/>
                    <a:pt x="7626" y="3438"/>
                    <a:pt x="8150" y="2873"/>
                  </a:cubicBezTo>
                  <a:cubicBezTo>
                    <a:pt x="8547" y="2455"/>
                    <a:pt x="8945" y="2057"/>
                    <a:pt x="9405" y="1722"/>
                  </a:cubicBezTo>
                  <a:cubicBezTo>
                    <a:pt x="9468" y="1701"/>
                    <a:pt x="9489" y="1660"/>
                    <a:pt x="9531" y="1639"/>
                  </a:cubicBezTo>
                  <a:cubicBezTo>
                    <a:pt x="10116" y="1388"/>
                    <a:pt x="10681" y="1137"/>
                    <a:pt x="11267" y="885"/>
                  </a:cubicBezTo>
                  <a:cubicBezTo>
                    <a:pt x="11602" y="760"/>
                    <a:pt x="11937" y="613"/>
                    <a:pt x="12313" y="572"/>
                  </a:cubicBezTo>
                  <a:cubicBezTo>
                    <a:pt x="12479" y="559"/>
                    <a:pt x="12652" y="538"/>
                    <a:pt x="12828" y="538"/>
                  </a:cubicBezTo>
                  <a:cubicBezTo>
                    <a:pt x="12941" y="538"/>
                    <a:pt x="13056" y="547"/>
                    <a:pt x="13171" y="572"/>
                  </a:cubicBezTo>
                  <a:cubicBezTo>
                    <a:pt x="13611" y="655"/>
                    <a:pt x="13945" y="885"/>
                    <a:pt x="14217" y="1220"/>
                  </a:cubicBezTo>
                  <a:cubicBezTo>
                    <a:pt x="14301" y="1325"/>
                    <a:pt x="14364" y="1429"/>
                    <a:pt x="14469" y="1513"/>
                  </a:cubicBezTo>
                  <a:cubicBezTo>
                    <a:pt x="14845" y="1806"/>
                    <a:pt x="15117" y="2183"/>
                    <a:pt x="15326" y="2580"/>
                  </a:cubicBezTo>
                  <a:cubicBezTo>
                    <a:pt x="15598" y="3103"/>
                    <a:pt x="15870" y="3647"/>
                    <a:pt x="16163" y="4170"/>
                  </a:cubicBezTo>
                  <a:cubicBezTo>
                    <a:pt x="16268" y="4380"/>
                    <a:pt x="16393" y="4589"/>
                    <a:pt x="16519" y="4798"/>
                  </a:cubicBezTo>
                  <a:cubicBezTo>
                    <a:pt x="16624" y="4966"/>
                    <a:pt x="16686" y="4986"/>
                    <a:pt x="16833" y="5049"/>
                  </a:cubicBezTo>
                  <a:cubicBezTo>
                    <a:pt x="16833" y="4903"/>
                    <a:pt x="16833" y="4777"/>
                    <a:pt x="16812" y="4652"/>
                  </a:cubicBezTo>
                  <a:cubicBezTo>
                    <a:pt x="16707" y="3857"/>
                    <a:pt x="16414" y="3124"/>
                    <a:pt x="15996" y="2476"/>
                  </a:cubicBezTo>
                  <a:cubicBezTo>
                    <a:pt x="15473" y="1618"/>
                    <a:pt x="14761" y="885"/>
                    <a:pt x="13924" y="300"/>
                  </a:cubicBezTo>
                  <a:cubicBezTo>
                    <a:pt x="13778" y="195"/>
                    <a:pt x="13590" y="153"/>
                    <a:pt x="13443" y="90"/>
                  </a:cubicBezTo>
                  <a:cubicBezTo>
                    <a:pt x="13207" y="29"/>
                    <a:pt x="12975" y="1"/>
                    <a:pt x="127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7"/>
            <p:cNvSpPr/>
            <p:nvPr/>
          </p:nvSpPr>
          <p:spPr>
            <a:xfrm>
              <a:off x="5336100" y="3114450"/>
              <a:ext cx="106750" cy="412350"/>
            </a:xfrm>
            <a:custGeom>
              <a:avLst/>
              <a:gdLst/>
              <a:ahLst/>
              <a:cxnLst/>
              <a:rect l="l" t="t" r="r" b="b"/>
              <a:pathLst>
                <a:path w="4270" h="16494" extrusionOk="0">
                  <a:moveTo>
                    <a:pt x="3265" y="12687"/>
                  </a:moveTo>
                  <a:cubicBezTo>
                    <a:pt x="3306" y="12687"/>
                    <a:pt x="3355" y="12709"/>
                    <a:pt x="3411" y="12748"/>
                  </a:cubicBezTo>
                  <a:cubicBezTo>
                    <a:pt x="3558" y="12874"/>
                    <a:pt x="3662" y="13020"/>
                    <a:pt x="3683" y="13209"/>
                  </a:cubicBezTo>
                  <a:cubicBezTo>
                    <a:pt x="3718" y="13312"/>
                    <a:pt x="3667" y="13387"/>
                    <a:pt x="3578" y="13387"/>
                  </a:cubicBezTo>
                  <a:cubicBezTo>
                    <a:pt x="3559" y="13387"/>
                    <a:pt x="3538" y="13384"/>
                    <a:pt x="3516" y="13376"/>
                  </a:cubicBezTo>
                  <a:cubicBezTo>
                    <a:pt x="3411" y="13313"/>
                    <a:pt x="3307" y="13272"/>
                    <a:pt x="3181" y="13188"/>
                  </a:cubicBezTo>
                  <a:cubicBezTo>
                    <a:pt x="3160" y="13167"/>
                    <a:pt x="3139" y="13125"/>
                    <a:pt x="3139" y="13104"/>
                  </a:cubicBezTo>
                  <a:lnTo>
                    <a:pt x="3139" y="12874"/>
                  </a:lnTo>
                  <a:cubicBezTo>
                    <a:pt x="3152" y="12744"/>
                    <a:pt x="3197" y="12687"/>
                    <a:pt x="3265" y="12687"/>
                  </a:cubicBezTo>
                  <a:close/>
                  <a:moveTo>
                    <a:pt x="158" y="1"/>
                  </a:moveTo>
                  <a:cubicBezTo>
                    <a:pt x="111" y="1"/>
                    <a:pt x="59" y="14"/>
                    <a:pt x="1" y="48"/>
                  </a:cubicBezTo>
                  <a:cubicBezTo>
                    <a:pt x="22" y="111"/>
                    <a:pt x="84" y="152"/>
                    <a:pt x="105" y="215"/>
                  </a:cubicBezTo>
                  <a:cubicBezTo>
                    <a:pt x="503" y="864"/>
                    <a:pt x="879" y="1492"/>
                    <a:pt x="1256" y="2161"/>
                  </a:cubicBezTo>
                  <a:cubicBezTo>
                    <a:pt x="1612" y="2831"/>
                    <a:pt x="1905" y="3521"/>
                    <a:pt x="2030" y="4253"/>
                  </a:cubicBezTo>
                  <a:cubicBezTo>
                    <a:pt x="2114" y="4756"/>
                    <a:pt x="2135" y="5279"/>
                    <a:pt x="2093" y="5781"/>
                  </a:cubicBezTo>
                  <a:cubicBezTo>
                    <a:pt x="2009" y="6158"/>
                    <a:pt x="2030" y="6471"/>
                    <a:pt x="2030" y="6806"/>
                  </a:cubicBezTo>
                  <a:cubicBezTo>
                    <a:pt x="2072" y="7685"/>
                    <a:pt x="2114" y="8606"/>
                    <a:pt x="2135" y="9505"/>
                  </a:cubicBezTo>
                  <a:cubicBezTo>
                    <a:pt x="2177" y="10468"/>
                    <a:pt x="2093" y="11409"/>
                    <a:pt x="1905" y="12351"/>
                  </a:cubicBezTo>
                  <a:cubicBezTo>
                    <a:pt x="1842" y="12790"/>
                    <a:pt x="1758" y="13272"/>
                    <a:pt x="1695" y="13711"/>
                  </a:cubicBezTo>
                  <a:lnTo>
                    <a:pt x="1549" y="14883"/>
                  </a:lnTo>
                  <a:cubicBezTo>
                    <a:pt x="1486" y="15385"/>
                    <a:pt x="1486" y="15887"/>
                    <a:pt x="1549" y="16368"/>
                  </a:cubicBezTo>
                  <a:cubicBezTo>
                    <a:pt x="1549" y="16431"/>
                    <a:pt x="1570" y="16452"/>
                    <a:pt x="1591" y="16494"/>
                  </a:cubicBezTo>
                  <a:cubicBezTo>
                    <a:pt x="1654" y="16431"/>
                    <a:pt x="1695" y="16326"/>
                    <a:pt x="1737" y="16243"/>
                  </a:cubicBezTo>
                  <a:cubicBezTo>
                    <a:pt x="1947" y="15803"/>
                    <a:pt x="2051" y="15364"/>
                    <a:pt x="2093" y="14862"/>
                  </a:cubicBezTo>
                  <a:cubicBezTo>
                    <a:pt x="2156" y="14234"/>
                    <a:pt x="2198" y="13627"/>
                    <a:pt x="2260" y="13000"/>
                  </a:cubicBezTo>
                  <a:cubicBezTo>
                    <a:pt x="2281" y="12581"/>
                    <a:pt x="2365" y="12142"/>
                    <a:pt x="2491" y="11744"/>
                  </a:cubicBezTo>
                  <a:cubicBezTo>
                    <a:pt x="2616" y="11305"/>
                    <a:pt x="2679" y="10823"/>
                    <a:pt x="2721" y="10363"/>
                  </a:cubicBezTo>
                  <a:cubicBezTo>
                    <a:pt x="2825" y="9150"/>
                    <a:pt x="2700" y="7978"/>
                    <a:pt x="2553" y="6806"/>
                  </a:cubicBezTo>
                  <a:cubicBezTo>
                    <a:pt x="2511" y="6304"/>
                    <a:pt x="2428" y="5802"/>
                    <a:pt x="2407" y="5300"/>
                  </a:cubicBezTo>
                  <a:cubicBezTo>
                    <a:pt x="2386" y="5132"/>
                    <a:pt x="2407" y="4944"/>
                    <a:pt x="2407" y="4756"/>
                  </a:cubicBezTo>
                  <a:cubicBezTo>
                    <a:pt x="2407" y="4735"/>
                    <a:pt x="2428" y="4672"/>
                    <a:pt x="2428" y="4651"/>
                  </a:cubicBezTo>
                  <a:cubicBezTo>
                    <a:pt x="2473" y="4549"/>
                    <a:pt x="2531" y="4496"/>
                    <a:pt x="2595" y="4496"/>
                  </a:cubicBezTo>
                  <a:cubicBezTo>
                    <a:pt x="2648" y="4496"/>
                    <a:pt x="2705" y="4533"/>
                    <a:pt x="2763" y="4609"/>
                  </a:cubicBezTo>
                  <a:lnTo>
                    <a:pt x="2930" y="4839"/>
                  </a:lnTo>
                  <a:cubicBezTo>
                    <a:pt x="2993" y="4986"/>
                    <a:pt x="3035" y="5132"/>
                    <a:pt x="3035" y="5279"/>
                  </a:cubicBezTo>
                  <a:lnTo>
                    <a:pt x="3348" y="8271"/>
                  </a:lnTo>
                  <a:cubicBezTo>
                    <a:pt x="3411" y="8940"/>
                    <a:pt x="3432" y="9631"/>
                    <a:pt x="3411" y="10300"/>
                  </a:cubicBezTo>
                  <a:cubicBezTo>
                    <a:pt x="3411" y="10363"/>
                    <a:pt x="3411" y="10426"/>
                    <a:pt x="3432" y="10489"/>
                  </a:cubicBezTo>
                  <a:cubicBezTo>
                    <a:pt x="3579" y="10823"/>
                    <a:pt x="3537" y="11158"/>
                    <a:pt x="3411" y="11514"/>
                  </a:cubicBezTo>
                  <a:cubicBezTo>
                    <a:pt x="3307" y="11765"/>
                    <a:pt x="3139" y="12037"/>
                    <a:pt x="3014" y="12288"/>
                  </a:cubicBezTo>
                  <a:cubicBezTo>
                    <a:pt x="2909" y="12497"/>
                    <a:pt x="2825" y="12707"/>
                    <a:pt x="2742" y="12916"/>
                  </a:cubicBezTo>
                  <a:cubicBezTo>
                    <a:pt x="2637" y="13292"/>
                    <a:pt x="2742" y="13627"/>
                    <a:pt x="3014" y="13920"/>
                  </a:cubicBezTo>
                  <a:cubicBezTo>
                    <a:pt x="3076" y="13983"/>
                    <a:pt x="3160" y="14046"/>
                    <a:pt x="3223" y="14129"/>
                  </a:cubicBezTo>
                  <a:cubicBezTo>
                    <a:pt x="3641" y="13857"/>
                    <a:pt x="3934" y="13523"/>
                    <a:pt x="4081" y="13083"/>
                  </a:cubicBezTo>
                  <a:cubicBezTo>
                    <a:pt x="4269" y="12602"/>
                    <a:pt x="4269" y="12100"/>
                    <a:pt x="4185" y="11619"/>
                  </a:cubicBezTo>
                  <a:cubicBezTo>
                    <a:pt x="4102" y="11095"/>
                    <a:pt x="3997" y="10531"/>
                    <a:pt x="3892" y="10007"/>
                  </a:cubicBezTo>
                  <a:cubicBezTo>
                    <a:pt x="3788" y="9484"/>
                    <a:pt x="3662" y="8940"/>
                    <a:pt x="3662" y="8396"/>
                  </a:cubicBezTo>
                  <a:lnTo>
                    <a:pt x="3662" y="7852"/>
                  </a:lnTo>
                  <a:cubicBezTo>
                    <a:pt x="3683" y="7120"/>
                    <a:pt x="3641" y="6409"/>
                    <a:pt x="3537" y="5697"/>
                  </a:cubicBezTo>
                  <a:cubicBezTo>
                    <a:pt x="3453" y="5258"/>
                    <a:pt x="3348" y="4818"/>
                    <a:pt x="3181" y="4400"/>
                  </a:cubicBezTo>
                  <a:cubicBezTo>
                    <a:pt x="2951" y="3814"/>
                    <a:pt x="2637" y="3312"/>
                    <a:pt x="2219" y="2872"/>
                  </a:cubicBezTo>
                  <a:cubicBezTo>
                    <a:pt x="2135" y="2789"/>
                    <a:pt x="2114" y="2726"/>
                    <a:pt x="2072" y="2642"/>
                  </a:cubicBezTo>
                  <a:cubicBezTo>
                    <a:pt x="1800" y="2161"/>
                    <a:pt x="1549" y="1701"/>
                    <a:pt x="1277" y="1261"/>
                  </a:cubicBezTo>
                  <a:cubicBezTo>
                    <a:pt x="1089" y="948"/>
                    <a:pt x="879" y="655"/>
                    <a:pt x="649" y="362"/>
                  </a:cubicBezTo>
                  <a:cubicBezTo>
                    <a:pt x="566" y="257"/>
                    <a:pt x="440" y="173"/>
                    <a:pt x="335" y="69"/>
                  </a:cubicBezTo>
                  <a:cubicBezTo>
                    <a:pt x="285" y="31"/>
                    <a:pt x="227" y="1"/>
                    <a:pt x="1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7"/>
            <p:cNvSpPr/>
            <p:nvPr/>
          </p:nvSpPr>
          <p:spPr>
            <a:xfrm>
              <a:off x="5026950" y="3065050"/>
              <a:ext cx="267325" cy="360800"/>
            </a:xfrm>
            <a:custGeom>
              <a:avLst/>
              <a:gdLst/>
              <a:ahLst/>
              <a:cxnLst/>
              <a:rect l="l" t="t" r="r" b="b"/>
              <a:pathLst>
                <a:path w="10693" h="14432" extrusionOk="0">
                  <a:moveTo>
                    <a:pt x="4052" y="0"/>
                  </a:moveTo>
                  <a:cubicBezTo>
                    <a:pt x="3673" y="0"/>
                    <a:pt x="3310" y="58"/>
                    <a:pt x="2972" y="203"/>
                  </a:cubicBezTo>
                  <a:cubicBezTo>
                    <a:pt x="2574" y="350"/>
                    <a:pt x="2219" y="496"/>
                    <a:pt x="1842" y="664"/>
                  </a:cubicBezTo>
                  <a:cubicBezTo>
                    <a:pt x="1403" y="915"/>
                    <a:pt x="963" y="1166"/>
                    <a:pt x="608" y="1543"/>
                  </a:cubicBezTo>
                  <a:cubicBezTo>
                    <a:pt x="398" y="1710"/>
                    <a:pt x="210" y="1898"/>
                    <a:pt x="105" y="2170"/>
                  </a:cubicBezTo>
                  <a:cubicBezTo>
                    <a:pt x="1" y="2338"/>
                    <a:pt x="1" y="2547"/>
                    <a:pt x="105" y="2756"/>
                  </a:cubicBezTo>
                  <a:cubicBezTo>
                    <a:pt x="1193" y="1940"/>
                    <a:pt x="2449" y="1563"/>
                    <a:pt x="3746" y="1187"/>
                  </a:cubicBezTo>
                  <a:cubicBezTo>
                    <a:pt x="3683" y="1187"/>
                    <a:pt x="3662" y="1166"/>
                    <a:pt x="3600" y="1166"/>
                  </a:cubicBezTo>
                  <a:cubicBezTo>
                    <a:pt x="3349" y="1145"/>
                    <a:pt x="3077" y="1082"/>
                    <a:pt x="2825" y="1061"/>
                  </a:cubicBezTo>
                  <a:cubicBezTo>
                    <a:pt x="2742" y="1061"/>
                    <a:pt x="2658" y="1040"/>
                    <a:pt x="2574" y="936"/>
                  </a:cubicBezTo>
                  <a:lnTo>
                    <a:pt x="2574" y="894"/>
                  </a:lnTo>
                  <a:cubicBezTo>
                    <a:pt x="2637" y="873"/>
                    <a:pt x="2658" y="852"/>
                    <a:pt x="2721" y="831"/>
                  </a:cubicBezTo>
                  <a:cubicBezTo>
                    <a:pt x="3142" y="659"/>
                    <a:pt x="3599" y="557"/>
                    <a:pt x="4074" y="557"/>
                  </a:cubicBezTo>
                  <a:cubicBezTo>
                    <a:pt x="4118" y="557"/>
                    <a:pt x="4162" y="557"/>
                    <a:pt x="4206" y="559"/>
                  </a:cubicBezTo>
                  <a:cubicBezTo>
                    <a:pt x="5085" y="622"/>
                    <a:pt x="5880" y="957"/>
                    <a:pt x="6592" y="1480"/>
                  </a:cubicBezTo>
                  <a:cubicBezTo>
                    <a:pt x="7115" y="1877"/>
                    <a:pt x="7659" y="2296"/>
                    <a:pt x="8077" y="2819"/>
                  </a:cubicBezTo>
                  <a:cubicBezTo>
                    <a:pt x="8559" y="3363"/>
                    <a:pt x="8851" y="3991"/>
                    <a:pt x="9144" y="4639"/>
                  </a:cubicBezTo>
                  <a:cubicBezTo>
                    <a:pt x="9249" y="4869"/>
                    <a:pt x="9333" y="5121"/>
                    <a:pt x="9437" y="5351"/>
                  </a:cubicBezTo>
                  <a:cubicBezTo>
                    <a:pt x="9563" y="5644"/>
                    <a:pt x="9668" y="5957"/>
                    <a:pt x="9793" y="6271"/>
                  </a:cubicBezTo>
                  <a:cubicBezTo>
                    <a:pt x="10065" y="6899"/>
                    <a:pt x="10149" y="7548"/>
                    <a:pt x="10128" y="8217"/>
                  </a:cubicBezTo>
                  <a:cubicBezTo>
                    <a:pt x="10086" y="9012"/>
                    <a:pt x="9940" y="9786"/>
                    <a:pt x="9730" y="10561"/>
                  </a:cubicBezTo>
                  <a:lnTo>
                    <a:pt x="9333" y="11816"/>
                  </a:lnTo>
                  <a:cubicBezTo>
                    <a:pt x="9312" y="11816"/>
                    <a:pt x="9312" y="11837"/>
                    <a:pt x="9312" y="11858"/>
                  </a:cubicBezTo>
                  <a:cubicBezTo>
                    <a:pt x="9249" y="12297"/>
                    <a:pt x="9019" y="12695"/>
                    <a:pt x="8851" y="13092"/>
                  </a:cubicBezTo>
                  <a:cubicBezTo>
                    <a:pt x="8726" y="13385"/>
                    <a:pt x="8621" y="13636"/>
                    <a:pt x="8517" y="13929"/>
                  </a:cubicBezTo>
                  <a:cubicBezTo>
                    <a:pt x="8496" y="14034"/>
                    <a:pt x="8475" y="14118"/>
                    <a:pt x="8475" y="14222"/>
                  </a:cubicBezTo>
                  <a:cubicBezTo>
                    <a:pt x="8475" y="14369"/>
                    <a:pt x="8538" y="14432"/>
                    <a:pt x="8705" y="14432"/>
                  </a:cubicBezTo>
                  <a:lnTo>
                    <a:pt x="8810" y="14432"/>
                  </a:lnTo>
                  <a:cubicBezTo>
                    <a:pt x="8956" y="14390"/>
                    <a:pt x="9061" y="14348"/>
                    <a:pt x="9123" y="14160"/>
                  </a:cubicBezTo>
                  <a:cubicBezTo>
                    <a:pt x="9375" y="13427"/>
                    <a:pt x="9668" y="12716"/>
                    <a:pt x="9940" y="12025"/>
                  </a:cubicBezTo>
                  <a:cubicBezTo>
                    <a:pt x="10170" y="11398"/>
                    <a:pt x="10358" y="10749"/>
                    <a:pt x="10484" y="10058"/>
                  </a:cubicBezTo>
                  <a:cubicBezTo>
                    <a:pt x="10609" y="9494"/>
                    <a:pt x="10693" y="8887"/>
                    <a:pt x="10672" y="8280"/>
                  </a:cubicBezTo>
                  <a:cubicBezTo>
                    <a:pt x="10672" y="7799"/>
                    <a:pt x="10588" y="7359"/>
                    <a:pt x="10484" y="6899"/>
                  </a:cubicBezTo>
                  <a:cubicBezTo>
                    <a:pt x="10086" y="5016"/>
                    <a:pt x="9270" y="3363"/>
                    <a:pt x="7994" y="1940"/>
                  </a:cubicBezTo>
                  <a:cubicBezTo>
                    <a:pt x="7889" y="1835"/>
                    <a:pt x="7763" y="1710"/>
                    <a:pt x="7638" y="1605"/>
                  </a:cubicBezTo>
                  <a:cubicBezTo>
                    <a:pt x="7073" y="1166"/>
                    <a:pt x="6508" y="768"/>
                    <a:pt x="5880" y="455"/>
                  </a:cubicBezTo>
                  <a:cubicBezTo>
                    <a:pt x="5399" y="224"/>
                    <a:pt x="4918" y="78"/>
                    <a:pt x="4395" y="15"/>
                  </a:cubicBezTo>
                  <a:cubicBezTo>
                    <a:pt x="4279" y="6"/>
                    <a:pt x="4165" y="0"/>
                    <a:pt x="40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7"/>
            <p:cNvSpPr/>
            <p:nvPr/>
          </p:nvSpPr>
          <p:spPr>
            <a:xfrm>
              <a:off x="4794700" y="2952700"/>
              <a:ext cx="481800" cy="189675"/>
            </a:xfrm>
            <a:custGeom>
              <a:avLst/>
              <a:gdLst/>
              <a:ahLst/>
              <a:cxnLst/>
              <a:rect l="l" t="t" r="r" b="b"/>
              <a:pathLst>
                <a:path w="19272" h="7587" extrusionOk="0">
                  <a:moveTo>
                    <a:pt x="13244" y="1"/>
                  </a:moveTo>
                  <a:cubicBezTo>
                    <a:pt x="13058" y="1"/>
                    <a:pt x="12870" y="5"/>
                    <a:pt x="12680" y="11"/>
                  </a:cubicBezTo>
                  <a:cubicBezTo>
                    <a:pt x="10735" y="115"/>
                    <a:pt x="8872" y="638"/>
                    <a:pt x="7136" y="1643"/>
                  </a:cubicBezTo>
                  <a:cubicBezTo>
                    <a:pt x="6613" y="1956"/>
                    <a:pt x="6131" y="2312"/>
                    <a:pt x="5650" y="2689"/>
                  </a:cubicBezTo>
                  <a:cubicBezTo>
                    <a:pt x="5211" y="3024"/>
                    <a:pt x="4771" y="3358"/>
                    <a:pt x="4311" y="3672"/>
                  </a:cubicBezTo>
                  <a:cubicBezTo>
                    <a:pt x="3223" y="4467"/>
                    <a:pt x="2156" y="5262"/>
                    <a:pt x="1152" y="6162"/>
                  </a:cubicBezTo>
                  <a:cubicBezTo>
                    <a:pt x="817" y="6476"/>
                    <a:pt x="503" y="6769"/>
                    <a:pt x="189" y="7083"/>
                  </a:cubicBezTo>
                  <a:cubicBezTo>
                    <a:pt x="126" y="7125"/>
                    <a:pt x="84" y="7208"/>
                    <a:pt x="63" y="7250"/>
                  </a:cubicBezTo>
                  <a:cubicBezTo>
                    <a:pt x="1" y="7355"/>
                    <a:pt x="22" y="7459"/>
                    <a:pt x="126" y="7522"/>
                  </a:cubicBezTo>
                  <a:cubicBezTo>
                    <a:pt x="202" y="7564"/>
                    <a:pt x="298" y="7586"/>
                    <a:pt x="397" y="7586"/>
                  </a:cubicBezTo>
                  <a:cubicBezTo>
                    <a:pt x="544" y="7586"/>
                    <a:pt x="696" y="7538"/>
                    <a:pt x="796" y="7438"/>
                  </a:cubicBezTo>
                  <a:cubicBezTo>
                    <a:pt x="1779" y="6518"/>
                    <a:pt x="2804" y="5618"/>
                    <a:pt x="3872" y="4739"/>
                  </a:cubicBezTo>
                  <a:cubicBezTo>
                    <a:pt x="5190" y="3693"/>
                    <a:pt x="6550" y="2731"/>
                    <a:pt x="8014" y="1956"/>
                  </a:cubicBezTo>
                  <a:cubicBezTo>
                    <a:pt x="8454" y="1705"/>
                    <a:pt x="8914" y="1475"/>
                    <a:pt x="9395" y="1266"/>
                  </a:cubicBezTo>
                  <a:cubicBezTo>
                    <a:pt x="9919" y="1057"/>
                    <a:pt x="10463" y="910"/>
                    <a:pt x="11007" y="806"/>
                  </a:cubicBezTo>
                  <a:cubicBezTo>
                    <a:pt x="11707" y="659"/>
                    <a:pt x="12395" y="576"/>
                    <a:pt x="13090" y="576"/>
                  </a:cubicBezTo>
                  <a:cubicBezTo>
                    <a:pt x="13288" y="576"/>
                    <a:pt x="13486" y="583"/>
                    <a:pt x="13685" y="596"/>
                  </a:cubicBezTo>
                  <a:cubicBezTo>
                    <a:pt x="14459" y="638"/>
                    <a:pt x="15233" y="743"/>
                    <a:pt x="15965" y="952"/>
                  </a:cubicBezTo>
                  <a:cubicBezTo>
                    <a:pt x="16614" y="1140"/>
                    <a:pt x="17221" y="1371"/>
                    <a:pt x="17807" y="1664"/>
                  </a:cubicBezTo>
                  <a:cubicBezTo>
                    <a:pt x="18162" y="1852"/>
                    <a:pt x="18539" y="1956"/>
                    <a:pt x="18937" y="1977"/>
                  </a:cubicBezTo>
                  <a:cubicBezTo>
                    <a:pt x="19020" y="1977"/>
                    <a:pt x="19104" y="1977"/>
                    <a:pt x="19167" y="1956"/>
                  </a:cubicBezTo>
                  <a:cubicBezTo>
                    <a:pt x="19271" y="1956"/>
                    <a:pt x="19271" y="1873"/>
                    <a:pt x="19230" y="1810"/>
                  </a:cubicBezTo>
                  <a:cubicBezTo>
                    <a:pt x="19167" y="1768"/>
                    <a:pt x="19146" y="1747"/>
                    <a:pt x="19104" y="1705"/>
                  </a:cubicBezTo>
                  <a:cubicBezTo>
                    <a:pt x="18895" y="1601"/>
                    <a:pt x="18644" y="1475"/>
                    <a:pt x="18413" y="1392"/>
                  </a:cubicBezTo>
                  <a:cubicBezTo>
                    <a:pt x="18058" y="1245"/>
                    <a:pt x="17681" y="1140"/>
                    <a:pt x="17325" y="1015"/>
                  </a:cubicBezTo>
                  <a:cubicBezTo>
                    <a:pt x="16635" y="764"/>
                    <a:pt x="15986" y="534"/>
                    <a:pt x="15338" y="303"/>
                  </a:cubicBezTo>
                  <a:cubicBezTo>
                    <a:pt x="15128" y="220"/>
                    <a:pt x="14919" y="199"/>
                    <a:pt x="14710" y="136"/>
                  </a:cubicBezTo>
                  <a:cubicBezTo>
                    <a:pt x="14224" y="30"/>
                    <a:pt x="13738" y="1"/>
                    <a:pt x="13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7"/>
            <p:cNvSpPr/>
            <p:nvPr/>
          </p:nvSpPr>
          <p:spPr>
            <a:xfrm>
              <a:off x="4875775" y="3179325"/>
              <a:ext cx="279875" cy="231875"/>
            </a:xfrm>
            <a:custGeom>
              <a:avLst/>
              <a:gdLst/>
              <a:ahLst/>
              <a:cxnLst/>
              <a:rect l="l" t="t" r="r" b="b"/>
              <a:pathLst>
                <a:path w="11195" h="9275" extrusionOk="0">
                  <a:moveTo>
                    <a:pt x="9641" y="1"/>
                  </a:moveTo>
                  <a:cubicBezTo>
                    <a:pt x="9602" y="1"/>
                    <a:pt x="9562" y="2"/>
                    <a:pt x="9521" y="5"/>
                  </a:cubicBezTo>
                  <a:cubicBezTo>
                    <a:pt x="9207" y="5"/>
                    <a:pt x="8935" y="110"/>
                    <a:pt x="8684" y="257"/>
                  </a:cubicBezTo>
                  <a:cubicBezTo>
                    <a:pt x="8140" y="591"/>
                    <a:pt x="7680" y="1052"/>
                    <a:pt x="7324" y="1575"/>
                  </a:cubicBezTo>
                  <a:cubicBezTo>
                    <a:pt x="6989" y="2056"/>
                    <a:pt x="6676" y="2558"/>
                    <a:pt x="6320" y="3060"/>
                  </a:cubicBezTo>
                  <a:cubicBezTo>
                    <a:pt x="6069" y="3458"/>
                    <a:pt x="5797" y="3835"/>
                    <a:pt x="5525" y="4211"/>
                  </a:cubicBezTo>
                  <a:cubicBezTo>
                    <a:pt x="5023" y="4797"/>
                    <a:pt x="4499" y="5446"/>
                    <a:pt x="3976" y="6011"/>
                  </a:cubicBezTo>
                  <a:cubicBezTo>
                    <a:pt x="2846" y="7245"/>
                    <a:pt x="1549" y="8270"/>
                    <a:pt x="105" y="9107"/>
                  </a:cubicBezTo>
                  <a:cubicBezTo>
                    <a:pt x="85" y="9128"/>
                    <a:pt x="43" y="9128"/>
                    <a:pt x="22" y="9149"/>
                  </a:cubicBezTo>
                  <a:cubicBezTo>
                    <a:pt x="22" y="9149"/>
                    <a:pt x="1" y="9149"/>
                    <a:pt x="1" y="9170"/>
                  </a:cubicBezTo>
                  <a:cubicBezTo>
                    <a:pt x="22" y="9254"/>
                    <a:pt x="105" y="9275"/>
                    <a:pt x="189" y="9275"/>
                  </a:cubicBezTo>
                  <a:cubicBezTo>
                    <a:pt x="419" y="9254"/>
                    <a:pt x="650" y="9275"/>
                    <a:pt x="901" y="9170"/>
                  </a:cubicBezTo>
                  <a:cubicBezTo>
                    <a:pt x="1863" y="8752"/>
                    <a:pt x="2700" y="8187"/>
                    <a:pt x="3453" y="7475"/>
                  </a:cubicBezTo>
                  <a:cubicBezTo>
                    <a:pt x="4311" y="6722"/>
                    <a:pt x="5023" y="5822"/>
                    <a:pt x="5713" y="4923"/>
                  </a:cubicBezTo>
                  <a:cubicBezTo>
                    <a:pt x="6236" y="4211"/>
                    <a:pt x="6717" y="3500"/>
                    <a:pt x="7240" y="2767"/>
                  </a:cubicBezTo>
                  <a:cubicBezTo>
                    <a:pt x="7282" y="2726"/>
                    <a:pt x="7303" y="2684"/>
                    <a:pt x="7324" y="2663"/>
                  </a:cubicBezTo>
                  <a:cubicBezTo>
                    <a:pt x="7659" y="1868"/>
                    <a:pt x="8224" y="1282"/>
                    <a:pt x="8935" y="822"/>
                  </a:cubicBezTo>
                  <a:cubicBezTo>
                    <a:pt x="9186" y="696"/>
                    <a:pt x="9437" y="591"/>
                    <a:pt x="9730" y="591"/>
                  </a:cubicBezTo>
                  <a:cubicBezTo>
                    <a:pt x="9751" y="590"/>
                    <a:pt x="9772" y="589"/>
                    <a:pt x="9792" y="589"/>
                  </a:cubicBezTo>
                  <a:cubicBezTo>
                    <a:pt x="10056" y="589"/>
                    <a:pt x="10265" y="714"/>
                    <a:pt x="10421" y="947"/>
                  </a:cubicBezTo>
                  <a:cubicBezTo>
                    <a:pt x="10630" y="1261"/>
                    <a:pt x="10735" y="1596"/>
                    <a:pt x="10735" y="1951"/>
                  </a:cubicBezTo>
                  <a:cubicBezTo>
                    <a:pt x="10735" y="2516"/>
                    <a:pt x="10630" y="3039"/>
                    <a:pt x="10442" y="3563"/>
                  </a:cubicBezTo>
                  <a:cubicBezTo>
                    <a:pt x="10212" y="4253"/>
                    <a:pt x="9898" y="4923"/>
                    <a:pt x="9584" y="5592"/>
                  </a:cubicBezTo>
                  <a:cubicBezTo>
                    <a:pt x="9375" y="6073"/>
                    <a:pt x="9165" y="6555"/>
                    <a:pt x="9019" y="7078"/>
                  </a:cubicBezTo>
                  <a:cubicBezTo>
                    <a:pt x="8998" y="7161"/>
                    <a:pt x="8977" y="7245"/>
                    <a:pt x="8977" y="7287"/>
                  </a:cubicBezTo>
                  <a:cubicBezTo>
                    <a:pt x="9073" y="7348"/>
                    <a:pt x="9159" y="7376"/>
                    <a:pt x="9236" y="7376"/>
                  </a:cubicBezTo>
                  <a:cubicBezTo>
                    <a:pt x="9344" y="7376"/>
                    <a:pt x="9436" y="7322"/>
                    <a:pt x="9521" y="7224"/>
                  </a:cubicBezTo>
                  <a:cubicBezTo>
                    <a:pt x="9668" y="7057"/>
                    <a:pt x="9793" y="6848"/>
                    <a:pt x="9856" y="6638"/>
                  </a:cubicBezTo>
                  <a:cubicBezTo>
                    <a:pt x="9981" y="6262"/>
                    <a:pt x="10128" y="5885"/>
                    <a:pt x="10253" y="5508"/>
                  </a:cubicBezTo>
                  <a:cubicBezTo>
                    <a:pt x="10358" y="5195"/>
                    <a:pt x="10463" y="4860"/>
                    <a:pt x="10609" y="4609"/>
                  </a:cubicBezTo>
                  <a:cubicBezTo>
                    <a:pt x="10881" y="4148"/>
                    <a:pt x="11007" y="3688"/>
                    <a:pt x="11090" y="3186"/>
                  </a:cubicBezTo>
                  <a:cubicBezTo>
                    <a:pt x="11195" y="2642"/>
                    <a:pt x="11195" y="2056"/>
                    <a:pt x="11090" y="1512"/>
                  </a:cubicBezTo>
                  <a:cubicBezTo>
                    <a:pt x="11028" y="1219"/>
                    <a:pt x="10965" y="968"/>
                    <a:pt x="10797" y="696"/>
                  </a:cubicBezTo>
                  <a:cubicBezTo>
                    <a:pt x="10526" y="249"/>
                    <a:pt x="10146" y="1"/>
                    <a:pt x="96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7"/>
            <p:cNvSpPr/>
            <p:nvPr/>
          </p:nvSpPr>
          <p:spPr>
            <a:xfrm>
              <a:off x="5032900" y="2875350"/>
              <a:ext cx="481600" cy="255475"/>
            </a:xfrm>
            <a:custGeom>
              <a:avLst/>
              <a:gdLst/>
              <a:ahLst/>
              <a:cxnLst/>
              <a:rect l="l" t="t" r="r" b="b"/>
              <a:pathLst>
                <a:path w="19264" h="10219" extrusionOk="0">
                  <a:moveTo>
                    <a:pt x="4494" y="1"/>
                  </a:moveTo>
                  <a:cubicBezTo>
                    <a:pt x="4099" y="1"/>
                    <a:pt x="3702" y="17"/>
                    <a:pt x="3299" y="50"/>
                  </a:cubicBezTo>
                  <a:cubicBezTo>
                    <a:pt x="2525" y="92"/>
                    <a:pt x="1771" y="154"/>
                    <a:pt x="1039" y="238"/>
                  </a:cubicBezTo>
                  <a:cubicBezTo>
                    <a:pt x="809" y="259"/>
                    <a:pt x="600" y="301"/>
                    <a:pt x="391" y="364"/>
                  </a:cubicBezTo>
                  <a:cubicBezTo>
                    <a:pt x="286" y="384"/>
                    <a:pt x="181" y="447"/>
                    <a:pt x="160" y="468"/>
                  </a:cubicBezTo>
                  <a:cubicBezTo>
                    <a:pt x="98" y="489"/>
                    <a:pt x="77" y="573"/>
                    <a:pt x="56" y="615"/>
                  </a:cubicBezTo>
                  <a:cubicBezTo>
                    <a:pt x="1" y="743"/>
                    <a:pt x="58" y="807"/>
                    <a:pt x="157" y="807"/>
                  </a:cubicBezTo>
                  <a:cubicBezTo>
                    <a:pt x="171" y="807"/>
                    <a:pt x="187" y="806"/>
                    <a:pt x="202" y="803"/>
                  </a:cubicBezTo>
                  <a:lnTo>
                    <a:pt x="1688" y="657"/>
                  </a:lnTo>
                  <a:cubicBezTo>
                    <a:pt x="2378" y="573"/>
                    <a:pt x="3048" y="468"/>
                    <a:pt x="3759" y="447"/>
                  </a:cubicBezTo>
                  <a:cubicBezTo>
                    <a:pt x="4094" y="447"/>
                    <a:pt x="4471" y="468"/>
                    <a:pt x="4805" y="468"/>
                  </a:cubicBezTo>
                  <a:cubicBezTo>
                    <a:pt x="5015" y="468"/>
                    <a:pt x="5203" y="468"/>
                    <a:pt x="5412" y="447"/>
                  </a:cubicBezTo>
                  <a:cubicBezTo>
                    <a:pt x="5564" y="433"/>
                    <a:pt x="5714" y="426"/>
                    <a:pt x="5864" y="426"/>
                  </a:cubicBezTo>
                  <a:cubicBezTo>
                    <a:pt x="6354" y="426"/>
                    <a:pt x="6835" y="498"/>
                    <a:pt x="7316" y="594"/>
                  </a:cubicBezTo>
                  <a:cubicBezTo>
                    <a:pt x="8069" y="761"/>
                    <a:pt x="8802" y="1012"/>
                    <a:pt x="9513" y="1326"/>
                  </a:cubicBezTo>
                  <a:cubicBezTo>
                    <a:pt x="9911" y="1514"/>
                    <a:pt x="10308" y="1703"/>
                    <a:pt x="10727" y="1870"/>
                  </a:cubicBezTo>
                  <a:cubicBezTo>
                    <a:pt x="10936" y="1975"/>
                    <a:pt x="11145" y="2037"/>
                    <a:pt x="11354" y="2121"/>
                  </a:cubicBezTo>
                  <a:cubicBezTo>
                    <a:pt x="12087" y="2393"/>
                    <a:pt x="12735" y="2791"/>
                    <a:pt x="13363" y="3272"/>
                  </a:cubicBezTo>
                  <a:cubicBezTo>
                    <a:pt x="14158" y="3858"/>
                    <a:pt x="14870" y="4569"/>
                    <a:pt x="15539" y="5322"/>
                  </a:cubicBezTo>
                  <a:lnTo>
                    <a:pt x="17485" y="7603"/>
                  </a:lnTo>
                  <a:cubicBezTo>
                    <a:pt x="17652" y="7791"/>
                    <a:pt x="17757" y="8022"/>
                    <a:pt x="17862" y="8231"/>
                  </a:cubicBezTo>
                  <a:cubicBezTo>
                    <a:pt x="18008" y="8545"/>
                    <a:pt x="18155" y="8879"/>
                    <a:pt x="18301" y="9193"/>
                  </a:cubicBezTo>
                  <a:cubicBezTo>
                    <a:pt x="18427" y="9444"/>
                    <a:pt x="18573" y="9696"/>
                    <a:pt x="18782" y="9884"/>
                  </a:cubicBezTo>
                  <a:cubicBezTo>
                    <a:pt x="18887" y="9988"/>
                    <a:pt x="19013" y="10072"/>
                    <a:pt x="19138" y="10177"/>
                  </a:cubicBezTo>
                  <a:cubicBezTo>
                    <a:pt x="19159" y="10198"/>
                    <a:pt x="19222" y="10198"/>
                    <a:pt x="19264" y="10219"/>
                  </a:cubicBezTo>
                  <a:cubicBezTo>
                    <a:pt x="19243" y="10093"/>
                    <a:pt x="19243" y="9988"/>
                    <a:pt x="19222" y="9884"/>
                  </a:cubicBezTo>
                  <a:cubicBezTo>
                    <a:pt x="19075" y="9151"/>
                    <a:pt x="18741" y="8461"/>
                    <a:pt x="18322" y="7875"/>
                  </a:cubicBezTo>
                  <a:cubicBezTo>
                    <a:pt x="17904" y="7289"/>
                    <a:pt x="17443" y="6766"/>
                    <a:pt x="16941" y="6243"/>
                  </a:cubicBezTo>
                  <a:cubicBezTo>
                    <a:pt x="16606" y="5887"/>
                    <a:pt x="16230" y="5511"/>
                    <a:pt x="15895" y="5155"/>
                  </a:cubicBezTo>
                  <a:cubicBezTo>
                    <a:pt x="15748" y="4967"/>
                    <a:pt x="15581" y="4778"/>
                    <a:pt x="15435" y="4569"/>
                  </a:cubicBezTo>
                  <a:cubicBezTo>
                    <a:pt x="14619" y="3439"/>
                    <a:pt x="13572" y="2581"/>
                    <a:pt x="12317" y="1975"/>
                  </a:cubicBezTo>
                  <a:cubicBezTo>
                    <a:pt x="11626" y="1640"/>
                    <a:pt x="10957" y="1410"/>
                    <a:pt x="10225" y="1242"/>
                  </a:cubicBezTo>
                  <a:cubicBezTo>
                    <a:pt x="10141" y="1221"/>
                    <a:pt x="10099" y="1201"/>
                    <a:pt x="10015" y="1180"/>
                  </a:cubicBezTo>
                  <a:cubicBezTo>
                    <a:pt x="9409" y="887"/>
                    <a:pt x="8781" y="657"/>
                    <a:pt x="8132" y="468"/>
                  </a:cubicBezTo>
                  <a:cubicBezTo>
                    <a:pt x="7546" y="301"/>
                    <a:pt x="6981" y="196"/>
                    <a:pt x="6396" y="133"/>
                  </a:cubicBezTo>
                  <a:cubicBezTo>
                    <a:pt x="5752" y="43"/>
                    <a:pt x="5125" y="1"/>
                    <a:pt x="44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7"/>
            <p:cNvSpPr/>
            <p:nvPr/>
          </p:nvSpPr>
          <p:spPr>
            <a:xfrm>
              <a:off x="4792625" y="2927050"/>
              <a:ext cx="435225" cy="173725"/>
            </a:xfrm>
            <a:custGeom>
              <a:avLst/>
              <a:gdLst/>
              <a:ahLst/>
              <a:cxnLst/>
              <a:rect l="l" t="t" r="r" b="b"/>
              <a:pathLst>
                <a:path w="17409" h="6949" extrusionOk="0">
                  <a:moveTo>
                    <a:pt x="13755" y="1"/>
                  </a:moveTo>
                  <a:cubicBezTo>
                    <a:pt x="13355" y="1"/>
                    <a:pt x="12952" y="11"/>
                    <a:pt x="12554" y="11"/>
                  </a:cubicBezTo>
                  <a:cubicBezTo>
                    <a:pt x="11675" y="11"/>
                    <a:pt x="10838" y="200"/>
                    <a:pt x="9981" y="388"/>
                  </a:cubicBezTo>
                  <a:cubicBezTo>
                    <a:pt x="8976" y="597"/>
                    <a:pt x="8035" y="911"/>
                    <a:pt x="7114" y="1329"/>
                  </a:cubicBezTo>
                  <a:cubicBezTo>
                    <a:pt x="6633" y="1560"/>
                    <a:pt x="6131" y="1853"/>
                    <a:pt x="5691" y="2166"/>
                  </a:cubicBezTo>
                  <a:cubicBezTo>
                    <a:pt x="5608" y="2250"/>
                    <a:pt x="5503" y="2271"/>
                    <a:pt x="5419" y="2313"/>
                  </a:cubicBezTo>
                  <a:cubicBezTo>
                    <a:pt x="4750" y="2627"/>
                    <a:pt x="4143" y="3045"/>
                    <a:pt x="3557" y="3526"/>
                  </a:cubicBezTo>
                  <a:cubicBezTo>
                    <a:pt x="2992" y="3966"/>
                    <a:pt x="2469" y="4468"/>
                    <a:pt x="1925" y="4928"/>
                  </a:cubicBezTo>
                  <a:cubicBezTo>
                    <a:pt x="1360" y="5410"/>
                    <a:pt x="816" y="5870"/>
                    <a:pt x="251" y="6288"/>
                  </a:cubicBezTo>
                  <a:cubicBezTo>
                    <a:pt x="146" y="6372"/>
                    <a:pt x="63" y="6477"/>
                    <a:pt x="42" y="6602"/>
                  </a:cubicBezTo>
                  <a:cubicBezTo>
                    <a:pt x="0" y="6749"/>
                    <a:pt x="42" y="6853"/>
                    <a:pt x="146" y="6895"/>
                  </a:cubicBezTo>
                  <a:cubicBezTo>
                    <a:pt x="192" y="6932"/>
                    <a:pt x="242" y="6948"/>
                    <a:pt x="293" y="6948"/>
                  </a:cubicBezTo>
                  <a:cubicBezTo>
                    <a:pt x="357" y="6948"/>
                    <a:pt x="423" y="6921"/>
                    <a:pt x="481" y="6874"/>
                  </a:cubicBezTo>
                  <a:lnTo>
                    <a:pt x="1109" y="6330"/>
                  </a:lnTo>
                  <a:cubicBezTo>
                    <a:pt x="2804" y="4866"/>
                    <a:pt x="4645" y="3526"/>
                    <a:pt x="6591" y="2397"/>
                  </a:cubicBezTo>
                  <a:cubicBezTo>
                    <a:pt x="7114" y="2083"/>
                    <a:pt x="7700" y="1790"/>
                    <a:pt x="8244" y="1518"/>
                  </a:cubicBezTo>
                  <a:cubicBezTo>
                    <a:pt x="8307" y="1476"/>
                    <a:pt x="8349" y="1476"/>
                    <a:pt x="8411" y="1455"/>
                  </a:cubicBezTo>
                  <a:lnTo>
                    <a:pt x="10608" y="827"/>
                  </a:lnTo>
                  <a:cubicBezTo>
                    <a:pt x="11278" y="639"/>
                    <a:pt x="11989" y="513"/>
                    <a:pt x="12701" y="493"/>
                  </a:cubicBezTo>
                  <a:cubicBezTo>
                    <a:pt x="12790" y="487"/>
                    <a:pt x="12880" y="484"/>
                    <a:pt x="12970" y="484"/>
                  </a:cubicBezTo>
                  <a:cubicBezTo>
                    <a:pt x="13215" y="484"/>
                    <a:pt x="13460" y="504"/>
                    <a:pt x="13705" y="534"/>
                  </a:cubicBezTo>
                  <a:cubicBezTo>
                    <a:pt x="13789" y="534"/>
                    <a:pt x="13851" y="534"/>
                    <a:pt x="13893" y="513"/>
                  </a:cubicBezTo>
                  <a:cubicBezTo>
                    <a:pt x="14042" y="464"/>
                    <a:pt x="14190" y="443"/>
                    <a:pt x="14338" y="443"/>
                  </a:cubicBezTo>
                  <a:cubicBezTo>
                    <a:pt x="14504" y="443"/>
                    <a:pt x="14669" y="469"/>
                    <a:pt x="14835" y="513"/>
                  </a:cubicBezTo>
                  <a:cubicBezTo>
                    <a:pt x="15232" y="618"/>
                    <a:pt x="15588" y="827"/>
                    <a:pt x="15986" y="1016"/>
                  </a:cubicBezTo>
                  <a:cubicBezTo>
                    <a:pt x="16279" y="1141"/>
                    <a:pt x="16572" y="1267"/>
                    <a:pt x="16885" y="1309"/>
                  </a:cubicBezTo>
                  <a:cubicBezTo>
                    <a:pt x="16907" y="1311"/>
                    <a:pt x="16929" y="1313"/>
                    <a:pt x="16951" y="1313"/>
                  </a:cubicBezTo>
                  <a:cubicBezTo>
                    <a:pt x="17101" y="1313"/>
                    <a:pt x="17263" y="1253"/>
                    <a:pt x="17408" y="1162"/>
                  </a:cubicBezTo>
                  <a:cubicBezTo>
                    <a:pt x="17116" y="848"/>
                    <a:pt x="16802" y="618"/>
                    <a:pt x="16425" y="430"/>
                  </a:cubicBezTo>
                  <a:cubicBezTo>
                    <a:pt x="15965" y="200"/>
                    <a:pt x="15463" y="95"/>
                    <a:pt x="14939" y="53"/>
                  </a:cubicBezTo>
                  <a:cubicBezTo>
                    <a:pt x="14552" y="11"/>
                    <a:pt x="14155" y="1"/>
                    <a:pt x="13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7"/>
            <p:cNvSpPr/>
            <p:nvPr/>
          </p:nvSpPr>
          <p:spPr>
            <a:xfrm>
              <a:off x="5205325" y="2737950"/>
              <a:ext cx="367775" cy="262100"/>
            </a:xfrm>
            <a:custGeom>
              <a:avLst/>
              <a:gdLst/>
              <a:ahLst/>
              <a:cxnLst/>
              <a:rect l="l" t="t" r="r" b="b"/>
              <a:pathLst>
                <a:path w="14711" h="10484" extrusionOk="0">
                  <a:moveTo>
                    <a:pt x="1" y="1"/>
                  </a:moveTo>
                  <a:lnTo>
                    <a:pt x="1" y="1"/>
                  </a:lnTo>
                  <a:cubicBezTo>
                    <a:pt x="43" y="126"/>
                    <a:pt x="126" y="189"/>
                    <a:pt x="210" y="231"/>
                  </a:cubicBezTo>
                  <a:cubicBezTo>
                    <a:pt x="398" y="399"/>
                    <a:pt x="628" y="503"/>
                    <a:pt x="859" y="566"/>
                  </a:cubicBezTo>
                  <a:lnTo>
                    <a:pt x="2281" y="963"/>
                  </a:lnTo>
                  <a:cubicBezTo>
                    <a:pt x="2825" y="1131"/>
                    <a:pt x="3411" y="1256"/>
                    <a:pt x="3893" y="1507"/>
                  </a:cubicBezTo>
                  <a:cubicBezTo>
                    <a:pt x="4771" y="1968"/>
                    <a:pt x="5608" y="2428"/>
                    <a:pt x="6403" y="2972"/>
                  </a:cubicBezTo>
                  <a:cubicBezTo>
                    <a:pt x="7805" y="3914"/>
                    <a:pt x="9103" y="4939"/>
                    <a:pt x="10358" y="6048"/>
                  </a:cubicBezTo>
                  <a:cubicBezTo>
                    <a:pt x="10944" y="6529"/>
                    <a:pt x="11488" y="7031"/>
                    <a:pt x="12053" y="7533"/>
                  </a:cubicBezTo>
                  <a:cubicBezTo>
                    <a:pt x="12116" y="7575"/>
                    <a:pt x="12157" y="7617"/>
                    <a:pt x="12199" y="7659"/>
                  </a:cubicBezTo>
                  <a:cubicBezTo>
                    <a:pt x="12534" y="8098"/>
                    <a:pt x="12952" y="8517"/>
                    <a:pt x="13350" y="8935"/>
                  </a:cubicBezTo>
                  <a:cubicBezTo>
                    <a:pt x="13727" y="9333"/>
                    <a:pt x="14103" y="9751"/>
                    <a:pt x="14438" y="10149"/>
                  </a:cubicBezTo>
                  <a:cubicBezTo>
                    <a:pt x="14522" y="10254"/>
                    <a:pt x="14605" y="10358"/>
                    <a:pt x="14710" y="10484"/>
                  </a:cubicBezTo>
                  <a:lnTo>
                    <a:pt x="14710" y="10295"/>
                  </a:lnTo>
                  <a:cubicBezTo>
                    <a:pt x="14647" y="9668"/>
                    <a:pt x="14396" y="9145"/>
                    <a:pt x="14020" y="8684"/>
                  </a:cubicBezTo>
                  <a:cubicBezTo>
                    <a:pt x="13727" y="8349"/>
                    <a:pt x="13413" y="8036"/>
                    <a:pt x="13078" y="7743"/>
                  </a:cubicBezTo>
                  <a:cubicBezTo>
                    <a:pt x="12764" y="7450"/>
                    <a:pt x="12429" y="7220"/>
                    <a:pt x="12116" y="6927"/>
                  </a:cubicBezTo>
                  <a:cubicBezTo>
                    <a:pt x="11718" y="6592"/>
                    <a:pt x="11362" y="6215"/>
                    <a:pt x="10965" y="5880"/>
                  </a:cubicBezTo>
                  <a:cubicBezTo>
                    <a:pt x="9437" y="4500"/>
                    <a:pt x="7805" y="3265"/>
                    <a:pt x="6090" y="2135"/>
                  </a:cubicBezTo>
                  <a:cubicBezTo>
                    <a:pt x="5776" y="1926"/>
                    <a:pt x="5462" y="1717"/>
                    <a:pt x="5148" y="1549"/>
                  </a:cubicBezTo>
                  <a:cubicBezTo>
                    <a:pt x="4834" y="1361"/>
                    <a:pt x="4520" y="1194"/>
                    <a:pt x="4185" y="1068"/>
                  </a:cubicBezTo>
                  <a:cubicBezTo>
                    <a:pt x="3683" y="859"/>
                    <a:pt x="3181" y="650"/>
                    <a:pt x="2700" y="503"/>
                  </a:cubicBezTo>
                  <a:cubicBezTo>
                    <a:pt x="2009" y="294"/>
                    <a:pt x="1319" y="106"/>
                    <a:pt x="608" y="43"/>
                  </a:cubicBezTo>
                  <a:cubicBezTo>
                    <a:pt x="419" y="22"/>
                    <a:pt x="231" y="2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7"/>
            <p:cNvSpPr/>
            <p:nvPr/>
          </p:nvSpPr>
          <p:spPr>
            <a:xfrm>
              <a:off x="5057825" y="2786000"/>
              <a:ext cx="406450" cy="169075"/>
            </a:xfrm>
            <a:custGeom>
              <a:avLst/>
              <a:gdLst/>
              <a:ahLst/>
              <a:cxnLst/>
              <a:rect l="l" t="t" r="r" b="b"/>
              <a:pathLst>
                <a:path w="16258" h="6763" extrusionOk="0">
                  <a:moveTo>
                    <a:pt x="4591" y="0"/>
                  </a:moveTo>
                  <a:cubicBezTo>
                    <a:pt x="4160" y="0"/>
                    <a:pt x="3733" y="36"/>
                    <a:pt x="3306" y="88"/>
                  </a:cubicBezTo>
                  <a:cubicBezTo>
                    <a:pt x="2637" y="171"/>
                    <a:pt x="1925" y="255"/>
                    <a:pt x="1235" y="360"/>
                  </a:cubicBezTo>
                  <a:cubicBezTo>
                    <a:pt x="900" y="401"/>
                    <a:pt x="565" y="485"/>
                    <a:pt x="230" y="569"/>
                  </a:cubicBezTo>
                  <a:lnTo>
                    <a:pt x="0" y="632"/>
                  </a:lnTo>
                  <a:cubicBezTo>
                    <a:pt x="105" y="694"/>
                    <a:pt x="210" y="715"/>
                    <a:pt x="314" y="715"/>
                  </a:cubicBezTo>
                  <a:cubicBezTo>
                    <a:pt x="565" y="715"/>
                    <a:pt x="795" y="715"/>
                    <a:pt x="1067" y="694"/>
                  </a:cubicBezTo>
                  <a:cubicBezTo>
                    <a:pt x="1689" y="619"/>
                    <a:pt x="2311" y="565"/>
                    <a:pt x="2941" y="565"/>
                  </a:cubicBezTo>
                  <a:cubicBezTo>
                    <a:pt x="3180" y="565"/>
                    <a:pt x="3420" y="573"/>
                    <a:pt x="3662" y="590"/>
                  </a:cubicBezTo>
                  <a:cubicBezTo>
                    <a:pt x="4499" y="632"/>
                    <a:pt x="5357" y="736"/>
                    <a:pt x="6194" y="925"/>
                  </a:cubicBezTo>
                  <a:cubicBezTo>
                    <a:pt x="6759" y="1050"/>
                    <a:pt x="7344" y="1218"/>
                    <a:pt x="7909" y="1406"/>
                  </a:cubicBezTo>
                  <a:cubicBezTo>
                    <a:pt x="8684" y="1657"/>
                    <a:pt x="9437" y="1950"/>
                    <a:pt x="10169" y="2306"/>
                  </a:cubicBezTo>
                  <a:cubicBezTo>
                    <a:pt x="10483" y="2473"/>
                    <a:pt x="10734" y="2661"/>
                    <a:pt x="11027" y="2870"/>
                  </a:cubicBezTo>
                  <a:cubicBezTo>
                    <a:pt x="12073" y="3603"/>
                    <a:pt x="13015" y="4440"/>
                    <a:pt x="13977" y="5235"/>
                  </a:cubicBezTo>
                  <a:cubicBezTo>
                    <a:pt x="14396" y="5611"/>
                    <a:pt x="14856" y="5967"/>
                    <a:pt x="15275" y="6344"/>
                  </a:cubicBezTo>
                  <a:cubicBezTo>
                    <a:pt x="15526" y="6574"/>
                    <a:pt x="15839" y="6679"/>
                    <a:pt x="16174" y="6762"/>
                  </a:cubicBezTo>
                  <a:lnTo>
                    <a:pt x="16258" y="6762"/>
                  </a:lnTo>
                  <a:cubicBezTo>
                    <a:pt x="16070" y="6490"/>
                    <a:pt x="15902" y="6281"/>
                    <a:pt x="15693" y="6072"/>
                  </a:cubicBezTo>
                  <a:cubicBezTo>
                    <a:pt x="15316" y="5695"/>
                    <a:pt x="14877" y="5319"/>
                    <a:pt x="14459" y="4984"/>
                  </a:cubicBezTo>
                  <a:cubicBezTo>
                    <a:pt x="14019" y="4649"/>
                    <a:pt x="13538" y="4272"/>
                    <a:pt x="13119" y="3875"/>
                  </a:cubicBezTo>
                  <a:cubicBezTo>
                    <a:pt x="12617" y="3435"/>
                    <a:pt x="12094" y="3038"/>
                    <a:pt x="11550" y="2682"/>
                  </a:cubicBezTo>
                  <a:cubicBezTo>
                    <a:pt x="10797" y="2159"/>
                    <a:pt x="10002" y="1678"/>
                    <a:pt x="9144" y="1301"/>
                  </a:cubicBezTo>
                  <a:cubicBezTo>
                    <a:pt x="8558" y="1050"/>
                    <a:pt x="7993" y="820"/>
                    <a:pt x="7386" y="694"/>
                  </a:cubicBezTo>
                  <a:cubicBezTo>
                    <a:pt x="7324" y="673"/>
                    <a:pt x="7198" y="632"/>
                    <a:pt x="7135" y="590"/>
                  </a:cubicBezTo>
                  <a:cubicBezTo>
                    <a:pt x="6612" y="297"/>
                    <a:pt x="6026" y="109"/>
                    <a:pt x="5399" y="46"/>
                  </a:cubicBezTo>
                  <a:cubicBezTo>
                    <a:pt x="5127" y="14"/>
                    <a:pt x="4858" y="0"/>
                    <a:pt x="45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7"/>
            <p:cNvSpPr/>
            <p:nvPr/>
          </p:nvSpPr>
          <p:spPr>
            <a:xfrm>
              <a:off x="4910825" y="3219725"/>
              <a:ext cx="220250" cy="246925"/>
            </a:xfrm>
            <a:custGeom>
              <a:avLst/>
              <a:gdLst/>
              <a:ahLst/>
              <a:cxnLst/>
              <a:rect l="l" t="t" r="r" b="b"/>
              <a:pathLst>
                <a:path w="8810" h="9877" extrusionOk="0">
                  <a:moveTo>
                    <a:pt x="8569" y="1"/>
                  </a:moveTo>
                  <a:cubicBezTo>
                    <a:pt x="8512" y="1"/>
                    <a:pt x="8461" y="29"/>
                    <a:pt x="8391" y="84"/>
                  </a:cubicBezTo>
                  <a:cubicBezTo>
                    <a:pt x="8245" y="210"/>
                    <a:pt x="8161" y="377"/>
                    <a:pt x="8098" y="545"/>
                  </a:cubicBezTo>
                  <a:cubicBezTo>
                    <a:pt x="7973" y="900"/>
                    <a:pt x="7826" y="1256"/>
                    <a:pt x="7701" y="1591"/>
                  </a:cubicBezTo>
                  <a:cubicBezTo>
                    <a:pt x="7617" y="1884"/>
                    <a:pt x="7512" y="2156"/>
                    <a:pt x="7303" y="2386"/>
                  </a:cubicBezTo>
                  <a:cubicBezTo>
                    <a:pt x="7261" y="2407"/>
                    <a:pt x="7261" y="2491"/>
                    <a:pt x="7240" y="2574"/>
                  </a:cubicBezTo>
                  <a:cubicBezTo>
                    <a:pt x="6989" y="3348"/>
                    <a:pt x="6550" y="4060"/>
                    <a:pt x="6090" y="4708"/>
                  </a:cubicBezTo>
                  <a:cubicBezTo>
                    <a:pt x="5671" y="5252"/>
                    <a:pt x="5253" y="5838"/>
                    <a:pt x="4855" y="6403"/>
                  </a:cubicBezTo>
                  <a:cubicBezTo>
                    <a:pt x="4667" y="6675"/>
                    <a:pt x="4457" y="6884"/>
                    <a:pt x="4206" y="7073"/>
                  </a:cubicBezTo>
                  <a:cubicBezTo>
                    <a:pt x="2909" y="7931"/>
                    <a:pt x="1591" y="8705"/>
                    <a:pt x="189" y="9479"/>
                  </a:cubicBezTo>
                  <a:cubicBezTo>
                    <a:pt x="147" y="9500"/>
                    <a:pt x="84" y="9542"/>
                    <a:pt x="1" y="9584"/>
                  </a:cubicBezTo>
                  <a:cubicBezTo>
                    <a:pt x="105" y="9793"/>
                    <a:pt x="273" y="9877"/>
                    <a:pt x="482" y="9877"/>
                  </a:cubicBezTo>
                  <a:cubicBezTo>
                    <a:pt x="796" y="9877"/>
                    <a:pt x="1089" y="9751"/>
                    <a:pt x="1319" y="9584"/>
                  </a:cubicBezTo>
                  <a:cubicBezTo>
                    <a:pt x="1424" y="9500"/>
                    <a:pt x="1549" y="9437"/>
                    <a:pt x="1675" y="9395"/>
                  </a:cubicBezTo>
                  <a:cubicBezTo>
                    <a:pt x="2867" y="8956"/>
                    <a:pt x="3934" y="8349"/>
                    <a:pt x="4855" y="7449"/>
                  </a:cubicBezTo>
                  <a:cubicBezTo>
                    <a:pt x="5001" y="7303"/>
                    <a:pt x="5169" y="7136"/>
                    <a:pt x="5294" y="6989"/>
                  </a:cubicBezTo>
                  <a:cubicBezTo>
                    <a:pt x="5901" y="6257"/>
                    <a:pt x="6487" y="5524"/>
                    <a:pt x="6989" y="4708"/>
                  </a:cubicBezTo>
                  <a:cubicBezTo>
                    <a:pt x="7533" y="3788"/>
                    <a:pt x="8014" y="2846"/>
                    <a:pt x="8349" y="1842"/>
                  </a:cubicBezTo>
                  <a:cubicBezTo>
                    <a:pt x="8538" y="1340"/>
                    <a:pt x="8663" y="817"/>
                    <a:pt x="8768" y="294"/>
                  </a:cubicBezTo>
                  <a:cubicBezTo>
                    <a:pt x="8810" y="105"/>
                    <a:pt x="8810" y="105"/>
                    <a:pt x="8663" y="22"/>
                  </a:cubicBezTo>
                  <a:cubicBezTo>
                    <a:pt x="8628" y="8"/>
                    <a:pt x="8598" y="1"/>
                    <a:pt x="8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7"/>
            <p:cNvSpPr/>
            <p:nvPr/>
          </p:nvSpPr>
          <p:spPr>
            <a:xfrm>
              <a:off x="5145700" y="3189900"/>
              <a:ext cx="174225" cy="402650"/>
            </a:xfrm>
            <a:custGeom>
              <a:avLst/>
              <a:gdLst/>
              <a:ahLst/>
              <a:cxnLst/>
              <a:rect l="l" t="t" r="r" b="b"/>
              <a:pathLst>
                <a:path w="6969" h="16106" extrusionOk="0">
                  <a:moveTo>
                    <a:pt x="6026" y="1"/>
                  </a:moveTo>
                  <a:cubicBezTo>
                    <a:pt x="6047" y="64"/>
                    <a:pt x="6047" y="127"/>
                    <a:pt x="6047" y="210"/>
                  </a:cubicBezTo>
                  <a:cubicBezTo>
                    <a:pt x="6131" y="796"/>
                    <a:pt x="6236" y="1403"/>
                    <a:pt x="6319" y="2010"/>
                  </a:cubicBezTo>
                  <a:cubicBezTo>
                    <a:pt x="6424" y="2679"/>
                    <a:pt x="6487" y="3370"/>
                    <a:pt x="6487" y="4039"/>
                  </a:cubicBezTo>
                  <a:cubicBezTo>
                    <a:pt x="6487" y="4667"/>
                    <a:pt x="6382" y="5274"/>
                    <a:pt x="6215" y="5881"/>
                  </a:cubicBezTo>
                  <a:cubicBezTo>
                    <a:pt x="6110" y="6215"/>
                    <a:pt x="6026" y="6529"/>
                    <a:pt x="5922" y="6864"/>
                  </a:cubicBezTo>
                  <a:cubicBezTo>
                    <a:pt x="5545" y="8119"/>
                    <a:pt x="5085" y="9312"/>
                    <a:pt x="4457" y="10463"/>
                  </a:cubicBezTo>
                  <a:cubicBezTo>
                    <a:pt x="3955" y="11404"/>
                    <a:pt x="3411" y="12346"/>
                    <a:pt x="2783" y="13204"/>
                  </a:cubicBezTo>
                  <a:cubicBezTo>
                    <a:pt x="2239" y="13936"/>
                    <a:pt x="1653" y="14606"/>
                    <a:pt x="984" y="15233"/>
                  </a:cubicBezTo>
                  <a:cubicBezTo>
                    <a:pt x="879" y="15317"/>
                    <a:pt x="796" y="15380"/>
                    <a:pt x="670" y="15401"/>
                  </a:cubicBezTo>
                  <a:cubicBezTo>
                    <a:pt x="503" y="15422"/>
                    <a:pt x="377" y="15484"/>
                    <a:pt x="210" y="15526"/>
                  </a:cubicBezTo>
                  <a:cubicBezTo>
                    <a:pt x="84" y="15589"/>
                    <a:pt x="0" y="15652"/>
                    <a:pt x="0" y="15819"/>
                  </a:cubicBezTo>
                  <a:cubicBezTo>
                    <a:pt x="42" y="15966"/>
                    <a:pt x="168" y="16049"/>
                    <a:pt x="293" y="16070"/>
                  </a:cubicBezTo>
                  <a:cubicBezTo>
                    <a:pt x="356" y="16094"/>
                    <a:pt x="419" y="16106"/>
                    <a:pt x="481" y="16106"/>
                  </a:cubicBezTo>
                  <a:cubicBezTo>
                    <a:pt x="583" y="16106"/>
                    <a:pt x="683" y="16073"/>
                    <a:pt x="775" y="16008"/>
                  </a:cubicBezTo>
                  <a:cubicBezTo>
                    <a:pt x="837" y="15945"/>
                    <a:pt x="942" y="15861"/>
                    <a:pt x="1005" y="15798"/>
                  </a:cubicBezTo>
                  <a:cubicBezTo>
                    <a:pt x="1109" y="15652"/>
                    <a:pt x="1214" y="15589"/>
                    <a:pt x="1319" y="15505"/>
                  </a:cubicBezTo>
                  <a:cubicBezTo>
                    <a:pt x="2093" y="14961"/>
                    <a:pt x="2721" y="14250"/>
                    <a:pt x="3306" y="13455"/>
                  </a:cubicBezTo>
                  <a:cubicBezTo>
                    <a:pt x="3913" y="12618"/>
                    <a:pt x="4436" y="11739"/>
                    <a:pt x="4876" y="10818"/>
                  </a:cubicBezTo>
                  <a:cubicBezTo>
                    <a:pt x="5190" y="10212"/>
                    <a:pt x="5420" y="9626"/>
                    <a:pt x="5692" y="8998"/>
                  </a:cubicBezTo>
                  <a:cubicBezTo>
                    <a:pt x="5901" y="8412"/>
                    <a:pt x="6131" y="7847"/>
                    <a:pt x="6319" y="7261"/>
                  </a:cubicBezTo>
                  <a:cubicBezTo>
                    <a:pt x="6529" y="6613"/>
                    <a:pt x="6696" y="5922"/>
                    <a:pt x="6780" y="5253"/>
                  </a:cubicBezTo>
                  <a:cubicBezTo>
                    <a:pt x="6842" y="4855"/>
                    <a:pt x="6884" y="4458"/>
                    <a:pt x="6905" y="4039"/>
                  </a:cubicBezTo>
                  <a:cubicBezTo>
                    <a:pt x="6968" y="3056"/>
                    <a:pt x="6947" y="2093"/>
                    <a:pt x="6633" y="1110"/>
                  </a:cubicBezTo>
                  <a:cubicBezTo>
                    <a:pt x="6529" y="754"/>
                    <a:pt x="6361" y="440"/>
                    <a:pt x="6152" y="127"/>
                  </a:cubicBezTo>
                  <a:cubicBezTo>
                    <a:pt x="6131" y="64"/>
                    <a:pt x="6068" y="43"/>
                    <a:pt x="60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7"/>
            <p:cNvSpPr/>
            <p:nvPr/>
          </p:nvSpPr>
          <p:spPr>
            <a:xfrm>
              <a:off x="4783725" y="2766725"/>
              <a:ext cx="351525" cy="151125"/>
            </a:xfrm>
            <a:custGeom>
              <a:avLst/>
              <a:gdLst/>
              <a:ahLst/>
              <a:cxnLst/>
              <a:rect l="l" t="t" r="r" b="b"/>
              <a:pathLst>
                <a:path w="14061" h="6045" extrusionOk="0">
                  <a:moveTo>
                    <a:pt x="13412" y="1"/>
                  </a:moveTo>
                  <a:cubicBezTo>
                    <a:pt x="12303" y="1"/>
                    <a:pt x="11257" y="189"/>
                    <a:pt x="10211" y="440"/>
                  </a:cubicBezTo>
                  <a:cubicBezTo>
                    <a:pt x="9374" y="649"/>
                    <a:pt x="8516" y="880"/>
                    <a:pt x="7679" y="1172"/>
                  </a:cubicBezTo>
                  <a:cubicBezTo>
                    <a:pt x="6717" y="1507"/>
                    <a:pt x="5775" y="1989"/>
                    <a:pt x="4855" y="2491"/>
                  </a:cubicBezTo>
                  <a:cubicBezTo>
                    <a:pt x="4039" y="2951"/>
                    <a:pt x="3243" y="3432"/>
                    <a:pt x="2427" y="3872"/>
                  </a:cubicBezTo>
                  <a:cubicBezTo>
                    <a:pt x="1925" y="4165"/>
                    <a:pt x="1465" y="4499"/>
                    <a:pt x="1046" y="4897"/>
                  </a:cubicBezTo>
                  <a:cubicBezTo>
                    <a:pt x="774" y="5127"/>
                    <a:pt x="523" y="5378"/>
                    <a:pt x="272" y="5629"/>
                  </a:cubicBezTo>
                  <a:cubicBezTo>
                    <a:pt x="210" y="5692"/>
                    <a:pt x="126" y="5797"/>
                    <a:pt x="63" y="5880"/>
                  </a:cubicBezTo>
                  <a:cubicBezTo>
                    <a:pt x="42" y="5901"/>
                    <a:pt x="21" y="5964"/>
                    <a:pt x="0" y="6027"/>
                  </a:cubicBezTo>
                  <a:cubicBezTo>
                    <a:pt x="31" y="6039"/>
                    <a:pt x="58" y="6044"/>
                    <a:pt x="83" y="6044"/>
                  </a:cubicBezTo>
                  <a:cubicBezTo>
                    <a:pt x="143" y="6044"/>
                    <a:pt x="192" y="6015"/>
                    <a:pt x="251" y="5985"/>
                  </a:cubicBezTo>
                  <a:cubicBezTo>
                    <a:pt x="670" y="5755"/>
                    <a:pt x="1088" y="5546"/>
                    <a:pt x="1486" y="5294"/>
                  </a:cubicBezTo>
                  <a:cubicBezTo>
                    <a:pt x="2030" y="4981"/>
                    <a:pt x="2532" y="4625"/>
                    <a:pt x="3055" y="4290"/>
                  </a:cubicBezTo>
                  <a:cubicBezTo>
                    <a:pt x="3725" y="3851"/>
                    <a:pt x="4415" y="3411"/>
                    <a:pt x="5148" y="3118"/>
                  </a:cubicBezTo>
                  <a:cubicBezTo>
                    <a:pt x="5210" y="3077"/>
                    <a:pt x="5252" y="3056"/>
                    <a:pt x="5273" y="3035"/>
                  </a:cubicBezTo>
                  <a:cubicBezTo>
                    <a:pt x="5817" y="2512"/>
                    <a:pt x="6487" y="2135"/>
                    <a:pt x="7219" y="1926"/>
                  </a:cubicBezTo>
                  <a:cubicBezTo>
                    <a:pt x="7763" y="1779"/>
                    <a:pt x="8328" y="1654"/>
                    <a:pt x="8893" y="1486"/>
                  </a:cubicBezTo>
                  <a:cubicBezTo>
                    <a:pt x="9228" y="1403"/>
                    <a:pt x="9541" y="1298"/>
                    <a:pt x="9876" y="1235"/>
                  </a:cubicBezTo>
                  <a:lnTo>
                    <a:pt x="10044" y="1152"/>
                  </a:lnTo>
                  <a:cubicBezTo>
                    <a:pt x="10358" y="942"/>
                    <a:pt x="10713" y="838"/>
                    <a:pt x="11090" y="775"/>
                  </a:cubicBezTo>
                  <a:cubicBezTo>
                    <a:pt x="11550" y="733"/>
                    <a:pt x="12031" y="733"/>
                    <a:pt x="12471" y="670"/>
                  </a:cubicBezTo>
                  <a:cubicBezTo>
                    <a:pt x="12764" y="649"/>
                    <a:pt x="13036" y="608"/>
                    <a:pt x="13329" y="545"/>
                  </a:cubicBezTo>
                  <a:cubicBezTo>
                    <a:pt x="13538" y="524"/>
                    <a:pt x="13726" y="419"/>
                    <a:pt x="13873" y="294"/>
                  </a:cubicBezTo>
                  <a:cubicBezTo>
                    <a:pt x="13956" y="210"/>
                    <a:pt x="14040" y="147"/>
                    <a:pt x="14061" y="22"/>
                  </a:cubicBezTo>
                  <a:cubicBezTo>
                    <a:pt x="13831" y="1"/>
                    <a:pt x="13622" y="1"/>
                    <a:pt x="134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7"/>
            <p:cNvSpPr/>
            <p:nvPr/>
          </p:nvSpPr>
          <p:spPr>
            <a:xfrm>
              <a:off x="5245075" y="2717875"/>
              <a:ext cx="337425" cy="240325"/>
            </a:xfrm>
            <a:custGeom>
              <a:avLst/>
              <a:gdLst/>
              <a:ahLst/>
              <a:cxnLst/>
              <a:rect l="l" t="t" r="r" b="b"/>
              <a:pathLst>
                <a:path w="13497" h="9613" extrusionOk="0">
                  <a:moveTo>
                    <a:pt x="148" y="1"/>
                  </a:moveTo>
                  <a:cubicBezTo>
                    <a:pt x="104" y="1"/>
                    <a:pt x="47" y="20"/>
                    <a:pt x="1" y="51"/>
                  </a:cubicBezTo>
                  <a:cubicBezTo>
                    <a:pt x="1" y="176"/>
                    <a:pt x="85" y="197"/>
                    <a:pt x="147" y="218"/>
                  </a:cubicBezTo>
                  <a:cubicBezTo>
                    <a:pt x="294" y="302"/>
                    <a:pt x="440" y="406"/>
                    <a:pt x="608" y="448"/>
                  </a:cubicBezTo>
                  <a:cubicBezTo>
                    <a:pt x="922" y="595"/>
                    <a:pt x="1256" y="699"/>
                    <a:pt x="1570" y="804"/>
                  </a:cubicBezTo>
                  <a:cubicBezTo>
                    <a:pt x="2909" y="1243"/>
                    <a:pt x="4165" y="1808"/>
                    <a:pt x="5295" y="2687"/>
                  </a:cubicBezTo>
                  <a:cubicBezTo>
                    <a:pt x="5399" y="2750"/>
                    <a:pt x="5504" y="2834"/>
                    <a:pt x="5608" y="2896"/>
                  </a:cubicBezTo>
                  <a:cubicBezTo>
                    <a:pt x="6320" y="3273"/>
                    <a:pt x="6906" y="3754"/>
                    <a:pt x="7513" y="4277"/>
                  </a:cubicBezTo>
                  <a:cubicBezTo>
                    <a:pt x="8057" y="4779"/>
                    <a:pt x="8621" y="5282"/>
                    <a:pt x="9186" y="5763"/>
                  </a:cubicBezTo>
                  <a:cubicBezTo>
                    <a:pt x="9605" y="6139"/>
                    <a:pt x="10044" y="6453"/>
                    <a:pt x="10505" y="6767"/>
                  </a:cubicBezTo>
                  <a:cubicBezTo>
                    <a:pt x="10672" y="6893"/>
                    <a:pt x="10839" y="7018"/>
                    <a:pt x="10986" y="7186"/>
                  </a:cubicBezTo>
                  <a:cubicBezTo>
                    <a:pt x="11572" y="7751"/>
                    <a:pt x="12137" y="8316"/>
                    <a:pt x="12723" y="8880"/>
                  </a:cubicBezTo>
                  <a:cubicBezTo>
                    <a:pt x="12953" y="9111"/>
                    <a:pt x="13183" y="9362"/>
                    <a:pt x="13476" y="9613"/>
                  </a:cubicBezTo>
                  <a:lnTo>
                    <a:pt x="13497" y="9613"/>
                  </a:lnTo>
                  <a:cubicBezTo>
                    <a:pt x="13476" y="9529"/>
                    <a:pt x="13476" y="9487"/>
                    <a:pt x="13476" y="9424"/>
                  </a:cubicBezTo>
                  <a:cubicBezTo>
                    <a:pt x="13392" y="8901"/>
                    <a:pt x="13162" y="8462"/>
                    <a:pt x="12848" y="8044"/>
                  </a:cubicBezTo>
                  <a:cubicBezTo>
                    <a:pt x="12513" y="7625"/>
                    <a:pt x="12095" y="7248"/>
                    <a:pt x="11676" y="6935"/>
                  </a:cubicBezTo>
                  <a:cubicBezTo>
                    <a:pt x="11237" y="6600"/>
                    <a:pt x="10777" y="6328"/>
                    <a:pt x="10358" y="5972"/>
                  </a:cubicBezTo>
                  <a:cubicBezTo>
                    <a:pt x="10107" y="5763"/>
                    <a:pt x="9898" y="5595"/>
                    <a:pt x="9668" y="5365"/>
                  </a:cubicBezTo>
                  <a:cubicBezTo>
                    <a:pt x="9626" y="5323"/>
                    <a:pt x="9605" y="5303"/>
                    <a:pt x="9563" y="5282"/>
                  </a:cubicBezTo>
                  <a:cubicBezTo>
                    <a:pt x="8747" y="4717"/>
                    <a:pt x="7952" y="4110"/>
                    <a:pt x="7199" y="3503"/>
                  </a:cubicBezTo>
                  <a:cubicBezTo>
                    <a:pt x="6445" y="2875"/>
                    <a:pt x="5692" y="2269"/>
                    <a:pt x="4876" y="1746"/>
                  </a:cubicBezTo>
                  <a:cubicBezTo>
                    <a:pt x="4228" y="1306"/>
                    <a:pt x="3516" y="929"/>
                    <a:pt x="2784" y="637"/>
                  </a:cubicBezTo>
                  <a:cubicBezTo>
                    <a:pt x="2554" y="574"/>
                    <a:pt x="2303" y="448"/>
                    <a:pt x="2051" y="365"/>
                  </a:cubicBezTo>
                  <a:cubicBezTo>
                    <a:pt x="1633" y="197"/>
                    <a:pt x="1215" y="93"/>
                    <a:pt x="775" y="51"/>
                  </a:cubicBezTo>
                  <a:cubicBezTo>
                    <a:pt x="587" y="51"/>
                    <a:pt x="378" y="9"/>
                    <a:pt x="189" y="9"/>
                  </a:cubicBezTo>
                  <a:cubicBezTo>
                    <a:pt x="178" y="3"/>
                    <a:pt x="164" y="1"/>
                    <a:pt x="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7"/>
            <p:cNvSpPr/>
            <p:nvPr/>
          </p:nvSpPr>
          <p:spPr>
            <a:xfrm>
              <a:off x="4940125" y="2817300"/>
              <a:ext cx="401750" cy="65050"/>
            </a:xfrm>
            <a:custGeom>
              <a:avLst/>
              <a:gdLst/>
              <a:ahLst/>
              <a:cxnLst/>
              <a:rect l="l" t="t" r="r" b="b"/>
              <a:pathLst>
                <a:path w="16070" h="2602" extrusionOk="0">
                  <a:moveTo>
                    <a:pt x="8018" y="0"/>
                  </a:moveTo>
                  <a:cubicBezTo>
                    <a:pt x="7845" y="0"/>
                    <a:pt x="7670" y="3"/>
                    <a:pt x="7491" y="7"/>
                  </a:cubicBezTo>
                  <a:cubicBezTo>
                    <a:pt x="6445" y="28"/>
                    <a:pt x="5441" y="91"/>
                    <a:pt x="4394" y="112"/>
                  </a:cubicBezTo>
                  <a:cubicBezTo>
                    <a:pt x="3997" y="112"/>
                    <a:pt x="3599" y="112"/>
                    <a:pt x="3202" y="133"/>
                  </a:cubicBezTo>
                  <a:cubicBezTo>
                    <a:pt x="2428" y="196"/>
                    <a:pt x="1633" y="321"/>
                    <a:pt x="858" y="530"/>
                  </a:cubicBezTo>
                  <a:cubicBezTo>
                    <a:pt x="670" y="593"/>
                    <a:pt x="482" y="656"/>
                    <a:pt x="314" y="740"/>
                  </a:cubicBezTo>
                  <a:cubicBezTo>
                    <a:pt x="231" y="761"/>
                    <a:pt x="168" y="802"/>
                    <a:pt x="126" y="844"/>
                  </a:cubicBezTo>
                  <a:cubicBezTo>
                    <a:pt x="0" y="949"/>
                    <a:pt x="0" y="1054"/>
                    <a:pt x="126" y="1179"/>
                  </a:cubicBezTo>
                  <a:cubicBezTo>
                    <a:pt x="1046" y="829"/>
                    <a:pt x="1999" y="690"/>
                    <a:pt x="2984" y="690"/>
                  </a:cubicBezTo>
                  <a:cubicBezTo>
                    <a:pt x="3118" y="690"/>
                    <a:pt x="3254" y="693"/>
                    <a:pt x="3390" y="698"/>
                  </a:cubicBezTo>
                  <a:cubicBezTo>
                    <a:pt x="3725" y="698"/>
                    <a:pt x="4081" y="719"/>
                    <a:pt x="4415" y="719"/>
                  </a:cubicBezTo>
                  <a:cubicBezTo>
                    <a:pt x="4750" y="719"/>
                    <a:pt x="5127" y="698"/>
                    <a:pt x="5462" y="677"/>
                  </a:cubicBezTo>
                  <a:cubicBezTo>
                    <a:pt x="6140" y="632"/>
                    <a:pt x="6830" y="597"/>
                    <a:pt x="7514" y="597"/>
                  </a:cubicBezTo>
                  <a:cubicBezTo>
                    <a:pt x="7780" y="597"/>
                    <a:pt x="8044" y="602"/>
                    <a:pt x="8307" y="614"/>
                  </a:cubicBezTo>
                  <a:cubicBezTo>
                    <a:pt x="8893" y="635"/>
                    <a:pt x="9437" y="698"/>
                    <a:pt x="10002" y="740"/>
                  </a:cubicBezTo>
                  <a:cubicBezTo>
                    <a:pt x="10609" y="823"/>
                    <a:pt x="11195" y="928"/>
                    <a:pt x="11760" y="1095"/>
                  </a:cubicBezTo>
                  <a:cubicBezTo>
                    <a:pt x="12073" y="1200"/>
                    <a:pt x="12387" y="1242"/>
                    <a:pt x="12680" y="1346"/>
                  </a:cubicBezTo>
                  <a:cubicBezTo>
                    <a:pt x="13120" y="1472"/>
                    <a:pt x="13517" y="1723"/>
                    <a:pt x="13915" y="1932"/>
                  </a:cubicBezTo>
                  <a:cubicBezTo>
                    <a:pt x="14270" y="2100"/>
                    <a:pt x="14668" y="2309"/>
                    <a:pt x="15065" y="2455"/>
                  </a:cubicBezTo>
                  <a:cubicBezTo>
                    <a:pt x="15337" y="2560"/>
                    <a:pt x="15630" y="2602"/>
                    <a:pt x="15944" y="2602"/>
                  </a:cubicBezTo>
                  <a:cubicBezTo>
                    <a:pt x="15965" y="2602"/>
                    <a:pt x="16028" y="2581"/>
                    <a:pt x="16070" y="2581"/>
                  </a:cubicBezTo>
                  <a:cubicBezTo>
                    <a:pt x="16007" y="2518"/>
                    <a:pt x="15965" y="2497"/>
                    <a:pt x="15923" y="2476"/>
                  </a:cubicBezTo>
                  <a:cubicBezTo>
                    <a:pt x="15170" y="1974"/>
                    <a:pt x="14354" y="1556"/>
                    <a:pt x="13517" y="1221"/>
                  </a:cubicBezTo>
                  <a:cubicBezTo>
                    <a:pt x="12889" y="949"/>
                    <a:pt x="12262" y="740"/>
                    <a:pt x="11634" y="530"/>
                  </a:cubicBezTo>
                  <a:cubicBezTo>
                    <a:pt x="11027" y="342"/>
                    <a:pt x="10400" y="196"/>
                    <a:pt x="9751" y="112"/>
                  </a:cubicBezTo>
                  <a:cubicBezTo>
                    <a:pt x="9183" y="31"/>
                    <a:pt x="8615" y="0"/>
                    <a:pt x="80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7"/>
            <p:cNvSpPr/>
            <p:nvPr/>
          </p:nvSpPr>
          <p:spPr>
            <a:xfrm>
              <a:off x="5170800" y="3301700"/>
              <a:ext cx="175800" cy="309850"/>
            </a:xfrm>
            <a:custGeom>
              <a:avLst/>
              <a:gdLst/>
              <a:ahLst/>
              <a:cxnLst/>
              <a:rect l="l" t="t" r="r" b="b"/>
              <a:pathLst>
                <a:path w="7032" h="12394" extrusionOk="0">
                  <a:moveTo>
                    <a:pt x="6696" y="1"/>
                  </a:moveTo>
                  <a:cubicBezTo>
                    <a:pt x="6653" y="1"/>
                    <a:pt x="6604" y="17"/>
                    <a:pt x="6550" y="48"/>
                  </a:cubicBezTo>
                  <a:cubicBezTo>
                    <a:pt x="6487" y="69"/>
                    <a:pt x="6445" y="111"/>
                    <a:pt x="6445" y="195"/>
                  </a:cubicBezTo>
                  <a:cubicBezTo>
                    <a:pt x="6424" y="1199"/>
                    <a:pt x="6194" y="2162"/>
                    <a:pt x="5859" y="3082"/>
                  </a:cubicBezTo>
                  <a:cubicBezTo>
                    <a:pt x="5546" y="3919"/>
                    <a:pt x="5190" y="4735"/>
                    <a:pt x="4855" y="5551"/>
                  </a:cubicBezTo>
                  <a:cubicBezTo>
                    <a:pt x="4625" y="6116"/>
                    <a:pt x="4416" y="6660"/>
                    <a:pt x="4269" y="7204"/>
                  </a:cubicBezTo>
                  <a:cubicBezTo>
                    <a:pt x="4269" y="7267"/>
                    <a:pt x="4227" y="7288"/>
                    <a:pt x="4206" y="7351"/>
                  </a:cubicBezTo>
                  <a:cubicBezTo>
                    <a:pt x="3746" y="8167"/>
                    <a:pt x="3265" y="8983"/>
                    <a:pt x="2700" y="9736"/>
                  </a:cubicBezTo>
                  <a:cubicBezTo>
                    <a:pt x="2198" y="10406"/>
                    <a:pt x="1612" y="10971"/>
                    <a:pt x="942" y="11452"/>
                  </a:cubicBezTo>
                  <a:cubicBezTo>
                    <a:pt x="733" y="11598"/>
                    <a:pt x="524" y="11745"/>
                    <a:pt x="336" y="11891"/>
                  </a:cubicBezTo>
                  <a:cubicBezTo>
                    <a:pt x="210" y="11996"/>
                    <a:pt x="105" y="12121"/>
                    <a:pt x="43" y="12226"/>
                  </a:cubicBezTo>
                  <a:cubicBezTo>
                    <a:pt x="22" y="12247"/>
                    <a:pt x="22" y="12310"/>
                    <a:pt x="1" y="12331"/>
                  </a:cubicBezTo>
                  <a:cubicBezTo>
                    <a:pt x="22" y="12352"/>
                    <a:pt x="22" y="12352"/>
                    <a:pt x="22" y="12393"/>
                  </a:cubicBezTo>
                  <a:cubicBezTo>
                    <a:pt x="43" y="12393"/>
                    <a:pt x="105" y="12393"/>
                    <a:pt x="147" y="12352"/>
                  </a:cubicBezTo>
                  <a:cubicBezTo>
                    <a:pt x="419" y="12247"/>
                    <a:pt x="670" y="12142"/>
                    <a:pt x="942" y="12017"/>
                  </a:cubicBezTo>
                  <a:cubicBezTo>
                    <a:pt x="1528" y="11724"/>
                    <a:pt x="2030" y="11347"/>
                    <a:pt x="2512" y="10866"/>
                  </a:cubicBezTo>
                  <a:cubicBezTo>
                    <a:pt x="3014" y="10364"/>
                    <a:pt x="3453" y="9778"/>
                    <a:pt x="3872" y="9192"/>
                  </a:cubicBezTo>
                  <a:cubicBezTo>
                    <a:pt x="4311" y="8606"/>
                    <a:pt x="4625" y="7937"/>
                    <a:pt x="4855" y="7267"/>
                  </a:cubicBezTo>
                  <a:cubicBezTo>
                    <a:pt x="5127" y="6535"/>
                    <a:pt x="5357" y="5761"/>
                    <a:pt x="5608" y="5007"/>
                  </a:cubicBezTo>
                  <a:cubicBezTo>
                    <a:pt x="5859" y="4359"/>
                    <a:pt x="6069" y="3731"/>
                    <a:pt x="6382" y="3103"/>
                  </a:cubicBezTo>
                  <a:cubicBezTo>
                    <a:pt x="6424" y="3020"/>
                    <a:pt x="6487" y="2915"/>
                    <a:pt x="6529" y="2831"/>
                  </a:cubicBezTo>
                  <a:cubicBezTo>
                    <a:pt x="6613" y="2706"/>
                    <a:pt x="6696" y="2559"/>
                    <a:pt x="6738" y="2392"/>
                  </a:cubicBezTo>
                  <a:cubicBezTo>
                    <a:pt x="6947" y="1785"/>
                    <a:pt x="7031" y="1199"/>
                    <a:pt x="6968" y="572"/>
                  </a:cubicBezTo>
                  <a:cubicBezTo>
                    <a:pt x="6968" y="425"/>
                    <a:pt x="6927" y="279"/>
                    <a:pt x="6864" y="153"/>
                  </a:cubicBezTo>
                  <a:cubicBezTo>
                    <a:pt x="6824" y="48"/>
                    <a:pt x="6768" y="1"/>
                    <a:pt x="6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7"/>
            <p:cNvSpPr/>
            <p:nvPr/>
          </p:nvSpPr>
          <p:spPr>
            <a:xfrm>
              <a:off x="4866375" y="3257525"/>
              <a:ext cx="218150" cy="187675"/>
            </a:xfrm>
            <a:custGeom>
              <a:avLst/>
              <a:gdLst/>
              <a:ahLst/>
              <a:cxnLst/>
              <a:rect l="l" t="t" r="r" b="b"/>
              <a:pathLst>
                <a:path w="8726" h="7507" extrusionOk="0">
                  <a:moveTo>
                    <a:pt x="8422" y="0"/>
                  </a:moveTo>
                  <a:cubicBezTo>
                    <a:pt x="8323" y="0"/>
                    <a:pt x="8223" y="26"/>
                    <a:pt x="8119" y="79"/>
                  </a:cubicBezTo>
                  <a:cubicBezTo>
                    <a:pt x="7993" y="162"/>
                    <a:pt x="7888" y="267"/>
                    <a:pt x="7784" y="393"/>
                  </a:cubicBezTo>
                  <a:cubicBezTo>
                    <a:pt x="7596" y="665"/>
                    <a:pt x="7470" y="979"/>
                    <a:pt x="7303" y="1271"/>
                  </a:cubicBezTo>
                  <a:cubicBezTo>
                    <a:pt x="7156" y="1585"/>
                    <a:pt x="6989" y="1899"/>
                    <a:pt x="6821" y="2213"/>
                  </a:cubicBezTo>
                  <a:cubicBezTo>
                    <a:pt x="6717" y="2380"/>
                    <a:pt x="6549" y="2527"/>
                    <a:pt x="6424" y="2673"/>
                  </a:cubicBezTo>
                  <a:cubicBezTo>
                    <a:pt x="6298" y="2841"/>
                    <a:pt x="6110" y="2903"/>
                    <a:pt x="5901" y="2945"/>
                  </a:cubicBezTo>
                  <a:cubicBezTo>
                    <a:pt x="5817" y="2966"/>
                    <a:pt x="5775" y="2966"/>
                    <a:pt x="5733" y="3050"/>
                  </a:cubicBezTo>
                  <a:cubicBezTo>
                    <a:pt x="5378" y="3845"/>
                    <a:pt x="4834" y="4515"/>
                    <a:pt x="4143" y="5059"/>
                  </a:cubicBezTo>
                  <a:cubicBezTo>
                    <a:pt x="3097" y="5916"/>
                    <a:pt x="1925" y="6502"/>
                    <a:pt x="649" y="6858"/>
                  </a:cubicBezTo>
                  <a:cubicBezTo>
                    <a:pt x="502" y="6879"/>
                    <a:pt x="377" y="6942"/>
                    <a:pt x="251" y="7025"/>
                  </a:cubicBezTo>
                  <a:cubicBezTo>
                    <a:pt x="168" y="7067"/>
                    <a:pt x="84" y="7172"/>
                    <a:pt x="63" y="7172"/>
                  </a:cubicBezTo>
                  <a:cubicBezTo>
                    <a:pt x="0" y="7277"/>
                    <a:pt x="42" y="7381"/>
                    <a:pt x="147" y="7444"/>
                  </a:cubicBezTo>
                  <a:cubicBezTo>
                    <a:pt x="209" y="7486"/>
                    <a:pt x="293" y="7507"/>
                    <a:pt x="377" y="7507"/>
                  </a:cubicBezTo>
                  <a:cubicBezTo>
                    <a:pt x="523" y="7507"/>
                    <a:pt x="691" y="7486"/>
                    <a:pt x="816" y="7444"/>
                  </a:cubicBezTo>
                  <a:cubicBezTo>
                    <a:pt x="1737" y="7067"/>
                    <a:pt x="2658" y="6670"/>
                    <a:pt x="3515" y="6209"/>
                  </a:cubicBezTo>
                  <a:cubicBezTo>
                    <a:pt x="4122" y="5875"/>
                    <a:pt x="4687" y="5498"/>
                    <a:pt x="5210" y="5038"/>
                  </a:cubicBezTo>
                  <a:cubicBezTo>
                    <a:pt x="5294" y="4954"/>
                    <a:pt x="5399" y="4870"/>
                    <a:pt x="5482" y="4766"/>
                  </a:cubicBezTo>
                  <a:cubicBezTo>
                    <a:pt x="6131" y="3992"/>
                    <a:pt x="6800" y="3217"/>
                    <a:pt x="7407" y="2380"/>
                  </a:cubicBezTo>
                  <a:cubicBezTo>
                    <a:pt x="7909" y="1711"/>
                    <a:pt x="8349" y="979"/>
                    <a:pt x="8684" y="162"/>
                  </a:cubicBezTo>
                  <a:cubicBezTo>
                    <a:pt x="8684" y="142"/>
                    <a:pt x="8684" y="121"/>
                    <a:pt x="8725" y="79"/>
                  </a:cubicBezTo>
                  <a:cubicBezTo>
                    <a:pt x="8621" y="26"/>
                    <a:pt x="8521" y="0"/>
                    <a:pt x="84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7"/>
            <p:cNvSpPr/>
            <p:nvPr/>
          </p:nvSpPr>
          <p:spPr>
            <a:xfrm>
              <a:off x="5320925" y="2985100"/>
              <a:ext cx="185725" cy="296975"/>
            </a:xfrm>
            <a:custGeom>
              <a:avLst/>
              <a:gdLst/>
              <a:ahLst/>
              <a:cxnLst/>
              <a:rect l="l" t="t" r="r" b="b"/>
              <a:pathLst>
                <a:path w="7429" h="11879" extrusionOk="0">
                  <a:moveTo>
                    <a:pt x="272" y="0"/>
                  </a:moveTo>
                  <a:cubicBezTo>
                    <a:pt x="238" y="0"/>
                    <a:pt x="203" y="5"/>
                    <a:pt x="168" y="12"/>
                  </a:cubicBezTo>
                  <a:cubicBezTo>
                    <a:pt x="64" y="54"/>
                    <a:pt x="1" y="137"/>
                    <a:pt x="64" y="221"/>
                  </a:cubicBezTo>
                  <a:cubicBezTo>
                    <a:pt x="85" y="305"/>
                    <a:pt x="126" y="388"/>
                    <a:pt x="189" y="472"/>
                  </a:cubicBezTo>
                  <a:cubicBezTo>
                    <a:pt x="336" y="619"/>
                    <a:pt x="503" y="807"/>
                    <a:pt x="650" y="953"/>
                  </a:cubicBezTo>
                  <a:cubicBezTo>
                    <a:pt x="1005" y="1267"/>
                    <a:pt x="1319" y="1581"/>
                    <a:pt x="1675" y="1874"/>
                  </a:cubicBezTo>
                  <a:cubicBezTo>
                    <a:pt x="2407" y="2481"/>
                    <a:pt x="3014" y="3192"/>
                    <a:pt x="3516" y="3987"/>
                  </a:cubicBezTo>
                  <a:cubicBezTo>
                    <a:pt x="3851" y="4573"/>
                    <a:pt x="4207" y="5138"/>
                    <a:pt x="4583" y="5703"/>
                  </a:cubicBezTo>
                  <a:cubicBezTo>
                    <a:pt x="4771" y="5975"/>
                    <a:pt x="5002" y="6247"/>
                    <a:pt x="5211" y="6498"/>
                  </a:cubicBezTo>
                  <a:cubicBezTo>
                    <a:pt x="5253" y="6561"/>
                    <a:pt x="5295" y="6624"/>
                    <a:pt x="5315" y="6666"/>
                  </a:cubicBezTo>
                  <a:cubicBezTo>
                    <a:pt x="5567" y="7419"/>
                    <a:pt x="5922" y="8151"/>
                    <a:pt x="6194" y="8925"/>
                  </a:cubicBezTo>
                  <a:cubicBezTo>
                    <a:pt x="6362" y="9281"/>
                    <a:pt x="6487" y="9679"/>
                    <a:pt x="6613" y="10034"/>
                  </a:cubicBezTo>
                  <a:cubicBezTo>
                    <a:pt x="6780" y="10453"/>
                    <a:pt x="6885" y="10913"/>
                    <a:pt x="6948" y="11373"/>
                  </a:cubicBezTo>
                  <a:cubicBezTo>
                    <a:pt x="6948" y="11499"/>
                    <a:pt x="6989" y="11645"/>
                    <a:pt x="7073" y="11750"/>
                  </a:cubicBezTo>
                  <a:cubicBezTo>
                    <a:pt x="7148" y="11806"/>
                    <a:pt x="7206" y="11879"/>
                    <a:pt x="7322" y="11879"/>
                  </a:cubicBezTo>
                  <a:cubicBezTo>
                    <a:pt x="7336" y="11879"/>
                    <a:pt x="7350" y="11878"/>
                    <a:pt x="7366" y="11876"/>
                  </a:cubicBezTo>
                  <a:cubicBezTo>
                    <a:pt x="7387" y="11687"/>
                    <a:pt x="7408" y="11541"/>
                    <a:pt x="7408" y="11373"/>
                  </a:cubicBezTo>
                  <a:cubicBezTo>
                    <a:pt x="7429" y="10850"/>
                    <a:pt x="7324" y="10327"/>
                    <a:pt x="7094" y="9783"/>
                  </a:cubicBezTo>
                  <a:cubicBezTo>
                    <a:pt x="6906" y="9197"/>
                    <a:pt x="6655" y="8674"/>
                    <a:pt x="6424" y="8151"/>
                  </a:cubicBezTo>
                  <a:cubicBezTo>
                    <a:pt x="6173" y="7649"/>
                    <a:pt x="5943" y="7126"/>
                    <a:pt x="5713" y="6603"/>
                  </a:cubicBezTo>
                  <a:cubicBezTo>
                    <a:pt x="5546" y="6268"/>
                    <a:pt x="5378" y="5933"/>
                    <a:pt x="5190" y="5598"/>
                  </a:cubicBezTo>
                  <a:cubicBezTo>
                    <a:pt x="4144" y="3757"/>
                    <a:pt x="2826" y="2104"/>
                    <a:pt x="1235" y="723"/>
                  </a:cubicBezTo>
                  <a:cubicBezTo>
                    <a:pt x="1005" y="493"/>
                    <a:pt x="712" y="284"/>
                    <a:pt x="461" y="75"/>
                  </a:cubicBezTo>
                  <a:cubicBezTo>
                    <a:pt x="405" y="19"/>
                    <a:pt x="340"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7"/>
            <p:cNvSpPr/>
            <p:nvPr/>
          </p:nvSpPr>
          <p:spPr>
            <a:xfrm>
              <a:off x="4824525" y="3140225"/>
              <a:ext cx="185725" cy="188325"/>
            </a:xfrm>
            <a:custGeom>
              <a:avLst/>
              <a:gdLst/>
              <a:ahLst/>
              <a:cxnLst/>
              <a:rect l="l" t="t" r="r" b="b"/>
              <a:pathLst>
                <a:path w="7429" h="7533" extrusionOk="0">
                  <a:moveTo>
                    <a:pt x="7303" y="0"/>
                  </a:moveTo>
                  <a:cubicBezTo>
                    <a:pt x="7177" y="105"/>
                    <a:pt x="7052" y="168"/>
                    <a:pt x="6947" y="272"/>
                  </a:cubicBezTo>
                  <a:cubicBezTo>
                    <a:pt x="6361" y="753"/>
                    <a:pt x="5838" y="1318"/>
                    <a:pt x="5336" y="1925"/>
                  </a:cubicBezTo>
                  <a:cubicBezTo>
                    <a:pt x="4917" y="2448"/>
                    <a:pt x="4478" y="2971"/>
                    <a:pt x="4060" y="3494"/>
                  </a:cubicBezTo>
                  <a:cubicBezTo>
                    <a:pt x="3285" y="4457"/>
                    <a:pt x="2344" y="5294"/>
                    <a:pt x="1381" y="6089"/>
                  </a:cubicBezTo>
                  <a:cubicBezTo>
                    <a:pt x="921" y="6424"/>
                    <a:pt x="523" y="6821"/>
                    <a:pt x="147" y="7177"/>
                  </a:cubicBezTo>
                  <a:cubicBezTo>
                    <a:pt x="84" y="7219"/>
                    <a:pt x="63" y="7261"/>
                    <a:pt x="0" y="7303"/>
                  </a:cubicBezTo>
                  <a:cubicBezTo>
                    <a:pt x="84" y="7449"/>
                    <a:pt x="189" y="7491"/>
                    <a:pt x="314" y="7491"/>
                  </a:cubicBezTo>
                  <a:cubicBezTo>
                    <a:pt x="461" y="7533"/>
                    <a:pt x="607" y="7533"/>
                    <a:pt x="733" y="7533"/>
                  </a:cubicBezTo>
                  <a:cubicBezTo>
                    <a:pt x="795" y="7533"/>
                    <a:pt x="837" y="7470"/>
                    <a:pt x="900" y="7449"/>
                  </a:cubicBezTo>
                  <a:cubicBezTo>
                    <a:pt x="1339" y="7051"/>
                    <a:pt x="1758" y="6654"/>
                    <a:pt x="2197" y="6256"/>
                  </a:cubicBezTo>
                  <a:cubicBezTo>
                    <a:pt x="3181" y="5399"/>
                    <a:pt x="4122" y="4499"/>
                    <a:pt x="5022" y="3557"/>
                  </a:cubicBezTo>
                  <a:cubicBezTo>
                    <a:pt x="5148" y="3453"/>
                    <a:pt x="5231" y="3306"/>
                    <a:pt x="5336" y="3181"/>
                  </a:cubicBezTo>
                  <a:cubicBezTo>
                    <a:pt x="5692" y="2762"/>
                    <a:pt x="6047" y="2344"/>
                    <a:pt x="6424" y="1925"/>
                  </a:cubicBezTo>
                  <a:cubicBezTo>
                    <a:pt x="6675" y="1590"/>
                    <a:pt x="6968" y="1277"/>
                    <a:pt x="7177" y="900"/>
                  </a:cubicBezTo>
                  <a:cubicBezTo>
                    <a:pt x="7282" y="733"/>
                    <a:pt x="7386" y="565"/>
                    <a:pt x="7407" y="356"/>
                  </a:cubicBezTo>
                  <a:cubicBezTo>
                    <a:pt x="7428" y="230"/>
                    <a:pt x="7407" y="126"/>
                    <a:pt x="7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7"/>
            <p:cNvSpPr/>
            <p:nvPr/>
          </p:nvSpPr>
          <p:spPr>
            <a:xfrm>
              <a:off x="5185975" y="3248600"/>
              <a:ext cx="79525" cy="191375"/>
            </a:xfrm>
            <a:custGeom>
              <a:avLst/>
              <a:gdLst/>
              <a:ahLst/>
              <a:cxnLst/>
              <a:rect l="l" t="t" r="r" b="b"/>
              <a:pathLst>
                <a:path w="3181" h="7655" extrusionOk="0">
                  <a:moveTo>
                    <a:pt x="2617" y="1"/>
                  </a:moveTo>
                  <a:cubicBezTo>
                    <a:pt x="2574" y="1"/>
                    <a:pt x="2544" y="32"/>
                    <a:pt x="2532" y="101"/>
                  </a:cubicBezTo>
                  <a:cubicBezTo>
                    <a:pt x="2470" y="206"/>
                    <a:pt x="2470" y="310"/>
                    <a:pt x="2470" y="415"/>
                  </a:cubicBezTo>
                  <a:cubicBezTo>
                    <a:pt x="2470" y="729"/>
                    <a:pt x="2511" y="1064"/>
                    <a:pt x="2511" y="1377"/>
                  </a:cubicBezTo>
                  <a:cubicBezTo>
                    <a:pt x="2511" y="2172"/>
                    <a:pt x="2365" y="2947"/>
                    <a:pt x="2198" y="3742"/>
                  </a:cubicBezTo>
                  <a:cubicBezTo>
                    <a:pt x="2030" y="4349"/>
                    <a:pt x="1842" y="4934"/>
                    <a:pt x="1612" y="5520"/>
                  </a:cubicBezTo>
                  <a:cubicBezTo>
                    <a:pt x="1570" y="5646"/>
                    <a:pt x="1570" y="5646"/>
                    <a:pt x="1423" y="5646"/>
                  </a:cubicBezTo>
                  <a:lnTo>
                    <a:pt x="1319" y="5646"/>
                  </a:lnTo>
                  <a:cubicBezTo>
                    <a:pt x="1089" y="5604"/>
                    <a:pt x="1005" y="5520"/>
                    <a:pt x="963" y="5311"/>
                  </a:cubicBezTo>
                  <a:cubicBezTo>
                    <a:pt x="984" y="5144"/>
                    <a:pt x="1005" y="4997"/>
                    <a:pt x="1068" y="4830"/>
                  </a:cubicBezTo>
                  <a:cubicBezTo>
                    <a:pt x="1172" y="4495"/>
                    <a:pt x="1319" y="4160"/>
                    <a:pt x="1465" y="3825"/>
                  </a:cubicBezTo>
                  <a:cubicBezTo>
                    <a:pt x="1528" y="3637"/>
                    <a:pt x="1591" y="3470"/>
                    <a:pt x="1633" y="3323"/>
                  </a:cubicBezTo>
                  <a:cubicBezTo>
                    <a:pt x="1674" y="3219"/>
                    <a:pt x="1695" y="3114"/>
                    <a:pt x="1695" y="3009"/>
                  </a:cubicBezTo>
                  <a:cubicBezTo>
                    <a:pt x="1695" y="2800"/>
                    <a:pt x="1591" y="2716"/>
                    <a:pt x="1402" y="2696"/>
                  </a:cubicBezTo>
                  <a:lnTo>
                    <a:pt x="1214" y="2696"/>
                  </a:lnTo>
                  <a:cubicBezTo>
                    <a:pt x="1151" y="2988"/>
                    <a:pt x="1089" y="3260"/>
                    <a:pt x="1005" y="3533"/>
                  </a:cubicBezTo>
                  <a:cubicBezTo>
                    <a:pt x="838" y="4244"/>
                    <a:pt x="649" y="4934"/>
                    <a:pt x="482" y="5646"/>
                  </a:cubicBezTo>
                  <a:cubicBezTo>
                    <a:pt x="377" y="6022"/>
                    <a:pt x="335" y="6399"/>
                    <a:pt x="273" y="6776"/>
                  </a:cubicBezTo>
                  <a:cubicBezTo>
                    <a:pt x="273" y="6859"/>
                    <a:pt x="252" y="6880"/>
                    <a:pt x="210" y="6922"/>
                  </a:cubicBezTo>
                  <a:cubicBezTo>
                    <a:pt x="21" y="7090"/>
                    <a:pt x="1" y="7278"/>
                    <a:pt x="168" y="7424"/>
                  </a:cubicBezTo>
                  <a:cubicBezTo>
                    <a:pt x="335" y="7550"/>
                    <a:pt x="482" y="7634"/>
                    <a:pt x="670" y="7654"/>
                  </a:cubicBezTo>
                  <a:cubicBezTo>
                    <a:pt x="733" y="7613"/>
                    <a:pt x="775" y="7529"/>
                    <a:pt x="838" y="7487"/>
                  </a:cubicBezTo>
                  <a:cubicBezTo>
                    <a:pt x="1570" y="6483"/>
                    <a:pt x="2114" y="5416"/>
                    <a:pt x="2511" y="4265"/>
                  </a:cubicBezTo>
                  <a:cubicBezTo>
                    <a:pt x="2721" y="3679"/>
                    <a:pt x="2867" y="3093"/>
                    <a:pt x="2972" y="2486"/>
                  </a:cubicBezTo>
                  <a:cubicBezTo>
                    <a:pt x="2972" y="2403"/>
                    <a:pt x="3035" y="2319"/>
                    <a:pt x="3055" y="2256"/>
                  </a:cubicBezTo>
                  <a:cubicBezTo>
                    <a:pt x="3160" y="2047"/>
                    <a:pt x="3181" y="1796"/>
                    <a:pt x="3181" y="1566"/>
                  </a:cubicBezTo>
                  <a:cubicBezTo>
                    <a:pt x="3181" y="1105"/>
                    <a:pt x="3076" y="687"/>
                    <a:pt x="2867" y="268"/>
                  </a:cubicBezTo>
                  <a:cubicBezTo>
                    <a:pt x="2846" y="185"/>
                    <a:pt x="2783" y="101"/>
                    <a:pt x="2742" y="59"/>
                  </a:cubicBezTo>
                  <a:cubicBezTo>
                    <a:pt x="2695" y="22"/>
                    <a:pt x="2652" y="1"/>
                    <a:pt x="2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7"/>
            <p:cNvSpPr/>
            <p:nvPr/>
          </p:nvSpPr>
          <p:spPr>
            <a:xfrm>
              <a:off x="4927575" y="3391025"/>
              <a:ext cx="155900" cy="104300"/>
            </a:xfrm>
            <a:custGeom>
              <a:avLst/>
              <a:gdLst/>
              <a:ahLst/>
              <a:cxnLst/>
              <a:rect l="l" t="t" r="r" b="b"/>
              <a:pathLst>
                <a:path w="6236" h="4172" extrusionOk="0">
                  <a:moveTo>
                    <a:pt x="5627" y="0"/>
                  </a:moveTo>
                  <a:cubicBezTo>
                    <a:pt x="5552" y="0"/>
                    <a:pt x="5475" y="26"/>
                    <a:pt x="5399" y="74"/>
                  </a:cubicBezTo>
                  <a:cubicBezTo>
                    <a:pt x="5294" y="158"/>
                    <a:pt x="5210" y="284"/>
                    <a:pt x="5148" y="430"/>
                  </a:cubicBezTo>
                  <a:cubicBezTo>
                    <a:pt x="5022" y="807"/>
                    <a:pt x="4750" y="1079"/>
                    <a:pt x="4457" y="1330"/>
                  </a:cubicBezTo>
                  <a:cubicBezTo>
                    <a:pt x="4039" y="1727"/>
                    <a:pt x="3557" y="2020"/>
                    <a:pt x="3055" y="2250"/>
                  </a:cubicBezTo>
                  <a:lnTo>
                    <a:pt x="1402" y="3045"/>
                  </a:lnTo>
                  <a:cubicBezTo>
                    <a:pt x="963" y="3276"/>
                    <a:pt x="523" y="3527"/>
                    <a:pt x="147" y="3924"/>
                  </a:cubicBezTo>
                  <a:lnTo>
                    <a:pt x="0" y="4092"/>
                  </a:lnTo>
                  <a:cubicBezTo>
                    <a:pt x="105" y="4113"/>
                    <a:pt x="168" y="4154"/>
                    <a:pt x="251" y="4154"/>
                  </a:cubicBezTo>
                  <a:cubicBezTo>
                    <a:pt x="313" y="4167"/>
                    <a:pt x="372" y="4172"/>
                    <a:pt x="431" y="4172"/>
                  </a:cubicBezTo>
                  <a:cubicBezTo>
                    <a:pt x="573" y="4172"/>
                    <a:pt x="710" y="4142"/>
                    <a:pt x="858" y="4113"/>
                  </a:cubicBezTo>
                  <a:cubicBezTo>
                    <a:pt x="2051" y="3736"/>
                    <a:pt x="3202" y="3192"/>
                    <a:pt x="4290" y="2543"/>
                  </a:cubicBezTo>
                  <a:cubicBezTo>
                    <a:pt x="4771" y="2250"/>
                    <a:pt x="5252" y="1916"/>
                    <a:pt x="5712" y="1602"/>
                  </a:cubicBezTo>
                  <a:cubicBezTo>
                    <a:pt x="6089" y="1330"/>
                    <a:pt x="6236" y="890"/>
                    <a:pt x="6110" y="472"/>
                  </a:cubicBezTo>
                  <a:cubicBezTo>
                    <a:pt x="6068" y="325"/>
                    <a:pt x="5984" y="221"/>
                    <a:pt x="5880" y="116"/>
                  </a:cubicBezTo>
                  <a:cubicBezTo>
                    <a:pt x="5800" y="37"/>
                    <a:pt x="5715" y="0"/>
                    <a:pt x="56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7"/>
            <p:cNvSpPr/>
            <p:nvPr/>
          </p:nvSpPr>
          <p:spPr>
            <a:xfrm>
              <a:off x="5260250" y="2458350"/>
              <a:ext cx="264725" cy="125850"/>
            </a:xfrm>
            <a:custGeom>
              <a:avLst/>
              <a:gdLst/>
              <a:ahLst/>
              <a:cxnLst/>
              <a:rect l="l" t="t" r="r" b="b"/>
              <a:pathLst>
                <a:path w="10589" h="5034" extrusionOk="0">
                  <a:moveTo>
                    <a:pt x="1013" y="0"/>
                  </a:moveTo>
                  <a:cubicBezTo>
                    <a:pt x="767" y="0"/>
                    <a:pt x="531" y="17"/>
                    <a:pt x="315" y="54"/>
                  </a:cubicBezTo>
                  <a:cubicBezTo>
                    <a:pt x="84" y="116"/>
                    <a:pt x="1" y="409"/>
                    <a:pt x="440" y="430"/>
                  </a:cubicBezTo>
                  <a:cubicBezTo>
                    <a:pt x="1779" y="535"/>
                    <a:pt x="3035" y="1058"/>
                    <a:pt x="4269" y="1497"/>
                  </a:cubicBezTo>
                  <a:cubicBezTo>
                    <a:pt x="4416" y="1581"/>
                    <a:pt x="4604" y="1665"/>
                    <a:pt x="4792" y="1727"/>
                  </a:cubicBezTo>
                  <a:cubicBezTo>
                    <a:pt x="5525" y="2041"/>
                    <a:pt x="6257" y="2334"/>
                    <a:pt x="6968" y="2732"/>
                  </a:cubicBezTo>
                  <a:cubicBezTo>
                    <a:pt x="7408" y="2962"/>
                    <a:pt x="7805" y="3255"/>
                    <a:pt x="8182" y="3548"/>
                  </a:cubicBezTo>
                  <a:cubicBezTo>
                    <a:pt x="8810" y="4008"/>
                    <a:pt x="9479" y="4489"/>
                    <a:pt x="10149" y="4887"/>
                  </a:cubicBezTo>
                  <a:cubicBezTo>
                    <a:pt x="10274" y="4950"/>
                    <a:pt x="10442" y="5033"/>
                    <a:pt x="10567" y="5033"/>
                  </a:cubicBezTo>
                  <a:lnTo>
                    <a:pt x="10588" y="5012"/>
                  </a:lnTo>
                  <a:cubicBezTo>
                    <a:pt x="10546" y="4929"/>
                    <a:pt x="10525" y="4824"/>
                    <a:pt x="10463" y="4740"/>
                  </a:cubicBezTo>
                  <a:cubicBezTo>
                    <a:pt x="10232" y="4385"/>
                    <a:pt x="9939" y="4071"/>
                    <a:pt x="9605" y="3778"/>
                  </a:cubicBezTo>
                  <a:cubicBezTo>
                    <a:pt x="9186" y="3443"/>
                    <a:pt x="8747" y="3171"/>
                    <a:pt x="8266" y="2878"/>
                  </a:cubicBezTo>
                  <a:cubicBezTo>
                    <a:pt x="7889" y="2648"/>
                    <a:pt x="7512" y="2418"/>
                    <a:pt x="7157" y="2125"/>
                  </a:cubicBezTo>
                  <a:cubicBezTo>
                    <a:pt x="7136" y="2104"/>
                    <a:pt x="7094" y="2083"/>
                    <a:pt x="7073" y="2083"/>
                  </a:cubicBezTo>
                  <a:cubicBezTo>
                    <a:pt x="6320" y="1811"/>
                    <a:pt x="5650" y="1414"/>
                    <a:pt x="4939" y="1079"/>
                  </a:cubicBezTo>
                  <a:cubicBezTo>
                    <a:pt x="4478" y="849"/>
                    <a:pt x="3997" y="639"/>
                    <a:pt x="3495" y="451"/>
                  </a:cubicBezTo>
                  <a:cubicBezTo>
                    <a:pt x="3307" y="367"/>
                    <a:pt x="3077" y="326"/>
                    <a:pt x="2888" y="284"/>
                  </a:cubicBezTo>
                  <a:cubicBezTo>
                    <a:pt x="2292" y="105"/>
                    <a:pt x="1622" y="0"/>
                    <a:pt x="10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7"/>
            <p:cNvSpPr/>
            <p:nvPr/>
          </p:nvSpPr>
          <p:spPr>
            <a:xfrm>
              <a:off x="5103850" y="2547500"/>
              <a:ext cx="228625" cy="41400"/>
            </a:xfrm>
            <a:custGeom>
              <a:avLst/>
              <a:gdLst/>
              <a:ahLst/>
              <a:cxnLst/>
              <a:rect l="l" t="t" r="r" b="b"/>
              <a:pathLst>
                <a:path w="9145" h="1656" extrusionOk="0">
                  <a:moveTo>
                    <a:pt x="2350" y="1"/>
                  </a:moveTo>
                  <a:cubicBezTo>
                    <a:pt x="1665" y="1"/>
                    <a:pt x="980" y="142"/>
                    <a:pt x="314" y="338"/>
                  </a:cubicBezTo>
                  <a:cubicBezTo>
                    <a:pt x="210" y="379"/>
                    <a:pt x="84" y="421"/>
                    <a:pt x="1" y="547"/>
                  </a:cubicBezTo>
                  <a:cubicBezTo>
                    <a:pt x="168" y="651"/>
                    <a:pt x="293" y="693"/>
                    <a:pt x="461" y="693"/>
                  </a:cubicBezTo>
                  <a:lnTo>
                    <a:pt x="921" y="693"/>
                  </a:lnTo>
                  <a:cubicBezTo>
                    <a:pt x="1633" y="693"/>
                    <a:pt x="2365" y="714"/>
                    <a:pt x="3076" y="735"/>
                  </a:cubicBezTo>
                  <a:cubicBezTo>
                    <a:pt x="4269" y="798"/>
                    <a:pt x="5503" y="965"/>
                    <a:pt x="6675" y="1237"/>
                  </a:cubicBezTo>
                  <a:cubicBezTo>
                    <a:pt x="7073" y="1321"/>
                    <a:pt x="7470" y="1446"/>
                    <a:pt x="7847" y="1551"/>
                  </a:cubicBezTo>
                  <a:cubicBezTo>
                    <a:pt x="8076" y="1623"/>
                    <a:pt x="8314" y="1655"/>
                    <a:pt x="8549" y="1655"/>
                  </a:cubicBezTo>
                  <a:cubicBezTo>
                    <a:pt x="8658" y="1655"/>
                    <a:pt x="8766" y="1648"/>
                    <a:pt x="8872" y="1635"/>
                  </a:cubicBezTo>
                  <a:cubicBezTo>
                    <a:pt x="8893" y="1635"/>
                    <a:pt x="8935" y="1635"/>
                    <a:pt x="8914" y="1572"/>
                  </a:cubicBezTo>
                  <a:cubicBezTo>
                    <a:pt x="8998" y="1551"/>
                    <a:pt x="9102" y="1551"/>
                    <a:pt x="9102" y="1446"/>
                  </a:cubicBezTo>
                  <a:cubicBezTo>
                    <a:pt x="9144" y="1363"/>
                    <a:pt x="9040" y="1321"/>
                    <a:pt x="8977" y="1279"/>
                  </a:cubicBezTo>
                  <a:cubicBezTo>
                    <a:pt x="8893" y="1258"/>
                    <a:pt x="8809" y="1216"/>
                    <a:pt x="8747" y="1174"/>
                  </a:cubicBezTo>
                  <a:cubicBezTo>
                    <a:pt x="8558" y="1133"/>
                    <a:pt x="8412" y="1070"/>
                    <a:pt x="8224" y="1028"/>
                  </a:cubicBezTo>
                  <a:cubicBezTo>
                    <a:pt x="7198" y="756"/>
                    <a:pt x="6152" y="484"/>
                    <a:pt x="5085" y="296"/>
                  </a:cubicBezTo>
                  <a:cubicBezTo>
                    <a:pt x="4227" y="128"/>
                    <a:pt x="3348" y="24"/>
                    <a:pt x="2490" y="3"/>
                  </a:cubicBezTo>
                  <a:cubicBezTo>
                    <a:pt x="2444" y="1"/>
                    <a:pt x="2397" y="1"/>
                    <a:pt x="2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7"/>
            <p:cNvSpPr/>
            <p:nvPr/>
          </p:nvSpPr>
          <p:spPr>
            <a:xfrm>
              <a:off x="4985100" y="2451550"/>
              <a:ext cx="250075" cy="39225"/>
            </a:xfrm>
            <a:custGeom>
              <a:avLst/>
              <a:gdLst/>
              <a:ahLst/>
              <a:cxnLst/>
              <a:rect l="l" t="t" r="r" b="b"/>
              <a:pathLst>
                <a:path w="10003" h="1569" extrusionOk="0">
                  <a:moveTo>
                    <a:pt x="7852" y="0"/>
                  </a:moveTo>
                  <a:cubicBezTo>
                    <a:pt x="7309" y="0"/>
                    <a:pt x="6762" y="50"/>
                    <a:pt x="6215" y="137"/>
                  </a:cubicBezTo>
                  <a:cubicBezTo>
                    <a:pt x="5399" y="242"/>
                    <a:pt x="4604" y="367"/>
                    <a:pt x="3788" y="472"/>
                  </a:cubicBezTo>
                  <a:cubicBezTo>
                    <a:pt x="3411" y="514"/>
                    <a:pt x="3035" y="514"/>
                    <a:pt x="2658" y="556"/>
                  </a:cubicBezTo>
                  <a:cubicBezTo>
                    <a:pt x="2470" y="556"/>
                    <a:pt x="2303" y="577"/>
                    <a:pt x="2114" y="619"/>
                  </a:cubicBezTo>
                  <a:cubicBezTo>
                    <a:pt x="1528" y="765"/>
                    <a:pt x="963" y="932"/>
                    <a:pt x="419" y="1183"/>
                  </a:cubicBezTo>
                  <a:cubicBezTo>
                    <a:pt x="315" y="1225"/>
                    <a:pt x="168" y="1288"/>
                    <a:pt x="64" y="1351"/>
                  </a:cubicBezTo>
                  <a:cubicBezTo>
                    <a:pt x="22" y="1351"/>
                    <a:pt x="1" y="1414"/>
                    <a:pt x="1" y="1455"/>
                  </a:cubicBezTo>
                  <a:cubicBezTo>
                    <a:pt x="1" y="1518"/>
                    <a:pt x="64" y="1539"/>
                    <a:pt x="126" y="1539"/>
                  </a:cubicBezTo>
                  <a:cubicBezTo>
                    <a:pt x="264" y="1551"/>
                    <a:pt x="407" y="1568"/>
                    <a:pt x="550" y="1568"/>
                  </a:cubicBezTo>
                  <a:cubicBezTo>
                    <a:pt x="669" y="1568"/>
                    <a:pt x="787" y="1556"/>
                    <a:pt x="901" y="1518"/>
                  </a:cubicBezTo>
                  <a:cubicBezTo>
                    <a:pt x="1926" y="1204"/>
                    <a:pt x="2993" y="1016"/>
                    <a:pt x="4039" y="891"/>
                  </a:cubicBezTo>
                  <a:cubicBezTo>
                    <a:pt x="5085" y="723"/>
                    <a:pt x="6132" y="598"/>
                    <a:pt x="7178" y="472"/>
                  </a:cubicBezTo>
                  <a:cubicBezTo>
                    <a:pt x="7227" y="465"/>
                    <a:pt x="7275" y="463"/>
                    <a:pt x="7325" y="463"/>
                  </a:cubicBezTo>
                  <a:cubicBezTo>
                    <a:pt x="7424" y="463"/>
                    <a:pt x="7526" y="472"/>
                    <a:pt x="7638" y="472"/>
                  </a:cubicBezTo>
                  <a:cubicBezTo>
                    <a:pt x="8077" y="493"/>
                    <a:pt x="8496" y="556"/>
                    <a:pt x="8935" y="577"/>
                  </a:cubicBezTo>
                  <a:lnTo>
                    <a:pt x="9751" y="577"/>
                  </a:lnTo>
                  <a:cubicBezTo>
                    <a:pt x="9835" y="577"/>
                    <a:pt x="9940" y="577"/>
                    <a:pt x="10002" y="556"/>
                  </a:cubicBezTo>
                  <a:cubicBezTo>
                    <a:pt x="9961" y="493"/>
                    <a:pt x="9940" y="451"/>
                    <a:pt x="9877" y="409"/>
                  </a:cubicBezTo>
                  <a:cubicBezTo>
                    <a:pt x="9584" y="263"/>
                    <a:pt x="9312" y="137"/>
                    <a:pt x="8956" y="75"/>
                  </a:cubicBezTo>
                  <a:cubicBezTo>
                    <a:pt x="8591" y="24"/>
                    <a:pt x="8222" y="0"/>
                    <a:pt x="7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7"/>
            <p:cNvSpPr/>
            <p:nvPr/>
          </p:nvSpPr>
          <p:spPr>
            <a:xfrm>
              <a:off x="5434975" y="3224425"/>
              <a:ext cx="49200" cy="203000"/>
            </a:xfrm>
            <a:custGeom>
              <a:avLst/>
              <a:gdLst/>
              <a:ahLst/>
              <a:cxnLst/>
              <a:rect l="l" t="t" r="r" b="b"/>
              <a:pathLst>
                <a:path w="1968" h="8120" extrusionOk="0">
                  <a:moveTo>
                    <a:pt x="21" y="1"/>
                  </a:moveTo>
                  <a:cubicBezTo>
                    <a:pt x="21" y="22"/>
                    <a:pt x="0" y="22"/>
                    <a:pt x="0" y="22"/>
                  </a:cubicBezTo>
                  <a:cubicBezTo>
                    <a:pt x="42" y="440"/>
                    <a:pt x="84" y="880"/>
                    <a:pt x="126" y="1298"/>
                  </a:cubicBezTo>
                  <a:lnTo>
                    <a:pt x="523" y="5232"/>
                  </a:lnTo>
                  <a:cubicBezTo>
                    <a:pt x="565" y="5776"/>
                    <a:pt x="565" y="6341"/>
                    <a:pt x="628" y="6906"/>
                  </a:cubicBezTo>
                  <a:cubicBezTo>
                    <a:pt x="628" y="7136"/>
                    <a:pt x="691" y="7387"/>
                    <a:pt x="753" y="7659"/>
                  </a:cubicBezTo>
                  <a:cubicBezTo>
                    <a:pt x="795" y="7847"/>
                    <a:pt x="900" y="7994"/>
                    <a:pt x="1067" y="8119"/>
                  </a:cubicBezTo>
                  <a:cubicBezTo>
                    <a:pt x="1193" y="7952"/>
                    <a:pt x="1214" y="7743"/>
                    <a:pt x="1256" y="7533"/>
                  </a:cubicBezTo>
                  <a:cubicBezTo>
                    <a:pt x="1297" y="7136"/>
                    <a:pt x="1256" y="6717"/>
                    <a:pt x="1172" y="6320"/>
                  </a:cubicBezTo>
                  <a:cubicBezTo>
                    <a:pt x="1088" y="5860"/>
                    <a:pt x="984" y="5378"/>
                    <a:pt x="900" y="4918"/>
                  </a:cubicBezTo>
                  <a:cubicBezTo>
                    <a:pt x="858" y="4688"/>
                    <a:pt x="837" y="4416"/>
                    <a:pt x="900" y="4165"/>
                  </a:cubicBezTo>
                  <a:cubicBezTo>
                    <a:pt x="942" y="4018"/>
                    <a:pt x="1005" y="3914"/>
                    <a:pt x="1172" y="3872"/>
                  </a:cubicBezTo>
                  <a:cubicBezTo>
                    <a:pt x="1172" y="3935"/>
                    <a:pt x="1193" y="3976"/>
                    <a:pt x="1193" y="4018"/>
                  </a:cubicBezTo>
                  <a:cubicBezTo>
                    <a:pt x="1277" y="4416"/>
                    <a:pt x="1402" y="4772"/>
                    <a:pt x="1611" y="5127"/>
                  </a:cubicBezTo>
                  <a:cubicBezTo>
                    <a:pt x="1653" y="5169"/>
                    <a:pt x="1716" y="5253"/>
                    <a:pt x="1779" y="5295"/>
                  </a:cubicBezTo>
                  <a:cubicBezTo>
                    <a:pt x="1812" y="5319"/>
                    <a:pt x="1838" y="5331"/>
                    <a:pt x="1860" y="5331"/>
                  </a:cubicBezTo>
                  <a:cubicBezTo>
                    <a:pt x="1892" y="5331"/>
                    <a:pt x="1913" y="5303"/>
                    <a:pt x="1925" y="5253"/>
                  </a:cubicBezTo>
                  <a:cubicBezTo>
                    <a:pt x="1967" y="5169"/>
                    <a:pt x="1967" y="5127"/>
                    <a:pt x="1967" y="5044"/>
                  </a:cubicBezTo>
                  <a:lnTo>
                    <a:pt x="1967" y="4813"/>
                  </a:lnTo>
                  <a:cubicBezTo>
                    <a:pt x="1967" y="4541"/>
                    <a:pt x="1883" y="4311"/>
                    <a:pt x="1716" y="4102"/>
                  </a:cubicBezTo>
                  <a:cubicBezTo>
                    <a:pt x="1444" y="3725"/>
                    <a:pt x="1256" y="3286"/>
                    <a:pt x="1088" y="2847"/>
                  </a:cubicBezTo>
                  <a:cubicBezTo>
                    <a:pt x="921" y="2344"/>
                    <a:pt x="753" y="1842"/>
                    <a:pt x="607" y="1361"/>
                  </a:cubicBezTo>
                  <a:cubicBezTo>
                    <a:pt x="461" y="984"/>
                    <a:pt x="335" y="587"/>
                    <a:pt x="147" y="231"/>
                  </a:cubicBezTo>
                  <a:cubicBezTo>
                    <a:pt x="105" y="147"/>
                    <a:pt x="84" y="85"/>
                    <a:pt x="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7"/>
            <p:cNvSpPr/>
            <p:nvPr/>
          </p:nvSpPr>
          <p:spPr>
            <a:xfrm>
              <a:off x="5058875" y="3443725"/>
              <a:ext cx="133400" cy="124700"/>
            </a:xfrm>
            <a:custGeom>
              <a:avLst/>
              <a:gdLst/>
              <a:ahLst/>
              <a:cxnLst/>
              <a:rect l="l" t="t" r="r" b="b"/>
              <a:pathLst>
                <a:path w="5336" h="4988" extrusionOk="0">
                  <a:moveTo>
                    <a:pt x="4975" y="0"/>
                  </a:moveTo>
                  <a:cubicBezTo>
                    <a:pt x="4932" y="0"/>
                    <a:pt x="4885" y="12"/>
                    <a:pt x="4833" y="38"/>
                  </a:cubicBezTo>
                  <a:cubicBezTo>
                    <a:pt x="4729" y="101"/>
                    <a:pt x="4603" y="163"/>
                    <a:pt x="4520" y="247"/>
                  </a:cubicBezTo>
                  <a:cubicBezTo>
                    <a:pt x="4352" y="435"/>
                    <a:pt x="4185" y="582"/>
                    <a:pt x="4059" y="770"/>
                  </a:cubicBezTo>
                  <a:cubicBezTo>
                    <a:pt x="3578" y="1377"/>
                    <a:pt x="3181" y="2046"/>
                    <a:pt x="2825" y="2716"/>
                  </a:cubicBezTo>
                  <a:cubicBezTo>
                    <a:pt x="2741" y="2842"/>
                    <a:pt x="2678" y="2988"/>
                    <a:pt x="2616" y="3134"/>
                  </a:cubicBezTo>
                  <a:cubicBezTo>
                    <a:pt x="2427" y="3490"/>
                    <a:pt x="2197" y="3762"/>
                    <a:pt x="1862" y="3971"/>
                  </a:cubicBezTo>
                  <a:cubicBezTo>
                    <a:pt x="1569" y="4139"/>
                    <a:pt x="1256" y="4306"/>
                    <a:pt x="942" y="4453"/>
                  </a:cubicBezTo>
                  <a:cubicBezTo>
                    <a:pt x="712" y="4599"/>
                    <a:pt x="440" y="4662"/>
                    <a:pt x="188" y="4725"/>
                  </a:cubicBezTo>
                  <a:cubicBezTo>
                    <a:pt x="126" y="4746"/>
                    <a:pt x="63" y="4808"/>
                    <a:pt x="0" y="4829"/>
                  </a:cubicBezTo>
                  <a:lnTo>
                    <a:pt x="0" y="4871"/>
                  </a:lnTo>
                  <a:cubicBezTo>
                    <a:pt x="187" y="4938"/>
                    <a:pt x="357" y="4988"/>
                    <a:pt x="537" y="4988"/>
                  </a:cubicBezTo>
                  <a:cubicBezTo>
                    <a:pt x="639" y="4988"/>
                    <a:pt x="745" y="4972"/>
                    <a:pt x="858" y="4934"/>
                  </a:cubicBezTo>
                  <a:cubicBezTo>
                    <a:pt x="1841" y="4641"/>
                    <a:pt x="2574" y="4097"/>
                    <a:pt x="3222" y="3365"/>
                  </a:cubicBezTo>
                  <a:cubicBezTo>
                    <a:pt x="3683" y="2842"/>
                    <a:pt x="4080" y="2256"/>
                    <a:pt x="4478" y="1712"/>
                  </a:cubicBezTo>
                  <a:cubicBezTo>
                    <a:pt x="4729" y="1356"/>
                    <a:pt x="5001" y="979"/>
                    <a:pt x="5252" y="645"/>
                  </a:cubicBezTo>
                  <a:cubicBezTo>
                    <a:pt x="5315" y="582"/>
                    <a:pt x="5336" y="540"/>
                    <a:pt x="5315" y="456"/>
                  </a:cubicBezTo>
                  <a:cubicBezTo>
                    <a:pt x="5273" y="373"/>
                    <a:pt x="5252" y="268"/>
                    <a:pt x="5210" y="163"/>
                  </a:cubicBezTo>
                  <a:cubicBezTo>
                    <a:pt x="5152" y="62"/>
                    <a:pt x="5074" y="0"/>
                    <a:pt x="49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7"/>
            <p:cNvSpPr/>
            <p:nvPr/>
          </p:nvSpPr>
          <p:spPr>
            <a:xfrm>
              <a:off x="4785825" y="2859250"/>
              <a:ext cx="168450" cy="96875"/>
            </a:xfrm>
            <a:custGeom>
              <a:avLst/>
              <a:gdLst/>
              <a:ahLst/>
              <a:cxnLst/>
              <a:rect l="l" t="t" r="r" b="b"/>
              <a:pathLst>
                <a:path w="6738" h="3875" extrusionOk="0">
                  <a:moveTo>
                    <a:pt x="6221" y="0"/>
                  </a:moveTo>
                  <a:cubicBezTo>
                    <a:pt x="6071" y="0"/>
                    <a:pt x="5921" y="16"/>
                    <a:pt x="5775" y="45"/>
                  </a:cubicBezTo>
                  <a:cubicBezTo>
                    <a:pt x="5356" y="108"/>
                    <a:pt x="4959" y="296"/>
                    <a:pt x="4603" y="505"/>
                  </a:cubicBezTo>
                  <a:cubicBezTo>
                    <a:pt x="4122" y="798"/>
                    <a:pt x="3683" y="1133"/>
                    <a:pt x="3243" y="1468"/>
                  </a:cubicBezTo>
                  <a:cubicBezTo>
                    <a:pt x="2783" y="1782"/>
                    <a:pt x="2406" y="2137"/>
                    <a:pt x="1925" y="2389"/>
                  </a:cubicBezTo>
                  <a:cubicBezTo>
                    <a:pt x="1841" y="2451"/>
                    <a:pt x="1737" y="2472"/>
                    <a:pt x="1632" y="2514"/>
                  </a:cubicBezTo>
                  <a:cubicBezTo>
                    <a:pt x="1527" y="2556"/>
                    <a:pt x="1423" y="2577"/>
                    <a:pt x="1360" y="2619"/>
                  </a:cubicBezTo>
                  <a:cubicBezTo>
                    <a:pt x="942" y="2870"/>
                    <a:pt x="544" y="3142"/>
                    <a:pt x="209" y="3497"/>
                  </a:cubicBezTo>
                  <a:cubicBezTo>
                    <a:pt x="146" y="3560"/>
                    <a:pt x="63" y="3644"/>
                    <a:pt x="42" y="3749"/>
                  </a:cubicBezTo>
                  <a:cubicBezTo>
                    <a:pt x="0" y="3832"/>
                    <a:pt x="21" y="3874"/>
                    <a:pt x="126" y="3874"/>
                  </a:cubicBezTo>
                  <a:cubicBezTo>
                    <a:pt x="146" y="3874"/>
                    <a:pt x="209" y="3874"/>
                    <a:pt x="251" y="3853"/>
                  </a:cubicBezTo>
                  <a:cubicBezTo>
                    <a:pt x="439" y="3811"/>
                    <a:pt x="628" y="3749"/>
                    <a:pt x="795" y="3644"/>
                  </a:cubicBezTo>
                  <a:cubicBezTo>
                    <a:pt x="2051" y="2933"/>
                    <a:pt x="3306" y="2242"/>
                    <a:pt x="4540" y="1531"/>
                  </a:cubicBezTo>
                  <a:cubicBezTo>
                    <a:pt x="5252" y="1112"/>
                    <a:pt x="5921" y="673"/>
                    <a:pt x="6612" y="192"/>
                  </a:cubicBezTo>
                  <a:cubicBezTo>
                    <a:pt x="6633" y="171"/>
                    <a:pt x="6696" y="108"/>
                    <a:pt x="6737" y="87"/>
                  </a:cubicBezTo>
                  <a:lnTo>
                    <a:pt x="6737" y="66"/>
                  </a:lnTo>
                  <a:cubicBezTo>
                    <a:pt x="6569" y="21"/>
                    <a:pt x="6395" y="0"/>
                    <a:pt x="62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7"/>
            <p:cNvSpPr/>
            <p:nvPr/>
          </p:nvSpPr>
          <p:spPr>
            <a:xfrm>
              <a:off x="5402525" y="3113025"/>
              <a:ext cx="96275" cy="203500"/>
            </a:xfrm>
            <a:custGeom>
              <a:avLst/>
              <a:gdLst/>
              <a:ahLst/>
              <a:cxnLst/>
              <a:rect l="l" t="t" r="r" b="b"/>
              <a:pathLst>
                <a:path w="3851" h="8140" extrusionOk="0">
                  <a:moveTo>
                    <a:pt x="85" y="0"/>
                  </a:moveTo>
                  <a:cubicBezTo>
                    <a:pt x="43" y="105"/>
                    <a:pt x="1" y="251"/>
                    <a:pt x="43" y="356"/>
                  </a:cubicBezTo>
                  <a:cubicBezTo>
                    <a:pt x="64" y="502"/>
                    <a:pt x="106" y="628"/>
                    <a:pt x="168" y="774"/>
                  </a:cubicBezTo>
                  <a:lnTo>
                    <a:pt x="566" y="1465"/>
                  </a:lnTo>
                  <a:cubicBezTo>
                    <a:pt x="817" y="1883"/>
                    <a:pt x="1110" y="2302"/>
                    <a:pt x="1403" y="2762"/>
                  </a:cubicBezTo>
                  <a:cubicBezTo>
                    <a:pt x="1633" y="3097"/>
                    <a:pt x="1842" y="3453"/>
                    <a:pt x="1968" y="3850"/>
                  </a:cubicBezTo>
                  <a:cubicBezTo>
                    <a:pt x="2051" y="4059"/>
                    <a:pt x="2072" y="4269"/>
                    <a:pt x="2135" y="4478"/>
                  </a:cubicBezTo>
                  <a:lnTo>
                    <a:pt x="2135" y="4562"/>
                  </a:lnTo>
                  <a:cubicBezTo>
                    <a:pt x="2282" y="5126"/>
                    <a:pt x="2428" y="5712"/>
                    <a:pt x="2554" y="6277"/>
                  </a:cubicBezTo>
                  <a:cubicBezTo>
                    <a:pt x="2637" y="6591"/>
                    <a:pt x="2700" y="6884"/>
                    <a:pt x="2867" y="7177"/>
                  </a:cubicBezTo>
                  <a:cubicBezTo>
                    <a:pt x="3056" y="7575"/>
                    <a:pt x="3328" y="7888"/>
                    <a:pt x="3704" y="8056"/>
                  </a:cubicBezTo>
                  <a:lnTo>
                    <a:pt x="3851" y="8139"/>
                  </a:lnTo>
                  <a:cubicBezTo>
                    <a:pt x="3704" y="7742"/>
                    <a:pt x="3495" y="7386"/>
                    <a:pt x="3349" y="6989"/>
                  </a:cubicBezTo>
                  <a:cubicBezTo>
                    <a:pt x="3077" y="6215"/>
                    <a:pt x="2805" y="5419"/>
                    <a:pt x="2554" y="4645"/>
                  </a:cubicBezTo>
                  <a:cubicBezTo>
                    <a:pt x="2282" y="3871"/>
                    <a:pt x="2031" y="3097"/>
                    <a:pt x="1675" y="2365"/>
                  </a:cubicBezTo>
                  <a:cubicBezTo>
                    <a:pt x="1319" y="1549"/>
                    <a:pt x="838" y="795"/>
                    <a:pt x="210" y="147"/>
                  </a:cubicBezTo>
                  <a:lnTo>
                    <a:pt x="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7"/>
            <p:cNvSpPr/>
            <p:nvPr/>
          </p:nvSpPr>
          <p:spPr>
            <a:xfrm>
              <a:off x="5145700" y="3431725"/>
              <a:ext cx="91050" cy="137450"/>
            </a:xfrm>
            <a:custGeom>
              <a:avLst/>
              <a:gdLst/>
              <a:ahLst/>
              <a:cxnLst/>
              <a:rect l="l" t="t" r="r" b="b"/>
              <a:pathLst>
                <a:path w="3642" h="5498" extrusionOk="0">
                  <a:moveTo>
                    <a:pt x="3454" y="1"/>
                  </a:moveTo>
                  <a:cubicBezTo>
                    <a:pt x="3422" y="1"/>
                    <a:pt x="3387" y="6"/>
                    <a:pt x="3348" y="16"/>
                  </a:cubicBezTo>
                  <a:lnTo>
                    <a:pt x="3202" y="99"/>
                  </a:lnTo>
                  <a:cubicBezTo>
                    <a:pt x="2888" y="371"/>
                    <a:pt x="2679" y="706"/>
                    <a:pt x="2616" y="1125"/>
                  </a:cubicBezTo>
                  <a:cubicBezTo>
                    <a:pt x="2595" y="1250"/>
                    <a:pt x="2553" y="1376"/>
                    <a:pt x="2490" y="1522"/>
                  </a:cubicBezTo>
                  <a:cubicBezTo>
                    <a:pt x="2323" y="1857"/>
                    <a:pt x="2156" y="2150"/>
                    <a:pt x="1905" y="2401"/>
                  </a:cubicBezTo>
                  <a:lnTo>
                    <a:pt x="900" y="3573"/>
                  </a:lnTo>
                  <a:cubicBezTo>
                    <a:pt x="670" y="3866"/>
                    <a:pt x="419" y="4138"/>
                    <a:pt x="272" y="4493"/>
                  </a:cubicBezTo>
                  <a:cubicBezTo>
                    <a:pt x="105" y="4786"/>
                    <a:pt x="0" y="5079"/>
                    <a:pt x="0" y="5393"/>
                  </a:cubicBezTo>
                  <a:lnTo>
                    <a:pt x="0" y="5435"/>
                  </a:lnTo>
                  <a:cubicBezTo>
                    <a:pt x="0" y="5435"/>
                    <a:pt x="0" y="5456"/>
                    <a:pt x="42" y="5498"/>
                  </a:cubicBezTo>
                  <a:cubicBezTo>
                    <a:pt x="147" y="5414"/>
                    <a:pt x="252" y="5351"/>
                    <a:pt x="356" y="5288"/>
                  </a:cubicBezTo>
                  <a:cubicBezTo>
                    <a:pt x="942" y="4786"/>
                    <a:pt x="1465" y="4179"/>
                    <a:pt x="1925" y="3531"/>
                  </a:cubicBezTo>
                  <a:cubicBezTo>
                    <a:pt x="2469" y="2736"/>
                    <a:pt x="2909" y="1899"/>
                    <a:pt x="3411" y="1104"/>
                  </a:cubicBezTo>
                  <a:cubicBezTo>
                    <a:pt x="3537" y="894"/>
                    <a:pt x="3620" y="643"/>
                    <a:pt x="3641" y="392"/>
                  </a:cubicBezTo>
                  <a:lnTo>
                    <a:pt x="3641" y="204"/>
                  </a:lnTo>
                  <a:cubicBezTo>
                    <a:pt x="3625" y="59"/>
                    <a:pt x="3559" y="1"/>
                    <a:pt x="3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7"/>
            <p:cNvSpPr/>
            <p:nvPr/>
          </p:nvSpPr>
          <p:spPr>
            <a:xfrm>
              <a:off x="4784250" y="2983825"/>
              <a:ext cx="102550" cy="84750"/>
            </a:xfrm>
            <a:custGeom>
              <a:avLst/>
              <a:gdLst/>
              <a:ahLst/>
              <a:cxnLst/>
              <a:rect l="l" t="t" r="r" b="b"/>
              <a:pathLst>
                <a:path w="4102" h="3390" extrusionOk="0">
                  <a:moveTo>
                    <a:pt x="4101" y="0"/>
                  </a:moveTo>
                  <a:lnTo>
                    <a:pt x="4101" y="0"/>
                  </a:lnTo>
                  <a:cubicBezTo>
                    <a:pt x="3997" y="21"/>
                    <a:pt x="3955" y="21"/>
                    <a:pt x="3871" y="21"/>
                  </a:cubicBezTo>
                  <a:cubicBezTo>
                    <a:pt x="3453" y="84"/>
                    <a:pt x="3034" y="209"/>
                    <a:pt x="2637" y="356"/>
                  </a:cubicBezTo>
                  <a:cubicBezTo>
                    <a:pt x="1737" y="732"/>
                    <a:pt x="858" y="1235"/>
                    <a:pt x="105" y="1841"/>
                  </a:cubicBezTo>
                  <a:cubicBezTo>
                    <a:pt x="84" y="1841"/>
                    <a:pt x="63" y="1883"/>
                    <a:pt x="63" y="1904"/>
                  </a:cubicBezTo>
                  <a:cubicBezTo>
                    <a:pt x="84" y="1904"/>
                    <a:pt x="126" y="1883"/>
                    <a:pt x="168" y="1883"/>
                  </a:cubicBezTo>
                  <a:cubicBezTo>
                    <a:pt x="481" y="1779"/>
                    <a:pt x="795" y="1695"/>
                    <a:pt x="1130" y="1695"/>
                  </a:cubicBezTo>
                  <a:cubicBezTo>
                    <a:pt x="1214" y="1695"/>
                    <a:pt x="1277" y="1695"/>
                    <a:pt x="1360" y="1716"/>
                  </a:cubicBezTo>
                  <a:cubicBezTo>
                    <a:pt x="1486" y="1737"/>
                    <a:pt x="1486" y="1799"/>
                    <a:pt x="1444" y="1904"/>
                  </a:cubicBezTo>
                  <a:cubicBezTo>
                    <a:pt x="1423" y="1925"/>
                    <a:pt x="1381" y="1988"/>
                    <a:pt x="1339" y="2009"/>
                  </a:cubicBezTo>
                  <a:cubicBezTo>
                    <a:pt x="1235" y="2092"/>
                    <a:pt x="1109" y="2155"/>
                    <a:pt x="1005" y="2239"/>
                  </a:cubicBezTo>
                  <a:cubicBezTo>
                    <a:pt x="649" y="2469"/>
                    <a:pt x="377" y="2741"/>
                    <a:pt x="126" y="3055"/>
                  </a:cubicBezTo>
                  <a:cubicBezTo>
                    <a:pt x="105" y="3076"/>
                    <a:pt x="84" y="3097"/>
                    <a:pt x="84" y="3139"/>
                  </a:cubicBezTo>
                  <a:cubicBezTo>
                    <a:pt x="63" y="3201"/>
                    <a:pt x="0" y="3264"/>
                    <a:pt x="63" y="3348"/>
                  </a:cubicBezTo>
                  <a:cubicBezTo>
                    <a:pt x="84" y="3379"/>
                    <a:pt x="115" y="3390"/>
                    <a:pt x="147" y="3390"/>
                  </a:cubicBezTo>
                  <a:cubicBezTo>
                    <a:pt x="178" y="3390"/>
                    <a:pt x="209" y="3379"/>
                    <a:pt x="230" y="3369"/>
                  </a:cubicBezTo>
                  <a:cubicBezTo>
                    <a:pt x="314" y="3369"/>
                    <a:pt x="419" y="3327"/>
                    <a:pt x="502" y="3285"/>
                  </a:cubicBezTo>
                  <a:cubicBezTo>
                    <a:pt x="628" y="3243"/>
                    <a:pt x="733" y="3160"/>
                    <a:pt x="816" y="3055"/>
                  </a:cubicBezTo>
                  <a:cubicBezTo>
                    <a:pt x="1172" y="2574"/>
                    <a:pt x="1653" y="2218"/>
                    <a:pt x="2093" y="1820"/>
                  </a:cubicBezTo>
                  <a:cubicBezTo>
                    <a:pt x="2595" y="1402"/>
                    <a:pt x="3118" y="963"/>
                    <a:pt x="3620" y="544"/>
                  </a:cubicBezTo>
                  <a:cubicBezTo>
                    <a:pt x="3766" y="419"/>
                    <a:pt x="3871" y="293"/>
                    <a:pt x="3997" y="147"/>
                  </a:cubicBezTo>
                  <a:cubicBezTo>
                    <a:pt x="4038" y="105"/>
                    <a:pt x="4059" y="84"/>
                    <a:pt x="4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7"/>
            <p:cNvSpPr/>
            <p:nvPr/>
          </p:nvSpPr>
          <p:spPr>
            <a:xfrm>
              <a:off x="5064100" y="3376125"/>
              <a:ext cx="75350" cy="96350"/>
            </a:xfrm>
            <a:custGeom>
              <a:avLst/>
              <a:gdLst/>
              <a:ahLst/>
              <a:cxnLst/>
              <a:rect l="l" t="t" r="r" b="b"/>
              <a:pathLst>
                <a:path w="3014" h="3854" extrusionOk="0">
                  <a:moveTo>
                    <a:pt x="2741" y="1"/>
                  </a:moveTo>
                  <a:cubicBezTo>
                    <a:pt x="2679" y="64"/>
                    <a:pt x="2616" y="147"/>
                    <a:pt x="2532" y="231"/>
                  </a:cubicBezTo>
                  <a:cubicBezTo>
                    <a:pt x="2281" y="524"/>
                    <a:pt x="2093" y="859"/>
                    <a:pt x="1904" y="1193"/>
                  </a:cubicBezTo>
                  <a:cubicBezTo>
                    <a:pt x="1758" y="1507"/>
                    <a:pt x="1570" y="1842"/>
                    <a:pt x="1381" y="2156"/>
                  </a:cubicBezTo>
                  <a:cubicBezTo>
                    <a:pt x="1067" y="2679"/>
                    <a:pt x="628" y="3097"/>
                    <a:pt x="21" y="3286"/>
                  </a:cubicBezTo>
                  <a:lnTo>
                    <a:pt x="0" y="3328"/>
                  </a:lnTo>
                  <a:cubicBezTo>
                    <a:pt x="0" y="3474"/>
                    <a:pt x="63" y="3621"/>
                    <a:pt x="126" y="3788"/>
                  </a:cubicBezTo>
                  <a:cubicBezTo>
                    <a:pt x="160" y="3833"/>
                    <a:pt x="181" y="3854"/>
                    <a:pt x="210" y="3854"/>
                  </a:cubicBezTo>
                  <a:cubicBezTo>
                    <a:pt x="235" y="3854"/>
                    <a:pt x="266" y="3838"/>
                    <a:pt x="314" y="3809"/>
                  </a:cubicBezTo>
                  <a:cubicBezTo>
                    <a:pt x="335" y="3788"/>
                    <a:pt x="356" y="3767"/>
                    <a:pt x="398" y="3767"/>
                  </a:cubicBezTo>
                  <a:cubicBezTo>
                    <a:pt x="963" y="3579"/>
                    <a:pt x="1402" y="3244"/>
                    <a:pt x="1842" y="2846"/>
                  </a:cubicBezTo>
                  <a:cubicBezTo>
                    <a:pt x="2239" y="2449"/>
                    <a:pt x="2595" y="1989"/>
                    <a:pt x="2825" y="1465"/>
                  </a:cubicBezTo>
                  <a:cubicBezTo>
                    <a:pt x="2930" y="1193"/>
                    <a:pt x="3013" y="921"/>
                    <a:pt x="3013" y="628"/>
                  </a:cubicBezTo>
                  <a:cubicBezTo>
                    <a:pt x="3013" y="398"/>
                    <a:pt x="2930" y="189"/>
                    <a:pt x="2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7"/>
            <p:cNvSpPr/>
            <p:nvPr/>
          </p:nvSpPr>
          <p:spPr>
            <a:xfrm>
              <a:off x="5466875" y="2965500"/>
              <a:ext cx="88950" cy="105700"/>
            </a:xfrm>
            <a:custGeom>
              <a:avLst/>
              <a:gdLst/>
              <a:ahLst/>
              <a:cxnLst/>
              <a:rect l="l" t="t" r="r" b="b"/>
              <a:pathLst>
                <a:path w="3558" h="4228" extrusionOk="0">
                  <a:moveTo>
                    <a:pt x="210" y="1"/>
                  </a:moveTo>
                  <a:cubicBezTo>
                    <a:pt x="42" y="22"/>
                    <a:pt x="1" y="126"/>
                    <a:pt x="21" y="294"/>
                  </a:cubicBezTo>
                  <a:cubicBezTo>
                    <a:pt x="42" y="356"/>
                    <a:pt x="84" y="440"/>
                    <a:pt x="126" y="524"/>
                  </a:cubicBezTo>
                  <a:cubicBezTo>
                    <a:pt x="293" y="754"/>
                    <a:pt x="440" y="942"/>
                    <a:pt x="649" y="1089"/>
                  </a:cubicBezTo>
                  <a:cubicBezTo>
                    <a:pt x="1047" y="1382"/>
                    <a:pt x="1361" y="1716"/>
                    <a:pt x="1633" y="2114"/>
                  </a:cubicBezTo>
                  <a:cubicBezTo>
                    <a:pt x="1926" y="2553"/>
                    <a:pt x="2218" y="2972"/>
                    <a:pt x="2511" y="3432"/>
                  </a:cubicBezTo>
                  <a:cubicBezTo>
                    <a:pt x="2679" y="3621"/>
                    <a:pt x="2804" y="3830"/>
                    <a:pt x="2951" y="4060"/>
                  </a:cubicBezTo>
                  <a:lnTo>
                    <a:pt x="3139" y="4227"/>
                  </a:lnTo>
                  <a:cubicBezTo>
                    <a:pt x="3558" y="4060"/>
                    <a:pt x="3558" y="3746"/>
                    <a:pt x="3453" y="3474"/>
                  </a:cubicBezTo>
                  <a:cubicBezTo>
                    <a:pt x="3348" y="3286"/>
                    <a:pt x="3244" y="3118"/>
                    <a:pt x="3097" y="2951"/>
                  </a:cubicBezTo>
                  <a:cubicBezTo>
                    <a:pt x="2804" y="2658"/>
                    <a:pt x="2511" y="2386"/>
                    <a:pt x="2218" y="2072"/>
                  </a:cubicBezTo>
                  <a:lnTo>
                    <a:pt x="1674" y="1444"/>
                  </a:lnTo>
                  <a:cubicBezTo>
                    <a:pt x="1528" y="1256"/>
                    <a:pt x="1444" y="1047"/>
                    <a:pt x="1382" y="838"/>
                  </a:cubicBezTo>
                  <a:cubicBezTo>
                    <a:pt x="1361" y="817"/>
                    <a:pt x="1361" y="754"/>
                    <a:pt x="1340" y="733"/>
                  </a:cubicBezTo>
                  <a:cubicBezTo>
                    <a:pt x="1130" y="419"/>
                    <a:pt x="858" y="189"/>
                    <a:pt x="524" y="43"/>
                  </a:cubicBezTo>
                  <a:cubicBezTo>
                    <a:pt x="419" y="22"/>
                    <a:pt x="314" y="22"/>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7"/>
            <p:cNvSpPr/>
            <p:nvPr/>
          </p:nvSpPr>
          <p:spPr>
            <a:xfrm>
              <a:off x="5289550" y="3395225"/>
              <a:ext cx="54425" cy="138525"/>
            </a:xfrm>
            <a:custGeom>
              <a:avLst/>
              <a:gdLst/>
              <a:ahLst/>
              <a:cxnLst/>
              <a:rect l="l" t="t" r="r" b="b"/>
              <a:pathLst>
                <a:path w="2177" h="5541" extrusionOk="0">
                  <a:moveTo>
                    <a:pt x="2005" y="1"/>
                  </a:moveTo>
                  <a:cubicBezTo>
                    <a:pt x="1910" y="1"/>
                    <a:pt x="1841" y="61"/>
                    <a:pt x="1800" y="157"/>
                  </a:cubicBezTo>
                  <a:cubicBezTo>
                    <a:pt x="1737" y="304"/>
                    <a:pt x="1674" y="471"/>
                    <a:pt x="1632" y="618"/>
                  </a:cubicBezTo>
                  <a:cubicBezTo>
                    <a:pt x="1528" y="953"/>
                    <a:pt x="1465" y="1329"/>
                    <a:pt x="1381" y="1664"/>
                  </a:cubicBezTo>
                  <a:cubicBezTo>
                    <a:pt x="1319" y="2061"/>
                    <a:pt x="1235" y="2480"/>
                    <a:pt x="1047" y="2815"/>
                  </a:cubicBezTo>
                  <a:cubicBezTo>
                    <a:pt x="921" y="3087"/>
                    <a:pt x="837" y="3359"/>
                    <a:pt x="712" y="3631"/>
                  </a:cubicBezTo>
                  <a:cubicBezTo>
                    <a:pt x="565" y="3966"/>
                    <a:pt x="377" y="4300"/>
                    <a:pt x="210" y="4656"/>
                  </a:cubicBezTo>
                  <a:cubicBezTo>
                    <a:pt x="147" y="4802"/>
                    <a:pt x="84" y="4970"/>
                    <a:pt x="42" y="5137"/>
                  </a:cubicBezTo>
                  <a:cubicBezTo>
                    <a:pt x="0" y="5200"/>
                    <a:pt x="0" y="5284"/>
                    <a:pt x="0" y="5346"/>
                  </a:cubicBezTo>
                  <a:cubicBezTo>
                    <a:pt x="0" y="5451"/>
                    <a:pt x="63" y="5535"/>
                    <a:pt x="168" y="5535"/>
                  </a:cubicBezTo>
                  <a:cubicBezTo>
                    <a:pt x="193" y="5538"/>
                    <a:pt x="219" y="5540"/>
                    <a:pt x="245" y="5540"/>
                  </a:cubicBezTo>
                  <a:cubicBezTo>
                    <a:pt x="371" y="5540"/>
                    <a:pt x="507" y="5499"/>
                    <a:pt x="628" y="5430"/>
                  </a:cubicBezTo>
                  <a:cubicBezTo>
                    <a:pt x="670" y="5409"/>
                    <a:pt x="691" y="5346"/>
                    <a:pt x="712" y="5326"/>
                  </a:cubicBezTo>
                  <a:cubicBezTo>
                    <a:pt x="984" y="4886"/>
                    <a:pt x="1193" y="4447"/>
                    <a:pt x="1340" y="3945"/>
                  </a:cubicBezTo>
                  <a:cubicBezTo>
                    <a:pt x="1549" y="3296"/>
                    <a:pt x="1674" y="2605"/>
                    <a:pt x="1800" y="1936"/>
                  </a:cubicBezTo>
                  <a:cubicBezTo>
                    <a:pt x="1905" y="1329"/>
                    <a:pt x="2051" y="722"/>
                    <a:pt x="2177" y="116"/>
                  </a:cubicBezTo>
                  <a:lnTo>
                    <a:pt x="2177" y="53"/>
                  </a:lnTo>
                  <a:cubicBezTo>
                    <a:pt x="2112" y="17"/>
                    <a:pt x="2055" y="1"/>
                    <a:pt x="20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7"/>
            <p:cNvSpPr/>
            <p:nvPr/>
          </p:nvSpPr>
          <p:spPr>
            <a:xfrm>
              <a:off x="5474200" y="2662125"/>
              <a:ext cx="104650" cy="96250"/>
            </a:xfrm>
            <a:custGeom>
              <a:avLst/>
              <a:gdLst/>
              <a:ahLst/>
              <a:cxnLst/>
              <a:rect l="l" t="t" r="r" b="b"/>
              <a:pathLst>
                <a:path w="4186" h="3850" extrusionOk="0">
                  <a:moveTo>
                    <a:pt x="63" y="0"/>
                  </a:moveTo>
                  <a:cubicBezTo>
                    <a:pt x="0" y="105"/>
                    <a:pt x="0" y="209"/>
                    <a:pt x="0" y="314"/>
                  </a:cubicBezTo>
                  <a:cubicBezTo>
                    <a:pt x="0" y="711"/>
                    <a:pt x="440" y="1590"/>
                    <a:pt x="545" y="1590"/>
                  </a:cubicBezTo>
                  <a:cubicBezTo>
                    <a:pt x="984" y="1653"/>
                    <a:pt x="1361" y="1820"/>
                    <a:pt x="1716" y="2092"/>
                  </a:cubicBezTo>
                  <a:cubicBezTo>
                    <a:pt x="2135" y="2385"/>
                    <a:pt x="2532" y="2720"/>
                    <a:pt x="2930" y="3013"/>
                  </a:cubicBezTo>
                  <a:cubicBezTo>
                    <a:pt x="3265" y="3264"/>
                    <a:pt x="3641" y="3494"/>
                    <a:pt x="4018" y="3745"/>
                  </a:cubicBezTo>
                  <a:cubicBezTo>
                    <a:pt x="4081" y="3787"/>
                    <a:pt x="4122" y="3808"/>
                    <a:pt x="4185" y="3850"/>
                  </a:cubicBezTo>
                  <a:cubicBezTo>
                    <a:pt x="4081" y="3432"/>
                    <a:pt x="3830" y="3118"/>
                    <a:pt x="3578" y="2804"/>
                  </a:cubicBezTo>
                  <a:cubicBezTo>
                    <a:pt x="3202" y="2406"/>
                    <a:pt x="2762" y="2071"/>
                    <a:pt x="2323" y="1758"/>
                  </a:cubicBezTo>
                  <a:lnTo>
                    <a:pt x="984" y="816"/>
                  </a:lnTo>
                  <a:cubicBezTo>
                    <a:pt x="670" y="607"/>
                    <a:pt x="377" y="335"/>
                    <a:pt x="147" y="42"/>
                  </a:cubicBezTo>
                  <a:cubicBezTo>
                    <a:pt x="126" y="21"/>
                    <a:pt x="105" y="21"/>
                    <a:pt x="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7"/>
            <p:cNvSpPr/>
            <p:nvPr/>
          </p:nvSpPr>
          <p:spPr>
            <a:xfrm>
              <a:off x="5182325" y="3010500"/>
              <a:ext cx="149100" cy="95750"/>
            </a:xfrm>
            <a:custGeom>
              <a:avLst/>
              <a:gdLst/>
              <a:ahLst/>
              <a:cxnLst/>
              <a:rect l="l" t="t" r="r" b="b"/>
              <a:pathLst>
                <a:path w="5964" h="3830" extrusionOk="0">
                  <a:moveTo>
                    <a:pt x="167" y="0"/>
                  </a:moveTo>
                  <a:cubicBezTo>
                    <a:pt x="105" y="0"/>
                    <a:pt x="63" y="21"/>
                    <a:pt x="0" y="21"/>
                  </a:cubicBezTo>
                  <a:cubicBezTo>
                    <a:pt x="0" y="126"/>
                    <a:pt x="84" y="188"/>
                    <a:pt x="147" y="209"/>
                  </a:cubicBezTo>
                  <a:cubicBezTo>
                    <a:pt x="377" y="335"/>
                    <a:pt x="607" y="481"/>
                    <a:pt x="858" y="586"/>
                  </a:cubicBezTo>
                  <a:cubicBezTo>
                    <a:pt x="1444" y="795"/>
                    <a:pt x="1988" y="1067"/>
                    <a:pt x="2490" y="1423"/>
                  </a:cubicBezTo>
                  <a:cubicBezTo>
                    <a:pt x="3034" y="1779"/>
                    <a:pt x="3557" y="2197"/>
                    <a:pt x="4080" y="2595"/>
                  </a:cubicBezTo>
                  <a:cubicBezTo>
                    <a:pt x="4582" y="2950"/>
                    <a:pt x="5043" y="3348"/>
                    <a:pt x="5629" y="3662"/>
                  </a:cubicBezTo>
                  <a:lnTo>
                    <a:pt x="5942" y="3829"/>
                  </a:lnTo>
                  <a:lnTo>
                    <a:pt x="5963" y="3787"/>
                  </a:lnTo>
                  <a:cubicBezTo>
                    <a:pt x="5859" y="3536"/>
                    <a:pt x="5691" y="3306"/>
                    <a:pt x="5503" y="3097"/>
                  </a:cubicBezTo>
                  <a:cubicBezTo>
                    <a:pt x="5189" y="2720"/>
                    <a:pt x="4813" y="2427"/>
                    <a:pt x="4436" y="2176"/>
                  </a:cubicBezTo>
                  <a:cubicBezTo>
                    <a:pt x="3997" y="1883"/>
                    <a:pt x="3557" y="1632"/>
                    <a:pt x="3139" y="1339"/>
                  </a:cubicBezTo>
                  <a:cubicBezTo>
                    <a:pt x="2888" y="1172"/>
                    <a:pt x="2678" y="1004"/>
                    <a:pt x="2469" y="795"/>
                  </a:cubicBezTo>
                  <a:cubicBezTo>
                    <a:pt x="2260" y="586"/>
                    <a:pt x="1988" y="440"/>
                    <a:pt x="1737" y="335"/>
                  </a:cubicBezTo>
                  <a:cubicBezTo>
                    <a:pt x="1360" y="209"/>
                    <a:pt x="1004" y="84"/>
                    <a:pt x="628" y="21"/>
                  </a:cubicBezTo>
                  <a:cubicBezTo>
                    <a:pt x="481" y="0"/>
                    <a:pt x="314" y="0"/>
                    <a:pt x="1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7"/>
            <p:cNvSpPr/>
            <p:nvPr/>
          </p:nvSpPr>
          <p:spPr>
            <a:xfrm>
              <a:off x="5474200" y="2809625"/>
              <a:ext cx="117725" cy="97850"/>
            </a:xfrm>
            <a:custGeom>
              <a:avLst/>
              <a:gdLst/>
              <a:ahLst/>
              <a:cxnLst/>
              <a:rect l="l" t="t" r="r" b="b"/>
              <a:pathLst>
                <a:path w="4709" h="3914" extrusionOk="0">
                  <a:moveTo>
                    <a:pt x="231" y="0"/>
                  </a:moveTo>
                  <a:cubicBezTo>
                    <a:pt x="63" y="0"/>
                    <a:pt x="0" y="105"/>
                    <a:pt x="0" y="252"/>
                  </a:cubicBezTo>
                  <a:cubicBezTo>
                    <a:pt x="0" y="398"/>
                    <a:pt x="84" y="524"/>
                    <a:pt x="147" y="628"/>
                  </a:cubicBezTo>
                  <a:cubicBezTo>
                    <a:pt x="293" y="817"/>
                    <a:pt x="461" y="921"/>
                    <a:pt x="670" y="1026"/>
                  </a:cubicBezTo>
                  <a:cubicBezTo>
                    <a:pt x="733" y="1047"/>
                    <a:pt x="775" y="1089"/>
                    <a:pt x="837" y="1130"/>
                  </a:cubicBezTo>
                  <a:cubicBezTo>
                    <a:pt x="1402" y="1674"/>
                    <a:pt x="2072" y="2093"/>
                    <a:pt x="2721" y="2511"/>
                  </a:cubicBezTo>
                  <a:cubicBezTo>
                    <a:pt x="3265" y="2867"/>
                    <a:pt x="3809" y="3202"/>
                    <a:pt x="4311" y="3620"/>
                  </a:cubicBezTo>
                  <a:cubicBezTo>
                    <a:pt x="4436" y="3725"/>
                    <a:pt x="4583" y="3830"/>
                    <a:pt x="4666" y="3913"/>
                  </a:cubicBezTo>
                  <a:cubicBezTo>
                    <a:pt x="4666" y="3871"/>
                    <a:pt x="4708" y="3871"/>
                    <a:pt x="4708" y="3871"/>
                  </a:cubicBezTo>
                  <a:cubicBezTo>
                    <a:pt x="4646" y="3809"/>
                    <a:pt x="4625" y="3704"/>
                    <a:pt x="4562" y="3620"/>
                  </a:cubicBezTo>
                  <a:cubicBezTo>
                    <a:pt x="4394" y="3223"/>
                    <a:pt x="4102" y="2930"/>
                    <a:pt x="3788" y="2658"/>
                  </a:cubicBezTo>
                  <a:cubicBezTo>
                    <a:pt x="3390" y="2302"/>
                    <a:pt x="2951" y="2030"/>
                    <a:pt x="2511" y="1737"/>
                  </a:cubicBezTo>
                  <a:cubicBezTo>
                    <a:pt x="2239" y="1549"/>
                    <a:pt x="1946" y="1361"/>
                    <a:pt x="1695" y="1151"/>
                  </a:cubicBezTo>
                  <a:cubicBezTo>
                    <a:pt x="1465" y="984"/>
                    <a:pt x="1235" y="775"/>
                    <a:pt x="1047" y="524"/>
                  </a:cubicBezTo>
                  <a:cubicBezTo>
                    <a:pt x="858" y="314"/>
                    <a:pt x="670" y="147"/>
                    <a:pt x="419" y="42"/>
                  </a:cubicBezTo>
                  <a:cubicBezTo>
                    <a:pt x="356" y="0"/>
                    <a:pt x="293" y="0"/>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7"/>
            <p:cNvSpPr/>
            <p:nvPr/>
          </p:nvSpPr>
          <p:spPr>
            <a:xfrm>
              <a:off x="5293200" y="3005250"/>
              <a:ext cx="105175" cy="99950"/>
            </a:xfrm>
            <a:custGeom>
              <a:avLst/>
              <a:gdLst/>
              <a:ahLst/>
              <a:cxnLst/>
              <a:rect l="l" t="t" r="r" b="b"/>
              <a:pathLst>
                <a:path w="4207" h="3998" extrusionOk="0">
                  <a:moveTo>
                    <a:pt x="775" y="1"/>
                  </a:moveTo>
                  <a:cubicBezTo>
                    <a:pt x="671" y="331"/>
                    <a:pt x="465" y="431"/>
                    <a:pt x="182" y="431"/>
                  </a:cubicBezTo>
                  <a:cubicBezTo>
                    <a:pt x="125" y="431"/>
                    <a:pt x="64" y="426"/>
                    <a:pt x="1" y="419"/>
                  </a:cubicBezTo>
                  <a:lnTo>
                    <a:pt x="1" y="419"/>
                  </a:lnTo>
                  <a:cubicBezTo>
                    <a:pt x="43" y="440"/>
                    <a:pt x="64" y="461"/>
                    <a:pt x="106" y="503"/>
                  </a:cubicBezTo>
                  <a:lnTo>
                    <a:pt x="733" y="901"/>
                  </a:lnTo>
                  <a:cubicBezTo>
                    <a:pt x="1110" y="1110"/>
                    <a:pt x="1486" y="1382"/>
                    <a:pt x="1800" y="1717"/>
                  </a:cubicBezTo>
                  <a:cubicBezTo>
                    <a:pt x="2135" y="2072"/>
                    <a:pt x="2449" y="2428"/>
                    <a:pt x="2784" y="2805"/>
                  </a:cubicBezTo>
                  <a:cubicBezTo>
                    <a:pt x="3139" y="3160"/>
                    <a:pt x="3474" y="3537"/>
                    <a:pt x="3914" y="3809"/>
                  </a:cubicBezTo>
                  <a:cubicBezTo>
                    <a:pt x="3997" y="3893"/>
                    <a:pt x="4081" y="3914"/>
                    <a:pt x="4207" y="3997"/>
                  </a:cubicBezTo>
                  <a:cubicBezTo>
                    <a:pt x="4186" y="3872"/>
                    <a:pt x="4144" y="3788"/>
                    <a:pt x="4123" y="3704"/>
                  </a:cubicBezTo>
                  <a:cubicBezTo>
                    <a:pt x="3935" y="3181"/>
                    <a:pt x="3663" y="2742"/>
                    <a:pt x="3265" y="2344"/>
                  </a:cubicBezTo>
                  <a:cubicBezTo>
                    <a:pt x="2930" y="2010"/>
                    <a:pt x="2554" y="1696"/>
                    <a:pt x="2219" y="1382"/>
                  </a:cubicBezTo>
                  <a:cubicBezTo>
                    <a:pt x="1884" y="1089"/>
                    <a:pt x="1528" y="817"/>
                    <a:pt x="1214" y="503"/>
                  </a:cubicBezTo>
                  <a:cubicBezTo>
                    <a:pt x="1068" y="336"/>
                    <a:pt x="942" y="189"/>
                    <a:pt x="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7"/>
            <p:cNvSpPr/>
            <p:nvPr/>
          </p:nvSpPr>
          <p:spPr>
            <a:xfrm>
              <a:off x="4991375" y="3475000"/>
              <a:ext cx="129250" cy="62725"/>
            </a:xfrm>
            <a:custGeom>
              <a:avLst/>
              <a:gdLst/>
              <a:ahLst/>
              <a:cxnLst/>
              <a:rect l="l" t="t" r="r" b="b"/>
              <a:pathLst>
                <a:path w="5170" h="2509" extrusionOk="0">
                  <a:moveTo>
                    <a:pt x="4709" y="0"/>
                  </a:moveTo>
                  <a:cubicBezTo>
                    <a:pt x="4437" y="21"/>
                    <a:pt x="4186" y="105"/>
                    <a:pt x="3935" y="210"/>
                  </a:cubicBezTo>
                  <a:cubicBezTo>
                    <a:pt x="3495" y="377"/>
                    <a:pt x="3035" y="649"/>
                    <a:pt x="2616" y="900"/>
                  </a:cubicBezTo>
                  <a:cubicBezTo>
                    <a:pt x="2177" y="1172"/>
                    <a:pt x="1738" y="1423"/>
                    <a:pt x="1256" y="1674"/>
                  </a:cubicBezTo>
                  <a:cubicBezTo>
                    <a:pt x="1047" y="1779"/>
                    <a:pt x="838" y="1821"/>
                    <a:pt x="629" y="1904"/>
                  </a:cubicBezTo>
                  <a:cubicBezTo>
                    <a:pt x="378" y="2009"/>
                    <a:pt x="189" y="2197"/>
                    <a:pt x="1" y="2427"/>
                  </a:cubicBezTo>
                  <a:lnTo>
                    <a:pt x="1" y="2469"/>
                  </a:lnTo>
                  <a:cubicBezTo>
                    <a:pt x="39" y="2498"/>
                    <a:pt x="72" y="2509"/>
                    <a:pt x="103" y="2509"/>
                  </a:cubicBezTo>
                  <a:cubicBezTo>
                    <a:pt x="141" y="2509"/>
                    <a:pt x="176" y="2492"/>
                    <a:pt x="210" y="2469"/>
                  </a:cubicBezTo>
                  <a:cubicBezTo>
                    <a:pt x="315" y="2448"/>
                    <a:pt x="461" y="2427"/>
                    <a:pt x="566" y="2407"/>
                  </a:cubicBezTo>
                  <a:cubicBezTo>
                    <a:pt x="1235" y="2302"/>
                    <a:pt x="1842" y="2051"/>
                    <a:pt x="2407" y="1716"/>
                  </a:cubicBezTo>
                  <a:cubicBezTo>
                    <a:pt x="2784" y="1507"/>
                    <a:pt x="3140" y="1277"/>
                    <a:pt x="3516" y="1047"/>
                  </a:cubicBezTo>
                  <a:cubicBezTo>
                    <a:pt x="4039" y="733"/>
                    <a:pt x="4562" y="356"/>
                    <a:pt x="5106" y="63"/>
                  </a:cubicBezTo>
                  <a:cubicBezTo>
                    <a:pt x="5127" y="63"/>
                    <a:pt x="5127" y="63"/>
                    <a:pt x="5169" y="42"/>
                  </a:cubicBezTo>
                  <a:cubicBezTo>
                    <a:pt x="5002" y="0"/>
                    <a:pt x="4876" y="0"/>
                    <a:pt x="47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7"/>
            <p:cNvSpPr/>
            <p:nvPr/>
          </p:nvSpPr>
          <p:spPr>
            <a:xfrm>
              <a:off x="5354925" y="2594625"/>
              <a:ext cx="104650" cy="81775"/>
            </a:xfrm>
            <a:custGeom>
              <a:avLst/>
              <a:gdLst/>
              <a:ahLst/>
              <a:cxnLst/>
              <a:rect l="l" t="t" r="r" b="b"/>
              <a:pathLst>
                <a:path w="4186" h="3271" extrusionOk="0">
                  <a:moveTo>
                    <a:pt x="43" y="1"/>
                  </a:moveTo>
                  <a:lnTo>
                    <a:pt x="43" y="1"/>
                  </a:lnTo>
                  <a:cubicBezTo>
                    <a:pt x="1" y="210"/>
                    <a:pt x="85" y="357"/>
                    <a:pt x="189" y="503"/>
                  </a:cubicBezTo>
                  <a:cubicBezTo>
                    <a:pt x="357" y="691"/>
                    <a:pt x="524" y="817"/>
                    <a:pt x="733" y="922"/>
                  </a:cubicBezTo>
                  <a:cubicBezTo>
                    <a:pt x="1131" y="1131"/>
                    <a:pt x="1507" y="1319"/>
                    <a:pt x="1884" y="1528"/>
                  </a:cubicBezTo>
                  <a:cubicBezTo>
                    <a:pt x="2135" y="1654"/>
                    <a:pt x="2365" y="1800"/>
                    <a:pt x="2575" y="1989"/>
                  </a:cubicBezTo>
                  <a:cubicBezTo>
                    <a:pt x="2826" y="2323"/>
                    <a:pt x="3139" y="2679"/>
                    <a:pt x="3453" y="2951"/>
                  </a:cubicBezTo>
                  <a:cubicBezTo>
                    <a:pt x="3624" y="3102"/>
                    <a:pt x="3794" y="3271"/>
                    <a:pt x="4010" y="3271"/>
                  </a:cubicBezTo>
                  <a:cubicBezTo>
                    <a:pt x="4033" y="3271"/>
                    <a:pt x="4057" y="3269"/>
                    <a:pt x="4081" y="3265"/>
                  </a:cubicBezTo>
                  <a:cubicBezTo>
                    <a:pt x="4165" y="3265"/>
                    <a:pt x="4186" y="3202"/>
                    <a:pt x="4186" y="3139"/>
                  </a:cubicBezTo>
                  <a:cubicBezTo>
                    <a:pt x="4186" y="2784"/>
                    <a:pt x="3830" y="2428"/>
                    <a:pt x="3621" y="2177"/>
                  </a:cubicBezTo>
                  <a:cubicBezTo>
                    <a:pt x="3600" y="2177"/>
                    <a:pt x="3600" y="2156"/>
                    <a:pt x="3558" y="2156"/>
                  </a:cubicBezTo>
                  <a:cubicBezTo>
                    <a:pt x="3432" y="1989"/>
                    <a:pt x="3307" y="1863"/>
                    <a:pt x="3181" y="1717"/>
                  </a:cubicBezTo>
                  <a:cubicBezTo>
                    <a:pt x="2700" y="1256"/>
                    <a:pt x="2135" y="922"/>
                    <a:pt x="1528" y="629"/>
                  </a:cubicBezTo>
                  <a:cubicBezTo>
                    <a:pt x="1089" y="419"/>
                    <a:pt x="629" y="231"/>
                    <a:pt x="189" y="64"/>
                  </a:cubicBezTo>
                  <a:cubicBezTo>
                    <a:pt x="147" y="22"/>
                    <a:pt x="85" y="22"/>
                    <a:pt x="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7"/>
            <p:cNvSpPr/>
            <p:nvPr/>
          </p:nvSpPr>
          <p:spPr>
            <a:xfrm>
              <a:off x="4967850" y="3469350"/>
              <a:ext cx="87375" cy="42950"/>
            </a:xfrm>
            <a:custGeom>
              <a:avLst/>
              <a:gdLst/>
              <a:ahLst/>
              <a:cxnLst/>
              <a:rect l="l" t="t" r="r" b="b"/>
              <a:pathLst>
                <a:path w="3495" h="1718" extrusionOk="0">
                  <a:moveTo>
                    <a:pt x="3231" y="0"/>
                  </a:moveTo>
                  <a:cubicBezTo>
                    <a:pt x="3198" y="0"/>
                    <a:pt x="3162" y="12"/>
                    <a:pt x="3118" y="38"/>
                  </a:cubicBezTo>
                  <a:cubicBezTo>
                    <a:pt x="2197" y="415"/>
                    <a:pt x="1319" y="854"/>
                    <a:pt x="461" y="1377"/>
                  </a:cubicBezTo>
                  <a:cubicBezTo>
                    <a:pt x="314" y="1440"/>
                    <a:pt x="189" y="1545"/>
                    <a:pt x="63" y="1586"/>
                  </a:cubicBezTo>
                  <a:cubicBezTo>
                    <a:pt x="42" y="1586"/>
                    <a:pt x="42" y="1607"/>
                    <a:pt x="0" y="1628"/>
                  </a:cubicBezTo>
                  <a:cubicBezTo>
                    <a:pt x="115" y="1686"/>
                    <a:pt x="218" y="1718"/>
                    <a:pt x="318" y="1718"/>
                  </a:cubicBezTo>
                  <a:cubicBezTo>
                    <a:pt x="400" y="1718"/>
                    <a:pt x="481" y="1696"/>
                    <a:pt x="565" y="1649"/>
                  </a:cubicBezTo>
                  <a:cubicBezTo>
                    <a:pt x="607" y="1649"/>
                    <a:pt x="628" y="1628"/>
                    <a:pt x="691" y="1628"/>
                  </a:cubicBezTo>
                  <a:cubicBezTo>
                    <a:pt x="1549" y="1503"/>
                    <a:pt x="2302" y="1189"/>
                    <a:pt x="3034" y="749"/>
                  </a:cubicBezTo>
                  <a:cubicBezTo>
                    <a:pt x="3181" y="666"/>
                    <a:pt x="3327" y="561"/>
                    <a:pt x="3411" y="394"/>
                  </a:cubicBezTo>
                  <a:cubicBezTo>
                    <a:pt x="3495" y="268"/>
                    <a:pt x="3453" y="164"/>
                    <a:pt x="3348" y="59"/>
                  </a:cubicBezTo>
                  <a:cubicBezTo>
                    <a:pt x="3312" y="22"/>
                    <a:pt x="3275" y="0"/>
                    <a:pt x="3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7"/>
            <p:cNvSpPr/>
            <p:nvPr/>
          </p:nvSpPr>
          <p:spPr>
            <a:xfrm>
              <a:off x="5050500" y="3496450"/>
              <a:ext cx="70125" cy="50225"/>
            </a:xfrm>
            <a:custGeom>
              <a:avLst/>
              <a:gdLst/>
              <a:ahLst/>
              <a:cxnLst/>
              <a:rect l="l" t="t" r="r" b="b"/>
              <a:pathLst>
                <a:path w="2805" h="2009" extrusionOk="0">
                  <a:moveTo>
                    <a:pt x="2511" y="0"/>
                  </a:moveTo>
                  <a:cubicBezTo>
                    <a:pt x="2302" y="398"/>
                    <a:pt x="1925" y="607"/>
                    <a:pt x="1549" y="774"/>
                  </a:cubicBezTo>
                  <a:cubicBezTo>
                    <a:pt x="1277" y="921"/>
                    <a:pt x="984" y="1046"/>
                    <a:pt x="733" y="1172"/>
                  </a:cubicBezTo>
                  <a:cubicBezTo>
                    <a:pt x="565" y="1256"/>
                    <a:pt x="377" y="1360"/>
                    <a:pt x="231" y="1507"/>
                  </a:cubicBezTo>
                  <a:cubicBezTo>
                    <a:pt x="84" y="1611"/>
                    <a:pt x="0" y="1779"/>
                    <a:pt x="0" y="2009"/>
                  </a:cubicBezTo>
                  <a:cubicBezTo>
                    <a:pt x="84" y="2009"/>
                    <a:pt x="147" y="2009"/>
                    <a:pt x="231" y="1988"/>
                  </a:cubicBezTo>
                  <a:cubicBezTo>
                    <a:pt x="607" y="1904"/>
                    <a:pt x="942" y="1758"/>
                    <a:pt x="1277" y="1590"/>
                  </a:cubicBezTo>
                  <a:cubicBezTo>
                    <a:pt x="1611" y="1402"/>
                    <a:pt x="1988" y="1193"/>
                    <a:pt x="2281" y="942"/>
                  </a:cubicBezTo>
                  <a:cubicBezTo>
                    <a:pt x="2407" y="816"/>
                    <a:pt x="2532" y="670"/>
                    <a:pt x="2637" y="523"/>
                  </a:cubicBezTo>
                  <a:cubicBezTo>
                    <a:pt x="2804" y="314"/>
                    <a:pt x="2741" y="147"/>
                    <a:pt x="25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7"/>
            <p:cNvSpPr/>
            <p:nvPr/>
          </p:nvSpPr>
          <p:spPr>
            <a:xfrm>
              <a:off x="4929675" y="2481075"/>
              <a:ext cx="636625" cy="182100"/>
            </a:xfrm>
            <a:custGeom>
              <a:avLst/>
              <a:gdLst/>
              <a:ahLst/>
              <a:cxnLst/>
              <a:rect l="l" t="t" r="r" b="b"/>
              <a:pathLst>
                <a:path w="25465" h="7284" extrusionOk="0">
                  <a:moveTo>
                    <a:pt x="10054" y="0"/>
                  </a:moveTo>
                  <a:cubicBezTo>
                    <a:pt x="9297" y="0"/>
                    <a:pt x="8547" y="79"/>
                    <a:pt x="7784" y="254"/>
                  </a:cubicBezTo>
                  <a:cubicBezTo>
                    <a:pt x="7449" y="337"/>
                    <a:pt x="7114" y="379"/>
                    <a:pt x="6758" y="442"/>
                  </a:cubicBezTo>
                  <a:cubicBezTo>
                    <a:pt x="5796" y="630"/>
                    <a:pt x="4812" y="798"/>
                    <a:pt x="3829" y="986"/>
                  </a:cubicBezTo>
                  <a:cubicBezTo>
                    <a:pt x="3159" y="1111"/>
                    <a:pt x="2469" y="1216"/>
                    <a:pt x="1779" y="1279"/>
                  </a:cubicBezTo>
                  <a:cubicBezTo>
                    <a:pt x="1716" y="1279"/>
                    <a:pt x="1695" y="1279"/>
                    <a:pt x="1632" y="1300"/>
                  </a:cubicBezTo>
                  <a:cubicBezTo>
                    <a:pt x="1297" y="1488"/>
                    <a:pt x="962" y="1697"/>
                    <a:pt x="628" y="1886"/>
                  </a:cubicBezTo>
                  <a:cubicBezTo>
                    <a:pt x="460" y="1990"/>
                    <a:pt x="314" y="2053"/>
                    <a:pt x="146" y="2158"/>
                  </a:cubicBezTo>
                  <a:lnTo>
                    <a:pt x="0" y="2325"/>
                  </a:lnTo>
                  <a:cubicBezTo>
                    <a:pt x="63" y="2430"/>
                    <a:pt x="167" y="2430"/>
                    <a:pt x="251" y="2430"/>
                  </a:cubicBezTo>
                  <a:cubicBezTo>
                    <a:pt x="460" y="2430"/>
                    <a:pt x="649" y="2409"/>
                    <a:pt x="858" y="2346"/>
                  </a:cubicBezTo>
                  <a:cubicBezTo>
                    <a:pt x="3034" y="1718"/>
                    <a:pt x="5189" y="1216"/>
                    <a:pt x="7428" y="944"/>
                  </a:cubicBezTo>
                  <a:cubicBezTo>
                    <a:pt x="8014" y="860"/>
                    <a:pt x="8621" y="777"/>
                    <a:pt x="9227" y="735"/>
                  </a:cubicBezTo>
                  <a:cubicBezTo>
                    <a:pt x="9438" y="708"/>
                    <a:pt x="9652" y="697"/>
                    <a:pt x="9868" y="697"/>
                  </a:cubicBezTo>
                  <a:cubicBezTo>
                    <a:pt x="10168" y="697"/>
                    <a:pt x="10472" y="719"/>
                    <a:pt x="10776" y="756"/>
                  </a:cubicBezTo>
                  <a:cubicBezTo>
                    <a:pt x="11613" y="798"/>
                    <a:pt x="12408" y="965"/>
                    <a:pt x="13245" y="1090"/>
                  </a:cubicBezTo>
                  <a:cubicBezTo>
                    <a:pt x="13391" y="1111"/>
                    <a:pt x="13517" y="1111"/>
                    <a:pt x="13642" y="1153"/>
                  </a:cubicBezTo>
                  <a:cubicBezTo>
                    <a:pt x="13935" y="1174"/>
                    <a:pt x="14165" y="1300"/>
                    <a:pt x="14437" y="1383"/>
                  </a:cubicBezTo>
                  <a:cubicBezTo>
                    <a:pt x="14856" y="1509"/>
                    <a:pt x="15295" y="1635"/>
                    <a:pt x="15735" y="1739"/>
                  </a:cubicBezTo>
                  <a:cubicBezTo>
                    <a:pt x="16279" y="1886"/>
                    <a:pt x="16864" y="2011"/>
                    <a:pt x="17408" y="2158"/>
                  </a:cubicBezTo>
                  <a:cubicBezTo>
                    <a:pt x="17994" y="2325"/>
                    <a:pt x="18455" y="2451"/>
                    <a:pt x="18978" y="2723"/>
                  </a:cubicBezTo>
                  <a:cubicBezTo>
                    <a:pt x="19564" y="3036"/>
                    <a:pt x="20254" y="3497"/>
                    <a:pt x="20819" y="3873"/>
                  </a:cubicBezTo>
                  <a:cubicBezTo>
                    <a:pt x="21802" y="4543"/>
                    <a:pt x="23686" y="5924"/>
                    <a:pt x="23958" y="6112"/>
                  </a:cubicBezTo>
                  <a:cubicBezTo>
                    <a:pt x="24418" y="6531"/>
                    <a:pt x="24899" y="6970"/>
                    <a:pt x="25443" y="7284"/>
                  </a:cubicBezTo>
                  <a:cubicBezTo>
                    <a:pt x="25464" y="7137"/>
                    <a:pt x="25443" y="6991"/>
                    <a:pt x="25380" y="6865"/>
                  </a:cubicBezTo>
                  <a:cubicBezTo>
                    <a:pt x="25318" y="6719"/>
                    <a:pt x="25234" y="6552"/>
                    <a:pt x="25129" y="6426"/>
                  </a:cubicBezTo>
                  <a:cubicBezTo>
                    <a:pt x="24899" y="6133"/>
                    <a:pt x="24627" y="5882"/>
                    <a:pt x="24334" y="5694"/>
                  </a:cubicBezTo>
                  <a:cubicBezTo>
                    <a:pt x="22870" y="4480"/>
                    <a:pt x="21237" y="3476"/>
                    <a:pt x="21070" y="3329"/>
                  </a:cubicBezTo>
                  <a:cubicBezTo>
                    <a:pt x="20610" y="2974"/>
                    <a:pt x="20129" y="2597"/>
                    <a:pt x="19626" y="2325"/>
                  </a:cubicBezTo>
                  <a:cubicBezTo>
                    <a:pt x="19187" y="2053"/>
                    <a:pt x="18727" y="1865"/>
                    <a:pt x="18224" y="1739"/>
                  </a:cubicBezTo>
                  <a:cubicBezTo>
                    <a:pt x="17932" y="1655"/>
                    <a:pt x="17639" y="1551"/>
                    <a:pt x="17367" y="1488"/>
                  </a:cubicBezTo>
                  <a:cubicBezTo>
                    <a:pt x="16990" y="1383"/>
                    <a:pt x="16592" y="1279"/>
                    <a:pt x="16216" y="1174"/>
                  </a:cubicBezTo>
                  <a:cubicBezTo>
                    <a:pt x="15714" y="1028"/>
                    <a:pt x="15232" y="902"/>
                    <a:pt x="14772" y="777"/>
                  </a:cubicBezTo>
                  <a:cubicBezTo>
                    <a:pt x="14333" y="672"/>
                    <a:pt x="13914" y="546"/>
                    <a:pt x="13454" y="442"/>
                  </a:cubicBezTo>
                  <a:cubicBezTo>
                    <a:pt x="13224" y="379"/>
                    <a:pt x="12994" y="295"/>
                    <a:pt x="12763" y="254"/>
                  </a:cubicBezTo>
                  <a:cubicBezTo>
                    <a:pt x="12491" y="191"/>
                    <a:pt x="12240" y="149"/>
                    <a:pt x="11947" y="128"/>
                  </a:cubicBezTo>
                  <a:cubicBezTo>
                    <a:pt x="11550" y="65"/>
                    <a:pt x="11152" y="44"/>
                    <a:pt x="10776" y="23"/>
                  </a:cubicBezTo>
                  <a:cubicBezTo>
                    <a:pt x="10534" y="8"/>
                    <a:pt x="10294" y="0"/>
                    <a:pt x="100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7"/>
            <p:cNvSpPr/>
            <p:nvPr/>
          </p:nvSpPr>
          <p:spPr>
            <a:xfrm>
              <a:off x="5522850" y="2751550"/>
              <a:ext cx="62275" cy="44500"/>
            </a:xfrm>
            <a:custGeom>
              <a:avLst/>
              <a:gdLst/>
              <a:ahLst/>
              <a:cxnLst/>
              <a:rect l="l" t="t" r="r" b="b"/>
              <a:pathLst>
                <a:path w="2491" h="1780" extrusionOk="0">
                  <a:moveTo>
                    <a:pt x="251" y="1"/>
                  </a:moveTo>
                  <a:cubicBezTo>
                    <a:pt x="63" y="1"/>
                    <a:pt x="0" y="85"/>
                    <a:pt x="105" y="231"/>
                  </a:cubicBezTo>
                  <a:cubicBezTo>
                    <a:pt x="168" y="315"/>
                    <a:pt x="231" y="399"/>
                    <a:pt x="293" y="440"/>
                  </a:cubicBezTo>
                  <a:cubicBezTo>
                    <a:pt x="649" y="754"/>
                    <a:pt x="1005" y="1026"/>
                    <a:pt x="1402" y="1235"/>
                  </a:cubicBezTo>
                  <a:cubicBezTo>
                    <a:pt x="1716" y="1424"/>
                    <a:pt x="2051" y="1591"/>
                    <a:pt x="2428" y="1759"/>
                  </a:cubicBezTo>
                  <a:cubicBezTo>
                    <a:pt x="2448" y="1759"/>
                    <a:pt x="2469" y="1779"/>
                    <a:pt x="2490" y="1779"/>
                  </a:cubicBezTo>
                  <a:cubicBezTo>
                    <a:pt x="2469" y="1633"/>
                    <a:pt x="2407" y="1487"/>
                    <a:pt x="2344" y="1361"/>
                  </a:cubicBezTo>
                  <a:cubicBezTo>
                    <a:pt x="2093" y="943"/>
                    <a:pt x="1737" y="629"/>
                    <a:pt x="1319" y="378"/>
                  </a:cubicBezTo>
                  <a:cubicBezTo>
                    <a:pt x="1088" y="231"/>
                    <a:pt x="816" y="106"/>
                    <a:pt x="523" y="22"/>
                  </a:cubicBezTo>
                  <a:cubicBezTo>
                    <a:pt x="440" y="1"/>
                    <a:pt x="356" y="1"/>
                    <a:pt x="2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7"/>
            <p:cNvSpPr/>
            <p:nvPr/>
          </p:nvSpPr>
          <p:spPr>
            <a:xfrm>
              <a:off x="5124775" y="3176600"/>
              <a:ext cx="88425" cy="294125"/>
            </a:xfrm>
            <a:custGeom>
              <a:avLst/>
              <a:gdLst/>
              <a:ahLst/>
              <a:cxnLst/>
              <a:rect l="l" t="t" r="r" b="b"/>
              <a:pathLst>
                <a:path w="3537" h="11765" extrusionOk="0">
                  <a:moveTo>
                    <a:pt x="2884" y="1"/>
                  </a:moveTo>
                  <a:cubicBezTo>
                    <a:pt x="2824" y="1"/>
                    <a:pt x="2766" y="54"/>
                    <a:pt x="2721" y="156"/>
                  </a:cubicBezTo>
                  <a:cubicBezTo>
                    <a:pt x="2679" y="261"/>
                    <a:pt x="2679" y="386"/>
                    <a:pt x="2700" y="533"/>
                  </a:cubicBezTo>
                  <a:cubicBezTo>
                    <a:pt x="2721" y="638"/>
                    <a:pt x="2762" y="763"/>
                    <a:pt x="2783" y="889"/>
                  </a:cubicBezTo>
                  <a:lnTo>
                    <a:pt x="2930" y="2625"/>
                  </a:lnTo>
                  <a:lnTo>
                    <a:pt x="2930" y="2939"/>
                  </a:lnTo>
                  <a:cubicBezTo>
                    <a:pt x="2909" y="3462"/>
                    <a:pt x="2825" y="3985"/>
                    <a:pt x="2762" y="4467"/>
                  </a:cubicBezTo>
                  <a:cubicBezTo>
                    <a:pt x="2616" y="5157"/>
                    <a:pt x="2407" y="5806"/>
                    <a:pt x="2302" y="6496"/>
                  </a:cubicBezTo>
                  <a:cubicBezTo>
                    <a:pt x="2260" y="6622"/>
                    <a:pt x="2239" y="6768"/>
                    <a:pt x="2177" y="6915"/>
                  </a:cubicBezTo>
                  <a:cubicBezTo>
                    <a:pt x="1884" y="7856"/>
                    <a:pt x="1549" y="8756"/>
                    <a:pt x="1026" y="9593"/>
                  </a:cubicBezTo>
                  <a:cubicBezTo>
                    <a:pt x="817" y="9907"/>
                    <a:pt x="586" y="10221"/>
                    <a:pt x="314" y="10493"/>
                  </a:cubicBezTo>
                  <a:cubicBezTo>
                    <a:pt x="273" y="10576"/>
                    <a:pt x="210" y="10639"/>
                    <a:pt x="168" y="10744"/>
                  </a:cubicBezTo>
                  <a:cubicBezTo>
                    <a:pt x="63" y="10953"/>
                    <a:pt x="1" y="11204"/>
                    <a:pt x="1" y="11434"/>
                  </a:cubicBezTo>
                  <a:cubicBezTo>
                    <a:pt x="1" y="11518"/>
                    <a:pt x="1" y="11581"/>
                    <a:pt x="42" y="11664"/>
                  </a:cubicBezTo>
                  <a:cubicBezTo>
                    <a:pt x="58" y="11726"/>
                    <a:pt x="107" y="11764"/>
                    <a:pt x="173" y="11764"/>
                  </a:cubicBezTo>
                  <a:cubicBezTo>
                    <a:pt x="197" y="11764"/>
                    <a:pt x="224" y="11759"/>
                    <a:pt x="252" y="11748"/>
                  </a:cubicBezTo>
                  <a:cubicBezTo>
                    <a:pt x="293" y="11727"/>
                    <a:pt x="356" y="11664"/>
                    <a:pt x="398" y="11643"/>
                  </a:cubicBezTo>
                  <a:cubicBezTo>
                    <a:pt x="796" y="11267"/>
                    <a:pt x="1193" y="10911"/>
                    <a:pt x="1465" y="10430"/>
                  </a:cubicBezTo>
                  <a:cubicBezTo>
                    <a:pt x="1779" y="9970"/>
                    <a:pt x="2030" y="9446"/>
                    <a:pt x="2197" y="8902"/>
                  </a:cubicBezTo>
                  <a:cubicBezTo>
                    <a:pt x="2386" y="8379"/>
                    <a:pt x="2511" y="7856"/>
                    <a:pt x="2595" y="7333"/>
                  </a:cubicBezTo>
                  <a:cubicBezTo>
                    <a:pt x="2637" y="7019"/>
                    <a:pt x="2762" y="6726"/>
                    <a:pt x="2825" y="6413"/>
                  </a:cubicBezTo>
                  <a:cubicBezTo>
                    <a:pt x="2888" y="6203"/>
                    <a:pt x="2930" y="6015"/>
                    <a:pt x="2972" y="5806"/>
                  </a:cubicBezTo>
                  <a:cubicBezTo>
                    <a:pt x="2993" y="5764"/>
                    <a:pt x="2993" y="5701"/>
                    <a:pt x="3014" y="5659"/>
                  </a:cubicBezTo>
                  <a:cubicBezTo>
                    <a:pt x="3118" y="5241"/>
                    <a:pt x="3202" y="4822"/>
                    <a:pt x="3244" y="4404"/>
                  </a:cubicBezTo>
                  <a:cubicBezTo>
                    <a:pt x="3265" y="4153"/>
                    <a:pt x="3306" y="3944"/>
                    <a:pt x="3327" y="3734"/>
                  </a:cubicBezTo>
                  <a:cubicBezTo>
                    <a:pt x="3327" y="3713"/>
                    <a:pt x="3327" y="3692"/>
                    <a:pt x="3390" y="3692"/>
                  </a:cubicBezTo>
                  <a:cubicBezTo>
                    <a:pt x="3432" y="3316"/>
                    <a:pt x="3453" y="2939"/>
                    <a:pt x="3453" y="2542"/>
                  </a:cubicBezTo>
                  <a:cubicBezTo>
                    <a:pt x="3537" y="2332"/>
                    <a:pt x="3537" y="2102"/>
                    <a:pt x="3537" y="1893"/>
                  </a:cubicBezTo>
                  <a:cubicBezTo>
                    <a:pt x="3516" y="1391"/>
                    <a:pt x="3432" y="910"/>
                    <a:pt x="3244" y="470"/>
                  </a:cubicBezTo>
                  <a:cubicBezTo>
                    <a:pt x="3202" y="345"/>
                    <a:pt x="3118" y="219"/>
                    <a:pt x="3034" y="114"/>
                  </a:cubicBezTo>
                  <a:cubicBezTo>
                    <a:pt x="2987" y="38"/>
                    <a:pt x="2935" y="1"/>
                    <a:pt x="2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7"/>
            <p:cNvSpPr/>
            <p:nvPr/>
          </p:nvSpPr>
          <p:spPr>
            <a:xfrm>
              <a:off x="5231475" y="2936225"/>
              <a:ext cx="81125" cy="39775"/>
            </a:xfrm>
            <a:custGeom>
              <a:avLst/>
              <a:gdLst/>
              <a:ahLst/>
              <a:cxnLst/>
              <a:rect l="l" t="t" r="r" b="b"/>
              <a:pathLst>
                <a:path w="3245" h="1591" extrusionOk="0">
                  <a:moveTo>
                    <a:pt x="231" y="0"/>
                  </a:moveTo>
                  <a:cubicBezTo>
                    <a:pt x="189" y="0"/>
                    <a:pt x="126" y="0"/>
                    <a:pt x="106" y="21"/>
                  </a:cubicBezTo>
                  <a:cubicBezTo>
                    <a:pt x="64" y="63"/>
                    <a:pt x="22" y="105"/>
                    <a:pt x="1" y="146"/>
                  </a:cubicBezTo>
                  <a:cubicBezTo>
                    <a:pt x="1" y="209"/>
                    <a:pt x="22" y="230"/>
                    <a:pt x="85" y="251"/>
                  </a:cubicBezTo>
                  <a:cubicBezTo>
                    <a:pt x="378" y="377"/>
                    <a:pt x="629" y="544"/>
                    <a:pt x="922" y="670"/>
                  </a:cubicBezTo>
                  <a:cubicBezTo>
                    <a:pt x="1507" y="942"/>
                    <a:pt x="2093" y="1151"/>
                    <a:pt x="2700" y="1381"/>
                  </a:cubicBezTo>
                  <a:cubicBezTo>
                    <a:pt x="2888" y="1465"/>
                    <a:pt x="3035" y="1507"/>
                    <a:pt x="3223" y="1590"/>
                  </a:cubicBezTo>
                  <a:lnTo>
                    <a:pt x="3244" y="1569"/>
                  </a:lnTo>
                  <a:lnTo>
                    <a:pt x="3077" y="1402"/>
                  </a:lnTo>
                  <a:cubicBezTo>
                    <a:pt x="2700" y="1067"/>
                    <a:pt x="2282" y="795"/>
                    <a:pt x="1842" y="565"/>
                  </a:cubicBezTo>
                  <a:cubicBezTo>
                    <a:pt x="1466" y="356"/>
                    <a:pt x="1068" y="209"/>
                    <a:pt x="691" y="63"/>
                  </a:cubicBezTo>
                  <a:cubicBezTo>
                    <a:pt x="545" y="21"/>
                    <a:pt x="398" y="21"/>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7"/>
            <p:cNvSpPr/>
            <p:nvPr/>
          </p:nvSpPr>
          <p:spPr>
            <a:xfrm>
              <a:off x="5500875" y="2765875"/>
              <a:ext cx="89475" cy="76200"/>
            </a:xfrm>
            <a:custGeom>
              <a:avLst/>
              <a:gdLst/>
              <a:ahLst/>
              <a:cxnLst/>
              <a:rect l="l" t="t" r="r" b="b"/>
              <a:pathLst>
                <a:path w="3579" h="3048" extrusionOk="0">
                  <a:moveTo>
                    <a:pt x="153" y="1"/>
                  </a:moveTo>
                  <a:cubicBezTo>
                    <a:pt x="85" y="1"/>
                    <a:pt x="22" y="53"/>
                    <a:pt x="22" y="118"/>
                  </a:cubicBezTo>
                  <a:cubicBezTo>
                    <a:pt x="1" y="160"/>
                    <a:pt x="22" y="286"/>
                    <a:pt x="189" y="495"/>
                  </a:cubicBezTo>
                  <a:cubicBezTo>
                    <a:pt x="231" y="579"/>
                    <a:pt x="314" y="600"/>
                    <a:pt x="398" y="683"/>
                  </a:cubicBezTo>
                  <a:cubicBezTo>
                    <a:pt x="524" y="788"/>
                    <a:pt x="649" y="914"/>
                    <a:pt x="796" y="1060"/>
                  </a:cubicBezTo>
                  <a:cubicBezTo>
                    <a:pt x="1047" y="1290"/>
                    <a:pt x="1340" y="1541"/>
                    <a:pt x="1591" y="1792"/>
                  </a:cubicBezTo>
                  <a:cubicBezTo>
                    <a:pt x="1905" y="2043"/>
                    <a:pt x="2281" y="2483"/>
                    <a:pt x="2679" y="2650"/>
                  </a:cubicBezTo>
                  <a:cubicBezTo>
                    <a:pt x="2909" y="2859"/>
                    <a:pt x="3202" y="2985"/>
                    <a:pt x="3474" y="3048"/>
                  </a:cubicBezTo>
                  <a:lnTo>
                    <a:pt x="3579" y="3048"/>
                  </a:lnTo>
                  <a:cubicBezTo>
                    <a:pt x="3558" y="2922"/>
                    <a:pt x="3558" y="2839"/>
                    <a:pt x="3516" y="2755"/>
                  </a:cubicBezTo>
                  <a:cubicBezTo>
                    <a:pt x="3453" y="2629"/>
                    <a:pt x="3369" y="2483"/>
                    <a:pt x="3307" y="2378"/>
                  </a:cubicBezTo>
                  <a:cubicBezTo>
                    <a:pt x="3035" y="2043"/>
                    <a:pt x="2700" y="1730"/>
                    <a:pt x="2323" y="1499"/>
                  </a:cubicBezTo>
                  <a:cubicBezTo>
                    <a:pt x="2260" y="1416"/>
                    <a:pt x="2156" y="1374"/>
                    <a:pt x="2072" y="1290"/>
                  </a:cubicBezTo>
                  <a:cubicBezTo>
                    <a:pt x="1863" y="1102"/>
                    <a:pt x="1633" y="914"/>
                    <a:pt x="1382" y="746"/>
                  </a:cubicBezTo>
                  <a:cubicBezTo>
                    <a:pt x="1172" y="558"/>
                    <a:pt x="963" y="390"/>
                    <a:pt x="733" y="244"/>
                  </a:cubicBezTo>
                  <a:cubicBezTo>
                    <a:pt x="607" y="181"/>
                    <a:pt x="503" y="118"/>
                    <a:pt x="377" y="56"/>
                  </a:cubicBezTo>
                  <a:cubicBezTo>
                    <a:pt x="314" y="56"/>
                    <a:pt x="273" y="35"/>
                    <a:pt x="210" y="14"/>
                  </a:cubicBezTo>
                  <a:cubicBezTo>
                    <a:pt x="191" y="5"/>
                    <a:pt x="172" y="1"/>
                    <a:pt x="1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7"/>
            <p:cNvSpPr/>
            <p:nvPr/>
          </p:nvSpPr>
          <p:spPr>
            <a:xfrm>
              <a:off x="5511850" y="3142325"/>
              <a:ext cx="32475" cy="48625"/>
            </a:xfrm>
            <a:custGeom>
              <a:avLst/>
              <a:gdLst/>
              <a:ahLst/>
              <a:cxnLst/>
              <a:rect l="l" t="t" r="r" b="b"/>
              <a:pathLst>
                <a:path w="1299" h="1945" extrusionOk="0">
                  <a:moveTo>
                    <a:pt x="181" y="1"/>
                  </a:moveTo>
                  <a:cubicBezTo>
                    <a:pt x="148" y="1"/>
                    <a:pt x="115" y="12"/>
                    <a:pt x="85" y="42"/>
                  </a:cubicBezTo>
                  <a:cubicBezTo>
                    <a:pt x="1" y="125"/>
                    <a:pt x="64" y="230"/>
                    <a:pt x="85" y="293"/>
                  </a:cubicBezTo>
                  <a:cubicBezTo>
                    <a:pt x="147" y="439"/>
                    <a:pt x="189" y="544"/>
                    <a:pt x="273" y="669"/>
                  </a:cubicBezTo>
                  <a:cubicBezTo>
                    <a:pt x="357" y="774"/>
                    <a:pt x="378" y="879"/>
                    <a:pt x="399" y="1004"/>
                  </a:cubicBezTo>
                  <a:lnTo>
                    <a:pt x="482" y="1548"/>
                  </a:lnTo>
                  <a:cubicBezTo>
                    <a:pt x="503" y="1632"/>
                    <a:pt x="524" y="1737"/>
                    <a:pt x="587" y="1820"/>
                  </a:cubicBezTo>
                  <a:cubicBezTo>
                    <a:pt x="645" y="1908"/>
                    <a:pt x="714" y="1944"/>
                    <a:pt x="785" y="1944"/>
                  </a:cubicBezTo>
                  <a:cubicBezTo>
                    <a:pt x="816" y="1944"/>
                    <a:pt x="848" y="1938"/>
                    <a:pt x="880" y="1925"/>
                  </a:cubicBezTo>
                  <a:cubicBezTo>
                    <a:pt x="1089" y="1862"/>
                    <a:pt x="1215" y="1716"/>
                    <a:pt x="1256" y="1506"/>
                  </a:cubicBezTo>
                  <a:cubicBezTo>
                    <a:pt x="1298" y="1339"/>
                    <a:pt x="1256" y="1193"/>
                    <a:pt x="1215" y="1067"/>
                  </a:cubicBezTo>
                  <a:cubicBezTo>
                    <a:pt x="1047" y="649"/>
                    <a:pt x="733" y="293"/>
                    <a:pt x="357" y="63"/>
                  </a:cubicBezTo>
                  <a:cubicBezTo>
                    <a:pt x="303" y="36"/>
                    <a:pt x="241"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7"/>
            <p:cNvSpPr/>
            <p:nvPr/>
          </p:nvSpPr>
          <p:spPr>
            <a:xfrm>
              <a:off x="5407250" y="2873950"/>
              <a:ext cx="154325" cy="150300"/>
            </a:xfrm>
            <a:custGeom>
              <a:avLst/>
              <a:gdLst/>
              <a:ahLst/>
              <a:cxnLst/>
              <a:rect l="l" t="t" r="r" b="b"/>
              <a:pathLst>
                <a:path w="6173" h="6012" extrusionOk="0">
                  <a:moveTo>
                    <a:pt x="374" y="0"/>
                  </a:moveTo>
                  <a:cubicBezTo>
                    <a:pt x="286" y="0"/>
                    <a:pt x="195" y="13"/>
                    <a:pt x="105" y="22"/>
                  </a:cubicBezTo>
                  <a:cubicBezTo>
                    <a:pt x="42" y="43"/>
                    <a:pt x="0" y="106"/>
                    <a:pt x="42" y="168"/>
                  </a:cubicBezTo>
                  <a:cubicBezTo>
                    <a:pt x="63" y="231"/>
                    <a:pt x="84" y="294"/>
                    <a:pt x="147" y="336"/>
                  </a:cubicBezTo>
                  <a:cubicBezTo>
                    <a:pt x="272" y="461"/>
                    <a:pt x="398" y="629"/>
                    <a:pt x="565" y="733"/>
                  </a:cubicBezTo>
                  <a:cubicBezTo>
                    <a:pt x="837" y="964"/>
                    <a:pt x="1130" y="1194"/>
                    <a:pt x="1423" y="1382"/>
                  </a:cubicBezTo>
                  <a:cubicBezTo>
                    <a:pt x="1925" y="1738"/>
                    <a:pt x="2365" y="2198"/>
                    <a:pt x="2783" y="2637"/>
                  </a:cubicBezTo>
                  <a:cubicBezTo>
                    <a:pt x="2888" y="2763"/>
                    <a:pt x="3013" y="2868"/>
                    <a:pt x="3139" y="2993"/>
                  </a:cubicBezTo>
                  <a:cubicBezTo>
                    <a:pt x="3662" y="3600"/>
                    <a:pt x="4227" y="4144"/>
                    <a:pt x="4771" y="4709"/>
                  </a:cubicBezTo>
                  <a:cubicBezTo>
                    <a:pt x="4813" y="4772"/>
                    <a:pt x="4875" y="4855"/>
                    <a:pt x="4959" y="4918"/>
                  </a:cubicBezTo>
                  <a:cubicBezTo>
                    <a:pt x="5106" y="5044"/>
                    <a:pt x="5210" y="5190"/>
                    <a:pt x="5315" y="5337"/>
                  </a:cubicBezTo>
                  <a:cubicBezTo>
                    <a:pt x="5440" y="5483"/>
                    <a:pt x="5545" y="5650"/>
                    <a:pt x="5691" y="5797"/>
                  </a:cubicBezTo>
                  <a:cubicBezTo>
                    <a:pt x="5754" y="5902"/>
                    <a:pt x="5859" y="5985"/>
                    <a:pt x="6026" y="6006"/>
                  </a:cubicBezTo>
                  <a:cubicBezTo>
                    <a:pt x="6042" y="6009"/>
                    <a:pt x="6057" y="6011"/>
                    <a:pt x="6070" y="6011"/>
                  </a:cubicBezTo>
                  <a:cubicBezTo>
                    <a:pt x="6143" y="6011"/>
                    <a:pt x="6173" y="5959"/>
                    <a:pt x="6173" y="5818"/>
                  </a:cubicBezTo>
                  <a:cubicBezTo>
                    <a:pt x="6173" y="5671"/>
                    <a:pt x="6131" y="5504"/>
                    <a:pt x="6047" y="5378"/>
                  </a:cubicBezTo>
                  <a:cubicBezTo>
                    <a:pt x="5838" y="5023"/>
                    <a:pt x="5587" y="4730"/>
                    <a:pt x="5273" y="4500"/>
                  </a:cubicBezTo>
                  <a:cubicBezTo>
                    <a:pt x="5064" y="4207"/>
                    <a:pt x="4792" y="3914"/>
                    <a:pt x="4562" y="3663"/>
                  </a:cubicBezTo>
                  <a:cubicBezTo>
                    <a:pt x="4331" y="3370"/>
                    <a:pt x="4059" y="3098"/>
                    <a:pt x="3808" y="2847"/>
                  </a:cubicBezTo>
                  <a:cubicBezTo>
                    <a:pt x="3515" y="2491"/>
                    <a:pt x="3202" y="2135"/>
                    <a:pt x="2825" y="1821"/>
                  </a:cubicBezTo>
                  <a:cubicBezTo>
                    <a:pt x="2386" y="1445"/>
                    <a:pt x="1904" y="1068"/>
                    <a:pt x="1465" y="692"/>
                  </a:cubicBezTo>
                  <a:cubicBezTo>
                    <a:pt x="1235" y="482"/>
                    <a:pt x="963" y="315"/>
                    <a:pt x="712" y="106"/>
                  </a:cubicBezTo>
                  <a:cubicBezTo>
                    <a:pt x="605" y="22"/>
                    <a:pt x="491" y="0"/>
                    <a:pt x="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7"/>
            <p:cNvSpPr/>
            <p:nvPr/>
          </p:nvSpPr>
          <p:spPr>
            <a:xfrm>
              <a:off x="5499825" y="3173700"/>
              <a:ext cx="28800" cy="59200"/>
            </a:xfrm>
            <a:custGeom>
              <a:avLst/>
              <a:gdLst/>
              <a:ahLst/>
              <a:cxnLst/>
              <a:rect l="l" t="t" r="r" b="b"/>
              <a:pathLst>
                <a:path w="1152" h="2368" extrusionOk="0">
                  <a:moveTo>
                    <a:pt x="43" y="0"/>
                  </a:moveTo>
                  <a:cubicBezTo>
                    <a:pt x="22" y="0"/>
                    <a:pt x="22" y="42"/>
                    <a:pt x="1" y="42"/>
                  </a:cubicBezTo>
                  <a:lnTo>
                    <a:pt x="1" y="210"/>
                  </a:lnTo>
                  <a:cubicBezTo>
                    <a:pt x="22" y="461"/>
                    <a:pt x="105" y="670"/>
                    <a:pt x="210" y="837"/>
                  </a:cubicBezTo>
                  <a:cubicBezTo>
                    <a:pt x="252" y="984"/>
                    <a:pt x="315" y="1130"/>
                    <a:pt x="336" y="1256"/>
                  </a:cubicBezTo>
                  <a:cubicBezTo>
                    <a:pt x="356" y="1444"/>
                    <a:pt x="377" y="1632"/>
                    <a:pt x="440" y="1821"/>
                  </a:cubicBezTo>
                  <a:cubicBezTo>
                    <a:pt x="461" y="1904"/>
                    <a:pt x="482" y="2009"/>
                    <a:pt x="545" y="2114"/>
                  </a:cubicBezTo>
                  <a:cubicBezTo>
                    <a:pt x="621" y="2267"/>
                    <a:pt x="768" y="2367"/>
                    <a:pt x="985" y="2367"/>
                  </a:cubicBezTo>
                  <a:cubicBezTo>
                    <a:pt x="1005" y="2367"/>
                    <a:pt x="1026" y="2366"/>
                    <a:pt x="1047" y="2365"/>
                  </a:cubicBezTo>
                  <a:cubicBezTo>
                    <a:pt x="1110" y="2260"/>
                    <a:pt x="1152" y="2135"/>
                    <a:pt x="1110" y="1988"/>
                  </a:cubicBezTo>
                  <a:cubicBezTo>
                    <a:pt x="1089" y="1821"/>
                    <a:pt x="1068" y="1653"/>
                    <a:pt x="1005" y="1507"/>
                  </a:cubicBezTo>
                  <a:cubicBezTo>
                    <a:pt x="880" y="1047"/>
                    <a:pt x="649" y="628"/>
                    <a:pt x="356" y="272"/>
                  </a:cubicBezTo>
                  <a:lnTo>
                    <a:pt x="168" y="84"/>
                  </a:lnTo>
                  <a:cubicBezTo>
                    <a:pt x="147" y="63"/>
                    <a:pt x="105" y="42"/>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7"/>
            <p:cNvSpPr/>
            <p:nvPr/>
          </p:nvSpPr>
          <p:spPr>
            <a:xfrm>
              <a:off x="5238800" y="2964450"/>
              <a:ext cx="70650" cy="33000"/>
            </a:xfrm>
            <a:custGeom>
              <a:avLst/>
              <a:gdLst/>
              <a:ahLst/>
              <a:cxnLst/>
              <a:rect l="l" t="t" r="r" b="b"/>
              <a:pathLst>
                <a:path w="2826" h="1320" extrusionOk="0">
                  <a:moveTo>
                    <a:pt x="147" y="1"/>
                  </a:moveTo>
                  <a:cubicBezTo>
                    <a:pt x="105" y="1"/>
                    <a:pt x="85" y="43"/>
                    <a:pt x="22" y="43"/>
                  </a:cubicBezTo>
                  <a:cubicBezTo>
                    <a:pt x="1" y="64"/>
                    <a:pt x="1" y="64"/>
                    <a:pt x="1" y="85"/>
                  </a:cubicBezTo>
                  <a:cubicBezTo>
                    <a:pt x="43" y="126"/>
                    <a:pt x="85" y="147"/>
                    <a:pt x="126" y="168"/>
                  </a:cubicBezTo>
                  <a:cubicBezTo>
                    <a:pt x="503" y="294"/>
                    <a:pt x="838" y="503"/>
                    <a:pt x="1173" y="712"/>
                  </a:cubicBezTo>
                  <a:cubicBezTo>
                    <a:pt x="1466" y="901"/>
                    <a:pt x="1738" y="1089"/>
                    <a:pt x="2093" y="1173"/>
                  </a:cubicBezTo>
                  <a:cubicBezTo>
                    <a:pt x="2302" y="1277"/>
                    <a:pt x="2512" y="1298"/>
                    <a:pt x="2742" y="1319"/>
                  </a:cubicBezTo>
                  <a:cubicBezTo>
                    <a:pt x="2763" y="1319"/>
                    <a:pt x="2805" y="1298"/>
                    <a:pt x="2826" y="1298"/>
                  </a:cubicBezTo>
                  <a:cubicBezTo>
                    <a:pt x="2763" y="1173"/>
                    <a:pt x="2700" y="1047"/>
                    <a:pt x="2595" y="963"/>
                  </a:cubicBezTo>
                  <a:cubicBezTo>
                    <a:pt x="2344" y="754"/>
                    <a:pt x="2072" y="587"/>
                    <a:pt x="1779" y="461"/>
                  </a:cubicBezTo>
                  <a:cubicBezTo>
                    <a:pt x="1361" y="273"/>
                    <a:pt x="922" y="126"/>
                    <a:pt x="461" y="43"/>
                  </a:cubicBezTo>
                  <a:cubicBezTo>
                    <a:pt x="357" y="1"/>
                    <a:pt x="252"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7"/>
            <p:cNvSpPr/>
            <p:nvPr/>
          </p:nvSpPr>
          <p:spPr>
            <a:xfrm>
              <a:off x="5142550" y="3132900"/>
              <a:ext cx="45025" cy="32250"/>
            </a:xfrm>
            <a:custGeom>
              <a:avLst/>
              <a:gdLst/>
              <a:ahLst/>
              <a:cxnLst/>
              <a:rect l="l" t="t" r="r" b="b"/>
              <a:pathLst>
                <a:path w="1801" h="1290" extrusionOk="0">
                  <a:moveTo>
                    <a:pt x="85" y="0"/>
                  </a:moveTo>
                  <a:cubicBezTo>
                    <a:pt x="22" y="21"/>
                    <a:pt x="1" y="84"/>
                    <a:pt x="22" y="126"/>
                  </a:cubicBezTo>
                  <a:cubicBezTo>
                    <a:pt x="64" y="189"/>
                    <a:pt x="106" y="230"/>
                    <a:pt x="126" y="251"/>
                  </a:cubicBezTo>
                  <a:cubicBezTo>
                    <a:pt x="273" y="356"/>
                    <a:pt x="357" y="440"/>
                    <a:pt x="503" y="544"/>
                  </a:cubicBezTo>
                  <a:cubicBezTo>
                    <a:pt x="712" y="712"/>
                    <a:pt x="880" y="837"/>
                    <a:pt x="1068" y="984"/>
                  </a:cubicBezTo>
                  <a:cubicBezTo>
                    <a:pt x="1152" y="1067"/>
                    <a:pt x="1256" y="1151"/>
                    <a:pt x="1340" y="1193"/>
                  </a:cubicBezTo>
                  <a:cubicBezTo>
                    <a:pt x="1382" y="1256"/>
                    <a:pt x="1445" y="1277"/>
                    <a:pt x="1466" y="1277"/>
                  </a:cubicBezTo>
                  <a:cubicBezTo>
                    <a:pt x="1512" y="1284"/>
                    <a:pt x="1552" y="1289"/>
                    <a:pt x="1586" y="1289"/>
                  </a:cubicBezTo>
                  <a:cubicBezTo>
                    <a:pt x="1644" y="1289"/>
                    <a:pt x="1682" y="1275"/>
                    <a:pt x="1696" y="1235"/>
                  </a:cubicBezTo>
                  <a:cubicBezTo>
                    <a:pt x="1758" y="1151"/>
                    <a:pt x="1800" y="1067"/>
                    <a:pt x="1758" y="963"/>
                  </a:cubicBezTo>
                  <a:cubicBezTo>
                    <a:pt x="1696" y="858"/>
                    <a:pt x="1654" y="754"/>
                    <a:pt x="1570" y="670"/>
                  </a:cubicBezTo>
                  <a:cubicBezTo>
                    <a:pt x="1319" y="398"/>
                    <a:pt x="984" y="230"/>
                    <a:pt x="650" y="105"/>
                  </a:cubicBezTo>
                  <a:cubicBezTo>
                    <a:pt x="503" y="42"/>
                    <a:pt x="336" y="0"/>
                    <a:pt x="1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7"/>
            <p:cNvSpPr/>
            <p:nvPr/>
          </p:nvSpPr>
          <p:spPr>
            <a:xfrm>
              <a:off x="5211075" y="3584450"/>
              <a:ext cx="41875" cy="37225"/>
            </a:xfrm>
            <a:custGeom>
              <a:avLst/>
              <a:gdLst/>
              <a:ahLst/>
              <a:cxnLst/>
              <a:rect l="l" t="t" r="r" b="b"/>
              <a:pathLst>
                <a:path w="1675" h="1489" extrusionOk="0">
                  <a:moveTo>
                    <a:pt x="1554" y="1"/>
                  </a:moveTo>
                  <a:cubicBezTo>
                    <a:pt x="1500" y="1"/>
                    <a:pt x="1452" y="44"/>
                    <a:pt x="1424" y="58"/>
                  </a:cubicBezTo>
                  <a:cubicBezTo>
                    <a:pt x="1277" y="142"/>
                    <a:pt x="1194" y="246"/>
                    <a:pt x="1047" y="330"/>
                  </a:cubicBezTo>
                  <a:cubicBezTo>
                    <a:pt x="901" y="456"/>
                    <a:pt x="733" y="560"/>
                    <a:pt x="587" y="686"/>
                  </a:cubicBezTo>
                  <a:cubicBezTo>
                    <a:pt x="503" y="770"/>
                    <a:pt x="398" y="811"/>
                    <a:pt x="315" y="895"/>
                  </a:cubicBezTo>
                  <a:cubicBezTo>
                    <a:pt x="273" y="958"/>
                    <a:pt x="189" y="1000"/>
                    <a:pt x="168" y="1083"/>
                  </a:cubicBezTo>
                  <a:cubicBezTo>
                    <a:pt x="1" y="1272"/>
                    <a:pt x="64" y="1418"/>
                    <a:pt x="336" y="1481"/>
                  </a:cubicBezTo>
                  <a:cubicBezTo>
                    <a:pt x="355" y="1486"/>
                    <a:pt x="378" y="1488"/>
                    <a:pt x="401" y="1488"/>
                  </a:cubicBezTo>
                  <a:cubicBezTo>
                    <a:pt x="477" y="1488"/>
                    <a:pt x="570" y="1461"/>
                    <a:pt x="650" y="1397"/>
                  </a:cubicBezTo>
                  <a:cubicBezTo>
                    <a:pt x="1068" y="1083"/>
                    <a:pt x="1424" y="707"/>
                    <a:pt x="1633" y="246"/>
                  </a:cubicBezTo>
                  <a:cubicBezTo>
                    <a:pt x="1654" y="163"/>
                    <a:pt x="1675" y="79"/>
                    <a:pt x="1633" y="37"/>
                  </a:cubicBezTo>
                  <a:cubicBezTo>
                    <a:pt x="1606" y="10"/>
                    <a:pt x="1579" y="1"/>
                    <a:pt x="1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7"/>
            <p:cNvSpPr/>
            <p:nvPr/>
          </p:nvSpPr>
          <p:spPr>
            <a:xfrm>
              <a:off x="5221025" y="3237525"/>
              <a:ext cx="12575" cy="57025"/>
            </a:xfrm>
            <a:custGeom>
              <a:avLst/>
              <a:gdLst/>
              <a:ahLst/>
              <a:cxnLst/>
              <a:rect l="l" t="t" r="r" b="b"/>
              <a:pathLst>
                <a:path w="503" h="2281" extrusionOk="0">
                  <a:moveTo>
                    <a:pt x="356" y="0"/>
                  </a:moveTo>
                  <a:cubicBezTo>
                    <a:pt x="335" y="63"/>
                    <a:pt x="293" y="126"/>
                    <a:pt x="252" y="167"/>
                  </a:cubicBezTo>
                  <a:cubicBezTo>
                    <a:pt x="189" y="377"/>
                    <a:pt x="105" y="628"/>
                    <a:pt x="84" y="858"/>
                  </a:cubicBezTo>
                  <a:cubicBezTo>
                    <a:pt x="42" y="1151"/>
                    <a:pt x="21" y="1465"/>
                    <a:pt x="0" y="1737"/>
                  </a:cubicBezTo>
                  <a:cubicBezTo>
                    <a:pt x="0" y="1841"/>
                    <a:pt x="0" y="1925"/>
                    <a:pt x="21" y="2030"/>
                  </a:cubicBezTo>
                  <a:cubicBezTo>
                    <a:pt x="21" y="2092"/>
                    <a:pt x="42" y="2134"/>
                    <a:pt x="84" y="2197"/>
                  </a:cubicBezTo>
                  <a:cubicBezTo>
                    <a:pt x="105" y="2239"/>
                    <a:pt x="189" y="2281"/>
                    <a:pt x="231" y="2281"/>
                  </a:cubicBezTo>
                  <a:cubicBezTo>
                    <a:pt x="314" y="2281"/>
                    <a:pt x="335" y="2239"/>
                    <a:pt x="335" y="2134"/>
                  </a:cubicBezTo>
                  <a:cubicBezTo>
                    <a:pt x="398" y="1925"/>
                    <a:pt x="440" y="1695"/>
                    <a:pt x="461" y="1486"/>
                  </a:cubicBezTo>
                  <a:cubicBezTo>
                    <a:pt x="503" y="1109"/>
                    <a:pt x="503" y="753"/>
                    <a:pt x="503" y="377"/>
                  </a:cubicBezTo>
                  <a:cubicBezTo>
                    <a:pt x="503" y="251"/>
                    <a:pt x="461" y="126"/>
                    <a:pt x="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7"/>
            <p:cNvSpPr/>
            <p:nvPr/>
          </p:nvSpPr>
          <p:spPr>
            <a:xfrm>
              <a:off x="5327725" y="3205600"/>
              <a:ext cx="20425" cy="74725"/>
            </a:xfrm>
            <a:custGeom>
              <a:avLst/>
              <a:gdLst/>
              <a:ahLst/>
              <a:cxnLst/>
              <a:rect l="l" t="t" r="r" b="b"/>
              <a:pathLst>
                <a:path w="817" h="2989" extrusionOk="0">
                  <a:moveTo>
                    <a:pt x="105" y="1"/>
                  </a:moveTo>
                  <a:cubicBezTo>
                    <a:pt x="1" y="63"/>
                    <a:pt x="43" y="168"/>
                    <a:pt x="43" y="252"/>
                  </a:cubicBezTo>
                  <a:cubicBezTo>
                    <a:pt x="43" y="482"/>
                    <a:pt x="85" y="754"/>
                    <a:pt x="85" y="984"/>
                  </a:cubicBezTo>
                  <a:cubicBezTo>
                    <a:pt x="43" y="1570"/>
                    <a:pt x="85" y="1926"/>
                    <a:pt x="105" y="2302"/>
                  </a:cubicBezTo>
                  <a:cubicBezTo>
                    <a:pt x="126" y="2532"/>
                    <a:pt x="126" y="2784"/>
                    <a:pt x="315" y="2951"/>
                  </a:cubicBezTo>
                  <a:cubicBezTo>
                    <a:pt x="347" y="2976"/>
                    <a:pt x="383" y="2988"/>
                    <a:pt x="419" y="2988"/>
                  </a:cubicBezTo>
                  <a:cubicBezTo>
                    <a:pt x="501" y="2988"/>
                    <a:pt x="585" y="2927"/>
                    <a:pt x="629" y="2825"/>
                  </a:cubicBezTo>
                  <a:cubicBezTo>
                    <a:pt x="817" y="2135"/>
                    <a:pt x="419" y="628"/>
                    <a:pt x="398" y="587"/>
                  </a:cubicBezTo>
                  <a:cubicBezTo>
                    <a:pt x="357" y="482"/>
                    <a:pt x="315" y="377"/>
                    <a:pt x="294" y="273"/>
                  </a:cubicBezTo>
                  <a:cubicBezTo>
                    <a:pt x="252" y="168"/>
                    <a:pt x="231" y="63"/>
                    <a:pt x="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7"/>
            <p:cNvSpPr/>
            <p:nvPr/>
          </p:nvSpPr>
          <p:spPr>
            <a:xfrm>
              <a:off x="5474275" y="3130675"/>
              <a:ext cx="22975" cy="32450"/>
            </a:xfrm>
            <a:custGeom>
              <a:avLst/>
              <a:gdLst/>
              <a:ahLst/>
              <a:cxnLst/>
              <a:rect l="l" t="t" r="r" b="b"/>
              <a:pathLst>
                <a:path w="919" h="1298" extrusionOk="0">
                  <a:moveTo>
                    <a:pt x="150" y="1"/>
                  </a:moveTo>
                  <a:cubicBezTo>
                    <a:pt x="57" y="1"/>
                    <a:pt x="1" y="50"/>
                    <a:pt x="18" y="173"/>
                  </a:cubicBezTo>
                  <a:cubicBezTo>
                    <a:pt x="39" y="299"/>
                    <a:pt x="60" y="424"/>
                    <a:pt x="123" y="529"/>
                  </a:cubicBezTo>
                  <a:cubicBezTo>
                    <a:pt x="186" y="675"/>
                    <a:pt x="228" y="822"/>
                    <a:pt x="311" y="968"/>
                  </a:cubicBezTo>
                  <a:cubicBezTo>
                    <a:pt x="353" y="1052"/>
                    <a:pt x="374" y="1135"/>
                    <a:pt x="437" y="1177"/>
                  </a:cubicBezTo>
                  <a:cubicBezTo>
                    <a:pt x="489" y="1251"/>
                    <a:pt x="568" y="1298"/>
                    <a:pt x="646" y="1298"/>
                  </a:cubicBezTo>
                  <a:cubicBezTo>
                    <a:pt x="725" y="1298"/>
                    <a:pt x="803" y="1251"/>
                    <a:pt x="855" y="1135"/>
                  </a:cubicBezTo>
                  <a:cubicBezTo>
                    <a:pt x="855" y="1073"/>
                    <a:pt x="876" y="1052"/>
                    <a:pt x="876" y="1031"/>
                  </a:cubicBezTo>
                  <a:cubicBezTo>
                    <a:pt x="918" y="863"/>
                    <a:pt x="876" y="738"/>
                    <a:pt x="834" y="612"/>
                  </a:cubicBezTo>
                  <a:cubicBezTo>
                    <a:pt x="730" y="382"/>
                    <a:pt x="604" y="215"/>
                    <a:pt x="395" y="89"/>
                  </a:cubicBezTo>
                  <a:cubicBezTo>
                    <a:pt x="332" y="27"/>
                    <a:pt x="249" y="6"/>
                    <a:pt x="207" y="6"/>
                  </a:cubicBezTo>
                  <a:cubicBezTo>
                    <a:pt x="187" y="2"/>
                    <a:pt x="168" y="1"/>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p:nvPr/>
          </p:nvSpPr>
          <p:spPr>
            <a:xfrm>
              <a:off x="5082925" y="3214325"/>
              <a:ext cx="22525" cy="31550"/>
            </a:xfrm>
            <a:custGeom>
              <a:avLst/>
              <a:gdLst/>
              <a:ahLst/>
              <a:cxnLst/>
              <a:rect l="l" t="t" r="r" b="b"/>
              <a:pathLst>
                <a:path w="901" h="1262" extrusionOk="0">
                  <a:moveTo>
                    <a:pt x="748" y="1"/>
                  </a:moveTo>
                  <a:cubicBezTo>
                    <a:pt x="712" y="1"/>
                    <a:pt x="671" y="10"/>
                    <a:pt x="628" y="28"/>
                  </a:cubicBezTo>
                  <a:cubicBezTo>
                    <a:pt x="586" y="91"/>
                    <a:pt x="524" y="112"/>
                    <a:pt x="503" y="175"/>
                  </a:cubicBezTo>
                  <a:lnTo>
                    <a:pt x="105" y="719"/>
                  </a:lnTo>
                  <a:cubicBezTo>
                    <a:pt x="42" y="844"/>
                    <a:pt x="1" y="970"/>
                    <a:pt x="42" y="1137"/>
                  </a:cubicBezTo>
                  <a:cubicBezTo>
                    <a:pt x="57" y="1225"/>
                    <a:pt x="92" y="1261"/>
                    <a:pt x="161" y="1261"/>
                  </a:cubicBezTo>
                  <a:cubicBezTo>
                    <a:pt x="192" y="1261"/>
                    <a:pt x="228" y="1255"/>
                    <a:pt x="273" y="1242"/>
                  </a:cubicBezTo>
                  <a:cubicBezTo>
                    <a:pt x="294" y="1242"/>
                    <a:pt x="294" y="1242"/>
                    <a:pt x="314" y="1221"/>
                  </a:cubicBezTo>
                  <a:cubicBezTo>
                    <a:pt x="607" y="1012"/>
                    <a:pt x="796" y="719"/>
                    <a:pt x="900" y="342"/>
                  </a:cubicBezTo>
                  <a:lnTo>
                    <a:pt x="900" y="175"/>
                  </a:lnTo>
                  <a:cubicBezTo>
                    <a:pt x="900" y="56"/>
                    <a:pt x="837" y="1"/>
                    <a:pt x="7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7"/>
            <p:cNvSpPr/>
            <p:nvPr/>
          </p:nvSpPr>
          <p:spPr>
            <a:xfrm>
              <a:off x="5076125" y="3374000"/>
              <a:ext cx="27650" cy="20700"/>
            </a:xfrm>
            <a:custGeom>
              <a:avLst/>
              <a:gdLst/>
              <a:ahLst/>
              <a:cxnLst/>
              <a:rect l="l" t="t" r="r" b="b"/>
              <a:pathLst>
                <a:path w="1106" h="828" extrusionOk="0">
                  <a:moveTo>
                    <a:pt x="779" y="0"/>
                  </a:moveTo>
                  <a:cubicBezTo>
                    <a:pt x="764" y="0"/>
                    <a:pt x="749" y="1"/>
                    <a:pt x="733" y="2"/>
                  </a:cubicBezTo>
                  <a:cubicBezTo>
                    <a:pt x="503" y="23"/>
                    <a:pt x="335" y="107"/>
                    <a:pt x="168" y="232"/>
                  </a:cubicBezTo>
                  <a:cubicBezTo>
                    <a:pt x="1" y="400"/>
                    <a:pt x="22" y="588"/>
                    <a:pt x="231" y="693"/>
                  </a:cubicBezTo>
                  <a:cubicBezTo>
                    <a:pt x="356" y="734"/>
                    <a:pt x="461" y="797"/>
                    <a:pt x="586" y="818"/>
                  </a:cubicBezTo>
                  <a:cubicBezTo>
                    <a:pt x="600" y="825"/>
                    <a:pt x="616" y="828"/>
                    <a:pt x="633" y="828"/>
                  </a:cubicBezTo>
                  <a:cubicBezTo>
                    <a:pt x="726" y="828"/>
                    <a:pt x="865" y="745"/>
                    <a:pt x="900" y="693"/>
                  </a:cubicBezTo>
                  <a:lnTo>
                    <a:pt x="1047" y="421"/>
                  </a:lnTo>
                  <a:cubicBezTo>
                    <a:pt x="1106" y="146"/>
                    <a:pt x="999" y="0"/>
                    <a:pt x="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7"/>
            <p:cNvSpPr/>
            <p:nvPr/>
          </p:nvSpPr>
          <p:spPr>
            <a:xfrm>
              <a:off x="5255025" y="3554500"/>
              <a:ext cx="25650" cy="22675"/>
            </a:xfrm>
            <a:custGeom>
              <a:avLst/>
              <a:gdLst/>
              <a:ahLst/>
              <a:cxnLst/>
              <a:rect l="l" t="t" r="r" b="b"/>
              <a:pathLst>
                <a:path w="1026" h="907" extrusionOk="0">
                  <a:moveTo>
                    <a:pt x="837" y="1"/>
                  </a:moveTo>
                  <a:cubicBezTo>
                    <a:pt x="607" y="22"/>
                    <a:pt x="105" y="440"/>
                    <a:pt x="21" y="649"/>
                  </a:cubicBezTo>
                  <a:cubicBezTo>
                    <a:pt x="0" y="754"/>
                    <a:pt x="21" y="838"/>
                    <a:pt x="126" y="859"/>
                  </a:cubicBezTo>
                  <a:cubicBezTo>
                    <a:pt x="206" y="894"/>
                    <a:pt x="285" y="907"/>
                    <a:pt x="363" y="907"/>
                  </a:cubicBezTo>
                  <a:cubicBezTo>
                    <a:pt x="470" y="907"/>
                    <a:pt x="573" y="883"/>
                    <a:pt x="670" y="859"/>
                  </a:cubicBezTo>
                  <a:cubicBezTo>
                    <a:pt x="712" y="859"/>
                    <a:pt x="733" y="838"/>
                    <a:pt x="733" y="817"/>
                  </a:cubicBezTo>
                  <a:cubicBezTo>
                    <a:pt x="837" y="628"/>
                    <a:pt x="921" y="419"/>
                    <a:pt x="1026" y="231"/>
                  </a:cubicBezTo>
                  <a:lnTo>
                    <a:pt x="1005" y="231"/>
                  </a:lnTo>
                  <a:lnTo>
                    <a:pt x="1005" y="126"/>
                  </a:lnTo>
                  <a:cubicBezTo>
                    <a:pt x="1005" y="22"/>
                    <a:pt x="942" y="1"/>
                    <a:pt x="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7"/>
            <p:cNvSpPr/>
            <p:nvPr/>
          </p:nvSpPr>
          <p:spPr>
            <a:xfrm>
              <a:off x="5539075" y="3081575"/>
              <a:ext cx="25125" cy="26225"/>
            </a:xfrm>
            <a:custGeom>
              <a:avLst/>
              <a:gdLst/>
              <a:ahLst/>
              <a:cxnLst/>
              <a:rect l="l" t="t" r="r" b="b"/>
              <a:pathLst>
                <a:path w="1005" h="1049" extrusionOk="0">
                  <a:moveTo>
                    <a:pt x="174" y="0"/>
                  </a:moveTo>
                  <a:cubicBezTo>
                    <a:pt x="126" y="0"/>
                    <a:pt x="84" y="10"/>
                    <a:pt x="42" y="66"/>
                  </a:cubicBezTo>
                  <a:cubicBezTo>
                    <a:pt x="0" y="149"/>
                    <a:pt x="42" y="191"/>
                    <a:pt x="63" y="275"/>
                  </a:cubicBezTo>
                  <a:cubicBezTo>
                    <a:pt x="84" y="296"/>
                    <a:pt x="126" y="358"/>
                    <a:pt x="146" y="379"/>
                  </a:cubicBezTo>
                  <a:cubicBezTo>
                    <a:pt x="209" y="463"/>
                    <a:pt x="272" y="505"/>
                    <a:pt x="335" y="589"/>
                  </a:cubicBezTo>
                  <a:cubicBezTo>
                    <a:pt x="481" y="735"/>
                    <a:pt x="628" y="902"/>
                    <a:pt x="753" y="1049"/>
                  </a:cubicBezTo>
                  <a:cubicBezTo>
                    <a:pt x="1004" y="798"/>
                    <a:pt x="963" y="505"/>
                    <a:pt x="774" y="296"/>
                  </a:cubicBezTo>
                  <a:cubicBezTo>
                    <a:pt x="649" y="170"/>
                    <a:pt x="481" y="86"/>
                    <a:pt x="335" y="45"/>
                  </a:cubicBezTo>
                  <a:cubicBezTo>
                    <a:pt x="314" y="3"/>
                    <a:pt x="272" y="3"/>
                    <a:pt x="251" y="3"/>
                  </a:cubicBezTo>
                  <a:cubicBezTo>
                    <a:pt x="223" y="3"/>
                    <a:pt x="198" y="0"/>
                    <a:pt x="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7"/>
            <p:cNvSpPr/>
            <p:nvPr/>
          </p:nvSpPr>
          <p:spPr>
            <a:xfrm>
              <a:off x="5509775" y="3075800"/>
              <a:ext cx="48675" cy="74125"/>
            </a:xfrm>
            <a:custGeom>
              <a:avLst/>
              <a:gdLst/>
              <a:ahLst/>
              <a:cxnLst/>
              <a:rect l="l" t="t" r="r" b="b"/>
              <a:pathLst>
                <a:path w="1947" h="2965" extrusionOk="0">
                  <a:moveTo>
                    <a:pt x="200" y="1"/>
                  </a:moveTo>
                  <a:cubicBezTo>
                    <a:pt x="124" y="1"/>
                    <a:pt x="54" y="44"/>
                    <a:pt x="42" y="129"/>
                  </a:cubicBezTo>
                  <a:cubicBezTo>
                    <a:pt x="0" y="338"/>
                    <a:pt x="63" y="443"/>
                    <a:pt x="189" y="610"/>
                  </a:cubicBezTo>
                  <a:cubicBezTo>
                    <a:pt x="398" y="861"/>
                    <a:pt x="607" y="1133"/>
                    <a:pt x="774" y="1426"/>
                  </a:cubicBezTo>
                  <a:cubicBezTo>
                    <a:pt x="1046" y="1908"/>
                    <a:pt x="1130" y="2494"/>
                    <a:pt x="1507" y="2912"/>
                  </a:cubicBezTo>
                  <a:cubicBezTo>
                    <a:pt x="1521" y="2949"/>
                    <a:pt x="1554" y="2965"/>
                    <a:pt x="1592" y="2965"/>
                  </a:cubicBezTo>
                  <a:cubicBezTo>
                    <a:pt x="1663" y="2965"/>
                    <a:pt x="1752" y="2910"/>
                    <a:pt x="1779" y="2828"/>
                  </a:cubicBezTo>
                  <a:cubicBezTo>
                    <a:pt x="1946" y="2494"/>
                    <a:pt x="1611" y="1950"/>
                    <a:pt x="1444" y="1636"/>
                  </a:cubicBezTo>
                  <a:cubicBezTo>
                    <a:pt x="1193" y="1071"/>
                    <a:pt x="795" y="610"/>
                    <a:pt x="440" y="108"/>
                  </a:cubicBezTo>
                  <a:cubicBezTo>
                    <a:pt x="398" y="87"/>
                    <a:pt x="377" y="66"/>
                    <a:pt x="356" y="66"/>
                  </a:cubicBezTo>
                  <a:cubicBezTo>
                    <a:pt x="312" y="23"/>
                    <a:pt x="254"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8" name="Google Shape;248;p7"/>
          <p:cNvPicPr preferRelativeResize="0"/>
          <p:nvPr/>
        </p:nvPicPr>
        <p:blipFill>
          <a:blip r:embed="rId8">
            <a:alphaModFix/>
          </a:blip>
          <a:stretch>
            <a:fillRect/>
          </a:stretch>
        </p:blipFill>
        <p:spPr>
          <a:xfrm>
            <a:off x="8209487" y="54953"/>
            <a:ext cx="252925" cy="36273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91"/>
        <p:cNvGrpSpPr/>
        <p:nvPr/>
      </p:nvGrpSpPr>
      <p:grpSpPr>
        <a:xfrm>
          <a:off x="0" y="0"/>
          <a:ext cx="0" cy="0"/>
          <a:chOff x="0" y="0"/>
          <a:chExt cx="0" cy="0"/>
        </a:xfrm>
      </p:grpSpPr>
      <p:sp>
        <p:nvSpPr>
          <p:cNvPr id="392" name="Google Shape;392;p12"/>
          <p:cNvSpPr/>
          <p:nvPr/>
        </p:nvSpPr>
        <p:spPr>
          <a:xfrm>
            <a:off x="-6675" y="-20025"/>
            <a:ext cx="9179700" cy="51969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393"/>
        <p:cNvGrpSpPr/>
        <p:nvPr/>
      </p:nvGrpSpPr>
      <p:grpSpPr>
        <a:xfrm>
          <a:off x="0" y="0"/>
          <a:ext cx="0" cy="0"/>
          <a:chOff x="0" y="0"/>
          <a:chExt cx="0" cy="0"/>
        </a:xfrm>
      </p:grpSpPr>
      <p:sp>
        <p:nvSpPr>
          <p:cNvPr id="394" name="Google Shape;394;p13"/>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95" name="Google Shape;395;p13"/>
          <p:cNvPicPr preferRelativeResize="0"/>
          <p:nvPr/>
        </p:nvPicPr>
        <p:blipFill>
          <a:blip r:embed="rId2">
            <a:alphaModFix amt="74000"/>
          </a:blip>
          <a:stretch>
            <a:fillRect/>
          </a:stretch>
        </p:blipFill>
        <p:spPr>
          <a:xfrm>
            <a:off x="0" y="0"/>
            <a:ext cx="9144000" cy="5143500"/>
          </a:xfrm>
          <a:prstGeom prst="rect">
            <a:avLst/>
          </a:prstGeom>
          <a:noFill/>
          <a:ln>
            <a:noFill/>
          </a:ln>
        </p:spPr>
      </p:pic>
      <p:sp>
        <p:nvSpPr>
          <p:cNvPr id="396" name="Google Shape;396;p13"/>
          <p:cNvSpPr txBox="1">
            <a:spLocks noGrp="1"/>
          </p:cNvSpPr>
          <p:nvPr>
            <p:ph type="title"/>
          </p:nvPr>
        </p:nvSpPr>
        <p:spPr>
          <a:xfrm>
            <a:off x="2149036" y="445025"/>
            <a:ext cx="48402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pic>
        <p:nvPicPr>
          <p:cNvPr id="397" name="Google Shape;397;p13"/>
          <p:cNvPicPr preferRelativeResize="0"/>
          <p:nvPr/>
        </p:nvPicPr>
        <p:blipFill rotWithShape="1">
          <a:blip r:embed="rId3">
            <a:alphaModFix/>
          </a:blip>
          <a:srcRect l="8407" t="17546" r="9247" b="21295"/>
          <a:stretch/>
        </p:blipFill>
        <p:spPr>
          <a:xfrm flipH="1">
            <a:off x="5182851" y="1303625"/>
            <a:ext cx="3010499" cy="929301"/>
          </a:xfrm>
          <a:prstGeom prst="rect">
            <a:avLst/>
          </a:prstGeom>
          <a:noFill/>
          <a:ln>
            <a:noFill/>
          </a:ln>
        </p:spPr>
      </p:pic>
      <p:pic>
        <p:nvPicPr>
          <p:cNvPr id="398" name="Google Shape;398;p13"/>
          <p:cNvPicPr preferRelativeResize="0"/>
          <p:nvPr/>
        </p:nvPicPr>
        <p:blipFill rotWithShape="1">
          <a:blip r:embed="rId3">
            <a:alphaModFix/>
          </a:blip>
          <a:srcRect l="8407" t="17546" r="9247" b="21295"/>
          <a:stretch/>
        </p:blipFill>
        <p:spPr>
          <a:xfrm flipH="1">
            <a:off x="1051151" y="3104175"/>
            <a:ext cx="3010499" cy="929301"/>
          </a:xfrm>
          <a:prstGeom prst="rect">
            <a:avLst/>
          </a:prstGeom>
          <a:noFill/>
          <a:ln>
            <a:noFill/>
          </a:ln>
        </p:spPr>
      </p:pic>
      <p:pic>
        <p:nvPicPr>
          <p:cNvPr id="399" name="Google Shape;399;p13"/>
          <p:cNvPicPr preferRelativeResize="0"/>
          <p:nvPr/>
        </p:nvPicPr>
        <p:blipFill rotWithShape="1">
          <a:blip r:embed="rId3">
            <a:alphaModFix/>
          </a:blip>
          <a:srcRect l="8407" t="17546" r="9247" b="21295"/>
          <a:stretch/>
        </p:blipFill>
        <p:spPr>
          <a:xfrm flipH="1">
            <a:off x="1051151" y="1303625"/>
            <a:ext cx="3010499" cy="929301"/>
          </a:xfrm>
          <a:prstGeom prst="rect">
            <a:avLst/>
          </a:prstGeom>
          <a:noFill/>
          <a:ln>
            <a:noFill/>
          </a:ln>
        </p:spPr>
      </p:pic>
      <p:pic>
        <p:nvPicPr>
          <p:cNvPr id="400" name="Google Shape;400;p13"/>
          <p:cNvPicPr preferRelativeResize="0"/>
          <p:nvPr/>
        </p:nvPicPr>
        <p:blipFill rotWithShape="1">
          <a:blip r:embed="rId3">
            <a:alphaModFix/>
          </a:blip>
          <a:srcRect l="8407" t="17546" r="9247" b="21295"/>
          <a:stretch/>
        </p:blipFill>
        <p:spPr>
          <a:xfrm flipH="1">
            <a:off x="5182851" y="3104175"/>
            <a:ext cx="3010499" cy="929301"/>
          </a:xfrm>
          <a:prstGeom prst="rect">
            <a:avLst/>
          </a:prstGeom>
          <a:noFill/>
          <a:ln>
            <a:noFill/>
          </a:ln>
        </p:spPr>
      </p:pic>
      <p:sp>
        <p:nvSpPr>
          <p:cNvPr id="401" name="Google Shape;401;p13"/>
          <p:cNvSpPr txBox="1">
            <a:spLocks noGrp="1"/>
          </p:cNvSpPr>
          <p:nvPr>
            <p:ph type="subTitle" idx="1"/>
          </p:nvPr>
        </p:nvSpPr>
        <p:spPr>
          <a:xfrm>
            <a:off x="1174071" y="1589349"/>
            <a:ext cx="2665200" cy="4611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000" b="1">
                <a:solidFill>
                  <a:schemeClr val="dk1"/>
                </a:solidFill>
                <a:latin typeface="Fira Sans"/>
                <a:ea typeface="Fira Sans"/>
                <a:cs typeface="Fira Sans"/>
                <a:sym typeface="Fira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02" name="Google Shape;402;p13"/>
          <p:cNvSpPr txBox="1">
            <a:spLocks noGrp="1"/>
          </p:cNvSpPr>
          <p:nvPr>
            <p:ph type="subTitle" idx="2"/>
          </p:nvPr>
        </p:nvSpPr>
        <p:spPr>
          <a:xfrm>
            <a:off x="5305782" y="1589349"/>
            <a:ext cx="2665200" cy="4611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000" b="1">
                <a:solidFill>
                  <a:schemeClr val="dk1"/>
                </a:solidFill>
                <a:latin typeface="Fira Sans"/>
                <a:ea typeface="Fira Sans"/>
                <a:cs typeface="Fira Sans"/>
                <a:sym typeface="Fira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03" name="Google Shape;403;p13"/>
          <p:cNvSpPr txBox="1">
            <a:spLocks noGrp="1"/>
          </p:cNvSpPr>
          <p:nvPr>
            <p:ph type="subTitle" idx="3"/>
          </p:nvPr>
        </p:nvSpPr>
        <p:spPr>
          <a:xfrm>
            <a:off x="1174071" y="3384119"/>
            <a:ext cx="2665200" cy="4611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000" b="1">
                <a:solidFill>
                  <a:schemeClr val="dk1"/>
                </a:solidFill>
                <a:latin typeface="Fira Sans"/>
                <a:ea typeface="Fira Sans"/>
                <a:cs typeface="Fira Sans"/>
                <a:sym typeface="Fira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04" name="Google Shape;404;p13"/>
          <p:cNvSpPr txBox="1">
            <a:spLocks noGrp="1"/>
          </p:cNvSpPr>
          <p:nvPr>
            <p:ph type="subTitle" idx="4"/>
          </p:nvPr>
        </p:nvSpPr>
        <p:spPr>
          <a:xfrm>
            <a:off x="5133132" y="3384119"/>
            <a:ext cx="3010500" cy="4611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1800"/>
              <a:buNone/>
              <a:defRPr sz="2000" b="1">
                <a:solidFill>
                  <a:schemeClr val="dk1"/>
                </a:solidFill>
                <a:latin typeface="Fira Sans"/>
                <a:ea typeface="Fira Sans"/>
                <a:cs typeface="Fira Sans"/>
                <a:sym typeface="Fira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05" name="Google Shape;405;p13"/>
          <p:cNvSpPr txBox="1">
            <a:spLocks noGrp="1"/>
          </p:cNvSpPr>
          <p:nvPr>
            <p:ph type="subTitle" idx="5"/>
          </p:nvPr>
        </p:nvSpPr>
        <p:spPr>
          <a:xfrm>
            <a:off x="1174071" y="2010618"/>
            <a:ext cx="2665200" cy="756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4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06" name="Google Shape;406;p13"/>
          <p:cNvSpPr txBox="1">
            <a:spLocks noGrp="1"/>
          </p:cNvSpPr>
          <p:nvPr>
            <p:ph type="subTitle" idx="6"/>
          </p:nvPr>
        </p:nvSpPr>
        <p:spPr>
          <a:xfrm>
            <a:off x="5305782" y="2010618"/>
            <a:ext cx="2665200" cy="756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4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07" name="Google Shape;407;p13"/>
          <p:cNvSpPr txBox="1">
            <a:spLocks noGrp="1"/>
          </p:cNvSpPr>
          <p:nvPr>
            <p:ph type="subTitle" idx="7"/>
          </p:nvPr>
        </p:nvSpPr>
        <p:spPr>
          <a:xfrm>
            <a:off x="1174071" y="3807100"/>
            <a:ext cx="2665200" cy="756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4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08" name="Google Shape;408;p13"/>
          <p:cNvSpPr txBox="1">
            <a:spLocks noGrp="1"/>
          </p:cNvSpPr>
          <p:nvPr>
            <p:ph type="subTitle" idx="8"/>
          </p:nvPr>
        </p:nvSpPr>
        <p:spPr>
          <a:xfrm>
            <a:off x="5313732" y="3807100"/>
            <a:ext cx="2649300" cy="7563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400"/>
              <a:buNone/>
              <a:defRPr sz="16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09" name="Google Shape;409;p13"/>
          <p:cNvSpPr txBox="1">
            <a:spLocks noGrp="1"/>
          </p:cNvSpPr>
          <p:nvPr>
            <p:ph type="title" idx="9" hasCustomPrompt="1"/>
          </p:nvPr>
        </p:nvSpPr>
        <p:spPr>
          <a:xfrm>
            <a:off x="2174721" y="1016479"/>
            <a:ext cx="663900" cy="4611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000">
                <a:solidFill>
                  <a:schemeClr val="accent3"/>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410" name="Google Shape;410;p13"/>
          <p:cNvSpPr txBox="1">
            <a:spLocks noGrp="1"/>
          </p:cNvSpPr>
          <p:nvPr>
            <p:ph type="title" idx="13" hasCustomPrompt="1"/>
          </p:nvPr>
        </p:nvSpPr>
        <p:spPr>
          <a:xfrm>
            <a:off x="6306432" y="1016479"/>
            <a:ext cx="663900" cy="4611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000">
                <a:solidFill>
                  <a:schemeClr val="accent3"/>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411" name="Google Shape;411;p13"/>
          <p:cNvSpPr txBox="1">
            <a:spLocks noGrp="1"/>
          </p:cNvSpPr>
          <p:nvPr>
            <p:ph type="title" idx="14" hasCustomPrompt="1"/>
          </p:nvPr>
        </p:nvSpPr>
        <p:spPr>
          <a:xfrm>
            <a:off x="2174721" y="2831256"/>
            <a:ext cx="663900" cy="4611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000">
                <a:solidFill>
                  <a:schemeClr val="accent3"/>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
        <p:nvSpPr>
          <p:cNvPr id="412" name="Google Shape;412;p13"/>
          <p:cNvSpPr txBox="1">
            <a:spLocks noGrp="1"/>
          </p:cNvSpPr>
          <p:nvPr>
            <p:ph type="title" idx="15" hasCustomPrompt="1"/>
          </p:nvPr>
        </p:nvSpPr>
        <p:spPr>
          <a:xfrm>
            <a:off x="6306432" y="2831256"/>
            <a:ext cx="663900" cy="4611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1800"/>
              <a:buNone/>
              <a:defRPr sz="3000">
                <a:solidFill>
                  <a:schemeClr val="accent3"/>
                </a:solidFill>
              </a:defRPr>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r>
              <a:t>xx%</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p:cSld name="CUSTOM_1">
    <p:spTree>
      <p:nvGrpSpPr>
        <p:cNvPr id="1" name="Shape 617"/>
        <p:cNvGrpSpPr/>
        <p:nvPr/>
      </p:nvGrpSpPr>
      <p:grpSpPr>
        <a:xfrm>
          <a:off x="0" y="0"/>
          <a:ext cx="0" cy="0"/>
          <a:chOff x="0" y="0"/>
          <a:chExt cx="0" cy="0"/>
        </a:xfrm>
      </p:grpSpPr>
      <p:sp>
        <p:nvSpPr>
          <p:cNvPr id="618" name="Google Shape;618;p22"/>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9" name="Google Shape;619;p22"/>
          <p:cNvPicPr preferRelativeResize="0"/>
          <p:nvPr/>
        </p:nvPicPr>
        <p:blipFill>
          <a:blip r:embed="rId2">
            <a:alphaModFix amt="74000"/>
          </a:blip>
          <a:stretch>
            <a:fillRect/>
          </a:stretch>
        </p:blipFill>
        <p:spPr>
          <a:xfrm>
            <a:off x="0" y="0"/>
            <a:ext cx="9144000" cy="5143500"/>
          </a:xfrm>
          <a:prstGeom prst="rect">
            <a:avLst/>
          </a:prstGeom>
          <a:noFill/>
          <a:ln>
            <a:noFill/>
          </a:ln>
        </p:spPr>
      </p:pic>
      <p:grpSp>
        <p:nvGrpSpPr>
          <p:cNvPr id="620" name="Google Shape;620;p22"/>
          <p:cNvGrpSpPr/>
          <p:nvPr/>
        </p:nvGrpSpPr>
        <p:grpSpPr>
          <a:xfrm>
            <a:off x="393285" y="247650"/>
            <a:ext cx="4619626" cy="4810999"/>
            <a:chOff x="393285" y="-57150"/>
            <a:chExt cx="4619626" cy="4810999"/>
          </a:xfrm>
        </p:grpSpPr>
        <p:pic>
          <p:nvPicPr>
            <p:cNvPr id="621" name="Google Shape;621;p22"/>
            <p:cNvPicPr preferRelativeResize="0"/>
            <p:nvPr/>
          </p:nvPicPr>
          <p:blipFill rotWithShape="1">
            <a:blip r:embed="rId3">
              <a:alphaModFix/>
            </a:blip>
            <a:srcRect t="709" b="709"/>
            <a:stretch/>
          </p:blipFill>
          <p:spPr>
            <a:xfrm rot="3" flipH="1">
              <a:off x="393285" y="-57148"/>
              <a:ext cx="4619626" cy="4810995"/>
            </a:xfrm>
            <a:prstGeom prst="rect">
              <a:avLst/>
            </a:prstGeom>
            <a:noFill/>
            <a:ln>
              <a:noFill/>
            </a:ln>
            <a:effectLst>
              <a:outerShdw blurRad="57150" dist="19050" dir="5400000" algn="bl" rotWithShape="0">
                <a:srgbClr val="363833">
                  <a:alpha val="17000"/>
                </a:srgbClr>
              </a:outerShdw>
            </a:effectLst>
          </p:spPr>
        </p:pic>
        <p:pic>
          <p:nvPicPr>
            <p:cNvPr id="622" name="Google Shape;622;p22"/>
            <p:cNvPicPr preferRelativeResize="0"/>
            <p:nvPr/>
          </p:nvPicPr>
          <p:blipFill>
            <a:blip r:embed="rId4">
              <a:alphaModFix/>
            </a:blip>
            <a:stretch>
              <a:fillRect/>
            </a:stretch>
          </p:blipFill>
          <p:spPr>
            <a:xfrm>
              <a:off x="2516948" y="142903"/>
              <a:ext cx="252925" cy="362735"/>
            </a:xfrm>
            <a:prstGeom prst="rect">
              <a:avLst/>
            </a:prstGeom>
            <a:noFill/>
            <a:ln>
              <a:noFill/>
            </a:ln>
          </p:spPr>
        </p:pic>
      </p:grpSp>
      <p:sp>
        <p:nvSpPr>
          <p:cNvPr id="623" name="Google Shape;623;p22"/>
          <p:cNvSpPr txBox="1">
            <a:spLocks noGrp="1"/>
          </p:cNvSpPr>
          <p:nvPr>
            <p:ph type="title"/>
          </p:nvPr>
        </p:nvSpPr>
        <p:spPr>
          <a:xfrm rot="788">
            <a:off x="713500" y="762675"/>
            <a:ext cx="3927000" cy="572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2800"/>
              <a:buNone/>
              <a:defRPr>
                <a:solidFill>
                  <a:schemeClr val="dk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624" name="Google Shape;624;p22"/>
          <p:cNvSpPr txBox="1">
            <a:spLocks noGrp="1"/>
          </p:cNvSpPr>
          <p:nvPr>
            <p:ph type="subTitle" idx="1"/>
          </p:nvPr>
        </p:nvSpPr>
        <p:spPr>
          <a:xfrm>
            <a:off x="713225" y="1234500"/>
            <a:ext cx="3927000" cy="2571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600"/>
              <a:buFont typeface="Barlow"/>
              <a:buChar char="●"/>
              <a:defRPr>
                <a:solidFill>
                  <a:schemeClr val="dk1"/>
                </a:solidFill>
              </a:defRPr>
            </a:lvl1pPr>
            <a:lvl2pPr lvl="1">
              <a:spcBef>
                <a:spcPts val="0"/>
              </a:spcBef>
              <a:spcAft>
                <a:spcPts val="0"/>
              </a:spcAft>
              <a:buClr>
                <a:schemeClr val="dk1"/>
              </a:buClr>
              <a:buSzPts val="1600"/>
              <a:buFont typeface="Barlow"/>
              <a:buChar char="○"/>
              <a:defRPr>
                <a:solidFill>
                  <a:schemeClr val="dk1"/>
                </a:solidFill>
              </a:defRPr>
            </a:lvl2pPr>
            <a:lvl3pPr lvl="2">
              <a:spcBef>
                <a:spcPts val="0"/>
              </a:spcBef>
              <a:spcAft>
                <a:spcPts val="0"/>
              </a:spcAft>
              <a:buClr>
                <a:schemeClr val="dk1"/>
              </a:buClr>
              <a:buSzPts val="1600"/>
              <a:buFont typeface="Barlow"/>
              <a:buChar char="■"/>
              <a:defRPr>
                <a:solidFill>
                  <a:schemeClr val="dk1"/>
                </a:solidFill>
              </a:defRPr>
            </a:lvl3pPr>
            <a:lvl4pPr lvl="3">
              <a:spcBef>
                <a:spcPts val="0"/>
              </a:spcBef>
              <a:spcAft>
                <a:spcPts val="0"/>
              </a:spcAft>
              <a:buClr>
                <a:schemeClr val="dk1"/>
              </a:buClr>
              <a:buSzPts val="1600"/>
              <a:buFont typeface="Barlow"/>
              <a:buChar char="●"/>
              <a:defRPr>
                <a:solidFill>
                  <a:schemeClr val="dk1"/>
                </a:solidFill>
              </a:defRPr>
            </a:lvl4pPr>
            <a:lvl5pPr lvl="4">
              <a:spcBef>
                <a:spcPts val="0"/>
              </a:spcBef>
              <a:spcAft>
                <a:spcPts val="0"/>
              </a:spcAft>
              <a:buClr>
                <a:schemeClr val="dk1"/>
              </a:buClr>
              <a:buSzPts val="1600"/>
              <a:buFont typeface="Barlow"/>
              <a:buChar char="○"/>
              <a:defRPr>
                <a:solidFill>
                  <a:schemeClr val="dk1"/>
                </a:solidFill>
              </a:defRPr>
            </a:lvl5pPr>
            <a:lvl6pPr lvl="5">
              <a:spcBef>
                <a:spcPts val="0"/>
              </a:spcBef>
              <a:spcAft>
                <a:spcPts val="0"/>
              </a:spcAft>
              <a:buClr>
                <a:schemeClr val="dk1"/>
              </a:buClr>
              <a:buSzPts val="1600"/>
              <a:buFont typeface="Barlow"/>
              <a:buChar char="■"/>
              <a:defRPr>
                <a:solidFill>
                  <a:schemeClr val="dk1"/>
                </a:solidFill>
              </a:defRPr>
            </a:lvl6pPr>
            <a:lvl7pPr lvl="6">
              <a:spcBef>
                <a:spcPts val="0"/>
              </a:spcBef>
              <a:spcAft>
                <a:spcPts val="0"/>
              </a:spcAft>
              <a:buClr>
                <a:schemeClr val="dk1"/>
              </a:buClr>
              <a:buSzPts val="1600"/>
              <a:buFont typeface="Barlow"/>
              <a:buChar char="●"/>
              <a:defRPr>
                <a:solidFill>
                  <a:schemeClr val="dk1"/>
                </a:solidFill>
              </a:defRPr>
            </a:lvl7pPr>
            <a:lvl8pPr lvl="7">
              <a:spcBef>
                <a:spcPts val="0"/>
              </a:spcBef>
              <a:spcAft>
                <a:spcPts val="0"/>
              </a:spcAft>
              <a:buClr>
                <a:schemeClr val="dk1"/>
              </a:buClr>
              <a:buSzPts val="1600"/>
              <a:buFont typeface="Barlow"/>
              <a:buChar char="○"/>
              <a:defRPr>
                <a:solidFill>
                  <a:schemeClr val="dk1"/>
                </a:solidFill>
              </a:defRPr>
            </a:lvl8pPr>
            <a:lvl9pPr lvl="8">
              <a:spcBef>
                <a:spcPts val="0"/>
              </a:spcBef>
              <a:spcAft>
                <a:spcPts val="0"/>
              </a:spcAft>
              <a:buClr>
                <a:schemeClr val="dk1"/>
              </a:buClr>
              <a:buSzPts val="1600"/>
              <a:buFont typeface="Barlow"/>
              <a:buChar char="■"/>
              <a:defRPr>
                <a:solidFill>
                  <a:schemeClr val="dk1"/>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1">
  <p:cSld name="CUSTOM_9">
    <p:spTree>
      <p:nvGrpSpPr>
        <p:cNvPr id="1" name="Shape 876"/>
        <p:cNvGrpSpPr/>
        <p:nvPr/>
      </p:nvGrpSpPr>
      <p:grpSpPr>
        <a:xfrm>
          <a:off x="0" y="0"/>
          <a:ext cx="0" cy="0"/>
          <a:chOff x="0" y="0"/>
          <a:chExt cx="0" cy="0"/>
        </a:xfrm>
      </p:grpSpPr>
      <p:sp>
        <p:nvSpPr>
          <p:cNvPr id="877" name="Google Shape;877;p32"/>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78" name="Google Shape;878;p32"/>
          <p:cNvPicPr preferRelativeResize="0"/>
          <p:nvPr/>
        </p:nvPicPr>
        <p:blipFill>
          <a:blip r:embed="rId2">
            <a:alphaModFix amt="74000"/>
          </a:blip>
          <a:stretch>
            <a:fillRect/>
          </a:stretch>
        </p:blipFill>
        <p:spPr>
          <a:xfrm>
            <a:off x="0" y="0"/>
            <a:ext cx="9144000" cy="5143500"/>
          </a:xfrm>
          <a:prstGeom prst="rect">
            <a:avLst/>
          </a:prstGeom>
          <a:noFill/>
          <a:ln>
            <a:noFill/>
          </a:ln>
        </p:spPr>
      </p:pic>
      <p:sp>
        <p:nvSpPr>
          <p:cNvPr id="879" name="Google Shape;879;p32"/>
          <p:cNvSpPr txBox="1">
            <a:spLocks noGrp="1"/>
          </p:cNvSpPr>
          <p:nvPr>
            <p:ph type="title"/>
          </p:nvPr>
        </p:nvSpPr>
        <p:spPr>
          <a:xfrm>
            <a:off x="2078061" y="445025"/>
            <a:ext cx="4995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pic>
        <p:nvPicPr>
          <p:cNvPr id="880" name="Google Shape;880;p32"/>
          <p:cNvPicPr preferRelativeResize="0"/>
          <p:nvPr/>
        </p:nvPicPr>
        <p:blipFill>
          <a:blip r:embed="rId3">
            <a:alphaModFix/>
          </a:blip>
          <a:stretch>
            <a:fillRect/>
          </a:stretch>
        </p:blipFill>
        <p:spPr>
          <a:xfrm rot="1295587">
            <a:off x="-617762" y="275042"/>
            <a:ext cx="2554530" cy="1704451"/>
          </a:xfrm>
          <a:prstGeom prst="rect">
            <a:avLst/>
          </a:prstGeom>
          <a:noFill/>
          <a:ln>
            <a:noFill/>
          </a:ln>
        </p:spPr>
      </p:pic>
      <p:pic>
        <p:nvPicPr>
          <p:cNvPr id="881" name="Google Shape;881;p32"/>
          <p:cNvPicPr preferRelativeResize="0"/>
          <p:nvPr/>
        </p:nvPicPr>
        <p:blipFill>
          <a:blip r:embed="rId4">
            <a:alphaModFix/>
          </a:blip>
          <a:stretch>
            <a:fillRect/>
          </a:stretch>
        </p:blipFill>
        <p:spPr>
          <a:xfrm>
            <a:off x="758762" y="181378"/>
            <a:ext cx="252925" cy="362735"/>
          </a:xfrm>
          <a:prstGeom prst="rect">
            <a:avLst/>
          </a:prstGeom>
          <a:noFill/>
          <a:ln>
            <a:noFill/>
          </a:ln>
        </p:spPr>
      </p:pic>
      <p:cxnSp>
        <p:nvCxnSpPr>
          <p:cNvPr id="882" name="Google Shape;882;p32"/>
          <p:cNvCxnSpPr>
            <a:stCxn id="881" idx="3"/>
          </p:cNvCxnSpPr>
          <p:nvPr/>
        </p:nvCxnSpPr>
        <p:spPr>
          <a:xfrm rot="10800000" flipH="1">
            <a:off x="1011687" y="-257055"/>
            <a:ext cx="2588700" cy="619800"/>
          </a:xfrm>
          <a:prstGeom prst="straightConnector1">
            <a:avLst/>
          </a:prstGeom>
          <a:noFill/>
          <a:ln w="19050" cap="flat" cmpd="sng">
            <a:solidFill>
              <a:schemeClr val="accent3"/>
            </a:solidFill>
            <a:prstDash val="solid"/>
            <a:round/>
            <a:headEnd type="none" w="med" len="med"/>
            <a:tailEnd type="none" w="med" len="med"/>
          </a:ln>
        </p:spPr>
      </p:cxnSp>
      <p:pic>
        <p:nvPicPr>
          <p:cNvPr id="883" name="Google Shape;883;p32"/>
          <p:cNvPicPr preferRelativeResize="0"/>
          <p:nvPr/>
        </p:nvPicPr>
        <p:blipFill rotWithShape="1">
          <a:blip r:embed="rId5">
            <a:alphaModFix/>
          </a:blip>
          <a:srcRect l="21976" t="6744" r="49782" b="51470"/>
          <a:stretch/>
        </p:blipFill>
        <p:spPr>
          <a:xfrm rot="-1914087">
            <a:off x="8759821" y="-230097"/>
            <a:ext cx="1645333" cy="1715893"/>
          </a:xfrm>
          <a:prstGeom prst="rect">
            <a:avLst/>
          </a:prstGeom>
          <a:noFill/>
          <a:ln>
            <a:noFill/>
          </a:ln>
          <a:effectLst>
            <a:outerShdw blurRad="57150" dist="19050" dir="5400000" algn="bl" rotWithShape="0">
              <a:srgbClr val="363833">
                <a:alpha val="50000"/>
              </a:srgbClr>
            </a:outerShdw>
          </a:effectLst>
        </p:spPr>
      </p:pic>
      <p:cxnSp>
        <p:nvCxnSpPr>
          <p:cNvPr id="884" name="Google Shape;884;p32"/>
          <p:cNvCxnSpPr/>
          <p:nvPr/>
        </p:nvCxnSpPr>
        <p:spPr>
          <a:xfrm flipH="1">
            <a:off x="8184487" y="108445"/>
            <a:ext cx="500700" cy="1214100"/>
          </a:xfrm>
          <a:prstGeom prst="straightConnector1">
            <a:avLst/>
          </a:prstGeom>
          <a:noFill/>
          <a:ln w="19050" cap="flat" cmpd="sng">
            <a:solidFill>
              <a:schemeClr val="accent3"/>
            </a:solidFill>
            <a:prstDash val="solid"/>
            <a:round/>
            <a:headEnd type="none" w="med" len="med"/>
            <a:tailEnd type="none" w="med" len="med"/>
          </a:ln>
        </p:spPr>
      </p:cxnSp>
      <p:cxnSp>
        <p:nvCxnSpPr>
          <p:cNvPr id="885" name="Google Shape;885;p32"/>
          <p:cNvCxnSpPr>
            <a:stCxn id="886" idx="1"/>
          </p:cNvCxnSpPr>
          <p:nvPr/>
        </p:nvCxnSpPr>
        <p:spPr>
          <a:xfrm rot="10800000">
            <a:off x="4858662" y="-77230"/>
            <a:ext cx="3708900" cy="258600"/>
          </a:xfrm>
          <a:prstGeom prst="straightConnector1">
            <a:avLst/>
          </a:prstGeom>
          <a:noFill/>
          <a:ln w="19050" cap="flat" cmpd="sng">
            <a:solidFill>
              <a:schemeClr val="accent3"/>
            </a:solidFill>
            <a:prstDash val="solid"/>
            <a:round/>
            <a:headEnd type="none" w="med" len="med"/>
            <a:tailEnd type="none" w="med" len="med"/>
          </a:ln>
        </p:spPr>
      </p:cxnSp>
      <p:sp>
        <p:nvSpPr>
          <p:cNvPr id="887" name="Google Shape;887;p32"/>
          <p:cNvSpPr/>
          <p:nvPr/>
        </p:nvSpPr>
        <p:spPr>
          <a:xfrm>
            <a:off x="3629025" y="1225250"/>
            <a:ext cx="5019675" cy="3499150"/>
          </a:xfrm>
          <a:custGeom>
            <a:avLst/>
            <a:gdLst/>
            <a:ahLst/>
            <a:cxnLst/>
            <a:rect l="l" t="t" r="r" b="b"/>
            <a:pathLst>
              <a:path w="200787" h="139966" extrusionOk="0">
                <a:moveTo>
                  <a:pt x="0" y="7378"/>
                </a:moveTo>
                <a:lnTo>
                  <a:pt x="3429" y="136918"/>
                </a:lnTo>
                <a:lnTo>
                  <a:pt x="200787" y="139966"/>
                </a:lnTo>
                <a:lnTo>
                  <a:pt x="197855" y="0"/>
                </a:lnTo>
                <a:close/>
              </a:path>
            </a:pathLst>
          </a:custGeom>
          <a:solidFill>
            <a:schemeClr val="accent4"/>
          </a:solidFill>
          <a:ln>
            <a:noFill/>
          </a:ln>
          <a:effectLst>
            <a:outerShdw blurRad="57150" dist="19050" dir="5400000" algn="bl" rotWithShape="0">
              <a:schemeClr val="dk1">
                <a:alpha val="50000"/>
              </a:schemeClr>
            </a:outerShdw>
          </a:effectLst>
        </p:spPr>
      </p:sp>
      <p:pic>
        <p:nvPicPr>
          <p:cNvPr id="888" name="Google Shape;888;p32"/>
          <p:cNvPicPr preferRelativeResize="0"/>
          <p:nvPr/>
        </p:nvPicPr>
        <p:blipFill>
          <a:blip r:embed="rId4">
            <a:alphaModFix/>
          </a:blip>
          <a:stretch>
            <a:fillRect/>
          </a:stretch>
        </p:blipFill>
        <p:spPr>
          <a:xfrm>
            <a:off x="8056962" y="1194278"/>
            <a:ext cx="252925" cy="362735"/>
          </a:xfrm>
          <a:prstGeom prst="rect">
            <a:avLst/>
          </a:prstGeom>
          <a:noFill/>
          <a:ln>
            <a:noFill/>
          </a:ln>
        </p:spPr>
      </p:pic>
      <p:pic>
        <p:nvPicPr>
          <p:cNvPr id="886" name="Google Shape;886;p32"/>
          <p:cNvPicPr preferRelativeResize="0"/>
          <p:nvPr/>
        </p:nvPicPr>
        <p:blipFill>
          <a:blip r:embed="rId4">
            <a:alphaModFix/>
          </a:blip>
          <a:stretch>
            <a:fillRect/>
          </a:stretch>
        </p:blipFill>
        <p:spPr>
          <a:xfrm>
            <a:off x="8567562" y="3"/>
            <a:ext cx="252925" cy="36273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7">
  <p:cSld name="CUSTOM_24_1_1">
    <p:spTree>
      <p:nvGrpSpPr>
        <p:cNvPr id="1" name="Shape 975"/>
        <p:cNvGrpSpPr/>
        <p:nvPr/>
      </p:nvGrpSpPr>
      <p:grpSpPr>
        <a:xfrm>
          <a:off x="0" y="0"/>
          <a:ext cx="0" cy="0"/>
          <a:chOff x="0" y="0"/>
          <a:chExt cx="0" cy="0"/>
        </a:xfrm>
      </p:grpSpPr>
      <p:sp>
        <p:nvSpPr>
          <p:cNvPr id="976" name="Google Shape;976;p38"/>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77" name="Google Shape;977;p38"/>
          <p:cNvPicPr preferRelativeResize="0"/>
          <p:nvPr/>
        </p:nvPicPr>
        <p:blipFill>
          <a:blip r:embed="rId2">
            <a:alphaModFix amt="74000"/>
          </a:blip>
          <a:stretch>
            <a:fillRect/>
          </a:stretch>
        </p:blipFill>
        <p:spPr>
          <a:xfrm>
            <a:off x="0" y="0"/>
            <a:ext cx="9144000" cy="5143500"/>
          </a:xfrm>
          <a:prstGeom prst="rect">
            <a:avLst/>
          </a:prstGeom>
          <a:noFill/>
          <a:ln>
            <a:noFill/>
          </a:ln>
        </p:spPr>
      </p:pic>
      <p:sp>
        <p:nvSpPr>
          <p:cNvPr id="978" name="Google Shape;978;p38"/>
          <p:cNvSpPr txBox="1">
            <a:spLocks noGrp="1"/>
          </p:cNvSpPr>
          <p:nvPr>
            <p:ph type="title"/>
          </p:nvPr>
        </p:nvSpPr>
        <p:spPr>
          <a:xfrm>
            <a:off x="2175300" y="445025"/>
            <a:ext cx="47934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8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pic>
        <p:nvPicPr>
          <p:cNvPr id="979" name="Google Shape;979;p38"/>
          <p:cNvPicPr preferRelativeResize="0"/>
          <p:nvPr/>
        </p:nvPicPr>
        <p:blipFill rotWithShape="1">
          <a:blip r:embed="rId3">
            <a:alphaModFix/>
          </a:blip>
          <a:srcRect l="20923" t="6441" r="60268" b="50987"/>
          <a:stretch/>
        </p:blipFill>
        <p:spPr>
          <a:xfrm rot="-785297">
            <a:off x="8703497" y="148570"/>
            <a:ext cx="1372450" cy="2189596"/>
          </a:xfrm>
          <a:prstGeom prst="rect">
            <a:avLst/>
          </a:prstGeom>
          <a:noFill/>
          <a:ln>
            <a:noFill/>
          </a:ln>
          <a:effectLst>
            <a:outerShdw blurRad="57150" dist="19050" dir="5400000" algn="bl" rotWithShape="0">
              <a:schemeClr val="dk1">
                <a:alpha val="50000"/>
              </a:schemeClr>
            </a:outerShdw>
          </a:effectLst>
        </p:spPr>
      </p:pic>
      <p:pic>
        <p:nvPicPr>
          <p:cNvPr id="980" name="Google Shape;980;p38"/>
          <p:cNvPicPr preferRelativeResize="0"/>
          <p:nvPr/>
        </p:nvPicPr>
        <p:blipFill rotWithShape="1">
          <a:blip r:embed="rId3">
            <a:alphaModFix/>
          </a:blip>
          <a:srcRect l="20923" t="6441" r="60268" b="50987"/>
          <a:stretch/>
        </p:blipFill>
        <p:spPr>
          <a:xfrm rot="-1697062">
            <a:off x="8703497" y="-121180"/>
            <a:ext cx="1372449" cy="2189596"/>
          </a:xfrm>
          <a:prstGeom prst="rect">
            <a:avLst/>
          </a:prstGeom>
          <a:noFill/>
          <a:ln>
            <a:noFill/>
          </a:ln>
          <a:effectLst>
            <a:outerShdw blurRad="57150" dist="19050" dir="5400000" algn="bl" rotWithShape="0">
              <a:schemeClr val="dk1">
                <a:alpha val="50000"/>
              </a:schemeClr>
            </a:outerShdw>
          </a:effectLst>
        </p:spPr>
      </p:pic>
      <p:cxnSp>
        <p:nvCxnSpPr>
          <p:cNvPr id="981" name="Google Shape;981;p38"/>
          <p:cNvCxnSpPr/>
          <p:nvPr/>
        </p:nvCxnSpPr>
        <p:spPr>
          <a:xfrm>
            <a:off x="6405034" y="-716468"/>
            <a:ext cx="2220000" cy="1135800"/>
          </a:xfrm>
          <a:prstGeom prst="straightConnector1">
            <a:avLst/>
          </a:prstGeom>
          <a:noFill/>
          <a:ln w="19050" cap="flat" cmpd="sng">
            <a:solidFill>
              <a:schemeClr val="accent3"/>
            </a:solidFill>
            <a:prstDash val="solid"/>
            <a:round/>
            <a:headEnd type="none" w="med" len="med"/>
            <a:tailEnd type="none" w="med" len="med"/>
          </a:ln>
        </p:spPr>
      </p:cxnSp>
      <p:pic>
        <p:nvPicPr>
          <p:cNvPr id="982" name="Google Shape;982;p38"/>
          <p:cNvPicPr preferRelativeResize="0"/>
          <p:nvPr/>
        </p:nvPicPr>
        <p:blipFill>
          <a:blip r:embed="rId4">
            <a:alphaModFix/>
          </a:blip>
          <a:stretch>
            <a:fillRect/>
          </a:stretch>
        </p:blipFill>
        <p:spPr>
          <a:xfrm>
            <a:off x="8470721" y="212835"/>
            <a:ext cx="252925" cy="362735"/>
          </a:xfrm>
          <a:prstGeom prst="rect">
            <a:avLst/>
          </a:prstGeom>
          <a:noFill/>
          <a:ln>
            <a:noFill/>
          </a:ln>
        </p:spPr>
      </p:pic>
      <p:pic>
        <p:nvPicPr>
          <p:cNvPr id="983" name="Google Shape;983;p38"/>
          <p:cNvPicPr preferRelativeResize="0"/>
          <p:nvPr/>
        </p:nvPicPr>
        <p:blipFill>
          <a:blip r:embed="rId5">
            <a:alphaModFix/>
          </a:blip>
          <a:stretch>
            <a:fillRect/>
          </a:stretch>
        </p:blipFill>
        <p:spPr>
          <a:xfrm rot="1006846">
            <a:off x="-1928249" y="2398587"/>
            <a:ext cx="2125424" cy="2125426"/>
          </a:xfrm>
          <a:prstGeom prst="rect">
            <a:avLst/>
          </a:prstGeom>
          <a:noFill/>
          <a:ln>
            <a:noFill/>
          </a:ln>
        </p:spPr>
      </p:pic>
      <p:sp>
        <p:nvSpPr>
          <p:cNvPr id="984" name="Google Shape;984;p38"/>
          <p:cNvSpPr/>
          <p:nvPr/>
        </p:nvSpPr>
        <p:spPr>
          <a:xfrm rot="2857615">
            <a:off x="102163" y="-894090"/>
            <a:ext cx="884035" cy="2678237"/>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85" name="Google Shape;985;p38"/>
          <p:cNvPicPr preferRelativeResize="0"/>
          <p:nvPr/>
        </p:nvPicPr>
        <p:blipFill>
          <a:blip r:embed="rId6">
            <a:alphaModFix/>
          </a:blip>
          <a:stretch>
            <a:fillRect/>
          </a:stretch>
        </p:blipFill>
        <p:spPr>
          <a:xfrm rot="2857971">
            <a:off x="257377" y="-694080"/>
            <a:ext cx="378325" cy="2371398"/>
          </a:xfrm>
          <a:prstGeom prst="rect">
            <a:avLst/>
          </a:prstGeom>
          <a:noFill/>
          <a:ln>
            <a:noFill/>
          </a:ln>
        </p:spPr>
      </p:pic>
      <p:grpSp>
        <p:nvGrpSpPr>
          <p:cNvPr id="986" name="Google Shape;986;p38"/>
          <p:cNvGrpSpPr/>
          <p:nvPr/>
        </p:nvGrpSpPr>
        <p:grpSpPr>
          <a:xfrm>
            <a:off x="37224" y="-121280"/>
            <a:ext cx="2740200" cy="3167280"/>
            <a:chOff x="189624" y="-426080"/>
            <a:chExt cx="2740200" cy="3167280"/>
          </a:xfrm>
        </p:grpSpPr>
        <p:cxnSp>
          <p:nvCxnSpPr>
            <p:cNvPr id="987" name="Google Shape;987;p38"/>
            <p:cNvCxnSpPr>
              <a:stCxn id="988" idx="0"/>
            </p:cNvCxnSpPr>
            <p:nvPr/>
          </p:nvCxnSpPr>
          <p:spPr>
            <a:xfrm flipH="1">
              <a:off x="317562" y="5453"/>
              <a:ext cx="719100" cy="2503500"/>
            </a:xfrm>
            <a:prstGeom prst="straightConnector1">
              <a:avLst/>
            </a:prstGeom>
            <a:noFill/>
            <a:ln w="19050" cap="flat" cmpd="sng">
              <a:solidFill>
                <a:schemeClr val="accent3"/>
              </a:solidFill>
              <a:prstDash val="solid"/>
              <a:round/>
              <a:headEnd type="none" w="med" len="med"/>
              <a:tailEnd type="none" w="med" len="med"/>
            </a:ln>
          </p:spPr>
        </p:cxnSp>
        <p:pic>
          <p:nvPicPr>
            <p:cNvPr id="989" name="Google Shape;989;p38"/>
            <p:cNvPicPr preferRelativeResize="0"/>
            <p:nvPr/>
          </p:nvPicPr>
          <p:blipFill>
            <a:blip r:embed="rId4">
              <a:alphaModFix/>
            </a:blip>
            <a:stretch>
              <a:fillRect/>
            </a:stretch>
          </p:blipFill>
          <p:spPr>
            <a:xfrm>
              <a:off x="189624" y="2378465"/>
              <a:ext cx="252925" cy="362735"/>
            </a:xfrm>
            <a:prstGeom prst="rect">
              <a:avLst/>
            </a:prstGeom>
            <a:noFill/>
            <a:ln>
              <a:noFill/>
            </a:ln>
          </p:spPr>
        </p:pic>
        <p:cxnSp>
          <p:nvCxnSpPr>
            <p:cNvPr id="990" name="Google Shape;990;p38"/>
            <p:cNvCxnSpPr>
              <a:stCxn id="988" idx="3"/>
            </p:cNvCxnSpPr>
            <p:nvPr/>
          </p:nvCxnSpPr>
          <p:spPr>
            <a:xfrm rot="10800000" flipH="1">
              <a:off x="1163124" y="-426080"/>
              <a:ext cx="1766700" cy="612900"/>
            </a:xfrm>
            <a:prstGeom prst="straightConnector1">
              <a:avLst/>
            </a:prstGeom>
            <a:noFill/>
            <a:ln w="19050" cap="flat" cmpd="sng">
              <a:solidFill>
                <a:schemeClr val="accent3"/>
              </a:solidFill>
              <a:prstDash val="solid"/>
              <a:round/>
              <a:headEnd type="none" w="med" len="med"/>
              <a:tailEnd type="none" w="med" len="med"/>
            </a:ln>
          </p:spPr>
        </p:cxnSp>
        <p:pic>
          <p:nvPicPr>
            <p:cNvPr id="988" name="Google Shape;988;p38"/>
            <p:cNvPicPr preferRelativeResize="0"/>
            <p:nvPr/>
          </p:nvPicPr>
          <p:blipFill>
            <a:blip r:embed="rId4">
              <a:alphaModFix/>
            </a:blip>
            <a:stretch>
              <a:fillRect/>
            </a:stretch>
          </p:blipFill>
          <p:spPr>
            <a:xfrm>
              <a:off x="910199" y="5453"/>
              <a:ext cx="252925" cy="362735"/>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10">
  <p:cSld name="CUSTOM_24_1_1_2">
    <p:spTree>
      <p:nvGrpSpPr>
        <p:cNvPr id="1" name="Shape 991"/>
        <p:cNvGrpSpPr/>
        <p:nvPr/>
      </p:nvGrpSpPr>
      <p:grpSpPr>
        <a:xfrm>
          <a:off x="0" y="0"/>
          <a:ext cx="0" cy="0"/>
          <a:chOff x="0" y="0"/>
          <a:chExt cx="0" cy="0"/>
        </a:xfrm>
      </p:grpSpPr>
      <p:sp>
        <p:nvSpPr>
          <p:cNvPr id="992" name="Google Shape;992;p39"/>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93" name="Google Shape;993;p39"/>
          <p:cNvPicPr preferRelativeResize="0"/>
          <p:nvPr/>
        </p:nvPicPr>
        <p:blipFill>
          <a:blip r:embed="rId2">
            <a:alphaModFix amt="74000"/>
          </a:blip>
          <a:stretch>
            <a:fillRect/>
          </a:stretch>
        </p:blipFill>
        <p:spPr>
          <a:xfrm>
            <a:off x="0" y="0"/>
            <a:ext cx="9144000" cy="5143500"/>
          </a:xfrm>
          <a:prstGeom prst="rect">
            <a:avLst/>
          </a:prstGeom>
          <a:noFill/>
          <a:ln>
            <a:noFill/>
          </a:ln>
        </p:spPr>
      </p:pic>
      <p:sp>
        <p:nvSpPr>
          <p:cNvPr id="994" name="Google Shape;994;p39"/>
          <p:cNvSpPr txBox="1">
            <a:spLocks noGrp="1"/>
          </p:cNvSpPr>
          <p:nvPr>
            <p:ph type="title"/>
          </p:nvPr>
        </p:nvSpPr>
        <p:spPr>
          <a:xfrm>
            <a:off x="2554350" y="404800"/>
            <a:ext cx="4035300" cy="109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0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pic>
        <p:nvPicPr>
          <p:cNvPr id="995" name="Google Shape;995;p39"/>
          <p:cNvPicPr preferRelativeResize="0"/>
          <p:nvPr/>
        </p:nvPicPr>
        <p:blipFill rotWithShape="1">
          <a:blip r:embed="rId3">
            <a:alphaModFix/>
          </a:blip>
          <a:srcRect l="20923" t="6441" r="60268" b="50987"/>
          <a:stretch/>
        </p:blipFill>
        <p:spPr>
          <a:xfrm rot="-785297">
            <a:off x="8703497" y="148570"/>
            <a:ext cx="1372450" cy="2189596"/>
          </a:xfrm>
          <a:prstGeom prst="rect">
            <a:avLst/>
          </a:prstGeom>
          <a:noFill/>
          <a:ln>
            <a:noFill/>
          </a:ln>
          <a:effectLst>
            <a:outerShdw blurRad="57150" dist="19050" dir="5400000" algn="bl" rotWithShape="0">
              <a:schemeClr val="dk1">
                <a:alpha val="50000"/>
              </a:schemeClr>
            </a:outerShdw>
          </a:effectLst>
        </p:spPr>
      </p:pic>
      <p:pic>
        <p:nvPicPr>
          <p:cNvPr id="996" name="Google Shape;996;p39"/>
          <p:cNvPicPr preferRelativeResize="0"/>
          <p:nvPr/>
        </p:nvPicPr>
        <p:blipFill rotWithShape="1">
          <a:blip r:embed="rId3">
            <a:alphaModFix/>
          </a:blip>
          <a:srcRect l="20923" t="6441" r="60268" b="50987"/>
          <a:stretch/>
        </p:blipFill>
        <p:spPr>
          <a:xfrm rot="-1697062">
            <a:off x="8703497" y="-121180"/>
            <a:ext cx="1372449" cy="2189596"/>
          </a:xfrm>
          <a:prstGeom prst="rect">
            <a:avLst/>
          </a:prstGeom>
          <a:noFill/>
          <a:ln>
            <a:noFill/>
          </a:ln>
          <a:effectLst>
            <a:outerShdw blurRad="57150" dist="19050" dir="5400000" algn="bl" rotWithShape="0">
              <a:schemeClr val="dk1">
                <a:alpha val="50000"/>
              </a:schemeClr>
            </a:outerShdw>
          </a:effectLst>
        </p:spPr>
      </p:pic>
      <p:cxnSp>
        <p:nvCxnSpPr>
          <p:cNvPr id="997" name="Google Shape;997;p39"/>
          <p:cNvCxnSpPr/>
          <p:nvPr/>
        </p:nvCxnSpPr>
        <p:spPr>
          <a:xfrm>
            <a:off x="6405034" y="-716468"/>
            <a:ext cx="2220000" cy="1135800"/>
          </a:xfrm>
          <a:prstGeom prst="straightConnector1">
            <a:avLst/>
          </a:prstGeom>
          <a:noFill/>
          <a:ln w="19050" cap="flat" cmpd="sng">
            <a:solidFill>
              <a:schemeClr val="accent3"/>
            </a:solidFill>
            <a:prstDash val="solid"/>
            <a:round/>
            <a:headEnd type="none" w="med" len="med"/>
            <a:tailEnd type="none" w="med" len="med"/>
          </a:ln>
        </p:spPr>
      </p:cxnSp>
      <p:pic>
        <p:nvPicPr>
          <p:cNvPr id="998" name="Google Shape;998;p39"/>
          <p:cNvPicPr preferRelativeResize="0"/>
          <p:nvPr/>
        </p:nvPicPr>
        <p:blipFill>
          <a:blip r:embed="rId4">
            <a:alphaModFix/>
          </a:blip>
          <a:stretch>
            <a:fillRect/>
          </a:stretch>
        </p:blipFill>
        <p:spPr>
          <a:xfrm>
            <a:off x="8470721" y="212835"/>
            <a:ext cx="252925" cy="362735"/>
          </a:xfrm>
          <a:prstGeom prst="rect">
            <a:avLst/>
          </a:prstGeom>
          <a:noFill/>
          <a:ln>
            <a:noFill/>
          </a:ln>
        </p:spPr>
      </p:pic>
      <p:pic>
        <p:nvPicPr>
          <p:cNvPr id="999" name="Google Shape;999;p39"/>
          <p:cNvPicPr preferRelativeResize="0"/>
          <p:nvPr/>
        </p:nvPicPr>
        <p:blipFill>
          <a:blip r:embed="rId5">
            <a:alphaModFix/>
          </a:blip>
          <a:stretch>
            <a:fillRect/>
          </a:stretch>
        </p:blipFill>
        <p:spPr>
          <a:xfrm rot="1006846">
            <a:off x="-1928249" y="2398587"/>
            <a:ext cx="2125424" cy="2125426"/>
          </a:xfrm>
          <a:prstGeom prst="rect">
            <a:avLst/>
          </a:prstGeom>
          <a:noFill/>
          <a:ln>
            <a:noFill/>
          </a:ln>
        </p:spPr>
      </p:pic>
      <p:sp>
        <p:nvSpPr>
          <p:cNvPr id="1000" name="Google Shape;1000;p39"/>
          <p:cNvSpPr/>
          <p:nvPr/>
        </p:nvSpPr>
        <p:spPr>
          <a:xfrm rot="2857615">
            <a:off x="102163" y="-894090"/>
            <a:ext cx="884035" cy="2678237"/>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01" name="Google Shape;1001;p39"/>
          <p:cNvPicPr preferRelativeResize="0"/>
          <p:nvPr/>
        </p:nvPicPr>
        <p:blipFill>
          <a:blip r:embed="rId6">
            <a:alphaModFix/>
          </a:blip>
          <a:stretch>
            <a:fillRect/>
          </a:stretch>
        </p:blipFill>
        <p:spPr>
          <a:xfrm rot="2857971">
            <a:off x="257377" y="-694080"/>
            <a:ext cx="378325" cy="2371398"/>
          </a:xfrm>
          <a:prstGeom prst="rect">
            <a:avLst/>
          </a:prstGeom>
          <a:noFill/>
          <a:ln>
            <a:noFill/>
          </a:ln>
        </p:spPr>
      </p:pic>
      <p:grpSp>
        <p:nvGrpSpPr>
          <p:cNvPr id="1002" name="Google Shape;1002;p39"/>
          <p:cNvGrpSpPr/>
          <p:nvPr/>
        </p:nvGrpSpPr>
        <p:grpSpPr>
          <a:xfrm>
            <a:off x="37224" y="-121280"/>
            <a:ext cx="2740200" cy="3167280"/>
            <a:chOff x="189624" y="-426080"/>
            <a:chExt cx="2740200" cy="3167280"/>
          </a:xfrm>
        </p:grpSpPr>
        <p:cxnSp>
          <p:nvCxnSpPr>
            <p:cNvPr id="1003" name="Google Shape;1003;p39"/>
            <p:cNvCxnSpPr>
              <a:stCxn id="1004" idx="0"/>
            </p:cNvCxnSpPr>
            <p:nvPr/>
          </p:nvCxnSpPr>
          <p:spPr>
            <a:xfrm flipH="1">
              <a:off x="317562" y="5453"/>
              <a:ext cx="719100" cy="2503500"/>
            </a:xfrm>
            <a:prstGeom prst="straightConnector1">
              <a:avLst/>
            </a:prstGeom>
            <a:noFill/>
            <a:ln w="19050" cap="flat" cmpd="sng">
              <a:solidFill>
                <a:schemeClr val="accent3"/>
              </a:solidFill>
              <a:prstDash val="solid"/>
              <a:round/>
              <a:headEnd type="none" w="med" len="med"/>
              <a:tailEnd type="none" w="med" len="med"/>
            </a:ln>
          </p:spPr>
        </p:cxnSp>
        <p:pic>
          <p:nvPicPr>
            <p:cNvPr id="1005" name="Google Shape;1005;p39"/>
            <p:cNvPicPr preferRelativeResize="0"/>
            <p:nvPr/>
          </p:nvPicPr>
          <p:blipFill>
            <a:blip r:embed="rId4">
              <a:alphaModFix/>
            </a:blip>
            <a:stretch>
              <a:fillRect/>
            </a:stretch>
          </p:blipFill>
          <p:spPr>
            <a:xfrm>
              <a:off x="189624" y="2378465"/>
              <a:ext cx="252925" cy="362735"/>
            </a:xfrm>
            <a:prstGeom prst="rect">
              <a:avLst/>
            </a:prstGeom>
            <a:noFill/>
            <a:ln>
              <a:noFill/>
            </a:ln>
          </p:spPr>
        </p:pic>
        <p:cxnSp>
          <p:nvCxnSpPr>
            <p:cNvPr id="1006" name="Google Shape;1006;p39"/>
            <p:cNvCxnSpPr>
              <a:stCxn id="1004" idx="3"/>
            </p:cNvCxnSpPr>
            <p:nvPr/>
          </p:nvCxnSpPr>
          <p:spPr>
            <a:xfrm rot="10800000" flipH="1">
              <a:off x="1163124" y="-426080"/>
              <a:ext cx="1766700" cy="612900"/>
            </a:xfrm>
            <a:prstGeom prst="straightConnector1">
              <a:avLst/>
            </a:prstGeom>
            <a:noFill/>
            <a:ln w="19050" cap="flat" cmpd="sng">
              <a:solidFill>
                <a:schemeClr val="accent3"/>
              </a:solidFill>
              <a:prstDash val="solid"/>
              <a:round/>
              <a:headEnd type="none" w="med" len="med"/>
              <a:tailEnd type="none" w="med" len="med"/>
            </a:ln>
          </p:spPr>
        </p:cxnSp>
        <p:pic>
          <p:nvPicPr>
            <p:cNvPr id="1004" name="Google Shape;1004;p39"/>
            <p:cNvPicPr preferRelativeResize="0"/>
            <p:nvPr/>
          </p:nvPicPr>
          <p:blipFill>
            <a:blip r:embed="rId4">
              <a:alphaModFix/>
            </a:blip>
            <a:stretch>
              <a:fillRect/>
            </a:stretch>
          </p:blipFill>
          <p:spPr>
            <a:xfrm>
              <a:off x="910199" y="5453"/>
              <a:ext cx="252925" cy="362735"/>
            </a:xfrm>
            <a:prstGeom prst="rect">
              <a:avLst/>
            </a:prstGeom>
            <a:noFill/>
            <a:ln>
              <a:noFill/>
            </a:ln>
          </p:spPr>
        </p:pic>
      </p:grpSp>
      <p:sp>
        <p:nvSpPr>
          <p:cNvPr id="1007" name="Google Shape;1007;p39"/>
          <p:cNvSpPr/>
          <p:nvPr/>
        </p:nvSpPr>
        <p:spPr>
          <a:xfrm rot="-983772">
            <a:off x="6429340" y="3498362"/>
            <a:ext cx="1309348" cy="1583969"/>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8" name="Google Shape;1008;p39"/>
          <p:cNvGrpSpPr/>
          <p:nvPr/>
        </p:nvGrpSpPr>
        <p:grpSpPr>
          <a:xfrm rot="-477977">
            <a:off x="6647681" y="3850454"/>
            <a:ext cx="607650" cy="879765"/>
            <a:chOff x="4783725" y="2451550"/>
            <a:chExt cx="808200" cy="1170125"/>
          </a:xfrm>
        </p:grpSpPr>
        <p:sp>
          <p:nvSpPr>
            <p:cNvPr id="1009" name="Google Shape;1009;p39"/>
            <p:cNvSpPr/>
            <p:nvPr/>
          </p:nvSpPr>
          <p:spPr>
            <a:xfrm>
              <a:off x="4840725" y="2575925"/>
              <a:ext cx="663325" cy="172000"/>
            </a:xfrm>
            <a:custGeom>
              <a:avLst/>
              <a:gdLst/>
              <a:ahLst/>
              <a:cxnLst/>
              <a:rect l="l" t="t" r="r" b="b"/>
              <a:pathLst>
                <a:path w="26533" h="6880" extrusionOk="0">
                  <a:moveTo>
                    <a:pt x="9010" y="1"/>
                  </a:moveTo>
                  <a:cubicBezTo>
                    <a:pt x="8699" y="1"/>
                    <a:pt x="8389" y="15"/>
                    <a:pt x="8078" y="37"/>
                  </a:cubicBezTo>
                  <a:cubicBezTo>
                    <a:pt x="6697" y="205"/>
                    <a:pt x="5399" y="623"/>
                    <a:pt x="4186" y="1230"/>
                  </a:cubicBezTo>
                  <a:cubicBezTo>
                    <a:pt x="3872" y="1377"/>
                    <a:pt x="3516" y="1565"/>
                    <a:pt x="3202" y="1753"/>
                  </a:cubicBezTo>
                  <a:cubicBezTo>
                    <a:pt x="3181" y="1774"/>
                    <a:pt x="3140" y="1795"/>
                    <a:pt x="3098" y="1795"/>
                  </a:cubicBezTo>
                  <a:cubicBezTo>
                    <a:pt x="2637" y="1921"/>
                    <a:pt x="2219" y="2214"/>
                    <a:pt x="1842" y="2423"/>
                  </a:cubicBezTo>
                  <a:cubicBezTo>
                    <a:pt x="1403" y="2737"/>
                    <a:pt x="984" y="3050"/>
                    <a:pt x="587" y="3427"/>
                  </a:cubicBezTo>
                  <a:cubicBezTo>
                    <a:pt x="440" y="3574"/>
                    <a:pt x="315" y="3741"/>
                    <a:pt x="168" y="3887"/>
                  </a:cubicBezTo>
                  <a:cubicBezTo>
                    <a:pt x="106" y="3950"/>
                    <a:pt x="64" y="4055"/>
                    <a:pt x="43" y="4118"/>
                  </a:cubicBezTo>
                  <a:cubicBezTo>
                    <a:pt x="1" y="4264"/>
                    <a:pt x="43" y="4369"/>
                    <a:pt x="210" y="4411"/>
                  </a:cubicBezTo>
                  <a:cubicBezTo>
                    <a:pt x="357" y="4473"/>
                    <a:pt x="545" y="4473"/>
                    <a:pt x="691" y="4473"/>
                  </a:cubicBezTo>
                  <a:cubicBezTo>
                    <a:pt x="1047" y="4431"/>
                    <a:pt x="1382" y="4369"/>
                    <a:pt x="1696" y="4264"/>
                  </a:cubicBezTo>
                  <a:cubicBezTo>
                    <a:pt x="2219" y="4076"/>
                    <a:pt x="2721" y="3846"/>
                    <a:pt x="3202" y="3594"/>
                  </a:cubicBezTo>
                  <a:cubicBezTo>
                    <a:pt x="3684" y="3364"/>
                    <a:pt x="4186" y="3134"/>
                    <a:pt x="4667" y="2967"/>
                  </a:cubicBezTo>
                  <a:cubicBezTo>
                    <a:pt x="4981" y="2862"/>
                    <a:pt x="5295" y="2820"/>
                    <a:pt x="5609" y="2737"/>
                  </a:cubicBezTo>
                  <a:cubicBezTo>
                    <a:pt x="5881" y="2695"/>
                    <a:pt x="6132" y="2611"/>
                    <a:pt x="6404" y="2548"/>
                  </a:cubicBezTo>
                  <a:cubicBezTo>
                    <a:pt x="7701" y="2234"/>
                    <a:pt x="9040" y="2109"/>
                    <a:pt x="10379" y="2067"/>
                  </a:cubicBezTo>
                  <a:cubicBezTo>
                    <a:pt x="10755" y="2048"/>
                    <a:pt x="11131" y="2038"/>
                    <a:pt x="11508" y="2038"/>
                  </a:cubicBezTo>
                  <a:cubicBezTo>
                    <a:pt x="11968" y="2038"/>
                    <a:pt x="12429" y="2053"/>
                    <a:pt x="12890" y="2088"/>
                  </a:cubicBezTo>
                  <a:cubicBezTo>
                    <a:pt x="13413" y="2109"/>
                    <a:pt x="13957" y="2172"/>
                    <a:pt x="14480" y="2214"/>
                  </a:cubicBezTo>
                  <a:cubicBezTo>
                    <a:pt x="14815" y="2276"/>
                    <a:pt x="15129" y="2297"/>
                    <a:pt x="15443" y="2318"/>
                  </a:cubicBezTo>
                  <a:lnTo>
                    <a:pt x="16112" y="2318"/>
                  </a:lnTo>
                  <a:cubicBezTo>
                    <a:pt x="16531" y="2339"/>
                    <a:pt x="16949" y="2402"/>
                    <a:pt x="17368" y="2506"/>
                  </a:cubicBezTo>
                  <a:cubicBezTo>
                    <a:pt x="18100" y="2716"/>
                    <a:pt x="18790" y="2967"/>
                    <a:pt x="19502" y="3260"/>
                  </a:cubicBezTo>
                  <a:cubicBezTo>
                    <a:pt x="20130" y="3490"/>
                    <a:pt x="20778" y="3762"/>
                    <a:pt x="21448" y="3908"/>
                  </a:cubicBezTo>
                  <a:cubicBezTo>
                    <a:pt x="21699" y="3971"/>
                    <a:pt x="21929" y="4118"/>
                    <a:pt x="22180" y="4264"/>
                  </a:cubicBezTo>
                  <a:cubicBezTo>
                    <a:pt x="23017" y="4703"/>
                    <a:pt x="23791" y="5247"/>
                    <a:pt x="24607" y="5750"/>
                  </a:cubicBezTo>
                  <a:cubicBezTo>
                    <a:pt x="25172" y="6105"/>
                    <a:pt x="25758" y="6461"/>
                    <a:pt x="26323" y="6796"/>
                  </a:cubicBezTo>
                  <a:lnTo>
                    <a:pt x="26490" y="6880"/>
                  </a:lnTo>
                  <a:cubicBezTo>
                    <a:pt x="26532" y="6691"/>
                    <a:pt x="26532" y="6524"/>
                    <a:pt x="26469" y="6377"/>
                  </a:cubicBezTo>
                  <a:cubicBezTo>
                    <a:pt x="26407" y="6210"/>
                    <a:pt x="26281" y="6084"/>
                    <a:pt x="26156" y="5980"/>
                  </a:cubicBezTo>
                  <a:cubicBezTo>
                    <a:pt x="25884" y="5750"/>
                    <a:pt x="25570" y="5582"/>
                    <a:pt x="25256" y="5436"/>
                  </a:cubicBezTo>
                  <a:cubicBezTo>
                    <a:pt x="24858" y="5206"/>
                    <a:pt x="24440" y="4996"/>
                    <a:pt x="24021" y="4787"/>
                  </a:cubicBezTo>
                  <a:cubicBezTo>
                    <a:pt x="23770" y="4641"/>
                    <a:pt x="23540" y="4431"/>
                    <a:pt x="23352" y="4222"/>
                  </a:cubicBezTo>
                  <a:cubicBezTo>
                    <a:pt x="23268" y="4159"/>
                    <a:pt x="23163" y="4076"/>
                    <a:pt x="23059" y="4013"/>
                  </a:cubicBezTo>
                  <a:cubicBezTo>
                    <a:pt x="22703" y="3804"/>
                    <a:pt x="22306" y="3657"/>
                    <a:pt x="21908" y="3553"/>
                  </a:cubicBezTo>
                  <a:cubicBezTo>
                    <a:pt x="21343" y="3385"/>
                    <a:pt x="20778" y="3260"/>
                    <a:pt x="20234" y="3113"/>
                  </a:cubicBezTo>
                  <a:cubicBezTo>
                    <a:pt x="19774" y="2967"/>
                    <a:pt x="19293" y="2758"/>
                    <a:pt x="18895" y="2444"/>
                  </a:cubicBezTo>
                  <a:cubicBezTo>
                    <a:pt x="18749" y="2318"/>
                    <a:pt x="18539" y="2276"/>
                    <a:pt x="18330" y="2193"/>
                  </a:cubicBezTo>
                  <a:cubicBezTo>
                    <a:pt x="17640" y="1962"/>
                    <a:pt x="16949" y="1816"/>
                    <a:pt x="16238" y="1774"/>
                  </a:cubicBezTo>
                  <a:cubicBezTo>
                    <a:pt x="15652" y="1711"/>
                    <a:pt x="15087" y="1690"/>
                    <a:pt x="14501" y="1607"/>
                  </a:cubicBezTo>
                  <a:cubicBezTo>
                    <a:pt x="14433" y="1602"/>
                    <a:pt x="14366" y="1599"/>
                    <a:pt x="14301" y="1599"/>
                  </a:cubicBezTo>
                  <a:cubicBezTo>
                    <a:pt x="14104" y="1599"/>
                    <a:pt x="13915" y="1622"/>
                    <a:pt x="13727" y="1670"/>
                  </a:cubicBezTo>
                  <a:cubicBezTo>
                    <a:pt x="13420" y="1728"/>
                    <a:pt x="13100" y="1754"/>
                    <a:pt x="12782" y="1754"/>
                  </a:cubicBezTo>
                  <a:cubicBezTo>
                    <a:pt x="12536" y="1754"/>
                    <a:pt x="12290" y="1739"/>
                    <a:pt x="12053" y="1711"/>
                  </a:cubicBezTo>
                  <a:cubicBezTo>
                    <a:pt x="11446" y="1649"/>
                    <a:pt x="10839" y="1586"/>
                    <a:pt x="10254" y="1502"/>
                  </a:cubicBezTo>
                  <a:cubicBezTo>
                    <a:pt x="9987" y="1470"/>
                    <a:pt x="9722" y="1456"/>
                    <a:pt x="9459" y="1456"/>
                  </a:cubicBezTo>
                  <a:cubicBezTo>
                    <a:pt x="8854" y="1456"/>
                    <a:pt x="8257" y="1532"/>
                    <a:pt x="7659" y="1649"/>
                  </a:cubicBezTo>
                  <a:cubicBezTo>
                    <a:pt x="5650" y="2004"/>
                    <a:pt x="3725" y="2653"/>
                    <a:pt x="1947" y="3657"/>
                  </a:cubicBezTo>
                  <a:cubicBezTo>
                    <a:pt x="1717" y="3783"/>
                    <a:pt x="1487" y="3783"/>
                    <a:pt x="1215" y="3804"/>
                  </a:cubicBezTo>
                  <a:cubicBezTo>
                    <a:pt x="1194" y="3804"/>
                    <a:pt x="1152" y="3804"/>
                    <a:pt x="1068" y="3783"/>
                  </a:cubicBezTo>
                  <a:cubicBezTo>
                    <a:pt x="1110" y="3741"/>
                    <a:pt x="1152" y="3657"/>
                    <a:pt x="1194" y="3636"/>
                  </a:cubicBezTo>
                  <a:cubicBezTo>
                    <a:pt x="1298" y="3532"/>
                    <a:pt x="1424" y="3427"/>
                    <a:pt x="1570" y="3343"/>
                  </a:cubicBezTo>
                  <a:cubicBezTo>
                    <a:pt x="2156" y="3009"/>
                    <a:pt x="2742" y="2653"/>
                    <a:pt x="3349" y="2318"/>
                  </a:cubicBezTo>
                  <a:cubicBezTo>
                    <a:pt x="3809" y="2067"/>
                    <a:pt x="4290" y="1795"/>
                    <a:pt x="4772" y="1565"/>
                  </a:cubicBezTo>
                  <a:cubicBezTo>
                    <a:pt x="5588" y="1167"/>
                    <a:pt x="6445" y="958"/>
                    <a:pt x="7345" y="833"/>
                  </a:cubicBezTo>
                  <a:cubicBezTo>
                    <a:pt x="8224" y="707"/>
                    <a:pt x="9124" y="644"/>
                    <a:pt x="10044" y="623"/>
                  </a:cubicBezTo>
                  <a:cubicBezTo>
                    <a:pt x="10379" y="623"/>
                    <a:pt x="10714" y="602"/>
                    <a:pt x="11049" y="602"/>
                  </a:cubicBezTo>
                  <a:cubicBezTo>
                    <a:pt x="11132" y="602"/>
                    <a:pt x="11237" y="602"/>
                    <a:pt x="11342" y="623"/>
                  </a:cubicBezTo>
                  <a:cubicBezTo>
                    <a:pt x="11718" y="665"/>
                    <a:pt x="12053" y="749"/>
                    <a:pt x="12409" y="812"/>
                  </a:cubicBezTo>
                  <a:cubicBezTo>
                    <a:pt x="13287" y="916"/>
                    <a:pt x="14124" y="916"/>
                    <a:pt x="14982" y="937"/>
                  </a:cubicBezTo>
                  <a:cubicBezTo>
                    <a:pt x="15652" y="958"/>
                    <a:pt x="16342" y="1021"/>
                    <a:pt x="16991" y="1167"/>
                  </a:cubicBezTo>
                  <a:cubicBezTo>
                    <a:pt x="17514" y="1293"/>
                    <a:pt x="18016" y="1481"/>
                    <a:pt x="18477" y="1774"/>
                  </a:cubicBezTo>
                  <a:cubicBezTo>
                    <a:pt x="18536" y="1804"/>
                    <a:pt x="18584" y="1833"/>
                    <a:pt x="18645" y="1833"/>
                  </a:cubicBezTo>
                  <a:cubicBezTo>
                    <a:pt x="18670" y="1833"/>
                    <a:pt x="18697" y="1828"/>
                    <a:pt x="18728" y="1816"/>
                  </a:cubicBezTo>
                  <a:cubicBezTo>
                    <a:pt x="18755" y="1813"/>
                    <a:pt x="18782" y="1812"/>
                    <a:pt x="18809" y="1812"/>
                  </a:cubicBezTo>
                  <a:cubicBezTo>
                    <a:pt x="18990" y="1812"/>
                    <a:pt x="19168" y="1871"/>
                    <a:pt x="19313" y="1962"/>
                  </a:cubicBezTo>
                  <a:lnTo>
                    <a:pt x="20339" y="2506"/>
                  </a:lnTo>
                  <a:cubicBezTo>
                    <a:pt x="20569" y="2632"/>
                    <a:pt x="20778" y="2758"/>
                    <a:pt x="21029" y="2862"/>
                  </a:cubicBezTo>
                  <a:cubicBezTo>
                    <a:pt x="21134" y="2925"/>
                    <a:pt x="21238" y="2925"/>
                    <a:pt x="21343" y="2946"/>
                  </a:cubicBezTo>
                  <a:cubicBezTo>
                    <a:pt x="21361" y="2949"/>
                    <a:pt x="21377" y="2951"/>
                    <a:pt x="21392" y="2951"/>
                  </a:cubicBezTo>
                  <a:cubicBezTo>
                    <a:pt x="21468" y="2951"/>
                    <a:pt x="21517" y="2908"/>
                    <a:pt x="21552" y="2820"/>
                  </a:cubicBezTo>
                  <a:cubicBezTo>
                    <a:pt x="21594" y="2695"/>
                    <a:pt x="21573" y="2590"/>
                    <a:pt x="21469" y="2527"/>
                  </a:cubicBezTo>
                  <a:cubicBezTo>
                    <a:pt x="20946" y="2214"/>
                    <a:pt x="20422" y="1921"/>
                    <a:pt x="19878" y="1690"/>
                  </a:cubicBezTo>
                  <a:cubicBezTo>
                    <a:pt x="19272" y="1439"/>
                    <a:pt x="18665" y="1188"/>
                    <a:pt x="18037" y="1021"/>
                  </a:cubicBezTo>
                  <a:cubicBezTo>
                    <a:pt x="17493" y="854"/>
                    <a:pt x="16970" y="707"/>
                    <a:pt x="16426" y="561"/>
                  </a:cubicBezTo>
                  <a:cubicBezTo>
                    <a:pt x="15945" y="435"/>
                    <a:pt x="15443" y="414"/>
                    <a:pt x="14961" y="414"/>
                  </a:cubicBezTo>
                  <a:lnTo>
                    <a:pt x="12764" y="414"/>
                  </a:lnTo>
                  <a:cubicBezTo>
                    <a:pt x="12053" y="414"/>
                    <a:pt x="11363" y="330"/>
                    <a:pt x="10693" y="184"/>
                  </a:cubicBezTo>
                  <a:cubicBezTo>
                    <a:pt x="10139" y="49"/>
                    <a:pt x="9576" y="1"/>
                    <a:pt x="9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9"/>
            <p:cNvSpPr/>
            <p:nvPr/>
          </p:nvSpPr>
          <p:spPr>
            <a:xfrm>
              <a:off x="4810400" y="3009975"/>
              <a:ext cx="561825" cy="560075"/>
            </a:xfrm>
            <a:custGeom>
              <a:avLst/>
              <a:gdLst/>
              <a:ahLst/>
              <a:cxnLst/>
              <a:rect l="l" t="t" r="r" b="b"/>
              <a:pathLst>
                <a:path w="22473" h="22403" extrusionOk="0">
                  <a:moveTo>
                    <a:pt x="12785" y="0"/>
                  </a:moveTo>
                  <a:cubicBezTo>
                    <a:pt x="11487" y="84"/>
                    <a:pt x="10253" y="461"/>
                    <a:pt x="9081" y="1046"/>
                  </a:cubicBezTo>
                  <a:cubicBezTo>
                    <a:pt x="7951" y="1590"/>
                    <a:pt x="6968" y="2302"/>
                    <a:pt x="6026" y="3076"/>
                  </a:cubicBezTo>
                  <a:cubicBezTo>
                    <a:pt x="5775" y="3264"/>
                    <a:pt x="5545" y="3474"/>
                    <a:pt x="5315" y="3683"/>
                  </a:cubicBezTo>
                  <a:cubicBezTo>
                    <a:pt x="5022" y="3913"/>
                    <a:pt x="4708" y="4164"/>
                    <a:pt x="4415" y="4394"/>
                  </a:cubicBezTo>
                  <a:cubicBezTo>
                    <a:pt x="3955" y="4792"/>
                    <a:pt x="3537" y="5210"/>
                    <a:pt x="3097" y="5650"/>
                  </a:cubicBezTo>
                  <a:cubicBezTo>
                    <a:pt x="2574" y="6173"/>
                    <a:pt x="2072" y="6696"/>
                    <a:pt x="1486" y="7156"/>
                  </a:cubicBezTo>
                  <a:cubicBezTo>
                    <a:pt x="1172" y="7407"/>
                    <a:pt x="858" y="7637"/>
                    <a:pt x="544" y="7972"/>
                  </a:cubicBezTo>
                  <a:cubicBezTo>
                    <a:pt x="189" y="8223"/>
                    <a:pt x="0" y="8600"/>
                    <a:pt x="21" y="9039"/>
                  </a:cubicBezTo>
                  <a:cubicBezTo>
                    <a:pt x="21" y="9060"/>
                    <a:pt x="21" y="9123"/>
                    <a:pt x="63" y="9165"/>
                  </a:cubicBezTo>
                  <a:cubicBezTo>
                    <a:pt x="94" y="9241"/>
                    <a:pt x="157" y="9294"/>
                    <a:pt x="237" y="9294"/>
                  </a:cubicBezTo>
                  <a:cubicBezTo>
                    <a:pt x="268" y="9294"/>
                    <a:pt x="301" y="9287"/>
                    <a:pt x="335" y="9269"/>
                  </a:cubicBezTo>
                  <a:cubicBezTo>
                    <a:pt x="398" y="9248"/>
                    <a:pt x="482" y="9207"/>
                    <a:pt x="524" y="9144"/>
                  </a:cubicBezTo>
                  <a:cubicBezTo>
                    <a:pt x="607" y="9060"/>
                    <a:pt x="712" y="8997"/>
                    <a:pt x="754" y="8893"/>
                  </a:cubicBezTo>
                  <a:cubicBezTo>
                    <a:pt x="858" y="8746"/>
                    <a:pt x="963" y="8621"/>
                    <a:pt x="1109" y="8516"/>
                  </a:cubicBezTo>
                  <a:cubicBezTo>
                    <a:pt x="1632" y="8098"/>
                    <a:pt x="2176" y="7679"/>
                    <a:pt x="2700" y="7261"/>
                  </a:cubicBezTo>
                  <a:cubicBezTo>
                    <a:pt x="3223" y="6842"/>
                    <a:pt x="3767" y="6424"/>
                    <a:pt x="4248" y="5922"/>
                  </a:cubicBezTo>
                  <a:cubicBezTo>
                    <a:pt x="4478" y="5691"/>
                    <a:pt x="4687" y="5440"/>
                    <a:pt x="4897" y="5168"/>
                  </a:cubicBezTo>
                  <a:cubicBezTo>
                    <a:pt x="5106" y="4959"/>
                    <a:pt x="5315" y="4729"/>
                    <a:pt x="5524" y="4520"/>
                  </a:cubicBezTo>
                  <a:cubicBezTo>
                    <a:pt x="6717" y="3306"/>
                    <a:pt x="8077" y="2323"/>
                    <a:pt x="9521" y="1423"/>
                  </a:cubicBezTo>
                  <a:cubicBezTo>
                    <a:pt x="9583" y="1402"/>
                    <a:pt x="9604" y="1402"/>
                    <a:pt x="9646" y="1381"/>
                  </a:cubicBezTo>
                  <a:cubicBezTo>
                    <a:pt x="10567" y="984"/>
                    <a:pt x="11529" y="753"/>
                    <a:pt x="12534" y="753"/>
                  </a:cubicBezTo>
                  <a:cubicBezTo>
                    <a:pt x="13601" y="753"/>
                    <a:pt x="14605" y="1005"/>
                    <a:pt x="15484" y="1632"/>
                  </a:cubicBezTo>
                  <a:cubicBezTo>
                    <a:pt x="15672" y="1737"/>
                    <a:pt x="15902" y="1842"/>
                    <a:pt x="16091" y="1946"/>
                  </a:cubicBezTo>
                  <a:cubicBezTo>
                    <a:pt x="17785" y="2930"/>
                    <a:pt x="19083" y="4248"/>
                    <a:pt x="19962" y="6026"/>
                  </a:cubicBezTo>
                  <a:cubicBezTo>
                    <a:pt x="20108" y="6340"/>
                    <a:pt x="20213" y="6696"/>
                    <a:pt x="20338" y="7031"/>
                  </a:cubicBezTo>
                  <a:cubicBezTo>
                    <a:pt x="20380" y="7114"/>
                    <a:pt x="20422" y="7177"/>
                    <a:pt x="20506" y="7219"/>
                  </a:cubicBezTo>
                  <a:cubicBezTo>
                    <a:pt x="20541" y="7231"/>
                    <a:pt x="20573" y="7237"/>
                    <a:pt x="20600" y="7237"/>
                  </a:cubicBezTo>
                  <a:cubicBezTo>
                    <a:pt x="20672" y="7237"/>
                    <a:pt x="20715" y="7193"/>
                    <a:pt x="20715" y="7072"/>
                  </a:cubicBezTo>
                  <a:cubicBezTo>
                    <a:pt x="20694" y="6968"/>
                    <a:pt x="20694" y="6863"/>
                    <a:pt x="20652" y="6759"/>
                  </a:cubicBezTo>
                  <a:cubicBezTo>
                    <a:pt x="20589" y="6507"/>
                    <a:pt x="20526" y="6277"/>
                    <a:pt x="20443" y="6005"/>
                  </a:cubicBezTo>
                  <a:cubicBezTo>
                    <a:pt x="20422" y="5901"/>
                    <a:pt x="20401" y="5775"/>
                    <a:pt x="20380" y="5671"/>
                  </a:cubicBezTo>
                  <a:cubicBezTo>
                    <a:pt x="20338" y="5650"/>
                    <a:pt x="20380" y="5608"/>
                    <a:pt x="20380" y="5566"/>
                  </a:cubicBezTo>
                  <a:cubicBezTo>
                    <a:pt x="20443" y="5566"/>
                    <a:pt x="20506" y="5608"/>
                    <a:pt x="20547" y="5671"/>
                  </a:cubicBezTo>
                  <a:cubicBezTo>
                    <a:pt x="20840" y="5963"/>
                    <a:pt x="21071" y="6277"/>
                    <a:pt x="21238" y="6633"/>
                  </a:cubicBezTo>
                  <a:cubicBezTo>
                    <a:pt x="21489" y="7240"/>
                    <a:pt x="21656" y="7888"/>
                    <a:pt x="21698" y="8537"/>
                  </a:cubicBezTo>
                  <a:cubicBezTo>
                    <a:pt x="21761" y="9207"/>
                    <a:pt x="21782" y="9855"/>
                    <a:pt x="21845" y="10504"/>
                  </a:cubicBezTo>
                  <a:cubicBezTo>
                    <a:pt x="21866" y="10818"/>
                    <a:pt x="21887" y="11111"/>
                    <a:pt x="21907" y="11425"/>
                  </a:cubicBezTo>
                  <a:cubicBezTo>
                    <a:pt x="21907" y="11571"/>
                    <a:pt x="21887" y="11738"/>
                    <a:pt x="21887" y="11885"/>
                  </a:cubicBezTo>
                  <a:cubicBezTo>
                    <a:pt x="21845" y="12826"/>
                    <a:pt x="21866" y="13768"/>
                    <a:pt x="21866" y="14710"/>
                  </a:cubicBezTo>
                  <a:cubicBezTo>
                    <a:pt x="21866" y="15505"/>
                    <a:pt x="21845" y="16279"/>
                    <a:pt x="21740" y="17074"/>
                  </a:cubicBezTo>
                  <a:cubicBezTo>
                    <a:pt x="21656" y="17743"/>
                    <a:pt x="21489" y="18413"/>
                    <a:pt x="21259" y="19062"/>
                  </a:cubicBezTo>
                  <a:cubicBezTo>
                    <a:pt x="20861" y="20171"/>
                    <a:pt x="20317" y="21217"/>
                    <a:pt x="19710" y="22221"/>
                  </a:cubicBezTo>
                  <a:cubicBezTo>
                    <a:pt x="19690" y="22284"/>
                    <a:pt x="19669" y="22305"/>
                    <a:pt x="19648" y="22368"/>
                  </a:cubicBezTo>
                  <a:cubicBezTo>
                    <a:pt x="19709" y="22392"/>
                    <a:pt x="19763" y="22402"/>
                    <a:pt x="19814" y="22402"/>
                  </a:cubicBezTo>
                  <a:cubicBezTo>
                    <a:pt x="19850" y="22402"/>
                    <a:pt x="19885" y="22397"/>
                    <a:pt x="19920" y="22389"/>
                  </a:cubicBezTo>
                  <a:cubicBezTo>
                    <a:pt x="20129" y="22368"/>
                    <a:pt x="20275" y="22263"/>
                    <a:pt x="20401" y="22096"/>
                  </a:cubicBezTo>
                  <a:cubicBezTo>
                    <a:pt x="20924" y="21489"/>
                    <a:pt x="21343" y="20819"/>
                    <a:pt x="21635" y="20066"/>
                  </a:cubicBezTo>
                  <a:cubicBezTo>
                    <a:pt x="21949" y="19271"/>
                    <a:pt x="22117" y="18455"/>
                    <a:pt x="22179" y="17618"/>
                  </a:cubicBezTo>
                  <a:cubicBezTo>
                    <a:pt x="22179" y="17576"/>
                    <a:pt x="22200" y="17534"/>
                    <a:pt x="22200" y="17492"/>
                  </a:cubicBezTo>
                  <a:cubicBezTo>
                    <a:pt x="22410" y="16739"/>
                    <a:pt x="22410" y="15965"/>
                    <a:pt x="22389" y="15212"/>
                  </a:cubicBezTo>
                  <a:lnTo>
                    <a:pt x="22389" y="13538"/>
                  </a:lnTo>
                  <a:cubicBezTo>
                    <a:pt x="22389" y="13308"/>
                    <a:pt x="22451" y="13036"/>
                    <a:pt x="22472" y="12805"/>
                  </a:cubicBezTo>
                  <a:lnTo>
                    <a:pt x="22472" y="12638"/>
                  </a:lnTo>
                  <a:cubicBezTo>
                    <a:pt x="22389" y="11948"/>
                    <a:pt x="22389" y="11299"/>
                    <a:pt x="22389" y="10609"/>
                  </a:cubicBezTo>
                  <a:cubicBezTo>
                    <a:pt x="22389" y="9855"/>
                    <a:pt x="22389" y="9102"/>
                    <a:pt x="22263" y="8349"/>
                  </a:cubicBezTo>
                  <a:cubicBezTo>
                    <a:pt x="22138" y="7554"/>
                    <a:pt x="21887" y="6800"/>
                    <a:pt x="21531" y="6089"/>
                  </a:cubicBezTo>
                  <a:cubicBezTo>
                    <a:pt x="21405" y="5838"/>
                    <a:pt x="21238" y="5587"/>
                    <a:pt x="21029" y="5378"/>
                  </a:cubicBezTo>
                  <a:cubicBezTo>
                    <a:pt x="20778" y="5106"/>
                    <a:pt x="20422" y="4896"/>
                    <a:pt x="20045" y="4834"/>
                  </a:cubicBezTo>
                  <a:cubicBezTo>
                    <a:pt x="20003" y="4834"/>
                    <a:pt x="19982" y="4813"/>
                    <a:pt x="19941" y="4813"/>
                  </a:cubicBezTo>
                  <a:cubicBezTo>
                    <a:pt x="19962" y="4729"/>
                    <a:pt x="19962" y="4666"/>
                    <a:pt x="19982" y="4603"/>
                  </a:cubicBezTo>
                  <a:cubicBezTo>
                    <a:pt x="20066" y="4311"/>
                    <a:pt x="19962" y="4143"/>
                    <a:pt x="19669" y="4080"/>
                  </a:cubicBezTo>
                  <a:cubicBezTo>
                    <a:pt x="19543" y="4018"/>
                    <a:pt x="19376" y="3976"/>
                    <a:pt x="19229" y="3913"/>
                  </a:cubicBezTo>
                  <a:cubicBezTo>
                    <a:pt x="18936" y="3808"/>
                    <a:pt x="18748" y="3599"/>
                    <a:pt x="18685" y="3306"/>
                  </a:cubicBezTo>
                  <a:cubicBezTo>
                    <a:pt x="18643" y="3202"/>
                    <a:pt x="18622" y="3139"/>
                    <a:pt x="18539" y="3076"/>
                  </a:cubicBezTo>
                  <a:cubicBezTo>
                    <a:pt x="17744" y="2344"/>
                    <a:pt x="16844" y="1779"/>
                    <a:pt x="15902" y="1277"/>
                  </a:cubicBezTo>
                  <a:cubicBezTo>
                    <a:pt x="15044" y="795"/>
                    <a:pt x="14124" y="419"/>
                    <a:pt x="13203" y="42"/>
                  </a:cubicBezTo>
                  <a:cubicBezTo>
                    <a:pt x="13078" y="0"/>
                    <a:pt x="12952" y="0"/>
                    <a:pt x="127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9"/>
            <p:cNvSpPr/>
            <p:nvPr/>
          </p:nvSpPr>
          <p:spPr>
            <a:xfrm>
              <a:off x="4816150" y="2674125"/>
              <a:ext cx="653900" cy="131500"/>
            </a:xfrm>
            <a:custGeom>
              <a:avLst/>
              <a:gdLst/>
              <a:ahLst/>
              <a:cxnLst/>
              <a:rect l="l" t="t" r="r" b="b"/>
              <a:pathLst>
                <a:path w="26156" h="5260" extrusionOk="0">
                  <a:moveTo>
                    <a:pt x="14117" y="0"/>
                  </a:moveTo>
                  <a:cubicBezTo>
                    <a:pt x="13657" y="0"/>
                    <a:pt x="13199" y="22"/>
                    <a:pt x="12743" y="64"/>
                  </a:cubicBezTo>
                  <a:cubicBezTo>
                    <a:pt x="12387" y="85"/>
                    <a:pt x="12032" y="85"/>
                    <a:pt x="11676" y="106"/>
                  </a:cubicBezTo>
                  <a:cubicBezTo>
                    <a:pt x="9584" y="252"/>
                    <a:pt x="7575" y="692"/>
                    <a:pt x="5608" y="1424"/>
                  </a:cubicBezTo>
                  <a:cubicBezTo>
                    <a:pt x="5064" y="1633"/>
                    <a:pt x="4541" y="1863"/>
                    <a:pt x="3976" y="2115"/>
                  </a:cubicBezTo>
                  <a:cubicBezTo>
                    <a:pt x="3934" y="2135"/>
                    <a:pt x="3851" y="2156"/>
                    <a:pt x="3830" y="2198"/>
                  </a:cubicBezTo>
                  <a:cubicBezTo>
                    <a:pt x="3537" y="2596"/>
                    <a:pt x="3181" y="2826"/>
                    <a:pt x="2762" y="3035"/>
                  </a:cubicBezTo>
                  <a:cubicBezTo>
                    <a:pt x="2365" y="3244"/>
                    <a:pt x="1946" y="3433"/>
                    <a:pt x="1528" y="3621"/>
                  </a:cubicBezTo>
                  <a:cubicBezTo>
                    <a:pt x="1151" y="3809"/>
                    <a:pt x="796" y="3956"/>
                    <a:pt x="482" y="4228"/>
                  </a:cubicBezTo>
                  <a:cubicBezTo>
                    <a:pt x="252" y="4437"/>
                    <a:pt x="63" y="4667"/>
                    <a:pt x="1" y="5002"/>
                  </a:cubicBezTo>
                  <a:lnTo>
                    <a:pt x="1" y="5086"/>
                  </a:lnTo>
                  <a:cubicBezTo>
                    <a:pt x="84" y="5065"/>
                    <a:pt x="168" y="5065"/>
                    <a:pt x="210" y="5023"/>
                  </a:cubicBezTo>
                  <a:cubicBezTo>
                    <a:pt x="921" y="4688"/>
                    <a:pt x="1674" y="4458"/>
                    <a:pt x="2449" y="4165"/>
                  </a:cubicBezTo>
                  <a:cubicBezTo>
                    <a:pt x="4143" y="3537"/>
                    <a:pt x="5859" y="2972"/>
                    <a:pt x="7617" y="2491"/>
                  </a:cubicBezTo>
                  <a:cubicBezTo>
                    <a:pt x="8349" y="2324"/>
                    <a:pt x="9144" y="2219"/>
                    <a:pt x="9897" y="2135"/>
                  </a:cubicBezTo>
                  <a:lnTo>
                    <a:pt x="12178" y="1905"/>
                  </a:lnTo>
                  <a:lnTo>
                    <a:pt x="12199" y="1905"/>
                  </a:lnTo>
                  <a:cubicBezTo>
                    <a:pt x="12264" y="1879"/>
                    <a:pt x="12327" y="1870"/>
                    <a:pt x="12389" y="1870"/>
                  </a:cubicBezTo>
                  <a:cubicBezTo>
                    <a:pt x="12527" y="1870"/>
                    <a:pt x="12661" y="1918"/>
                    <a:pt x="12806" y="1947"/>
                  </a:cubicBezTo>
                  <a:cubicBezTo>
                    <a:pt x="13057" y="2031"/>
                    <a:pt x="13350" y="2115"/>
                    <a:pt x="13643" y="2135"/>
                  </a:cubicBezTo>
                  <a:cubicBezTo>
                    <a:pt x="13867" y="2161"/>
                    <a:pt x="14091" y="2173"/>
                    <a:pt x="14314" y="2173"/>
                  </a:cubicBezTo>
                  <a:cubicBezTo>
                    <a:pt x="14823" y="2173"/>
                    <a:pt x="15331" y="2112"/>
                    <a:pt x="15840" y="2010"/>
                  </a:cubicBezTo>
                  <a:cubicBezTo>
                    <a:pt x="16049" y="1947"/>
                    <a:pt x="16216" y="1863"/>
                    <a:pt x="16426" y="1822"/>
                  </a:cubicBezTo>
                  <a:cubicBezTo>
                    <a:pt x="16467" y="1822"/>
                    <a:pt x="16467" y="1801"/>
                    <a:pt x="16509" y="1759"/>
                  </a:cubicBezTo>
                  <a:cubicBezTo>
                    <a:pt x="16321" y="1654"/>
                    <a:pt x="16154" y="1612"/>
                    <a:pt x="15965" y="1550"/>
                  </a:cubicBezTo>
                  <a:cubicBezTo>
                    <a:pt x="15324" y="1371"/>
                    <a:pt x="14652" y="1315"/>
                    <a:pt x="13988" y="1315"/>
                  </a:cubicBezTo>
                  <a:cubicBezTo>
                    <a:pt x="13873" y="1315"/>
                    <a:pt x="13758" y="1316"/>
                    <a:pt x="13643" y="1319"/>
                  </a:cubicBezTo>
                  <a:cubicBezTo>
                    <a:pt x="12869" y="1340"/>
                    <a:pt x="12136" y="1382"/>
                    <a:pt x="11383" y="1403"/>
                  </a:cubicBezTo>
                  <a:cubicBezTo>
                    <a:pt x="10818" y="1403"/>
                    <a:pt x="10295" y="1529"/>
                    <a:pt x="9730" y="1612"/>
                  </a:cubicBezTo>
                  <a:cubicBezTo>
                    <a:pt x="8851" y="1738"/>
                    <a:pt x="7952" y="1863"/>
                    <a:pt x="7073" y="2115"/>
                  </a:cubicBezTo>
                  <a:cubicBezTo>
                    <a:pt x="6843" y="2156"/>
                    <a:pt x="6571" y="2240"/>
                    <a:pt x="6340" y="2324"/>
                  </a:cubicBezTo>
                  <a:cubicBezTo>
                    <a:pt x="6215" y="2366"/>
                    <a:pt x="6110" y="2428"/>
                    <a:pt x="5964" y="2491"/>
                  </a:cubicBezTo>
                  <a:cubicBezTo>
                    <a:pt x="5483" y="2784"/>
                    <a:pt x="4959" y="2889"/>
                    <a:pt x="4374" y="2889"/>
                  </a:cubicBezTo>
                  <a:cubicBezTo>
                    <a:pt x="4290" y="2868"/>
                    <a:pt x="4185" y="2868"/>
                    <a:pt x="4185" y="2700"/>
                  </a:cubicBezTo>
                  <a:cubicBezTo>
                    <a:pt x="4164" y="2638"/>
                    <a:pt x="4248" y="2554"/>
                    <a:pt x="4290" y="2491"/>
                  </a:cubicBezTo>
                  <a:cubicBezTo>
                    <a:pt x="4478" y="2324"/>
                    <a:pt x="4667" y="2177"/>
                    <a:pt x="4897" y="2115"/>
                  </a:cubicBezTo>
                  <a:cubicBezTo>
                    <a:pt x="6320" y="1633"/>
                    <a:pt x="7742" y="1215"/>
                    <a:pt x="9249" y="922"/>
                  </a:cubicBezTo>
                  <a:cubicBezTo>
                    <a:pt x="10504" y="692"/>
                    <a:pt x="11781" y="545"/>
                    <a:pt x="13057" y="545"/>
                  </a:cubicBezTo>
                  <a:cubicBezTo>
                    <a:pt x="13580" y="545"/>
                    <a:pt x="14082" y="566"/>
                    <a:pt x="14584" y="608"/>
                  </a:cubicBezTo>
                  <a:cubicBezTo>
                    <a:pt x="15107" y="671"/>
                    <a:pt x="15631" y="713"/>
                    <a:pt x="16154" y="796"/>
                  </a:cubicBezTo>
                  <a:cubicBezTo>
                    <a:pt x="16802" y="901"/>
                    <a:pt x="17451" y="1006"/>
                    <a:pt x="18100" y="1194"/>
                  </a:cubicBezTo>
                  <a:cubicBezTo>
                    <a:pt x="18497" y="1299"/>
                    <a:pt x="18895" y="1382"/>
                    <a:pt x="19250" y="1508"/>
                  </a:cubicBezTo>
                  <a:cubicBezTo>
                    <a:pt x="19920" y="1717"/>
                    <a:pt x="20548" y="1947"/>
                    <a:pt x="21175" y="2261"/>
                  </a:cubicBezTo>
                  <a:cubicBezTo>
                    <a:pt x="21929" y="2638"/>
                    <a:pt x="22598" y="3098"/>
                    <a:pt x="23289" y="3579"/>
                  </a:cubicBezTo>
                  <a:cubicBezTo>
                    <a:pt x="23791" y="3935"/>
                    <a:pt x="24251" y="4332"/>
                    <a:pt x="24732" y="4730"/>
                  </a:cubicBezTo>
                  <a:cubicBezTo>
                    <a:pt x="24962" y="4897"/>
                    <a:pt x="25214" y="5086"/>
                    <a:pt x="25506" y="5211"/>
                  </a:cubicBezTo>
                  <a:cubicBezTo>
                    <a:pt x="25587" y="5243"/>
                    <a:pt x="25661" y="5259"/>
                    <a:pt x="25730" y="5259"/>
                  </a:cubicBezTo>
                  <a:cubicBezTo>
                    <a:pt x="25930" y="5259"/>
                    <a:pt x="26077" y="5126"/>
                    <a:pt x="26155" y="4876"/>
                  </a:cubicBezTo>
                  <a:cubicBezTo>
                    <a:pt x="25841" y="4646"/>
                    <a:pt x="25527" y="4395"/>
                    <a:pt x="25193" y="4165"/>
                  </a:cubicBezTo>
                  <a:cubicBezTo>
                    <a:pt x="24146" y="3433"/>
                    <a:pt x="23058" y="2805"/>
                    <a:pt x="21929" y="2198"/>
                  </a:cubicBezTo>
                  <a:cubicBezTo>
                    <a:pt x="21405" y="1926"/>
                    <a:pt x="20861" y="1633"/>
                    <a:pt x="20296" y="1361"/>
                  </a:cubicBezTo>
                  <a:cubicBezTo>
                    <a:pt x="19773" y="1152"/>
                    <a:pt x="19250" y="943"/>
                    <a:pt x="18727" y="775"/>
                  </a:cubicBezTo>
                  <a:cubicBezTo>
                    <a:pt x="17890" y="483"/>
                    <a:pt x="17032" y="273"/>
                    <a:pt x="16154" y="148"/>
                  </a:cubicBezTo>
                  <a:cubicBezTo>
                    <a:pt x="15479" y="48"/>
                    <a:pt x="14797" y="0"/>
                    <a:pt x="141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9"/>
            <p:cNvSpPr/>
            <p:nvPr/>
          </p:nvSpPr>
          <p:spPr>
            <a:xfrm>
              <a:off x="4787375" y="2848800"/>
              <a:ext cx="723400" cy="214650"/>
            </a:xfrm>
            <a:custGeom>
              <a:avLst/>
              <a:gdLst/>
              <a:ahLst/>
              <a:cxnLst/>
              <a:rect l="l" t="t" r="r" b="b"/>
              <a:pathLst>
                <a:path w="28936" h="8586" extrusionOk="0">
                  <a:moveTo>
                    <a:pt x="13000" y="0"/>
                  </a:moveTo>
                  <a:cubicBezTo>
                    <a:pt x="12367" y="0"/>
                    <a:pt x="11718" y="94"/>
                    <a:pt x="11069" y="170"/>
                  </a:cubicBezTo>
                  <a:cubicBezTo>
                    <a:pt x="10546" y="212"/>
                    <a:pt x="10023" y="317"/>
                    <a:pt x="9500" y="484"/>
                  </a:cubicBezTo>
                  <a:cubicBezTo>
                    <a:pt x="9082" y="610"/>
                    <a:pt x="8663" y="756"/>
                    <a:pt x="8266" y="965"/>
                  </a:cubicBezTo>
                  <a:cubicBezTo>
                    <a:pt x="8224" y="1007"/>
                    <a:pt x="8203" y="1028"/>
                    <a:pt x="8140" y="1028"/>
                  </a:cubicBezTo>
                  <a:cubicBezTo>
                    <a:pt x="7219" y="1258"/>
                    <a:pt x="6382" y="1677"/>
                    <a:pt x="5546" y="2158"/>
                  </a:cubicBezTo>
                  <a:cubicBezTo>
                    <a:pt x="4855" y="2576"/>
                    <a:pt x="4123" y="2953"/>
                    <a:pt x="3411" y="3371"/>
                  </a:cubicBezTo>
                  <a:cubicBezTo>
                    <a:pt x="3390" y="3413"/>
                    <a:pt x="3328" y="3434"/>
                    <a:pt x="3286" y="3455"/>
                  </a:cubicBezTo>
                  <a:cubicBezTo>
                    <a:pt x="3139" y="3518"/>
                    <a:pt x="3035" y="3581"/>
                    <a:pt x="2993" y="3748"/>
                  </a:cubicBezTo>
                  <a:cubicBezTo>
                    <a:pt x="2972" y="3895"/>
                    <a:pt x="2825" y="4020"/>
                    <a:pt x="2700" y="4104"/>
                  </a:cubicBezTo>
                  <a:cubicBezTo>
                    <a:pt x="2407" y="4355"/>
                    <a:pt x="2093" y="4501"/>
                    <a:pt x="1779" y="4669"/>
                  </a:cubicBezTo>
                  <a:lnTo>
                    <a:pt x="608" y="5213"/>
                  </a:lnTo>
                  <a:cubicBezTo>
                    <a:pt x="482" y="5276"/>
                    <a:pt x="356" y="5380"/>
                    <a:pt x="147" y="5464"/>
                  </a:cubicBezTo>
                  <a:cubicBezTo>
                    <a:pt x="84" y="5506"/>
                    <a:pt x="64" y="5589"/>
                    <a:pt x="1" y="5631"/>
                  </a:cubicBezTo>
                  <a:cubicBezTo>
                    <a:pt x="43" y="5694"/>
                    <a:pt x="64" y="5757"/>
                    <a:pt x="84" y="5799"/>
                  </a:cubicBezTo>
                  <a:cubicBezTo>
                    <a:pt x="147" y="5861"/>
                    <a:pt x="210" y="5924"/>
                    <a:pt x="294" y="5945"/>
                  </a:cubicBezTo>
                  <a:cubicBezTo>
                    <a:pt x="312" y="5951"/>
                    <a:pt x="329" y="5954"/>
                    <a:pt x="345" y="5954"/>
                  </a:cubicBezTo>
                  <a:cubicBezTo>
                    <a:pt x="383" y="5954"/>
                    <a:pt x="417" y="5939"/>
                    <a:pt x="461" y="5924"/>
                  </a:cubicBezTo>
                  <a:cubicBezTo>
                    <a:pt x="984" y="5736"/>
                    <a:pt x="1445" y="5506"/>
                    <a:pt x="1884" y="5213"/>
                  </a:cubicBezTo>
                  <a:cubicBezTo>
                    <a:pt x="2574" y="4815"/>
                    <a:pt x="3223" y="4334"/>
                    <a:pt x="3872" y="3853"/>
                  </a:cubicBezTo>
                  <a:cubicBezTo>
                    <a:pt x="4562" y="3351"/>
                    <a:pt x="5232" y="2911"/>
                    <a:pt x="5964" y="2555"/>
                  </a:cubicBezTo>
                  <a:cubicBezTo>
                    <a:pt x="6069" y="2493"/>
                    <a:pt x="6215" y="2409"/>
                    <a:pt x="6320" y="2388"/>
                  </a:cubicBezTo>
                  <a:cubicBezTo>
                    <a:pt x="6738" y="2263"/>
                    <a:pt x="7073" y="2011"/>
                    <a:pt x="7429" y="1844"/>
                  </a:cubicBezTo>
                  <a:cubicBezTo>
                    <a:pt x="8747" y="1154"/>
                    <a:pt x="10128" y="798"/>
                    <a:pt x="11572" y="630"/>
                  </a:cubicBezTo>
                  <a:cubicBezTo>
                    <a:pt x="12032" y="589"/>
                    <a:pt x="12513" y="505"/>
                    <a:pt x="12973" y="484"/>
                  </a:cubicBezTo>
                  <a:cubicBezTo>
                    <a:pt x="13228" y="458"/>
                    <a:pt x="13485" y="446"/>
                    <a:pt x="13744" y="446"/>
                  </a:cubicBezTo>
                  <a:cubicBezTo>
                    <a:pt x="14102" y="446"/>
                    <a:pt x="14462" y="468"/>
                    <a:pt x="14815" y="505"/>
                  </a:cubicBezTo>
                  <a:cubicBezTo>
                    <a:pt x="15652" y="589"/>
                    <a:pt x="16489" y="714"/>
                    <a:pt x="17305" y="902"/>
                  </a:cubicBezTo>
                  <a:cubicBezTo>
                    <a:pt x="17849" y="1028"/>
                    <a:pt x="18393" y="1154"/>
                    <a:pt x="18937" y="1321"/>
                  </a:cubicBezTo>
                  <a:cubicBezTo>
                    <a:pt x="19627" y="1488"/>
                    <a:pt x="20276" y="1698"/>
                    <a:pt x="20924" y="1970"/>
                  </a:cubicBezTo>
                  <a:cubicBezTo>
                    <a:pt x="21510" y="2200"/>
                    <a:pt x="22075" y="2409"/>
                    <a:pt x="22640" y="2681"/>
                  </a:cubicBezTo>
                  <a:cubicBezTo>
                    <a:pt x="22912" y="2807"/>
                    <a:pt x="23163" y="2995"/>
                    <a:pt x="23414" y="3162"/>
                  </a:cubicBezTo>
                  <a:cubicBezTo>
                    <a:pt x="24209" y="3748"/>
                    <a:pt x="24900" y="4397"/>
                    <a:pt x="25528" y="5129"/>
                  </a:cubicBezTo>
                  <a:cubicBezTo>
                    <a:pt x="26155" y="5840"/>
                    <a:pt x="26762" y="6573"/>
                    <a:pt x="27369" y="7284"/>
                  </a:cubicBezTo>
                  <a:lnTo>
                    <a:pt x="28310" y="8372"/>
                  </a:lnTo>
                  <a:cubicBezTo>
                    <a:pt x="28436" y="8540"/>
                    <a:pt x="28603" y="8561"/>
                    <a:pt x="28771" y="8581"/>
                  </a:cubicBezTo>
                  <a:cubicBezTo>
                    <a:pt x="28784" y="8584"/>
                    <a:pt x="28797" y="8585"/>
                    <a:pt x="28809" y="8585"/>
                  </a:cubicBezTo>
                  <a:cubicBezTo>
                    <a:pt x="28890" y="8585"/>
                    <a:pt x="28935" y="8526"/>
                    <a:pt x="28917" y="8435"/>
                  </a:cubicBezTo>
                  <a:cubicBezTo>
                    <a:pt x="28875" y="8330"/>
                    <a:pt x="28854" y="8226"/>
                    <a:pt x="28813" y="8142"/>
                  </a:cubicBezTo>
                  <a:cubicBezTo>
                    <a:pt x="28624" y="7870"/>
                    <a:pt x="28457" y="7619"/>
                    <a:pt x="28248" y="7389"/>
                  </a:cubicBezTo>
                  <a:cubicBezTo>
                    <a:pt x="27976" y="7012"/>
                    <a:pt x="27662" y="6677"/>
                    <a:pt x="27285" y="6364"/>
                  </a:cubicBezTo>
                  <a:cubicBezTo>
                    <a:pt x="27264" y="6343"/>
                    <a:pt x="27243" y="6280"/>
                    <a:pt x="27201" y="6259"/>
                  </a:cubicBezTo>
                  <a:cubicBezTo>
                    <a:pt x="26657" y="5422"/>
                    <a:pt x="25988" y="4690"/>
                    <a:pt x="25214" y="4062"/>
                  </a:cubicBezTo>
                  <a:cubicBezTo>
                    <a:pt x="24481" y="3434"/>
                    <a:pt x="23707" y="2827"/>
                    <a:pt x="22954" y="2221"/>
                  </a:cubicBezTo>
                  <a:cubicBezTo>
                    <a:pt x="22912" y="2179"/>
                    <a:pt x="22870" y="2179"/>
                    <a:pt x="22808" y="2158"/>
                  </a:cubicBezTo>
                  <a:cubicBezTo>
                    <a:pt x="22347" y="1991"/>
                    <a:pt x="21866" y="1865"/>
                    <a:pt x="21406" y="1698"/>
                  </a:cubicBezTo>
                  <a:cubicBezTo>
                    <a:pt x="20862" y="1530"/>
                    <a:pt x="20297" y="1342"/>
                    <a:pt x="19753" y="1133"/>
                  </a:cubicBezTo>
                  <a:cubicBezTo>
                    <a:pt x="19292" y="986"/>
                    <a:pt x="18832" y="798"/>
                    <a:pt x="18372" y="630"/>
                  </a:cubicBezTo>
                  <a:cubicBezTo>
                    <a:pt x="17890" y="463"/>
                    <a:pt x="17430" y="296"/>
                    <a:pt x="16928" y="191"/>
                  </a:cubicBezTo>
                  <a:cubicBezTo>
                    <a:pt x="16405" y="86"/>
                    <a:pt x="15861" y="45"/>
                    <a:pt x="15317" y="45"/>
                  </a:cubicBezTo>
                  <a:cubicBezTo>
                    <a:pt x="14605" y="45"/>
                    <a:pt x="13894" y="45"/>
                    <a:pt x="13183" y="3"/>
                  </a:cubicBezTo>
                  <a:cubicBezTo>
                    <a:pt x="13122" y="1"/>
                    <a:pt x="13061" y="0"/>
                    <a:pt x="13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9"/>
            <p:cNvSpPr/>
            <p:nvPr/>
          </p:nvSpPr>
          <p:spPr>
            <a:xfrm>
              <a:off x="4795225" y="2982175"/>
              <a:ext cx="635575" cy="226350"/>
            </a:xfrm>
            <a:custGeom>
              <a:avLst/>
              <a:gdLst/>
              <a:ahLst/>
              <a:cxnLst/>
              <a:rect l="l" t="t" r="r" b="b"/>
              <a:pathLst>
                <a:path w="25423" h="9054" extrusionOk="0">
                  <a:moveTo>
                    <a:pt x="13041" y="1"/>
                  </a:moveTo>
                  <a:cubicBezTo>
                    <a:pt x="12354" y="1"/>
                    <a:pt x="11670" y="63"/>
                    <a:pt x="10986" y="192"/>
                  </a:cubicBezTo>
                  <a:cubicBezTo>
                    <a:pt x="10211" y="359"/>
                    <a:pt x="9479" y="694"/>
                    <a:pt x="8768" y="1091"/>
                  </a:cubicBezTo>
                  <a:cubicBezTo>
                    <a:pt x="8433" y="1259"/>
                    <a:pt x="8119" y="1447"/>
                    <a:pt x="7805" y="1656"/>
                  </a:cubicBezTo>
                  <a:lnTo>
                    <a:pt x="6236" y="2682"/>
                  </a:lnTo>
                  <a:cubicBezTo>
                    <a:pt x="5441" y="3226"/>
                    <a:pt x="4708" y="3853"/>
                    <a:pt x="3997" y="4481"/>
                  </a:cubicBezTo>
                  <a:cubicBezTo>
                    <a:pt x="3348" y="5088"/>
                    <a:pt x="2700" y="5653"/>
                    <a:pt x="1988" y="6218"/>
                  </a:cubicBezTo>
                  <a:lnTo>
                    <a:pt x="1905" y="6280"/>
                  </a:lnTo>
                  <a:cubicBezTo>
                    <a:pt x="1842" y="6469"/>
                    <a:pt x="1695" y="6594"/>
                    <a:pt x="1570" y="6699"/>
                  </a:cubicBezTo>
                  <a:cubicBezTo>
                    <a:pt x="1277" y="6950"/>
                    <a:pt x="984" y="7180"/>
                    <a:pt x="691" y="7410"/>
                  </a:cubicBezTo>
                  <a:cubicBezTo>
                    <a:pt x="503" y="7536"/>
                    <a:pt x="356" y="7682"/>
                    <a:pt x="189" y="7829"/>
                  </a:cubicBezTo>
                  <a:cubicBezTo>
                    <a:pt x="126" y="7891"/>
                    <a:pt x="84" y="7954"/>
                    <a:pt x="42" y="8122"/>
                  </a:cubicBezTo>
                  <a:cubicBezTo>
                    <a:pt x="1" y="8226"/>
                    <a:pt x="42" y="8268"/>
                    <a:pt x="105" y="8331"/>
                  </a:cubicBezTo>
                  <a:cubicBezTo>
                    <a:pt x="273" y="8394"/>
                    <a:pt x="461" y="8394"/>
                    <a:pt x="607" y="8394"/>
                  </a:cubicBezTo>
                  <a:cubicBezTo>
                    <a:pt x="670" y="8394"/>
                    <a:pt x="712" y="8352"/>
                    <a:pt x="775" y="8331"/>
                  </a:cubicBezTo>
                  <a:cubicBezTo>
                    <a:pt x="1340" y="7850"/>
                    <a:pt x="1884" y="7347"/>
                    <a:pt x="2470" y="6887"/>
                  </a:cubicBezTo>
                  <a:cubicBezTo>
                    <a:pt x="4248" y="5360"/>
                    <a:pt x="6048" y="3874"/>
                    <a:pt x="7910" y="2430"/>
                  </a:cubicBezTo>
                  <a:cubicBezTo>
                    <a:pt x="8119" y="2263"/>
                    <a:pt x="8370" y="2117"/>
                    <a:pt x="8642" y="1991"/>
                  </a:cubicBezTo>
                  <a:cubicBezTo>
                    <a:pt x="9374" y="1593"/>
                    <a:pt x="10107" y="1238"/>
                    <a:pt x="10881" y="987"/>
                  </a:cubicBezTo>
                  <a:cubicBezTo>
                    <a:pt x="11488" y="777"/>
                    <a:pt x="12136" y="631"/>
                    <a:pt x="12785" y="631"/>
                  </a:cubicBezTo>
                  <a:cubicBezTo>
                    <a:pt x="13078" y="631"/>
                    <a:pt x="13350" y="652"/>
                    <a:pt x="13601" y="694"/>
                  </a:cubicBezTo>
                  <a:lnTo>
                    <a:pt x="13873" y="694"/>
                  </a:lnTo>
                  <a:cubicBezTo>
                    <a:pt x="14157" y="656"/>
                    <a:pt x="14444" y="638"/>
                    <a:pt x="14732" y="638"/>
                  </a:cubicBezTo>
                  <a:cubicBezTo>
                    <a:pt x="15251" y="638"/>
                    <a:pt x="15776" y="698"/>
                    <a:pt x="16300" y="819"/>
                  </a:cubicBezTo>
                  <a:cubicBezTo>
                    <a:pt x="17116" y="1008"/>
                    <a:pt x="17848" y="1321"/>
                    <a:pt x="18518" y="1740"/>
                  </a:cubicBezTo>
                  <a:cubicBezTo>
                    <a:pt x="19376" y="2284"/>
                    <a:pt x="20255" y="2891"/>
                    <a:pt x="21008" y="3560"/>
                  </a:cubicBezTo>
                  <a:cubicBezTo>
                    <a:pt x="21719" y="4188"/>
                    <a:pt x="22368" y="4878"/>
                    <a:pt x="22912" y="5653"/>
                  </a:cubicBezTo>
                  <a:cubicBezTo>
                    <a:pt x="22975" y="5736"/>
                    <a:pt x="23038" y="5820"/>
                    <a:pt x="23100" y="5883"/>
                  </a:cubicBezTo>
                  <a:cubicBezTo>
                    <a:pt x="23247" y="6134"/>
                    <a:pt x="23435" y="6343"/>
                    <a:pt x="23561" y="6573"/>
                  </a:cubicBezTo>
                  <a:lnTo>
                    <a:pt x="24356" y="8059"/>
                  </a:lnTo>
                  <a:cubicBezTo>
                    <a:pt x="24481" y="8268"/>
                    <a:pt x="24607" y="8477"/>
                    <a:pt x="24753" y="8666"/>
                  </a:cubicBezTo>
                  <a:cubicBezTo>
                    <a:pt x="24858" y="8791"/>
                    <a:pt x="24963" y="8896"/>
                    <a:pt x="25088" y="8980"/>
                  </a:cubicBezTo>
                  <a:cubicBezTo>
                    <a:pt x="25147" y="9027"/>
                    <a:pt x="25206" y="9054"/>
                    <a:pt x="25268" y="9054"/>
                  </a:cubicBezTo>
                  <a:cubicBezTo>
                    <a:pt x="25317" y="9054"/>
                    <a:pt x="25368" y="9037"/>
                    <a:pt x="25423" y="9000"/>
                  </a:cubicBezTo>
                  <a:cubicBezTo>
                    <a:pt x="25402" y="8917"/>
                    <a:pt x="25381" y="8875"/>
                    <a:pt x="25339" y="8833"/>
                  </a:cubicBezTo>
                  <a:cubicBezTo>
                    <a:pt x="24502" y="7117"/>
                    <a:pt x="23519" y="5548"/>
                    <a:pt x="22242" y="4146"/>
                  </a:cubicBezTo>
                  <a:cubicBezTo>
                    <a:pt x="21678" y="3539"/>
                    <a:pt x="21092" y="2995"/>
                    <a:pt x="20464" y="2472"/>
                  </a:cubicBezTo>
                  <a:cubicBezTo>
                    <a:pt x="20066" y="2137"/>
                    <a:pt x="19585" y="1886"/>
                    <a:pt x="19146" y="1635"/>
                  </a:cubicBezTo>
                  <a:cubicBezTo>
                    <a:pt x="18518" y="1301"/>
                    <a:pt x="17890" y="1008"/>
                    <a:pt x="17242" y="777"/>
                  </a:cubicBezTo>
                  <a:cubicBezTo>
                    <a:pt x="16509" y="505"/>
                    <a:pt x="15777" y="296"/>
                    <a:pt x="15024" y="171"/>
                  </a:cubicBezTo>
                  <a:cubicBezTo>
                    <a:pt x="14359" y="58"/>
                    <a:pt x="13698" y="1"/>
                    <a:pt x="130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9"/>
            <p:cNvSpPr/>
            <p:nvPr/>
          </p:nvSpPr>
          <p:spPr>
            <a:xfrm>
              <a:off x="4824525" y="2644850"/>
              <a:ext cx="714575" cy="174750"/>
            </a:xfrm>
            <a:custGeom>
              <a:avLst/>
              <a:gdLst/>
              <a:ahLst/>
              <a:cxnLst/>
              <a:rect l="l" t="t" r="r" b="b"/>
              <a:pathLst>
                <a:path w="28583" h="6990" extrusionOk="0">
                  <a:moveTo>
                    <a:pt x="12994" y="1"/>
                  </a:moveTo>
                  <a:cubicBezTo>
                    <a:pt x="11759" y="1"/>
                    <a:pt x="10525" y="84"/>
                    <a:pt x="9332" y="273"/>
                  </a:cubicBezTo>
                  <a:cubicBezTo>
                    <a:pt x="7177" y="586"/>
                    <a:pt x="5085" y="1151"/>
                    <a:pt x="3097" y="2072"/>
                  </a:cubicBezTo>
                  <a:cubicBezTo>
                    <a:pt x="2909" y="2156"/>
                    <a:pt x="2762" y="2239"/>
                    <a:pt x="2574" y="2260"/>
                  </a:cubicBezTo>
                  <a:cubicBezTo>
                    <a:pt x="2386" y="2281"/>
                    <a:pt x="2218" y="2365"/>
                    <a:pt x="2051" y="2449"/>
                  </a:cubicBezTo>
                  <a:cubicBezTo>
                    <a:pt x="1423" y="2762"/>
                    <a:pt x="858" y="3181"/>
                    <a:pt x="377" y="3558"/>
                  </a:cubicBezTo>
                  <a:cubicBezTo>
                    <a:pt x="272" y="3662"/>
                    <a:pt x="189" y="3809"/>
                    <a:pt x="84" y="3913"/>
                  </a:cubicBezTo>
                  <a:cubicBezTo>
                    <a:pt x="42" y="3955"/>
                    <a:pt x="0" y="4018"/>
                    <a:pt x="63" y="4060"/>
                  </a:cubicBezTo>
                  <a:cubicBezTo>
                    <a:pt x="84" y="4081"/>
                    <a:pt x="147" y="4081"/>
                    <a:pt x="189" y="4081"/>
                  </a:cubicBezTo>
                  <a:cubicBezTo>
                    <a:pt x="293" y="4060"/>
                    <a:pt x="419" y="4039"/>
                    <a:pt x="523" y="3976"/>
                  </a:cubicBezTo>
                  <a:cubicBezTo>
                    <a:pt x="1507" y="3516"/>
                    <a:pt x="2448" y="3014"/>
                    <a:pt x="3411" y="2553"/>
                  </a:cubicBezTo>
                  <a:cubicBezTo>
                    <a:pt x="4164" y="2177"/>
                    <a:pt x="4959" y="1863"/>
                    <a:pt x="5733" y="1612"/>
                  </a:cubicBezTo>
                  <a:cubicBezTo>
                    <a:pt x="6068" y="1465"/>
                    <a:pt x="6424" y="1319"/>
                    <a:pt x="6780" y="1214"/>
                  </a:cubicBezTo>
                  <a:cubicBezTo>
                    <a:pt x="7784" y="900"/>
                    <a:pt x="8788" y="733"/>
                    <a:pt x="9814" y="670"/>
                  </a:cubicBezTo>
                  <a:lnTo>
                    <a:pt x="12722" y="503"/>
                  </a:lnTo>
                  <a:cubicBezTo>
                    <a:pt x="12931" y="503"/>
                    <a:pt x="13140" y="503"/>
                    <a:pt x="13350" y="482"/>
                  </a:cubicBezTo>
                  <a:cubicBezTo>
                    <a:pt x="13466" y="476"/>
                    <a:pt x="13581" y="473"/>
                    <a:pt x="13695" y="473"/>
                  </a:cubicBezTo>
                  <a:cubicBezTo>
                    <a:pt x="13970" y="473"/>
                    <a:pt x="14240" y="488"/>
                    <a:pt x="14521" y="503"/>
                  </a:cubicBezTo>
                  <a:lnTo>
                    <a:pt x="15630" y="586"/>
                  </a:lnTo>
                  <a:cubicBezTo>
                    <a:pt x="16363" y="670"/>
                    <a:pt x="17116" y="775"/>
                    <a:pt x="17848" y="942"/>
                  </a:cubicBezTo>
                  <a:cubicBezTo>
                    <a:pt x="18476" y="1110"/>
                    <a:pt x="19083" y="1361"/>
                    <a:pt x="19648" y="1612"/>
                  </a:cubicBezTo>
                  <a:cubicBezTo>
                    <a:pt x="20715" y="2051"/>
                    <a:pt x="21740" y="2616"/>
                    <a:pt x="22765" y="3181"/>
                  </a:cubicBezTo>
                  <a:cubicBezTo>
                    <a:pt x="23372" y="3516"/>
                    <a:pt x="24000" y="3830"/>
                    <a:pt x="24627" y="4081"/>
                  </a:cubicBezTo>
                  <a:cubicBezTo>
                    <a:pt x="24669" y="4143"/>
                    <a:pt x="24753" y="4164"/>
                    <a:pt x="24795" y="4227"/>
                  </a:cubicBezTo>
                  <a:cubicBezTo>
                    <a:pt x="25171" y="4541"/>
                    <a:pt x="25506" y="4813"/>
                    <a:pt x="25883" y="5127"/>
                  </a:cubicBezTo>
                  <a:cubicBezTo>
                    <a:pt x="26322" y="5503"/>
                    <a:pt x="26741" y="5901"/>
                    <a:pt x="27180" y="6257"/>
                  </a:cubicBezTo>
                  <a:cubicBezTo>
                    <a:pt x="27494" y="6550"/>
                    <a:pt x="27871" y="6759"/>
                    <a:pt x="28268" y="6905"/>
                  </a:cubicBezTo>
                  <a:cubicBezTo>
                    <a:pt x="28331" y="6947"/>
                    <a:pt x="28436" y="6968"/>
                    <a:pt x="28540" y="6989"/>
                  </a:cubicBezTo>
                  <a:lnTo>
                    <a:pt x="28582" y="6968"/>
                  </a:lnTo>
                  <a:cubicBezTo>
                    <a:pt x="28498" y="6884"/>
                    <a:pt x="28436" y="6801"/>
                    <a:pt x="28373" y="6738"/>
                  </a:cubicBezTo>
                  <a:cubicBezTo>
                    <a:pt x="27494" y="5755"/>
                    <a:pt x="26552" y="4855"/>
                    <a:pt x="25485" y="4060"/>
                  </a:cubicBezTo>
                  <a:cubicBezTo>
                    <a:pt x="24879" y="3620"/>
                    <a:pt x="24230" y="3223"/>
                    <a:pt x="23560" y="2888"/>
                  </a:cubicBezTo>
                  <a:cubicBezTo>
                    <a:pt x="23079" y="2658"/>
                    <a:pt x="22661" y="2386"/>
                    <a:pt x="22200" y="2198"/>
                  </a:cubicBezTo>
                  <a:cubicBezTo>
                    <a:pt x="21719" y="1988"/>
                    <a:pt x="21217" y="1779"/>
                    <a:pt x="20736" y="1612"/>
                  </a:cubicBezTo>
                  <a:cubicBezTo>
                    <a:pt x="19899" y="1298"/>
                    <a:pt x="19083" y="942"/>
                    <a:pt x="18288" y="503"/>
                  </a:cubicBezTo>
                  <a:cubicBezTo>
                    <a:pt x="18246" y="482"/>
                    <a:pt x="18183" y="461"/>
                    <a:pt x="18141" y="461"/>
                  </a:cubicBezTo>
                  <a:cubicBezTo>
                    <a:pt x="17555" y="377"/>
                    <a:pt x="16969" y="314"/>
                    <a:pt x="16384" y="252"/>
                  </a:cubicBezTo>
                  <a:lnTo>
                    <a:pt x="15044" y="84"/>
                  </a:lnTo>
                  <a:cubicBezTo>
                    <a:pt x="14375" y="1"/>
                    <a:pt x="13663" y="1"/>
                    <a:pt x="129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9"/>
            <p:cNvSpPr/>
            <p:nvPr/>
          </p:nvSpPr>
          <p:spPr>
            <a:xfrm>
              <a:off x="4886775" y="2517750"/>
              <a:ext cx="674275" cy="183325"/>
            </a:xfrm>
            <a:custGeom>
              <a:avLst/>
              <a:gdLst/>
              <a:ahLst/>
              <a:cxnLst/>
              <a:rect l="l" t="t" r="r" b="b"/>
              <a:pathLst>
                <a:path w="26971" h="7333" extrusionOk="0">
                  <a:moveTo>
                    <a:pt x="10964" y="0"/>
                  </a:moveTo>
                  <a:cubicBezTo>
                    <a:pt x="9060" y="230"/>
                    <a:pt x="7177" y="544"/>
                    <a:pt x="5315" y="984"/>
                  </a:cubicBezTo>
                  <a:cubicBezTo>
                    <a:pt x="4352" y="1214"/>
                    <a:pt x="3411" y="1507"/>
                    <a:pt x="2469" y="1841"/>
                  </a:cubicBezTo>
                  <a:cubicBezTo>
                    <a:pt x="2406" y="1862"/>
                    <a:pt x="2365" y="1904"/>
                    <a:pt x="2302" y="1904"/>
                  </a:cubicBezTo>
                  <a:cubicBezTo>
                    <a:pt x="2117" y="1921"/>
                    <a:pt x="1945" y="1978"/>
                    <a:pt x="1809" y="1978"/>
                  </a:cubicBezTo>
                  <a:cubicBezTo>
                    <a:pt x="1776" y="1978"/>
                    <a:pt x="1745" y="1975"/>
                    <a:pt x="1716" y="1967"/>
                  </a:cubicBezTo>
                  <a:cubicBezTo>
                    <a:pt x="1298" y="2134"/>
                    <a:pt x="900" y="2344"/>
                    <a:pt x="565" y="2636"/>
                  </a:cubicBezTo>
                  <a:cubicBezTo>
                    <a:pt x="419" y="2741"/>
                    <a:pt x="314" y="2846"/>
                    <a:pt x="210" y="2950"/>
                  </a:cubicBezTo>
                  <a:cubicBezTo>
                    <a:pt x="147" y="3013"/>
                    <a:pt x="84" y="3097"/>
                    <a:pt x="63" y="3181"/>
                  </a:cubicBezTo>
                  <a:cubicBezTo>
                    <a:pt x="0" y="3306"/>
                    <a:pt x="42" y="3432"/>
                    <a:pt x="147" y="3515"/>
                  </a:cubicBezTo>
                  <a:cubicBezTo>
                    <a:pt x="272" y="3620"/>
                    <a:pt x="419" y="3641"/>
                    <a:pt x="607" y="3683"/>
                  </a:cubicBezTo>
                  <a:cubicBezTo>
                    <a:pt x="610" y="3686"/>
                    <a:pt x="614" y="3687"/>
                    <a:pt x="618" y="3687"/>
                  </a:cubicBezTo>
                  <a:cubicBezTo>
                    <a:pt x="645" y="3687"/>
                    <a:pt x="694" y="3638"/>
                    <a:pt x="712" y="3620"/>
                  </a:cubicBezTo>
                  <a:cubicBezTo>
                    <a:pt x="1046" y="3055"/>
                    <a:pt x="1570" y="2678"/>
                    <a:pt x="2197" y="2448"/>
                  </a:cubicBezTo>
                  <a:cubicBezTo>
                    <a:pt x="2616" y="2281"/>
                    <a:pt x="3034" y="2176"/>
                    <a:pt x="3453" y="2051"/>
                  </a:cubicBezTo>
                  <a:cubicBezTo>
                    <a:pt x="3850" y="1946"/>
                    <a:pt x="4227" y="1820"/>
                    <a:pt x="4603" y="1716"/>
                  </a:cubicBezTo>
                  <a:cubicBezTo>
                    <a:pt x="4708" y="1695"/>
                    <a:pt x="4834" y="1632"/>
                    <a:pt x="4938" y="1590"/>
                  </a:cubicBezTo>
                  <a:cubicBezTo>
                    <a:pt x="5168" y="1444"/>
                    <a:pt x="5399" y="1423"/>
                    <a:pt x="5629" y="1402"/>
                  </a:cubicBezTo>
                  <a:cubicBezTo>
                    <a:pt x="7010" y="1276"/>
                    <a:pt x="8370" y="1004"/>
                    <a:pt x="9709" y="670"/>
                  </a:cubicBezTo>
                  <a:cubicBezTo>
                    <a:pt x="10239" y="528"/>
                    <a:pt x="10755" y="476"/>
                    <a:pt x="11281" y="476"/>
                  </a:cubicBezTo>
                  <a:cubicBezTo>
                    <a:pt x="11377" y="476"/>
                    <a:pt x="11474" y="478"/>
                    <a:pt x="11571" y="481"/>
                  </a:cubicBezTo>
                  <a:cubicBezTo>
                    <a:pt x="12220" y="481"/>
                    <a:pt x="12868" y="565"/>
                    <a:pt x="13538" y="649"/>
                  </a:cubicBezTo>
                  <a:cubicBezTo>
                    <a:pt x="14124" y="691"/>
                    <a:pt x="14710" y="753"/>
                    <a:pt x="15295" y="795"/>
                  </a:cubicBezTo>
                  <a:cubicBezTo>
                    <a:pt x="15463" y="816"/>
                    <a:pt x="15588" y="879"/>
                    <a:pt x="15756" y="921"/>
                  </a:cubicBezTo>
                  <a:lnTo>
                    <a:pt x="16697" y="1235"/>
                  </a:lnTo>
                  <a:cubicBezTo>
                    <a:pt x="17116" y="1381"/>
                    <a:pt x="17555" y="1507"/>
                    <a:pt x="17974" y="1653"/>
                  </a:cubicBezTo>
                  <a:cubicBezTo>
                    <a:pt x="18392" y="1820"/>
                    <a:pt x="18832" y="1967"/>
                    <a:pt x="19250" y="2155"/>
                  </a:cubicBezTo>
                  <a:cubicBezTo>
                    <a:pt x="20380" y="2636"/>
                    <a:pt x="21447" y="3201"/>
                    <a:pt x="22472" y="3892"/>
                  </a:cubicBezTo>
                  <a:cubicBezTo>
                    <a:pt x="23393" y="4520"/>
                    <a:pt x="24314" y="5147"/>
                    <a:pt x="25067" y="5984"/>
                  </a:cubicBezTo>
                  <a:cubicBezTo>
                    <a:pt x="25424" y="6377"/>
                    <a:pt x="26176" y="7333"/>
                    <a:pt x="26598" y="7333"/>
                  </a:cubicBezTo>
                  <a:cubicBezTo>
                    <a:pt x="26670" y="7333"/>
                    <a:pt x="26733" y="7304"/>
                    <a:pt x="26782" y="7240"/>
                  </a:cubicBezTo>
                  <a:cubicBezTo>
                    <a:pt x="26971" y="6968"/>
                    <a:pt x="26531" y="6507"/>
                    <a:pt x="26406" y="6340"/>
                  </a:cubicBezTo>
                  <a:cubicBezTo>
                    <a:pt x="26113" y="6005"/>
                    <a:pt x="25778" y="5712"/>
                    <a:pt x="25443" y="5398"/>
                  </a:cubicBezTo>
                  <a:cubicBezTo>
                    <a:pt x="25443" y="5377"/>
                    <a:pt x="25004" y="4980"/>
                    <a:pt x="24878" y="4875"/>
                  </a:cubicBezTo>
                  <a:cubicBezTo>
                    <a:pt x="24397" y="4561"/>
                    <a:pt x="23958" y="4248"/>
                    <a:pt x="23497" y="3955"/>
                  </a:cubicBezTo>
                  <a:cubicBezTo>
                    <a:pt x="23205" y="3808"/>
                    <a:pt x="22912" y="3620"/>
                    <a:pt x="22681" y="3390"/>
                  </a:cubicBezTo>
                  <a:cubicBezTo>
                    <a:pt x="22619" y="3348"/>
                    <a:pt x="22556" y="3306"/>
                    <a:pt x="22472" y="3264"/>
                  </a:cubicBezTo>
                  <a:cubicBezTo>
                    <a:pt x="21656" y="2783"/>
                    <a:pt x="20819" y="2323"/>
                    <a:pt x="19982" y="1904"/>
                  </a:cubicBezTo>
                  <a:cubicBezTo>
                    <a:pt x="19334" y="1569"/>
                    <a:pt x="18643" y="1276"/>
                    <a:pt x="17974" y="1046"/>
                  </a:cubicBezTo>
                  <a:cubicBezTo>
                    <a:pt x="17702" y="942"/>
                    <a:pt x="17471" y="879"/>
                    <a:pt x="17220" y="795"/>
                  </a:cubicBezTo>
                  <a:cubicBezTo>
                    <a:pt x="16969" y="732"/>
                    <a:pt x="16760" y="670"/>
                    <a:pt x="16551" y="586"/>
                  </a:cubicBezTo>
                  <a:cubicBezTo>
                    <a:pt x="15965" y="419"/>
                    <a:pt x="15358" y="314"/>
                    <a:pt x="14730" y="230"/>
                  </a:cubicBezTo>
                  <a:cubicBezTo>
                    <a:pt x="14249" y="168"/>
                    <a:pt x="13810" y="126"/>
                    <a:pt x="13350" y="105"/>
                  </a:cubicBezTo>
                  <a:cubicBezTo>
                    <a:pt x="12910" y="63"/>
                    <a:pt x="12429" y="42"/>
                    <a:pt x="11969" y="21"/>
                  </a:cubicBezTo>
                  <a:cubicBezTo>
                    <a:pt x="11697" y="21"/>
                    <a:pt x="11466" y="0"/>
                    <a:pt x="111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9"/>
            <p:cNvSpPr/>
            <p:nvPr/>
          </p:nvSpPr>
          <p:spPr>
            <a:xfrm>
              <a:off x="4853300" y="3142450"/>
              <a:ext cx="333750" cy="272425"/>
            </a:xfrm>
            <a:custGeom>
              <a:avLst/>
              <a:gdLst/>
              <a:ahLst/>
              <a:cxnLst/>
              <a:rect l="l" t="t" r="r" b="b"/>
              <a:pathLst>
                <a:path w="13350" h="10897" extrusionOk="0">
                  <a:moveTo>
                    <a:pt x="10423" y="0"/>
                  </a:moveTo>
                  <a:cubicBezTo>
                    <a:pt x="10213" y="0"/>
                    <a:pt x="10019" y="51"/>
                    <a:pt x="9813" y="162"/>
                  </a:cubicBezTo>
                  <a:cubicBezTo>
                    <a:pt x="8976" y="644"/>
                    <a:pt x="8265" y="1271"/>
                    <a:pt x="7616" y="1962"/>
                  </a:cubicBezTo>
                  <a:cubicBezTo>
                    <a:pt x="6989" y="2652"/>
                    <a:pt x="6445" y="3385"/>
                    <a:pt x="5922" y="4117"/>
                  </a:cubicBezTo>
                  <a:cubicBezTo>
                    <a:pt x="4875" y="5561"/>
                    <a:pt x="3704" y="6837"/>
                    <a:pt x="2427" y="8009"/>
                  </a:cubicBezTo>
                  <a:cubicBezTo>
                    <a:pt x="1946" y="8427"/>
                    <a:pt x="1444" y="8825"/>
                    <a:pt x="942" y="9180"/>
                  </a:cubicBezTo>
                  <a:cubicBezTo>
                    <a:pt x="879" y="9243"/>
                    <a:pt x="795" y="9285"/>
                    <a:pt x="712" y="9327"/>
                  </a:cubicBezTo>
                  <a:cubicBezTo>
                    <a:pt x="293" y="9536"/>
                    <a:pt x="42" y="9871"/>
                    <a:pt x="42" y="10289"/>
                  </a:cubicBezTo>
                  <a:cubicBezTo>
                    <a:pt x="0" y="10603"/>
                    <a:pt x="168" y="10812"/>
                    <a:pt x="460" y="10854"/>
                  </a:cubicBezTo>
                  <a:cubicBezTo>
                    <a:pt x="523" y="10854"/>
                    <a:pt x="586" y="10854"/>
                    <a:pt x="691" y="10896"/>
                  </a:cubicBezTo>
                  <a:cubicBezTo>
                    <a:pt x="670" y="10582"/>
                    <a:pt x="712" y="10310"/>
                    <a:pt x="837" y="10059"/>
                  </a:cubicBezTo>
                  <a:cubicBezTo>
                    <a:pt x="1004" y="9808"/>
                    <a:pt x="1193" y="9599"/>
                    <a:pt x="1402" y="9431"/>
                  </a:cubicBezTo>
                  <a:cubicBezTo>
                    <a:pt x="1632" y="9243"/>
                    <a:pt x="1862" y="9055"/>
                    <a:pt x="2093" y="8908"/>
                  </a:cubicBezTo>
                  <a:lnTo>
                    <a:pt x="3285" y="8113"/>
                  </a:lnTo>
                  <a:cubicBezTo>
                    <a:pt x="3599" y="7883"/>
                    <a:pt x="3850" y="7611"/>
                    <a:pt x="4059" y="7276"/>
                  </a:cubicBezTo>
                  <a:cubicBezTo>
                    <a:pt x="4080" y="7234"/>
                    <a:pt x="4143" y="7172"/>
                    <a:pt x="4185" y="7130"/>
                  </a:cubicBezTo>
                  <a:cubicBezTo>
                    <a:pt x="4813" y="6460"/>
                    <a:pt x="5440" y="5812"/>
                    <a:pt x="6026" y="5100"/>
                  </a:cubicBezTo>
                  <a:cubicBezTo>
                    <a:pt x="6528" y="4514"/>
                    <a:pt x="6968" y="3845"/>
                    <a:pt x="7302" y="3175"/>
                  </a:cubicBezTo>
                  <a:cubicBezTo>
                    <a:pt x="7323" y="3154"/>
                    <a:pt x="7365" y="3092"/>
                    <a:pt x="7386" y="3071"/>
                  </a:cubicBezTo>
                  <a:cubicBezTo>
                    <a:pt x="7847" y="2548"/>
                    <a:pt x="8307" y="2025"/>
                    <a:pt x="8830" y="1585"/>
                  </a:cubicBezTo>
                  <a:cubicBezTo>
                    <a:pt x="9102" y="1334"/>
                    <a:pt x="9416" y="1104"/>
                    <a:pt x="9771" y="916"/>
                  </a:cubicBezTo>
                  <a:cubicBezTo>
                    <a:pt x="10023" y="769"/>
                    <a:pt x="10315" y="664"/>
                    <a:pt x="10629" y="664"/>
                  </a:cubicBezTo>
                  <a:cubicBezTo>
                    <a:pt x="10656" y="663"/>
                    <a:pt x="10682" y="662"/>
                    <a:pt x="10708" y="662"/>
                  </a:cubicBezTo>
                  <a:cubicBezTo>
                    <a:pt x="11092" y="662"/>
                    <a:pt x="11423" y="807"/>
                    <a:pt x="11717" y="1062"/>
                  </a:cubicBezTo>
                  <a:cubicBezTo>
                    <a:pt x="12345" y="1606"/>
                    <a:pt x="12701" y="2255"/>
                    <a:pt x="12764" y="3071"/>
                  </a:cubicBezTo>
                  <a:cubicBezTo>
                    <a:pt x="12826" y="3594"/>
                    <a:pt x="12764" y="4117"/>
                    <a:pt x="12659" y="4619"/>
                  </a:cubicBezTo>
                  <a:cubicBezTo>
                    <a:pt x="12533" y="5184"/>
                    <a:pt x="12387" y="5728"/>
                    <a:pt x="12240" y="6293"/>
                  </a:cubicBezTo>
                  <a:cubicBezTo>
                    <a:pt x="12199" y="6502"/>
                    <a:pt x="12115" y="6711"/>
                    <a:pt x="12073" y="6921"/>
                  </a:cubicBezTo>
                  <a:cubicBezTo>
                    <a:pt x="12031" y="6983"/>
                    <a:pt x="12010" y="7067"/>
                    <a:pt x="11968" y="7130"/>
                  </a:cubicBezTo>
                  <a:cubicBezTo>
                    <a:pt x="11696" y="7548"/>
                    <a:pt x="11550" y="7967"/>
                    <a:pt x="11508" y="8448"/>
                  </a:cubicBezTo>
                  <a:cubicBezTo>
                    <a:pt x="11508" y="8532"/>
                    <a:pt x="11550" y="8636"/>
                    <a:pt x="11571" y="8720"/>
                  </a:cubicBezTo>
                  <a:cubicBezTo>
                    <a:pt x="11586" y="8812"/>
                    <a:pt x="11646" y="8870"/>
                    <a:pt x="11719" y="8870"/>
                  </a:cubicBezTo>
                  <a:cubicBezTo>
                    <a:pt x="11745" y="8870"/>
                    <a:pt x="11773" y="8862"/>
                    <a:pt x="11801" y="8846"/>
                  </a:cubicBezTo>
                  <a:cubicBezTo>
                    <a:pt x="12073" y="8720"/>
                    <a:pt x="12282" y="8595"/>
                    <a:pt x="12345" y="8302"/>
                  </a:cubicBezTo>
                  <a:cubicBezTo>
                    <a:pt x="12596" y="7360"/>
                    <a:pt x="12847" y="6439"/>
                    <a:pt x="13056" y="5498"/>
                  </a:cubicBezTo>
                  <a:cubicBezTo>
                    <a:pt x="13245" y="4765"/>
                    <a:pt x="13349" y="4033"/>
                    <a:pt x="13349" y="3280"/>
                  </a:cubicBezTo>
                  <a:cubicBezTo>
                    <a:pt x="13349" y="3092"/>
                    <a:pt x="13328" y="2903"/>
                    <a:pt x="13266" y="2736"/>
                  </a:cubicBezTo>
                  <a:cubicBezTo>
                    <a:pt x="13036" y="1836"/>
                    <a:pt x="12596" y="1083"/>
                    <a:pt x="11864" y="497"/>
                  </a:cubicBezTo>
                  <a:cubicBezTo>
                    <a:pt x="11487" y="225"/>
                    <a:pt x="11090" y="37"/>
                    <a:pt x="10629" y="16"/>
                  </a:cubicBezTo>
                  <a:cubicBezTo>
                    <a:pt x="10558" y="6"/>
                    <a:pt x="10490" y="0"/>
                    <a:pt x="10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9"/>
            <p:cNvSpPr/>
            <p:nvPr/>
          </p:nvSpPr>
          <p:spPr>
            <a:xfrm>
              <a:off x="4823475" y="3039775"/>
              <a:ext cx="468725" cy="248500"/>
            </a:xfrm>
            <a:custGeom>
              <a:avLst/>
              <a:gdLst/>
              <a:ahLst/>
              <a:cxnLst/>
              <a:rect l="l" t="t" r="r" b="b"/>
              <a:pathLst>
                <a:path w="18749" h="9940" extrusionOk="0">
                  <a:moveTo>
                    <a:pt x="12325" y="1"/>
                  </a:moveTo>
                  <a:cubicBezTo>
                    <a:pt x="11153" y="43"/>
                    <a:pt x="10065" y="336"/>
                    <a:pt x="9019" y="859"/>
                  </a:cubicBezTo>
                  <a:cubicBezTo>
                    <a:pt x="8265" y="1256"/>
                    <a:pt x="7554" y="1758"/>
                    <a:pt x="6905" y="2344"/>
                  </a:cubicBezTo>
                  <a:cubicBezTo>
                    <a:pt x="6194" y="2951"/>
                    <a:pt x="5545" y="3642"/>
                    <a:pt x="4918" y="4353"/>
                  </a:cubicBezTo>
                  <a:cubicBezTo>
                    <a:pt x="4415" y="4897"/>
                    <a:pt x="3934" y="5483"/>
                    <a:pt x="3348" y="5964"/>
                  </a:cubicBezTo>
                  <a:cubicBezTo>
                    <a:pt x="3181" y="6090"/>
                    <a:pt x="3014" y="6257"/>
                    <a:pt x="2846" y="6383"/>
                  </a:cubicBezTo>
                  <a:cubicBezTo>
                    <a:pt x="2804" y="6404"/>
                    <a:pt x="2783" y="6445"/>
                    <a:pt x="2742" y="6487"/>
                  </a:cubicBezTo>
                  <a:cubicBezTo>
                    <a:pt x="2637" y="6696"/>
                    <a:pt x="2511" y="6885"/>
                    <a:pt x="2323" y="7052"/>
                  </a:cubicBezTo>
                  <a:cubicBezTo>
                    <a:pt x="1988" y="7366"/>
                    <a:pt x="1612" y="7638"/>
                    <a:pt x="1277" y="7931"/>
                  </a:cubicBezTo>
                  <a:cubicBezTo>
                    <a:pt x="1026" y="8140"/>
                    <a:pt x="754" y="8370"/>
                    <a:pt x="503" y="8621"/>
                  </a:cubicBezTo>
                  <a:cubicBezTo>
                    <a:pt x="335" y="8768"/>
                    <a:pt x="210" y="8935"/>
                    <a:pt x="126" y="9082"/>
                  </a:cubicBezTo>
                  <a:cubicBezTo>
                    <a:pt x="1" y="9375"/>
                    <a:pt x="1" y="9626"/>
                    <a:pt x="189" y="9898"/>
                  </a:cubicBezTo>
                  <a:lnTo>
                    <a:pt x="231" y="9940"/>
                  </a:lnTo>
                  <a:cubicBezTo>
                    <a:pt x="252" y="9919"/>
                    <a:pt x="293" y="9919"/>
                    <a:pt x="293" y="9898"/>
                  </a:cubicBezTo>
                  <a:cubicBezTo>
                    <a:pt x="733" y="9312"/>
                    <a:pt x="1256" y="8852"/>
                    <a:pt x="1800" y="8412"/>
                  </a:cubicBezTo>
                  <a:cubicBezTo>
                    <a:pt x="2239" y="8056"/>
                    <a:pt x="2658" y="7701"/>
                    <a:pt x="3076" y="7324"/>
                  </a:cubicBezTo>
                  <a:cubicBezTo>
                    <a:pt x="3390" y="7073"/>
                    <a:pt x="3683" y="6738"/>
                    <a:pt x="3913" y="6383"/>
                  </a:cubicBezTo>
                  <a:cubicBezTo>
                    <a:pt x="3955" y="6362"/>
                    <a:pt x="3976" y="6320"/>
                    <a:pt x="4018" y="6278"/>
                  </a:cubicBezTo>
                  <a:cubicBezTo>
                    <a:pt x="4646" y="5922"/>
                    <a:pt x="5148" y="5420"/>
                    <a:pt x="5629" y="4855"/>
                  </a:cubicBezTo>
                  <a:cubicBezTo>
                    <a:pt x="5901" y="4499"/>
                    <a:pt x="6173" y="4144"/>
                    <a:pt x="6466" y="3809"/>
                  </a:cubicBezTo>
                  <a:cubicBezTo>
                    <a:pt x="6801" y="3349"/>
                    <a:pt x="7156" y="2930"/>
                    <a:pt x="7638" y="2595"/>
                  </a:cubicBezTo>
                  <a:cubicBezTo>
                    <a:pt x="8098" y="2261"/>
                    <a:pt x="8600" y="1947"/>
                    <a:pt x="9102" y="1612"/>
                  </a:cubicBezTo>
                  <a:cubicBezTo>
                    <a:pt x="9542" y="1319"/>
                    <a:pt x="10023" y="1047"/>
                    <a:pt x="10504" y="838"/>
                  </a:cubicBezTo>
                  <a:cubicBezTo>
                    <a:pt x="11069" y="608"/>
                    <a:pt x="11634" y="461"/>
                    <a:pt x="12262" y="461"/>
                  </a:cubicBezTo>
                  <a:cubicBezTo>
                    <a:pt x="12764" y="461"/>
                    <a:pt x="13224" y="566"/>
                    <a:pt x="13705" y="775"/>
                  </a:cubicBezTo>
                  <a:cubicBezTo>
                    <a:pt x="14668" y="1214"/>
                    <a:pt x="15526" y="1738"/>
                    <a:pt x="16321" y="2428"/>
                  </a:cubicBezTo>
                  <a:cubicBezTo>
                    <a:pt x="16949" y="3014"/>
                    <a:pt x="17451" y="3642"/>
                    <a:pt x="17786" y="4437"/>
                  </a:cubicBezTo>
                  <a:cubicBezTo>
                    <a:pt x="17827" y="4562"/>
                    <a:pt x="17869" y="4709"/>
                    <a:pt x="17932" y="4855"/>
                  </a:cubicBezTo>
                  <a:cubicBezTo>
                    <a:pt x="18016" y="4981"/>
                    <a:pt x="18099" y="5106"/>
                    <a:pt x="18204" y="5232"/>
                  </a:cubicBezTo>
                  <a:cubicBezTo>
                    <a:pt x="18246" y="5295"/>
                    <a:pt x="18330" y="5336"/>
                    <a:pt x="18413" y="5378"/>
                  </a:cubicBezTo>
                  <a:cubicBezTo>
                    <a:pt x="18438" y="5385"/>
                    <a:pt x="18464" y="5389"/>
                    <a:pt x="18488" y="5389"/>
                  </a:cubicBezTo>
                  <a:cubicBezTo>
                    <a:pt x="18606" y="5389"/>
                    <a:pt x="18710" y="5308"/>
                    <a:pt x="18727" y="5169"/>
                  </a:cubicBezTo>
                  <a:cubicBezTo>
                    <a:pt x="18748" y="5043"/>
                    <a:pt x="18727" y="4960"/>
                    <a:pt x="18706" y="4876"/>
                  </a:cubicBezTo>
                  <a:cubicBezTo>
                    <a:pt x="18643" y="4709"/>
                    <a:pt x="18539" y="4562"/>
                    <a:pt x="18455" y="4437"/>
                  </a:cubicBezTo>
                  <a:cubicBezTo>
                    <a:pt x="18434" y="4353"/>
                    <a:pt x="18392" y="4290"/>
                    <a:pt x="18351" y="4248"/>
                  </a:cubicBezTo>
                  <a:cubicBezTo>
                    <a:pt x="17869" y="3223"/>
                    <a:pt x="17116" y="2386"/>
                    <a:pt x="16195" y="1717"/>
                  </a:cubicBezTo>
                  <a:cubicBezTo>
                    <a:pt x="15400" y="1131"/>
                    <a:pt x="14542" y="670"/>
                    <a:pt x="13622" y="315"/>
                  </a:cubicBezTo>
                  <a:cubicBezTo>
                    <a:pt x="13371" y="210"/>
                    <a:pt x="13078" y="106"/>
                    <a:pt x="12827" y="43"/>
                  </a:cubicBezTo>
                  <a:cubicBezTo>
                    <a:pt x="12659" y="1"/>
                    <a:pt x="12513" y="1"/>
                    <a:pt x="12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9"/>
            <p:cNvSpPr/>
            <p:nvPr/>
          </p:nvSpPr>
          <p:spPr>
            <a:xfrm>
              <a:off x="4890425" y="2898875"/>
              <a:ext cx="584850" cy="217300"/>
            </a:xfrm>
            <a:custGeom>
              <a:avLst/>
              <a:gdLst/>
              <a:ahLst/>
              <a:cxnLst/>
              <a:rect l="l" t="t" r="r" b="b"/>
              <a:pathLst>
                <a:path w="23394" h="8692" extrusionOk="0">
                  <a:moveTo>
                    <a:pt x="10817" y="1"/>
                  </a:moveTo>
                  <a:cubicBezTo>
                    <a:pt x="10686" y="1"/>
                    <a:pt x="10554" y="3"/>
                    <a:pt x="10421" y="8"/>
                  </a:cubicBezTo>
                  <a:cubicBezTo>
                    <a:pt x="9563" y="50"/>
                    <a:pt x="8726" y="113"/>
                    <a:pt x="7889" y="155"/>
                  </a:cubicBezTo>
                  <a:cubicBezTo>
                    <a:pt x="7282" y="155"/>
                    <a:pt x="6717" y="301"/>
                    <a:pt x="6131" y="490"/>
                  </a:cubicBezTo>
                  <a:cubicBezTo>
                    <a:pt x="6006" y="532"/>
                    <a:pt x="5880" y="573"/>
                    <a:pt x="5713" y="615"/>
                  </a:cubicBezTo>
                  <a:lnTo>
                    <a:pt x="5085" y="783"/>
                  </a:lnTo>
                  <a:cubicBezTo>
                    <a:pt x="4981" y="804"/>
                    <a:pt x="4855" y="804"/>
                    <a:pt x="4750" y="804"/>
                  </a:cubicBezTo>
                  <a:cubicBezTo>
                    <a:pt x="4646" y="804"/>
                    <a:pt x="4541" y="804"/>
                    <a:pt x="4499" y="699"/>
                  </a:cubicBezTo>
                  <a:cubicBezTo>
                    <a:pt x="4562" y="594"/>
                    <a:pt x="4646" y="511"/>
                    <a:pt x="4729" y="427"/>
                  </a:cubicBezTo>
                  <a:cubicBezTo>
                    <a:pt x="4771" y="364"/>
                    <a:pt x="4855" y="260"/>
                    <a:pt x="4918" y="176"/>
                  </a:cubicBezTo>
                  <a:cubicBezTo>
                    <a:pt x="4952" y="107"/>
                    <a:pt x="4930" y="39"/>
                    <a:pt x="4864" y="39"/>
                  </a:cubicBezTo>
                  <a:cubicBezTo>
                    <a:pt x="4849" y="39"/>
                    <a:pt x="4832" y="43"/>
                    <a:pt x="4813" y="50"/>
                  </a:cubicBezTo>
                  <a:cubicBezTo>
                    <a:pt x="4709" y="71"/>
                    <a:pt x="4604" y="92"/>
                    <a:pt x="4520" y="113"/>
                  </a:cubicBezTo>
                  <a:cubicBezTo>
                    <a:pt x="4123" y="280"/>
                    <a:pt x="3725" y="427"/>
                    <a:pt x="3369" y="636"/>
                  </a:cubicBezTo>
                  <a:cubicBezTo>
                    <a:pt x="2784" y="950"/>
                    <a:pt x="2219" y="1306"/>
                    <a:pt x="1633" y="1620"/>
                  </a:cubicBezTo>
                  <a:cubicBezTo>
                    <a:pt x="1591" y="1640"/>
                    <a:pt x="1528" y="1640"/>
                    <a:pt x="1486" y="1661"/>
                  </a:cubicBezTo>
                  <a:cubicBezTo>
                    <a:pt x="984" y="1787"/>
                    <a:pt x="587" y="2080"/>
                    <a:pt x="252" y="2456"/>
                  </a:cubicBezTo>
                  <a:cubicBezTo>
                    <a:pt x="168" y="2519"/>
                    <a:pt x="126" y="2624"/>
                    <a:pt x="64" y="2729"/>
                  </a:cubicBezTo>
                  <a:cubicBezTo>
                    <a:pt x="1" y="2896"/>
                    <a:pt x="64" y="3021"/>
                    <a:pt x="231" y="3042"/>
                  </a:cubicBezTo>
                  <a:cubicBezTo>
                    <a:pt x="284" y="3052"/>
                    <a:pt x="337" y="3056"/>
                    <a:pt x="389" y="3056"/>
                  </a:cubicBezTo>
                  <a:cubicBezTo>
                    <a:pt x="559" y="3056"/>
                    <a:pt x="724" y="3012"/>
                    <a:pt x="900" y="2980"/>
                  </a:cubicBezTo>
                  <a:cubicBezTo>
                    <a:pt x="942" y="2980"/>
                    <a:pt x="963" y="2938"/>
                    <a:pt x="984" y="2917"/>
                  </a:cubicBezTo>
                  <a:cubicBezTo>
                    <a:pt x="1884" y="2080"/>
                    <a:pt x="2930" y="1578"/>
                    <a:pt x="4102" y="1264"/>
                  </a:cubicBezTo>
                  <a:cubicBezTo>
                    <a:pt x="4646" y="1117"/>
                    <a:pt x="5190" y="1034"/>
                    <a:pt x="5776" y="950"/>
                  </a:cubicBezTo>
                  <a:cubicBezTo>
                    <a:pt x="5880" y="950"/>
                    <a:pt x="5964" y="929"/>
                    <a:pt x="6069" y="908"/>
                  </a:cubicBezTo>
                  <a:cubicBezTo>
                    <a:pt x="7136" y="594"/>
                    <a:pt x="8224" y="469"/>
                    <a:pt x="9354" y="469"/>
                  </a:cubicBezTo>
                  <a:cubicBezTo>
                    <a:pt x="9489" y="461"/>
                    <a:pt x="9626" y="458"/>
                    <a:pt x="9763" y="458"/>
                  </a:cubicBezTo>
                  <a:cubicBezTo>
                    <a:pt x="10385" y="458"/>
                    <a:pt x="11017" y="529"/>
                    <a:pt x="11634" y="615"/>
                  </a:cubicBezTo>
                  <a:cubicBezTo>
                    <a:pt x="12408" y="741"/>
                    <a:pt x="13204" y="908"/>
                    <a:pt x="13957" y="1096"/>
                  </a:cubicBezTo>
                  <a:cubicBezTo>
                    <a:pt x="14396" y="1222"/>
                    <a:pt x="14877" y="1327"/>
                    <a:pt x="15317" y="1473"/>
                  </a:cubicBezTo>
                  <a:cubicBezTo>
                    <a:pt x="16028" y="1724"/>
                    <a:pt x="16677" y="2059"/>
                    <a:pt x="17305" y="2456"/>
                  </a:cubicBezTo>
                  <a:cubicBezTo>
                    <a:pt x="18518" y="3210"/>
                    <a:pt x="19522" y="4172"/>
                    <a:pt x="20422" y="5281"/>
                  </a:cubicBezTo>
                  <a:cubicBezTo>
                    <a:pt x="20673" y="5616"/>
                    <a:pt x="20924" y="5951"/>
                    <a:pt x="21175" y="6286"/>
                  </a:cubicBezTo>
                  <a:cubicBezTo>
                    <a:pt x="21238" y="6369"/>
                    <a:pt x="21280" y="6432"/>
                    <a:pt x="21364" y="6453"/>
                  </a:cubicBezTo>
                  <a:cubicBezTo>
                    <a:pt x="21573" y="6537"/>
                    <a:pt x="21719" y="6662"/>
                    <a:pt x="21866" y="6850"/>
                  </a:cubicBezTo>
                  <a:cubicBezTo>
                    <a:pt x="22012" y="7060"/>
                    <a:pt x="22138" y="7290"/>
                    <a:pt x="22284" y="7520"/>
                  </a:cubicBezTo>
                  <a:cubicBezTo>
                    <a:pt x="22410" y="7708"/>
                    <a:pt x="22494" y="7938"/>
                    <a:pt x="22619" y="8127"/>
                  </a:cubicBezTo>
                  <a:cubicBezTo>
                    <a:pt x="22703" y="8294"/>
                    <a:pt x="22828" y="8420"/>
                    <a:pt x="22933" y="8524"/>
                  </a:cubicBezTo>
                  <a:cubicBezTo>
                    <a:pt x="23038" y="8629"/>
                    <a:pt x="23184" y="8671"/>
                    <a:pt x="23393" y="8692"/>
                  </a:cubicBezTo>
                  <a:cubicBezTo>
                    <a:pt x="23372" y="8629"/>
                    <a:pt x="23372" y="8566"/>
                    <a:pt x="23351" y="8524"/>
                  </a:cubicBezTo>
                  <a:cubicBezTo>
                    <a:pt x="23142" y="7918"/>
                    <a:pt x="22828" y="7374"/>
                    <a:pt x="22431" y="6850"/>
                  </a:cubicBezTo>
                  <a:cubicBezTo>
                    <a:pt x="21971" y="6223"/>
                    <a:pt x="21447" y="5637"/>
                    <a:pt x="20924" y="5072"/>
                  </a:cubicBezTo>
                  <a:cubicBezTo>
                    <a:pt x="20569" y="4695"/>
                    <a:pt x="20255" y="4298"/>
                    <a:pt x="19941" y="3942"/>
                  </a:cubicBezTo>
                  <a:lnTo>
                    <a:pt x="19815" y="3817"/>
                  </a:lnTo>
                  <a:cubicBezTo>
                    <a:pt x="18853" y="2875"/>
                    <a:pt x="17723" y="2143"/>
                    <a:pt x="16489" y="1536"/>
                  </a:cubicBezTo>
                  <a:cubicBezTo>
                    <a:pt x="15798" y="1201"/>
                    <a:pt x="15087" y="908"/>
                    <a:pt x="14354" y="678"/>
                  </a:cubicBezTo>
                  <a:cubicBezTo>
                    <a:pt x="13601" y="448"/>
                    <a:pt x="12827" y="218"/>
                    <a:pt x="12053" y="92"/>
                  </a:cubicBezTo>
                  <a:cubicBezTo>
                    <a:pt x="11653" y="28"/>
                    <a:pt x="11241" y="1"/>
                    <a:pt x="10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9"/>
            <p:cNvSpPr/>
            <p:nvPr/>
          </p:nvSpPr>
          <p:spPr>
            <a:xfrm>
              <a:off x="4799925" y="2739425"/>
              <a:ext cx="595325" cy="122325"/>
            </a:xfrm>
            <a:custGeom>
              <a:avLst/>
              <a:gdLst/>
              <a:ahLst/>
              <a:cxnLst/>
              <a:rect l="l" t="t" r="r" b="b"/>
              <a:pathLst>
                <a:path w="23813" h="4893" extrusionOk="0">
                  <a:moveTo>
                    <a:pt x="12685" y="1"/>
                  </a:moveTo>
                  <a:cubicBezTo>
                    <a:pt x="12607" y="1"/>
                    <a:pt x="12529" y="2"/>
                    <a:pt x="12450" y="5"/>
                  </a:cubicBezTo>
                  <a:cubicBezTo>
                    <a:pt x="11070" y="67"/>
                    <a:pt x="9730" y="214"/>
                    <a:pt x="8391" y="570"/>
                  </a:cubicBezTo>
                  <a:lnTo>
                    <a:pt x="8077" y="632"/>
                  </a:lnTo>
                  <a:cubicBezTo>
                    <a:pt x="7513" y="821"/>
                    <a:pt x="6906" y="925"/>
                    <a:pt x="6320" y="1114"/>
                  </a:cubicBezTo>
                  <a:cubicBezTo>
                    <a:pt x="5504" y="1344"/>
                    <a:pt x="4688" y="1720"/>
                    <a:pt x="3893" y="2118"/>
                  </a:cubicBezTo>
                  <a:cubicBezTo>
                    <a:pt x="3119" y="2495"/>
                    <a:pt x="2365" y="2871"/>
                    <a:pt x="1570" y="3227"/>
                  </a:cubicBezTo>
                  <a:cubicBezTo>
                    <a:pt x="1005" y="3499"/>
                    <a:pt x="545" y="3917"/>
                    <a:pt x="168" y="4420"/>
                  </a:cubicBezTo>
                  <a:cubicBezTo>
                    <a:pt x="106" y="4482"/>
                    <a:pt x="85" y="4566"/>
                    <a:pt x="64" y="4629"/>
                  </a:cubicBezTo>
                  <a:cubicBezTo>
                    <a:pt x="1" y="4796"/>
                    <a:pt x="64" y="4859"/>
                    <a:pt x="189" y="4880"/>
                  </a:cubicBezTo>
                  <a:cubicBezTo>
                    <a:pt x="235" y="4888"/>
                    <a:pt x="278" y="4892"/>
                    <a:pt x="320" y="4892"/>
                  </a:cubicBezTo>
                  <a:cubicBezTo>
                    <a:pt x="391" y="4892"/>
                    <a:pt x="458" y="4878"/>
                    <a:pt x="524" y="4838"/>
                  </a:cubicBezTo>
                  <a:cubicBezTo>
                    <a:pt x="1466" y="4022"/>
                    <a:pt x="2533" y="3394"/>
                    <a:pt x="3663" y="2871"/>
                  </a:cubicBezTo>
                  <a:cubicBezTo>
                    <a:pt x="5880" y="1867"/>
                    <a:pt x="8182" y="1114"/>
                    <a:pt x="10588" y="695"/>
                  </a:cubicBezTo>
                  <a:cubicBezTo>
                    <a:pt x="11197" y="599"/>
                    <a:pt x="11782" y="527"/>
                    <a:pt x="12380" y="527"/>
                  </a:cubicBezTo>
                  <a:cubicBezTo>
                    <a:pt x="12562" y="527"/>
                    <a:pt x="12746" y="534"/>
                    <a:pt x="12932" y="549"/>
                  </a:cubicBezTo>
                  <a:cubicBezTo>
                    <a:pt x="13915" y="591"/>
                    <a:pt x="14878" y="821"/>
                    <a:pt x="15777" y="1281"/>
                  </a:cubicBezTo>
                  <a:cubicBezTo>
                    <a:pt x="16133" y="1448"/>
                    <a:pt x="16531" y="1616"/>
                    <a:pt x="16949" y="1720"/>
                  </a:cubicBezTo>
                  <a:cubicBezTo>
                    <a:pt x="17472" y="1867"/>
                    <a:pt x="18016" y="2034"/>
                    <a:pt x="18539" y="2181"/>
                  </a:cubicBezTo>
                  <a:cubicBezTo>
                    <a:pt x="19251" y="2390"/>
                    <a:pt x="19941" y="2641"/>
                    <a:pt x="20527" y="3018"/>
                  </a:cubicBezTo>
                  <a:cubicBezTo>
                    <a:pt x="20904" y="3290"/>
                    <a:pt x="21301" y="3499"/>
                    <a:pt x="21657" y="3729"/>
                  </a:cubicBezTo>
                  <a:cubicBezTo>
                    <a:pt x="22054" y="3980"/>
                    <a:pt x="22473" y="4252"/>
                    <a:pt x="22870" y="4482"/>
                  </a:cubicBezTo>
                  <a:cubicBezTo>
                    <a:pt x="23017" y="4566"/>
                    <a:pt x="23205" y="4650"/>
                    <a:pt x="23352" y="4713"/>
                  </a:cubicBezTo>
                  <a:cubicBezTo>
                    <a:pt x="23435" y="4754"/>
                    <a:pt x="23498" y="4775"/>
                    <a:pt x="23561" y="4775"/>
                  </a:cubicBezTo>
                  <a:cubicBezTo>
                    <a:pt x="23666" y="4775"/>
                    <a:pt x="23749" y="4713"/>
                    <a:pt x="23770" y="4650"/>
                  </a:cubicBezTo>
                  <a:cubicBezTo>
                    <a:pt x="23812" y="4545"/>
                    <a:pt x="23812" y="4461"/>
                    <a:pt x="23707" y="4399"/>
                  </a:cubicBezTo>
                  <a:cubicBezTo>
                    <a:pt x="23247" y="4127"/>
                    <a:pt x="22829" y="3834"/>
                    <a:pt x="22410" y="3541"/>
                  </a:cubicBezTo>
                  <a:cubicBezTo>
                    <a:pt x="21824" y="3101"/>
                    <a:pt x="21197" y="2683"/>
                    <a:pt x="20506" y="2348"/>
                  </a:cubicBezTo>
                  <a:cubicBezTo>
                    <a:pt x="19878" y="1992"/>
                    <a:pt x="19230" y="1762"/>
                    <a:pt x="18539" y="1616"/>
                  </a:cubicBezTo>
                  <a:cubicBezTo>
                    <a:pt x="18204" y="1532"/>
                    <a:pt x="17891" y="1407"/>
                    <a:pt x="17577" y="1302"/>
                  </a:cubicBezTo>
                  <a:cubicBezTo>
                    <a:pt x="16970" y="1093"/>
                    <a:pt x="16342" y="842"/>
                    <a:pt x="15756" y="632"/>
                  </a:cubicBezTo>
                  <a:cubicBezTo>
                    <a:pt x="15254" y="486"/>
                    <a:pt x="14773" y="319"/>
                    <a:pt x="14292" y="193"/>
                  </a:cubicBezTo>
                  <a:cubicBezTo>
                    <a:pt x="13761" y="65"/>
                    <a:pt x="13230" y="1"/>
                    <a:pt x="126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9"/>
            <p:cNvSpPr/>
            <p:nvPr/>
          </p:nvSpPr>
          <p:spPr>
            <a:xfrm>
              <a:off x="4831600" y="3102925"/>
              <a:ext cx="420825" cy="267225"/>
            </a:xfrm>
            <a:custGeom>
              <a:avLst/>
              <a:gdLst/>
              <a:ahLst/>
              <a:cxnLst/>
              <a:rect l="l" t="t" r="r" b="b"/>
              <a:pathLst>
                <a:path w="16833" h="10689" extrusionOk="0">
                  <a:moveTo>
                    <a:pt x="12746" y="1"/>
                  </a:moveTo>
                  <a:cubicBezTo>
                    <a:pt x="12427" y="1"/>
                    <a:pt x="12116" y="56"/>
                    <a:pt x="11811" y="153"/>
                  </a:cubicBezTo>
                  <a:cubicBezTo>
                    <a:pt x="11351" y="279"/>
                    <a:pt x="10870" y="488"/>
                    <a:pt x="10430" y="676"/>
                  </a:cubicBezTo>
                  <a:cubicBezTo>
                    <a:pt x="9991" y="865"/>
                    <a:pt x="9510" y="1032"/>
                    <a:pt x="9070" y="1220"/>
                  </a:cubicBezTo>
                  <a:lnTo>
                    <a:pt x="8840" y="1388"/>
                  </a:lnTo>
                  <a:cubicBezTo>
                    <a:pt x="8233" y="1848"/>
                    <a:pt x="7689" y="2371"/>
                    <a:pt x="7187" y="2957"/>
                  </a:cubicBezTo>
                  <a:cubicBezTo>
                    <a:pt x="6538" y="3710"/>
                    <a:pt x="5932" y="4526"/>
                    <a:pt x="5304" y="5300"/>
                  </a:cubicBezTo>
                  <a:cubicBezTo>
                    <a:pt x="4760" y="6012"/>
                    <a:pt x="4174" y="6723"/>
                    <a:pt x="3567" y="7372"/>
                  </a:cubicBezTo>
                  <a:cubicBezTo>
                    <a:pt x="2919" y="8083"/>
                    <a:pt x="2207" y="8711"/>
                    <a:pt x="1370" y="9192"/>
                  </a:cubicBezTo>
                  <a:cubicBezTo>
                    <a:pt x="1349" y="9234"/>
                    <a:pt x="1328" y="9234"/>
                    <a:pt x="1308" y="9255"/>
                  </a:cubicBezTo>
                  <a:lnTo>
                    <a:pt x="220" y="10322"/>
                  </a:lnTo>
                  <a:cubicBezTo>
                    <a:pt x="157" y="10406"/>
                    <a:pt x="73" y="10510"/>
                    <a:pt x="52" y="10531"/>
                  </a:cubicBezTo>
                  <a:cubicBezTo>
                    <a:pt x="1" y="10617"/>
                    <a:pt x="5" y="10689"/>
                    <a:pt x="90" y="10689"/>
                  </a:cubicBezTo>
                  <a:cubicBezTo>
                    <a:pt x="108" y="10689"/>
                    <a:pt x="130" y="10685"/>
                    <a:pt x="157" y="10678"/>
                  </a:cubicBezTo>
                  <a:cubicBezTo>
                    <a:pt x="345" y="10636"/>
                    <a:pt x="596" y="10615"/>
                    <a:pt x="743" y="10448"/>
                  </a:cubicBezTo>
                  <a:cubicBezTo>
                    <a:pt x="1349" y="9924"/>
                    <a:pt x="1998" y="9485"/>
                    <a:pt x="2626" y="9025"/>
                  </a:cubicBezTo>
                  <a:cubicBezTo>
                    <a:pt x="3191" y="8606"/>
                    <a:pt x="3756" y="8188"/>
                    <a:pt x="4237" y="7665"/>
                  </a:cubicBezTo>
                  <a:cubicBezTo>
                    <a:pt x="4404" y="7455"/>
                    <a:pt x="4593" y="7204"/>
                    <a:pt x="4781" y="6995"/>
                  </a:cubicBezTo>
                  <a:lnTo>
                    <a:pt x="5178" y="6535"/>
                  </a:lnTo>
                  <a:cubicBezTo>
                    <a:pt x="5722" y="5949"/>
                    <a:pt x="6183" y="5300"/>
                    <a:pt x="6685" y="4673"/>
                  </a:cubicBezTo>
                  <a:cubicBezTo>
                    <a:pt x="7166" y="4066"/>
                    <a:pt x="7626" y="3438"/>
                    <a:pt x="8150" y="2873"/>
                  </a:cubicBezTo>
                  <a:cubicBezTo>
                    <a:pt x="8547" y="2455"/>
                    <a:pt x="8945" y="2057"/>
                    <a:pt x="9405" y="1722"/>
                  </a:cubicBezTo>
                  <a:cubicBezTo>
                    <a:pt x="9468" y="1701"/>
                    <a:pt x="9489" y="1660"/>
                    <a:pt x="9531" y="1639"/>
                  </a:cubicBezTo>
                  <a:cubicBezTo>
                    <a:pt x="10116" y="1388"/>
                    <a:pt x="10681" y="1137"/>
                    <a:pt x="11267" y="885"/>
                  </a:cubicBezTo>
                  <a:cubicBezTo>
                    <a:pt x="11602" y="760"/>
                    <a:pt x="11937" y="613"/>
                    <a:pt x="12313" y="572"/>
                  </a:cubicBezTo>
                  <a:cubicBezTo>
                    <a:pt x="12479" y="559"/>
                    <a:pt x="12652" y="538"/>
                    <a:pt x="12828" y="538"/>
                  </a:cubicBezTo>
                  <a:cubicBezTo>
                    <a:pt x="12941" y="538"/>
                    <a:pt x="13056" y="547"/>
                    <a:pt x="13171" y="572"/>
                  </a:cubicBezTo>
                  <a:cubicBezTo>
                    <a:pt x="13611" y="655"/>
                    <a:pt x="13945" y="885"/>
                    <a:pt x="14217" y="1220"/>
                  </a:cubicBezTo>
                  <a:cubicBezTo>
                    <a:pt x="14301" y="1325"/>
                    <a:pt x="14364" y="1429"/>
                    <a:pt x="14469" y="1513"/>
                  </a:cubicBezTo>
                  <a:cubicBezTo>
                    <a:pt x="14845" y="1806"/>
                    <a:pt x="15117" y="2183"/>
                    <a:pt x="15326" y="2580"/>
                  </a:cubicBezTo>
                  <a:cubicBezTo>
                    <a:pt x="15598" y="3103"/>
                    <a:pt x="15870" y="3647"/>
                    <a:pt x="16163" y="4170"/>
                  </a:cubicBezTo>
                  <a:cubicBezTo>
                    <a:pt x="16268" y="4380"/>
                    <a:pt x="16393" y="4589"/>
                    <a:pt x="16519" y="4798"/>
                  </a:cubicBezTo>
                  <a:cubicBezTo>
                    <a:pt x="16624" y="4966"/>
                    <a:pt x="16686" y="4986"/>
                    <a:pt x="16833" y="5049"/>
                  </a:cubicBezTo>
                  <a:cubicBezTo>
                    <a:pt x="16833" y="4903"/>
                    <a:pt x="16833" y="4777"/>
                    <a:pt x="16812" y="4652"/>
                  </a:cubicBezTo>
                  <a:cubicBezTo>
                    <a:pt x="16707" y="3857"/>
                    <a:pt x="16414" y="3124"/>
                    <a:pt x="15996" y="2476"/>
                  </a:cubicBezTo>
                  <a:cubicBezTo>
                    <a:pt x="15473" y="1618"/>
                    <a:pt x="14761" y="885"/>
                    <a:pt x="13924" y="300"/>
                  </a:cubicBezTo>
                  <a:cubicBezTo>
                    <a:pt x="13778" y="195"/>
                    <a:pt x="13590" y="153"/>
                    <a:pt x="13443" y="90"/>
                  </a:cubicBezTo>
                  <a:cubicBezTo>
                    <a:pt x="13207" y="29"/>
                    <a:pt x="12975" y="1"/>
                    <a:pt x="127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9"/>
            <p:cNvSpPr/>
            <p:nvPr/>
          </p:nvSpPr>
          <p:spPr>
            <a:xfrm>
              <a:off x="5336100" y="3114450"/>
              <a:ext cx="106750" cy="412350"/>
            </a:xfrm>
            <a:custGeom>
              <a:avLst/>
              <a:gdLst/>
              <a:ahLst/>
              <a:cxnLst/>
              <a:rect l="l" t="t" r="r" b="b"/>
              <a:pathLst>
                <a:path w="4270" h="16494" extrusionOk="0">
                  <a:moveTo>
                    <a:pt x="3265" y="12687"/>
                  </a:moveTo>
                  <a:cubicBezTo>
                    <a:pt x="3306" y="12687"/>
                    <a:pt x="3355" y="12709"/>
                    <a:pt x="3411" y="12748"/>
                  </a:cubicBezTo>
                  <a:cubicBezTo>
                    <a:pt x="3558" y="12874"/>
                    <a:pt x="3662" y="13020"/>
                    <a:pt x="3683" y="13209"/>
                  </a:cubicBezTo>
                  <a:cubicBezTo>
                    <a:pt x="3718" y="13312"/>
                    <a:pt x="3667" y="13387"/>
                    <a:pt x="3578" y="13387"/>
                  </a:cubicBezTo>
                  <a:cubicBezTo>
                    <a:pt x="3559" y="13387"/>
                    <a:pt x="3538" y="13384"/>
                    <a:pt x="3516" y="13376"/>
                  </a:cubicBezTo>
                  <a:cubicBezTo>
                    <a:pt x="3411" y="13313"/>
                    <a:pt x="3307" y="13272"/>
                    <a:pt x="3181" y="13188"/>
                  </a:cubicBezTo>
                  <a:cubicBezTo>
                    <a:pt x="3160" y="13167"/>
                    <a:pt x="3139" y="13125"/>
                    <a:pt x="3139" y="13104"/>
                  </a:cubicBezTo>
                  <a:lnTo>
                    <a:pt x="3139" y="12874"/>
                  </a:lnTo>
                  <a:cubicBezTo>
                    <a:pt x="3152" y="12744"/>
                    <a:pt x="3197" y="12687"/>
                    <a:pt x="3265" y="12687"/>
                  </a:cubicBezTo>
                  <a:close/>
                  <a:moveTo>
                    <a:pt x="158" y="1"/>
                  </a:moveTo>
                  <a:cubicBezTo>
                    <a:pt x="111" y="1"/>
                    <a:pt x="59" y="14"/>
                    <a:pt x="1" y="48"/>
                  </a:cubicBezTo>
                  <a:cubicBezTo>
                    <a:pt x="22" y="111"/>
                    <a:pt x="84" y="152"/>
                    <a:pt x="105" y="215"/>
                  </a:cubicBezTo>
                  <a:cubicBezTo>
                    <a:pt x="503" y="864"/>
                    <a:pt x="879" y="1492"/>
                    <a:pt x="1256" y="2161"/>
                  </a:cubicBezTo>
                  <a:cubicBezTo>
                    <a:pt x="1612" y="2831"/>
                    <a:pt x="1905" y="3521"/>
                    <a:pt x="2030" y="4253"/>
                  </a:cubicBezTo>
                  <a:cubicBezTo>
                    <a:pt x="2114" y="4756"/>
                    <a:pt x="2135" y="5279"/>
                    <a:pt x="2093" y="5781"/>
                  </a:cubicBezTo>
                  <a:cubicBezTo>
                    <a:pt x="2009" y="6158"/>
                    <a:pt x="2030" y="6471"/>
                    <a:pt x="2030" y="6806"/>
                  </a:cubicBezTo>
                  <a:cubicBezTo>
                    <a:pt x="2072" y="7685"/>
                    <a:pt x="2114" y="8606"/>
                    <a:pt x="2135" y="9505"/>
                  </a:cubicBezTo>
                  <a:cubicBezTo>
                    <a:pt x="2177" y="10468"/>
                    <a:pt x="2093" y="11409"/>
                    <a:pt x="1905" y="12351"/>
                  </a:cubicBezTo>
                  <a:cubicBezTo>
                    <a:pt x="1842" y="12790"/>
                    <a:pt x="1758" y="13272"/>
                    <a:pt x="1695" y="13711"/>
                  </a:cubicBezTo>
                  <a:lnTo>
                    <a:pt x="1549" y="14883"/>
                  </a:lnTo>
                  <a:cubicBezTo>
                    <a:pt x="1486" y="15385"/>
                    <a:pt x="1486" y="15887"/>
                    <a:pt x="1549" y="16368"/>
                  </a:cubicBezTo>
                  <a:cubicBezTo>
                    <a:pt x="1549" y="16431"/>
                    <a:pt x="1570" y="16452"/>
                    <a:pt x="1591" y="16494"/>
                  </a:cubicBezTo>
                  <a:cubicBezTo>
                    <a:pt x="1654" y="16431"/>
                    <a:pt x="1695" y="16326"/>
                    <a:pt x="1737" y="16243"/>
                  </a:cubicBezTo>
                  <a:cubicBezTo>
                    <a:pt x="1947" y="15803"/>
                    <a:pt x="2051" y="15364"/>
                    <a:pt x="2093" y="14862"/>
                  </a:cubicBezTo>
                  <a:cubicBezTo>
                    <a:pt x="2156" y="14234"/>
                    <a:pt x="2198" y="13627"/>
                    <a:pt x="2260" y="13000"/>
                  </a:cubicBezTo>
                  <a:cubicBezTo>
                    <a:pt x="2281" y="12581"/>
                    <a:pt x="2365" y="12142"/>
                    <a:pt x="2491" y="11744"/>
                  </a:cubicBezTo>
                  <a:cubicBezTo>
                    <a:pt x="2616" y="11305"/>
                    <a:pt x="2679" y="10823"/>
                    <a:pt x="2721" y="10363"/>
                  </a:cubicBezTo>
                  <a:cubicBezTo>
                    <a:pt x="2825" y="9150"/>
                    <a:pt x="2700" y="7978"/>
                    <a:pt x="2553" y="6806"/>
                  </a:cubicBezTo>
                  <a:cubicBezTo>
                    <a:pt x="2511" y="6304"/>
                    <a:pt x="2428" y="5802"/>
                    <a:pt x="2407" y="5300"/>
                  </a:cubicBezTo>
                  <a:cubicBezTo>
                    <a:pt x="2386" y="5132"/>
                    <a:pt x="2407" y="4944"/>
                    <a:pt x="2407" y="4756"/>
                  </a:cubicBezTo>
                  <a:cubicBezTo>
                    <a:pt x="2407" y="4735"/>
                    <a:pt x="2428" y="4672"/>
                    <a:pt x="2428" y="4651"/>
                  </a:cubicBezTo>
                  <a:cubicBezTo>
                    <a:pt x="2473" y="4549"/>
                    <a:pt x="2531" y="4496"/>
                    <a:pt x="2595" y="4496"/>
                  </a:cubicBezTo>
                  <a:cubicBezTo>
                    <a:pt x="2648" y="4496"/>
                    <a:pt x="2705" y="4533"/>
                    <a:pt x="2763" y="4609"/>
                  </a:cubicBezTo>
                  <a:lnTo>
                    <a:pt x="2930" y="4839"/>
                  </a:lnTo>
                  <a:cubicBezTo>
                    <a:pt x="2993" y="4986"/>
                    <a:pt x="3035" y="5132"/>
                    <a:pt x="3035" y="5279"/>
                  </a:cubicBezTo>
                  <a:lnTo>
                    <a:pt x="3348" y="8271"/>
                  </a:lnTo>
                  <a:cubicBezTo>
                    <a:pt x="3411" y="8940"/>
                    <a:pt x="3432" y="9631"/>
                    <a:pt x="3411" y="10300"/>
                  </a:cubicBezTo>
                  <a:cubicBezTo>
                    <a:pt x="3411" y="10363"/>
                    <a:pt x="3411" y="10426"/>
                    <a:pt x="3432" y="10489"/>
                  </a:cubicBezTo>
                  <a:cubicBezTo>
                    <a:pt x="3579" y="10823"/>
                    <a:pt x="3537" y="11158"/>
                    <a:pt x="3411" y="11514"/>
                  </a:cubicBezTo>
                  <a:cubicBezTo>
                    <a:pt x="3307" y="11765"/>
                    <a:pt x="3139" y="12037"/>
                    <a:pt x="3014" y="12288"/>
                  </a:cubicBezTo>
                  <a:cubicBezTo>
                    <a:pt x="2909" y="12497"/>
                    <a:pt x="2825" y="12707"/>
                    <a:pt x="2742" y="12916"/>
                  </a:cubicBezTo>
                  <a:cubicBezTo>
                    <a:pt x="2637" y="13292"/>
                    <a:pt x="2742" y="13627"/>
                    <a:pt x="3014" y="13920"/>
                  </a:cubicBezTo>
                  <a:cubicBezTo>
                    <a:pt x="3076" y="13983"/>
                    <a:pt x="3160" y="14046"/>
                    <a:pt x="3223" y="14129"/>
                  </a:cubicBezTo>
                  <a:cubicBezTo>
                    <a:pt x="3641" y="13857"/>
                    <a:pt x="3934" y="13523"/>
                    <a:pt x="4081" y="13083"/>
                  </a:cubicBezTo>
                  <a:cubicBezTo>
                    <a:pt x="4269" y="12602"/>
                    <a:pt x="4269" y="12100"/>
                    <a:pt x="4185" y="11619"/>
                  </a:cubicBezTo>
                  <a:cubicBezTo>
                    <a:pt x="4102" y="11095"/>
                    <a:pt x="3997" y="10531"/>
                    <a:pt x="3892" y="10007"/>
                  </a:cubicBezTo>
                  <a:cubicBezTo>
                    <a:pt x="3788" y="9484"/>
                    <a:pt x="3662" y="8940"/>
                    <a:pt x="3662" y="8396"/>
                  </a:cubicBezTo>
                  <a:lnTo>
                    <a:pt x="3662" y="7852"/>
                  </a:lnTo>
                  <a:cubicBezTo>
                    <a:pt x="3683" y="7120"/>
                    <a:pt x="3641" y="6409"/>
                    <a:pt x="3537" y="5697"/>
                  </a:cubicBezTo>
                  <a:cubicBezTo>
                    <a:pt x="3453" y="5258"/>
                    <a:pt x="3348" y="4818"/>
                    <a:pt x="3181" y="4400"/>
                  </a:cubicBezTo>
                  <a:cubicBezTo>
                    <a:pt x="2951" y="3814"/>
                    <a:pt x="2637" y="3312"/>
                    <a:pt x="2219" y="2872"/>
                  </a:cubicBezTo>
                  <a:cubicBezTo>
                    <a:pt x="2135" y="2789"/>
                    <a:pt x="2114" y="2726"/>
                    <a:pt x="2072" y="2642"/>
                  </a:cubicBezTo>
                  <a:cubicBezTo>
                    <a:pt x="1800" y="2161"/>
                    <a:pt x="1549" y="1701"/>
                    <a:pt x="1277" y="1261"/>
                  </a:cubicBezTo>
                  <a:cubicBezTo>
                    <a:pt x="1089" y="948"/>
                    <a:pt x="879" y="655"/>
                    <a:pt x="649" y="362"/>
                  </a:cubicBezTo>
                  <a:cubicBezTo>
                    <a:pt x="566" y="257"/>
                    <a:pt x="440" y="173"/>
                    <a:pt x="335" y="69"/>
                  </a:cubicBezTo>
                  <a:cubicBezTo>
                    <a:pt x="285" y="31"/>
                    <a:pt x="227" y="1"/>
                    <a:pt x="1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9"/>
            <p:cNvSpPr/>
            <p:nvPr/>
          </p:nvSpPr>
          <p:spPr>
            <a:xfrm>
              <a:off x="5026950" y="3065050"/>
              <a:ext cx="267325" cy="360800"/>
            </a:xfrm>
            <a:custGeom>
              <a:avLst/>
              <a:gdLst/>
              <a:ahLst/>
              <a:cxnLst/>
              <a:rect l="l" t="t" r="r" b="b"/>
              <a:pathLst>
                <a:path w="10693" h="14432" extrusionOk="0">
                  <a:moveTo>
                    <a:pt x="4052" y="0"/>
                  </a:moveTo>
                  <a:cubicBezTo>
                    <a:pt x="3673" y="0"/>
                    <a:pt x="3310" y="58"/>
                    <a:pt x="2972" y="203"/>
                  </a:cubicBezTo>
                  <a:cubicBezTo>
                    <a:pt x="2574" y="350"/>
                    <a:pt x="2219" y="496"/>
                    <a:pt x="1842" y="664"/>
                  </a:cubicBezTo>
                  <a:cubicBezTo>
                    <a:pt x="1403" y="915"/>
                    <a:pt x="963" y="1166"/>
                    <a:pt x="608" y="1543"/>
                  </a:cubicBezTo>
                  <a:cubicBezTo>
                    <a:pt x="398" y="1710"/>
                    <a:pt x="210" y="1898"/>
                    <a:pt x="105" y="2170"/>
                  </a:cubicBezTo>
                  <a:cubicBezTo>
                    <a:pt x="1" y="2338"/>
                    <a:pt x="1" y="2547"/>
                    <a:pt x="105" y="2756"/>
                  </a:cubicBezTo>
                  <a:cubicBezTo>
                    <a:pt x="1193" y="1940"/>
                    <a:pt x="2449" y="1563"/>
                    <a:pt x="3746" y="1187"/>
                  </a:cubicBezTo>
                  <a:cubicBezTo>
                    <a:pt x="3683" y="1187"/>
                    <a:pt x="3662" y="1166"/>
                    <a:pt x="3600" y="1166"/>
                  </a:cubicBezTo>
                  <a:cubicBezTo>
                    <a:pt x="3349" y="1145"/>
                    <a:pt x="3077" y="1082"/>
                    <a:pt x="2825" y="1061"/>
                  </a:cubicBezTo>
                  <a:cubicBezTo>
                    <a:pt x="2742" y="1061"/>
                    <a:pt x="2658" y="1040"/>
                    <a:pt x="2574" y="936"/>
                  </a:cubicBezTo>
                  <a:lnTo>
                    <a:pt x="2574" y="894"/>
                  </a:lnTo>
                  <a:cubicBezTo>
                    <a:pt x="2637" y="873"/>
                    <a:pt x="2658" y="852"/>
                    <a:pt x="2721" y="831"/>
                  </a:cubicBezTo>
                  <a:cubicBezTo>
                    <a:pt x="3142" y="659"/>
                    <a:pt x="3599" y="557"/>
                    <a:pt x="4074" y="557"/>
                  </a:cubicBezTo>
                  <a:cubicBezTo>
                    <a:pt x="4118" y="557"/>
                    <a:pt x="4162" y="557"/>
                    <a:pt x="4206" y="559"/>
                  </a:cubicBezTo>
                  <a:cubicBezTo>
                    <a:pt x="5085" y="622"/>
                    <a:pt x="5880" y="957"/>
                    <a:pt x="6592" y="1480"/>
                  </a:cubicBezTo>
                  <a:cubicBezTo>
                    <a:pt x="7115" y="1877"/>
                    <a:pt x="7659" y="2296"/>
                    <a:pt x="8077" y="2819"/>
                  </a:cubicBezTo>
                  <a:cubicBezTo>
                    <a:pt x="8559" y="3363"/>
                    <a:pt x="8851" y="3991"/>
                    <a:pt x="9144" y="4639"/>
                  </a:cubicBezTo>
                  <a:cubicBezTo>
                    <a:pt x="9249" y="4869"/>
                    <a:pt x="9333" y="5121"/>
                    <a:pt x="9437" y="5351"/>
                  </a:cubicBezTo>
                  <a:cubicBezTo>
                    <a:pt x="9563" y="5644"/>
                    <a:pt x="9668" y="5957"/>
                    <a:pt x="9793" y="6271"/>
                  </a:cubicBezTo>
                  <a:cubicBezTo>
                    <a:pt x="10065" y="6899"/>
                    <a:pt x="10149" y="7548"/>
                    <a:pt x="10128" y="8217"/>
                  </a:cubicBezTo>
                  <a:cubicBezTo>
                    <a:pt x="10086" y="9012"/>
                    <a:pt x="9940" y="9786"/>
                    <a:pt x="9730" y="10561"/>
                  </a:cubicBezTo>
                  <a:lnTo>
                    <a:pt x="9333" y="11816"/>
                  </a:lnTo>
                  <a:cubicBezTo>
                    <a:pt x="9312" y="11816"/>
                    <a:pt x="9312" y="11837"/>
                    <a:pt x="9312" y="11858"/>
                  </a:cubicBezTo>
                  <a:cubicBezTo>
                    <a:pt x="9249" y="12297"/>
                    <a:pt x="9019" y="12695"/>
                    <a:pt x="8851" y="13092"/>
                  </a:cubicBezTo>
                  <a:cubicBezTo>
                    <a:pt x="8726" y="13385"/>
                    <a:pt x="8621" y="13636"/>
                    <a:pt x="8517" y="13929"/>
                  </a:cubicBezTo>
                  <a:cubicBezTo>
                    <a:pt x="8496" y="14034"/>
                    <a:pt x="8475" y="14118"/>
                    <a:pt x="8475" y="14222"/>
                  </a:cubicBezTo>
                  <a:cubicBezTo>
                    <a:pt x="8475" y="14369"/>
                    <a:pt x="8538" y="14432"/>
                    <a:pt x="8705" y="14432"/>
                  </a:cubicBezTo>
                  <a:lnTo>
                    <a:pt x="8810" y="14432"/>
                  </a:lnTo>
                  <a:cubicBezTo>
                    <a:pt x="8956" y="14390"/>
                    <a:pt x="9061" y="14348"/>
                    <a:pt x="9123" y="14160"/>
                  </a:cubicBezTo>
                  <a:cubicBezTo>
                    <a:pt x="9375" y="13427"/>
                    <a:pt x="9668" y="12716"/>
                    <a:pt x="9940" y="12025"/>
                  </a:cubicBezTo>
                  <a:cubicBezTo>
                    <a:pt x="10170" y="11398"/>
                    <a:pt x="10358" y="10749"/>
                    <a:pt x="10484" y="10058"/>
                  </a:cubicBezTo>
                  <a:cubicBezTo>
                    <a:pt x="10609" y="9494"/>
                    <a:pt x="10693" y="8887"/>
                    <a:pt x="10672" y="8280"/>
                  </a:cubicBezTo>
                  <a:cubicBezTo>
                    <a:pt x="10672" y="7799"/>
                    <a:pt x="10588" y="7359"/>
                    <a:pt x="10484" y="6899"/>
                  </a:cubicBezTo>
                  <a:cubicBezTo>
                    <a:pt x="10086" y="5016"/>
                    <a:pt x="9270" y="3363"/>
                    <a:pt x="7994" y="1940"/>
                  </a:cubicBezTo>
                  <a:cubicBezTo>
                    <a:pt x="7889" y="1835"/>
                    <a:pt x="7763" y="1710"/>
                    <a:pt x="7638" y="1605"/>
                  </a:cubicBezTo>
                  <a:cubicBezTo>
                    <a:pt x="7073" y="1166"/>
                    <a:pt x="6508" y="768"/>
                    <a:pt x="5880" y="455"/>
                  </a:cubicBezTo>
                  <a:cubicBezTo>
                    <a:pt x="5399" y="224"/>
                    <a:pt x="4918" y="78"/>
                    <a:pt x="4395" y="15"/>
                  </a:cubicBezTo>
                  <a:cubicBezTo>
                    <a:pt x="4279" y="6"/>
                    <a:pt x="4165" y="0"/>
                    <a:pt x="40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9"/>
            <p:cNvSpPr/>
            <p:nvPr/>
          </p:nvSpPr>
          <p:spPr>
            <a:xfrm>
              <a:off x="4794700" y="2952700"/>
              <a:ext cx="481800" cy="189675"/>
            </a:xfrm>
            <a:custGeom>
              <a:avLst/>
              <a:gdLst/>
              <a:ahLst/>
              <a:cxnLst/>
              <a:rect l="l" t="t" r="r" b="b"/>
              <a:pathLst>
                <a:path w="19272" h="7587" extrusionOk="0">
                  <a:moveTo>
                    <a:pt x="13244" y="1"/>
                  </a:moveTo>
                  <a:cubicBezTo>
                    <a:pt x="13058" y="1"/>
                    <a:pt x="12870" y="5"/>
                    <a:pt x="12680" y="11"/>
                  </a:cubicBezTo>
                  <a:cubicBezTo>
                    <a:pt x="10735" y="115"/>
                    <a:pt x="8872" y="638"/>
                    <a:pt x="7136" y="1643"/>
                  </a:cubicBezTo>
                  <a:cubicBezTo>
                    <a:pt x="6613" y="1956"/>
                    <a:pt x="6131" y="2312"/>
                    <a:pt x="5650" y="2689"/>
                  </a:cubicBezTo>
                  <a:cubicBezTo>
                    <a:pt x="5211" y="3024"/>
                    <a:pt x="4771" y="3358"/>
                    <a:pt x="4311" y="3672"/>
                  </a:cubicBezTo>
                  <a:cubicBezTo>
                    <a:pt x="3223" y="4467"/>
                    <a:pt x="2156" y="5262"/>
                    <a:pt x="1152" y="6162"/>
                  </a:cubicBezTo>
                  <a:cubicBezTo>
                    <a:pt x="817" y="6476"/>
                    <a:pt x="503" y="6769"/>
                    <a:pt x="189" y="7083"/>
                  </a:cubicBezTo>
                  <a:cubicBezTo>
                    <a:pt x="126" y="7125"/>
                    <a:pt x="84" y="7208"/>
                    <a:pt x="63" y="7250"/>
                  </a:cubicBezTo>
                  <a:cubicBezTo>
                    <a:pt x="1" y="7355"/>
                    <a:pt x="22" y="7459"/>
                    <a:pt x="126" y="7522"/>
                  </a:cubicBezTo>
                  <a:cubicBezTo>
                    <a:pt x="202" y="7564"/>
                    <a:pt x="298" y="7586"/>
                    <a:pt x="397" y="7586"/>
                  </a:cubicBezTo>
                  <a:cubicBezTo>
                    <a:pt x="544" y="7586"/>
                    <a:pt x="696" y="7538"/>
                    <a:pt x="796" y="7438"/>
                  </a:cubicBezTo>
                  <a:cubicBezTo>
                    <a:pt x="1779" y="6518"/>
                    <a:pt x="2804" y="5618"/>
                    <a:pt x="3872" y="4739"/>
                  </a:cubicBezTo>
                  <a:cubicBezTo>
                    <a:pt x="5190" y="3693"/>
                    <a:pt x="6550" y="2731"/>
                    <a:pt x="8014" y="1956"/>
                  </a:cubicBezTo>
                  <a:cubicBezTo>
                    <a:pt x="8454" y="1705"/>
                    <a:pt x="8914" y="1475"/>
                    <a:pt x="9395" y="1266"/>
                  </a:cubicBezTo>
                  <a:cubicBezTo>
                    <a:pt x="9919" y="1057"/>
                    <a:pt x="10463" y="910"/>
                    <a:pt x="11007" y="806"/>
                  </a:cubicBezTo>
                  <a:cubicBezTo>
                    <a:pt x="11707" y="659"/>
                    <a:pt x="12395" y="576"/>
                    <a:pt x="13090" y="576"/>
                  </a:cubicBezTo>
                  <a:cubicBezTo>
                    <a:pt x="13288" y="576"/>
                    <a:pt x="13486" y="583"/>
                    <a:pt x="13685" y="596"/>
                  </a:cubicBezTo>
                  <a:cubicBezTo>
                    <a:pt x="14459" y="638"/>
                    <a:pt x="15233" y="743"/>
                    <a:pt x="15965" y="952"/>
                  </a:cubicBezTo>
                  <a:cubicBezTo>
                    <a:pt x="16614" y="1140"/>
                    <a:pt x="17221" y="1371"/>
                    <a:pt x="17807" y="1664"/>
                  </a:cubicBezTo>
                  <a:cubicBezTo>
                    <a:pt x="18162" y="1852"/>
                    <a:pt x="18539" y="1956"/>
                    <a:pt x="18937" y="1977"/>
                  </a:cubicBezTo>
                  <a:cubicBezTo>
                    <a:pt x="19020" y="1977"/>
                    <a:pt x="19104" y="1977"/>
                    <a:pt x="19167" y="1956"/>
                  </a:cubicBezTo>
                  <a:cubicBezTo>
                    <a:pt x="19271" y="1956"/>
                    <a:pt x="19271" y="1873"/>
                    <a:pt x="19230" y="1810"/>
                  </a:cubicBezTo>
                  <a:cubicBezTo>
                    <a:pt x="19167" y="1768"/>
                    <a:pt x="19146" y="1747"/>
                    <a:pt x="19104" y="1705"/>
                  </a:cubicBezTo>
                  <a:cubicBezTo>
                    <a:pt x="18895" y="1601"/>
                    <a:pt x="18644" y="1475"/>
                    <a:pt x="18413" y="1392"/>
                  </a:cubicBezTo>
                  <a:cubicBezTo>
                    <a:pt x="18058" y="1245"/>
                    <a:pt x="17681" y="1140"/>
                    <a:pt x="17325" y="1015"/>
                  </a:cubicBezTo>
                  <a:cubicBezTo>
                    <a:pt x="16635" y="764"/>
                    <a:pt x="15986" y="534"/>
                    <a:pt x="15338" y="303"/>
                  </a:cubicBezTo>
                  <a:cubicBezTo>
                    <a:pt x="15128" y="220"/>
                    <a:pt x="14919" y="199"/>
                    <a:pt x="14710" y="136"/>
                  </a:cubicBezTo>
                  <a:cubicBezTo>
                    <a:pt x="14224" y="30"/>
                    <a:pt x="13738" y="1"/>
                    <a:pt x="13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9"/>
            <p:cNvSpPr/>
            <p:nvPr/>
          </p:nvSpPr>
          <p:spPr>
            <a:xfrm>
              <a:off x="4875775" y="3179325"/>
              <a:ext cx="279875" cy="231875"/>
            </a:xfrm>
            <a:custGeom>
              <a:avLst/>
              <a:gdLst/>
              <a:ahLst/>
              <a:cxnLst/>
              <a:rect l="l" t="t" r="r" b="b"/>
              <a:pathLst>
                <a:path w="11195" h="9275" extrusionOk="0">
                  <a:moveTo>
                    <a:pt x="9641" y="1"/>
                  </a:moveTo>
                  <a:cubicBezTo>
                    <a:pt x="9602" y="1"/>
                    <a:pt x="9562" y="2"/>
                    <a:pt x="9521" y="5"/>
                  </a:cubicBezTo>
                  <a:cubicBezTo>
                    <a:pt x="9207" y="5"/>
                    <a:pt x="8935" y="110"/>
                    <a:pt x="8684" y="257"/>
                  </a:cubicBezTo>
                  <a:cubicBezTo>
                    <a:pt x="8140" y="591"/>
                    <a:pt x="7680" y="1052"/>
                    <a:pt x="7324" y="1575"/>
                  </a:cubicBezTo>
                  <a:cubicBezTo>
                    <a:pt x="6989" y="2056"/>
                    <a:pt x="6676" y="2558"/>
                    <a:pt x="6320" y="3060"/>
                  </a:cubicBezTo>
                  <a:cubicBezTo>
                    <a:pt x="6069" y="3458"/>
                    <a:pt x="5797" y="3835"/>
                    <a:pt x="5525" y="4211"/>
                  </a:cubicBezTo>
                  <a:cubicBezTo>
                    <a:pt x="5023" y="4797"/>
                    <a:pt x="4499" y="5446"/>
                    <a:pt x="3976" y="6011"/>
                  </a:cubicBezTo>
                  <a:cubicBezTo>
                    <a:pt x="2846" y="7245"/>
                    <a:pt x="1549" y="8270"/>
                    <a:pt x="105" y="9107"/>
                  </a:cubicBezTo>
                  <a:cubicBezTo>
                    <a:pt x="85" y="9128"/>
                    <a:pt x="43" y="9128"/>
                    <a:pt x="22" y="9149"/>
                  </a:cubicBezTo>
                  <a:cubicBezTo>
                    <a:pt x="22" y="9149"/>
                    <a:pt x="1" y="9149"/>
                    <a:pt x="1" y="9170"/>
                  </a:cubicBezTo>
                  <a:cubicBezTo>
                    <a:pt x="22" y="9254"/>
                    <a:pt x="105" y="9275"/>
                    <a:pt x="189" y="9275"/>
                  </a:cubicBezTo>
                  <a:cubicBezTo>
                    <a:pt x="419" y="9254"/>
                    <a:pt x="650" y="9275"/>
                    <a:pt x="901" y="9170"/>
                  </a:cubicBezTo>
                  <a:cubicBezTo>
                    <a:pt x="1863" y="8752"/>
                    <a:pt x="2700" y="8187"/>
                    <a:pt x="3453" y="7475"/>
                  </a:cubicBezTo>
                  <a:cubicBezTo>
                    <a:pt x="4311" y="6722"/>
                    <a:pt x="5023" y="5822"/>
                    <a:pt x="5713" y="4923"/>
                  </a:cubicBezTo>
                  <a:cubicBezTo>
                    <a:pt x="6236" y="4211"/>
                    <a:pt x="6717" y="3500"/>
                    <a:pt x="7240" y="2767"/>
                  </a:cubicBezTo>
                  <a:cubicBezTo>
                    <a:pt x="7282" y="2726"/>
                    <a:pt x="7303" y="2684"/>
                    <a:pt x="7324" y="2663"/>
                  </a:cubicBezTo>
                  <a:cubicBezTo>
                    <a:pt x="7659" y="1868"/>
                    <a:pt x="8224" y="1282"/>
                    <a:pt x="8935" y="822"/>
                  </a:cubicBezTo>
                  <a:cubicBezTo>
                    <a:pt x="9186" y="696"/>
                    <a:pt x="9437" y="591"/>
                    <a:pt x="9730" y="591"/>
                  </a:cubicBezTo>
                  <a:cubicBezTo>
                    <a:pt x="9751" y="590"/>
                    <a:pt x="9772" y="589"/>
                    <a:pt x="9792" y="589"/>
                  </a:cubicBezTo>
                  <a:cubicBezTo>
                    <a:pt x="10056" y="589"/>
                    <a:pt x="10265" y="714"/>
                    <a:pt x="10421" y="947"/>
                  </a:cubicBezTo>
                  <a:cubicBezTo>
                    <a:pt x="10630" y="1261"/>
                    <a:pt x="10735" y="1596"/>
                    <a:pt x="10735" y="1951"/>
                  </a:cubicBezTo>
                  <a:cubicBezTo>
                    <a:pt x="10735" y="2516"/>
                    <a:pt x="10630" y="3039"/>
                    <a:pt x="10442" y="3563"/>
                  </a:cubicBezTo>
                  <a:cubicBezTo>
                    <a:pt x="10212" y="4253"/>
                    <a:pt x="9898" y="4923"/>
                    <a:pt x="9584" y="5592"/>
                  </a:cubicBezTo>
                  <a:cubicBezTo>
                    <a:pt x="9375" y="6073"/>
                    <a:pt x="9165" y="6555"/>
                    <a:pt x="9019" y="7078"/>
                  </a:cubicBezTo>
                  <a:cubicBezTo>
                    <a:pt x="8998" y="7161"/>
                    <a:pt x="8977" y="7245"/>
                    <a:pt x="8977" y="7287"/>
                  </a:cubicBezTo>
                  <a:cubicBezTo>
                    <a:pt x="9073" y="7348"/>
                    <a:pt x="9159" y="7376"/>
                    <a:pt x="9236" y="7376"/>
                  </a:cubicBezTo>
                  <a:cubicBezTo>
                    <a:pt x="9344" y="7376"/>
                    <a:pt x="9436" y="7322"/>
                    <a:pt x="9521" y="7224"/>
                  </a:cubicBezTo>
                  <a:cubicBezTo>
                    <a:pt x="9668" y="7057"/>
                    <a:pt x="9793" y="6848"/>
                    <a:pt x="9856" y="6638"/>
                  </a:cubicBezTo>
                  <a:cubicBezTo>
                    <a:pt x="9981" y="6262"/>
                    <a:pt x="10128" y="5885"/>
                    <a:pt x="10253" y="5508"/>
                  </a:cubicBezTo>
                  <a:cubicBezTo>
                    <a:pt x="10358" y="5195"/>
                    <a:pt x="10463" y="4860"/>
                    <a:pt x="10609" y="4609"/>
                  </a:cubicBezTo>
                  <a:cubicBezTo>
                    <a:pt x="10881" y="4148"/>
                    <a:pt x="11007" y="3688"/>
                    <a:pt x="11090" y="3186"/>
                  </a:cubicBezTo>
                  <a:cubicBezTo>
                    <a:pt x="11195" y="2642"/>
                    <a:pt x="11195" y="2056"/>
                    <a:pt x="11090" y="1512"/>
                  </a:cubicBezTo>
                  <a:cubicBezTo>
                    <a:pt x="11028" y="1219"/>
                    <a:pt x="10965" y="968"/>
                    <a:pt x="10797" y="696"/>
                  </a:cubicBezTo>
                  <a:cubicBezTo>
                    <a:pt x="10526" y="249"/>
                    <a:pt x="10146" y="1"/>
                    <a:pt x="96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9"/>
            <p:cNvSpPr/>
            <p:nvPr/>
          </p:nvSpPr>
          <p:spPr>
            <a:xfrm>
              <a:off x="5032900" y="2875350"/>
              <a:ext cx="481600" cy="255475"/>
            </a:xfrm>
            <a:custGeom>
              <a:avLst/>
              <a:gdLst/>
              <a:ahLst/>
              <a:cxnLst/>
              <a:rect l="l" t="t" r="r" b="b"/>
              <a:pathLst>
                <a:path w="19264" h="10219" extrusionOk="0">
                  <a:moveTo>
                    <a:pt x="4494" y="1"/>
                  </a:moveTo>
                  <a:cubicBezTo>
                    <a:pt x="4099" y="1"/>
                    <a:pt x="3702" y="17"/>
                    <a:pt x="3299" y="50"/>
                  </a:cubicBezTo>
                  <a:cubicBezTo>
                    <a:pt x="2525" y="92"/>
                    <a:pt x="1771" y="154"/>
                    <a:pt x="1039" y="238"/>
                  </a:cubicBezTo>
                  <a:cubicBezTo>
                    <a:pt x="809" y="259"/>
                    <a:pt x="600" y="301"/>
                    <a:pt x="391" y="364"/>
                  </a:cubicBezTo>
                  <a:cubicBezTo>
                    <a:pt x="286" y="384"/>
                    <a:pt x="181" y="447"/>
                    <a:pt x="160" y="468"/>
                  </a:cubicBezTo>
                  <a:cubicBezTo>
                    <a:pt x="98" y="489"/>
                    <a:pt x="77" y="573"/>
                    <a:pt x="56" y="615"/>
                  </a:cubicBezTo>
                  <a:cubicBezTo>
                    <a:pt x="1" y="743"/>
                    <a:pt x="58" y="807"/>
                    <a:pt x="157" y="807"/>
                  </a:cubicBezTo>
                  <a:cubicBezTo>
                    <a:pt x="171" y="807"/>
                    <a:pt x="187" y="806"/>
                    <a:pt x="202" y="803"/>
                  </a:cubicBezTo>
                  <a:lnTo>
                    <a:pt x="1688" y="657"/>
                  </a:lnTo>
                  <a:cubicBezTo>
                    <a:pt x="2378" y="573"/>
                    <a:pt x="3048" y="468"/>
                    <a:pt x="3759" y="447"/>
                  </a:cubicBezTo>
                  <a:cubicBezTo>
                    <a:pt x="4094" y="447"/>
                    <a:pt x="4471" y="468"/>
                    <a:pt x="4805" y="468"/>
                  </a:cubicBezTo>
                  <a:cubicBezTo>
                    <a:pt x="5015" y="468"/>
                    <a:pt x="5203" y="468"/>
                    <a:pt x="5412" y="447"/>
                  </a:cubicBezTo>
                  <a:cubicBezTo>
                    <a:pt x="5564" y="433"/>
                    <a:pt x="5714" y="426"/>
                    <a:pt x="5864" y="426"/>
                  </a:cubicBezTo>
                  <a:cubicBezTo>
                    <a:pt x="6354" y="426"/>
                    <a:pt x="6835" y="498"/>
                    <a:pt x="7316" y="594"/>
                  </a:cubicBezTo>
                  <a:cubicBezTo>
                    <a:pt x="8069" y="761"/>
                    <a:pt x="8802" y="1012"/>
                    <a:pt x="9513" y="1326"/>
                  </a:cubicBezTo>
                  <a:cubicBezTo>
                    <a:pt x="9911" y="1514"/>
                    <a:pt x="10308" y="1703"/>
                    <a:pt x="10727" y="1870"/>
                  </a:cubicBezTo>
                  <a:cubicBezTo>
                    <a:pt x="10936" y="1975"/>
                    <a:pt x="11145" y="2037"/>
                    <a:pt x="11354" y="2121"/>
                  </a:cubicBezTo>
                  <a:cubicBezTo>
                    <a:pt x="12087" y="2393"/>
                    <a:pt x="12735" y="2791"/>
                    <a:pt x="13363" y="3272"/>
                  </a:cubicBezTo>
                  <a:cubicBezTo>
                    <a:pt x="14158" y="3858"/>
                    <a:pt x="14870" y="4569"/>
                    <a:pt x="15539" y="5322"/>
                  </a:cubicBezTo>
                  <a:lnTo>
                    <a:pt x="17485" y="7603"/>
                  </a:lnTo>
                  <a:cubicBezTo>
                    <a:pt x="17652" y="7791"/>
                    <a:pt x="17757" y="8022"/>
                    <a:pt x="17862" y="8231"/>
                  </a:cubicBezTo>
                  <a:cubicBezTo>
                    <a:pt x="18008" y="8545"/>
                    <a:pt x="18155" y="8879"/>
                    <a:pt x="18301" y="9193"/>
                  </a:cubicBezTo>
                  <a:cubicBezTo>
                    <a:pt x="18427" y="9444"/>
                    <a:pt x="18573" y="9696"/>
                    <a:pt x="18782" y="9884"/>
                  </a:cubicBezTo>
                  <a:cubicBezTo>
                    <a:pt x="18887" y="9988"/>
                    <a:pt x="19013" y="10072"/>
                    <a:pt x="19138" y="10177"/>
                  </a:cubicBezTo>
                  <a:cubicBezTo>
                    <a:pt x="19159" y="10198"/>
                    <a:pt x="19222" y="10198"/>
                    <a:pt x="19264" y="10219"/>
                  </a:cubicBezTo>
                  <a:cubicBezTo>
                    <a:pt x="19243" y="10093"/>
                    <a:pt x="19243" y="9988"/>
                    <a:pt x="19222" y="9884"/>
                  </a:cubicBezTo>
                  <a:cubicBezTo>
                    <a:pt x="19075" y="9151"/>
                    <a:pt x="18741" y="8461"/>
                    <a:pt x="18322" y="7875"/>
                  </a:cubicBezTo>
                  <a:cubicBezTo>
                    <a:pt x="17904" y="7289"/>
                    <a:pt x="17443" y="6766"/>
                    <a:pt x="16941" y="6243"/>
                  </a:cubicBezTo>
                  <a:cubicBezTo>
                    <a:pt x="16606" y="5887"/>
                    <a:pt x="16230" y="5511"/>
                    <a:pt x="15895" y="5155"/>
                  </a:cubicBezTo>
                  <a:cubicBezTo>
                    <a:pt x="15748" y="4967"/>
                    <a:pt x="15581" y="4778"/>
                    <a:pt x="15435" y="4569"/>
                  </a:cubicBezTo>
                  <a:cubicBezTo>
                    <a:pt x="14619" y="3439"/>
                    <a:pt x="13572" y="2581"/>
                    <a:pt x="12317" y="1975"/>
                  </a:cubicBezTo>
                  <a:cubicBezTo>
                    <a:pt x="11626" y="1640"/>
                    <a:pt x="10957" y="1410"/>
                    <a:pt x="10225" y="1242"/>
                  </a:cubicBezTo>
                  <a:cubicBezTo>
                    <a:pt x="10141" y="1221"/>
                    <a:pt x="10099" y="1201"/>
                    <a:pt x="10015" y="1180"/>
                  </a:cubicBezTo>
                  <a:cubicBezTo>
                    <a:pt x="9409" y="887"/>
                    <a:pt x="8781" y="657"/>
                    <a:pt x="8132" y="468"/>
                  </a:cubicBezTo>
                  <a:cubicBezTo>
                    <a:pt x="7546" y="301"/>
                    <a:pt x="6981" y="196"/>
                    <a:pt x="6396" y="133"/>
                  </a:cubicBezTo>
                  <a:cubicBezTo>
                    <a:pt x="5752" y="43"/>
                    <a:pt x="5125" y="1"/>
                    <a:pt x="44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9"/>
            <p:cNvSpPr/>
            <p:nvPr/>
          </p:nvSpPr>
          <p:spPr>
            <a:xfrm>
              <a:off x="4792625" y="2927050"/>
              <a:ext cx="435225" cy="173725"/>
            </a:xfrm>
            <a:custGeom>
              <a:avLst/>
              <a:gdLst/>
              <a:ahLst/>
              <a:cxnLst/>
              <a:rect l="l" t="t" r="r" b="b"/>
              <a:pathLst>
                <a:path w="17409" h="6949" extrusionOk="0">
                  <a:moveTo>
                    <a:pt x="13755" y="1"/>
                  </a:moveTo>
                  <a:cubicBezTo>
                    <a:pt x="13355" y="1"/>
                    <a:pt x="12952" y="11"/>
                    <a:pt x="12554" y="11"/>
                  </a:cubicBezTo>
                  <a:cubicBezTo>
                    <a:pt x="11675" y="11"/>
                    <a:pt x="10838" y="200"/>
                    <a:pt x="9981" y="388"/>
                  </a:cubicBezTo>
                  <a:cubicBezTo>
                    <a:pt x="8976" y="597"/>
                    <a:pt x="8035" y="911"/>
                    <a:pt x="7114" y="1329"/>
                  </a:cubicBezTo>
                  <a:cubicBezTo>
                    <a:pt x="6633" y="1560"/>
                    <a:pt x="6131" y="1853"/>
                    <a:pt x="5691" y="2166"/>
                  </a:cubicBezTo>
                  <a:cubicBezTo>
                    <a:pt x="5608" y="2250"/>
                    <a:pt x="5503" y="2271"/>
                    <a:pt x="5419" y="2313"/>
                  </a:cubicBezTo>
                  <a:cubicBezTo>
                    <a:pt x="4750" y="2627"/>
                    <a:pt x="4143" y="3045"/>
                    <a:pt x="3557" y="3526"/>
                  </a:cubicBezTo>
                  <a:cubicBezTo>
                    <a:pt x="2992" y="3966"/>
                    <a:pt x="2469" y="4468"/>
                    <a:pt x="1925" y="4928"/>
                  </a:cubicBezTo>
                  <a:cubicBezTo>
                    <a:pt x="1360" y="5410"/>
                    <a:pt x="816" y="5870"/>
                    <a:pt x="251" y="6288"/>
                  </a:cubicBezTo>
                  <a:cubicBezTo>
                    <a:pt x="146" y="6372"/>
                    <a:pt x="63" y="6477"/>
                    <a:pt x="42" y="6602"/>
                  </a:cubicBezTo>
                  <a:cubicBezTo>
                    <a:pt x="0" y="6749"/>
                    <a:pt x="42" y="6853"/>
                    <a:pt x="146" y="6895"/>
                  </a:cubicBezTo>
                  <a:cubicBezTo>
                    <a:pt x="192" y="6932"/>
                    <a:pt x="242" y="6948"/>
                    <a:pt x="293" y="6948"/>
                  </a:cubicBezTo>
                  <a:cubicBezTo>
                    <a:pt x="357" y="6948"/>
                    <a:pt x="423" y="6921"/>
                    <a:pt x="481" y="6874"/>
                  </a:cubicBezTo>
                  <a:lnTo>
                    <a:pt x="1109" y="6330"/>
                  </a:lnTo>
                  <a:cubicBezTo>
                    <a:pt x="2804" y="4866"/>
                    <a:pt x="4645" y="3526"/>
                    <a:pt x="6591" y="2397"/>
                  </a:cubicBezTo>
                  <a:cubicBezTo>
                    <a:pt x="7114" y="2083"/>
                    <a:pt x="7700" y="1790"/>
                    <a:pt x="8244" y="1518"/>
                  </a:cubicBezTo>
                  <a:cubicBezTo>
                    <a:pt x="8307" y="1476"/>
                    <a:pt x="8349" y="1476"/>
                    <a:pt x="8411" y="1455"/>
                  </a:cubicBezTo>
                  <a:lnTo>
                    <a:pt x="10608" y="827"/>
                  </a:lnTo>
                  <a:cubicBezTo>
                    <a:pt x="11278" y="639"/>
                    <a:pt x="11989" y="513"/>
                    <a:pt x="12701" y="493"/>
                  </a:cubicBezTo>
                  <a:cubicBezTo>
                    <a:pt x="12790" y="487"/>
                    <a:pt x="12880" y="484"/>
                    <a:pt x="12970" y="484"/>
                  </a:cubicBezTo>
                  <a:cubicBezTo>
                    <a:pt x="13215" y="484"/>
                    <a:pt x="13460" y="504"/>
                    <a:pt x="13705" y="534"/>
                  </a:cubicBezTo>
                  <a:cubicBezTo>
                    <a:pt x="13789" y="534"/>
                    <a:pt x="13851" y="534"/>
                    <a:pt x="13893" y="513"/>
                  </a:cubicBezTo>
                  <a:cubicBezTo>
                    <a:pt x="14042" y="464"/>
                    <a:pt x="14190" y="443"/>
                    <a:pt x="14338" y="443"/>
                  </a:cubicBezTo>
                  <a:cubicBezTo>
                    <a:pt x="14504" y="443"/>
                    <a:pt x="14669" y="469"/>
                    <a:pt x="14835" y="513"/>
                  </a:cubicBezTo>
                  <a:cubicBezTo>
                    <a:pt x="15232" y="618"/>
                    <a:pt x="15588" y="827"/>
                    <a:pt x="15986" y="1016"/>
                  </a:cubicBezTo>
                  <a:cubicBezTo>
                    <a:pt x="16279" y="1141"/>
                    <a:pt x="16572" y="1267"/>
                    <a:pt x="16885" y="1309"/>
                  </a:cubicBezTo>
                  <a:cubicBezTo>
                    <a:pt x="16907" y="1311"/>
                    <a:pt x="16929" y="1313"/>
                    <a:pt x="16951" y="1313"/>
                  </a:cubicBezTo>
                  <a:cubicBezTo>
                    <a:pt x="17101" y="1313"/>
                    <a:pt x="17263" y="1253"/>
                    <a:pt x="17408" y="1162"/>
                  </a:cubicBezTo>
                  <a:cubicBezTo>
                    <a:pt x="17116" y="848"/>
                    <a:pt x="16802" y="618"/>
                    <a:pt x="16425" y="430"/>
                  </a:cubicBezTo>
                  <a:cubicBezTo>
                    <a:pt x="15965" y="200"/>
                    <a:pt x="15463" y="95"/>
                    <a:pt x="14939" y="53"/>
                  </a:cubicBezTo>
                  <a:cubicBezTo>
                    <a:pt x="14552" y="11"/>
                    <a:pt x="14155" y="1"/>
                    <a:pt x="13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9"/>
            <p:cNvSpPr/>
            <p:nvPr/>
          </p:nvSpPr>
          <p:spPr>
            <a:xfrm>
              <a:off x="5205325" y="2737950"/>
              <a:ext cx="367775" cy="262100"/>
            </a:xfrm>
            <a:custGeom>
              <a:avLst/>
              <a:gdLst/>
              <a:ahLst/>
              <a:cxnLst/>
              <a:rect l="l" t="t" r="r" b="b"/>
              <a:pathLst>
                <a:path w="14711" h="10484" extrusionOk="0">
                  <a:moveTo>
                    <a:pt x="1" y="1"/>
                  </a:moveTo>
                  <a:lnTo>
                    <a:pt x="1" y="1"/>
                  </a:lnTo>
                  <a:cubicBezTo>
                    <a:pt x="43" y="126"/>
                    <a:pt x="126" y="189"/>
                    <a:pt x="210" y="231"/>
                  </a:cubicBezTo>
                  <a:cubicBezTo>
                    <a:pt x="398" y="399"/>
                    <a:pt x="628" y="503"/>
                    <a:pt x="859" y="566"/>
                  </a:cubicBezTo>
                  <a:lnTo>
                    <a:pt x="2281" y="963"/>
                  </a:lnTo>
                  <a:cubicBezTo>
                    <a:pt x="2825" y="1131"/>
                    <a:pt x="3411" y="1256"/>
                    <a:pt x="3893" y="1507"/>
                  </a:cubicBezTo>
                  <a:cubicBezTo>
                    <a:pt x="4771" y="1968"/>
                    <a:pt x="5608" y="2428"/>
                    <a:pt x="6403" y="2972"/>
                  </a:cubicBezTo>
                  <a:cubicBezTo>
                    <a:pt x="7805" y="3914"/>
                    <a:pt x="9103" y="4939"/>
                    <a:pt x="10358" y="6048"/>
                  </a:cubicBezTo>
                  <a:cubicBezTo>
                    <a:pt x="10944" y="6529"/>
                    <a:pt x="11488" y="7031"/>
                    <a:pt x="12053" y="7533"/>
                  </a:cubicBezTo>
                  <a:cubicBezTo>
                    <a:pt x="12116" y="7575"/>
                    <a:pt x="12157" y="7617"/>
                    <a:pt x="12199" y="7659"/>
                  </a:cubicBezTo>
                  <a:cubicBezTo>
                    <a:pt x="12534" y="8098"/>
                    <a:pt x="12952" y="8517"/>
                    <a:pt x="13350" y="8935"/>
                  </a:cubicBezTo>
                  <a:cubicBezTo>
                    <a:pt x="13727" y="9333"/>
                    <a:pt x="14103" y="9751"/>
                    <a:pt x="14438" y="10149"/>
                  </a:cubicBezTo>
                  <a:cubicBezTo>
                    <a:pt x="14522" y="10254"/>
                    <a:pt x="14605" y="10358"/>
                    <a:pt x="14710" y="10484"/>
                  </a:cubicBezTo>
                  <a:lnTo>
                    <a:pt x="14710" y="10295"/>
                  </a:lnTo>
                  <a:cubicBezTo>
                    <a:pt x="14647" y="9668"/>
                    <a:pt x="14396" y="9145"/>
                    <a:pt x="14020" y="8684"/>
                  </a:cubicBezTo>
                  <a:cubicBezTo>
                    <a:pt x="13727" y="8349"/>
                    <a:pt x="13413" y="8036"/>
                    <a:pt x="13078" y="7743"/>
                  </a:cubicBezTo>
                  <a:cubicBezTo>
                    <a:pt x="12764" y="7450"/>
                    <a:pt x="12429" y="7220"/>
                    <a:pt x="12116" y="6927"/>
                  </a:cubicBezTo>
                  <a:cubicBezTo>
                    <a:pt x="11718" y="6592"/>
                    <a:pt x="11362" y="6215"/>
                    <a:pt x="10965" y="5880"/>
                  </a:cubicBezTo>
                  <a:cubicBezTo>
                    <a:pt x="9437" y="4500"/>
                    <a:pt x="7805" y="3265"/>
                    <a:pt x="6090" y="2135"/>
                  </a:cubicBezTo>
                  <a:cubicBezTo>
                    <a:pt x="5776" y="1926"/>
                    <a:pt x="5462" y="1717"/>
                    <a:pt x="5148" y="1549"/>
                  </a:cubicBezTo>
                  <a:cubicBezTo>
                    <a:pt x="4834" y="1361"/>
                    <a:pt x="4520" y="1194"/>
                    <a:pt x="4185" y="1068"/>
                  </a:cubicBezTo>
                  <a:cubicBezTo>
                    <a:pt x="3683" y="859"/>
                    <a:pt x="3181" y="650"/>
                    <a:pt x="2700" y="503"/>
                  </a:cubicBezTo>
                  <a:cubicBezTo>
                    <a:pt x="2009" y="294"/>
                    <a:pt x="1319" y="106"/>
                    <a:pt x="608" y="43"/>
                  </a:cubicBezTo>
                  <a:cubicBezTo>
                    <a:pt x="419" y="22"/>
                    <a:pt x="231" y="2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9"/>
            <p:cNvSpPr/>
            <p:nvPr/>
          </p:nvSpPr>
          <p:spPr>
            <a:xfrm>
              <a:off x="5057825" y="2786000"/>
              <a:ext cx="406450" cy="169075"/>
            </a:xfrm>
            <a:custGeom>
              <a:avLst/>
              <a:gdLst/>
              <a:ahLst/>
              <a:cxnLst/>
              <a:rect l="l" t="t" r="r" b="b"/>
              <a:pathLst>
                <a:path w="16258" h="6763" extrusionOk="0">
                  <a:moveTo>
                    <a:pt x="4591" y="0"/>
                  </a:moveTo>
                  <a:cubicBezTo>
                    <a:pt x="4160" y="0"/>
                    <a:pt x="3733" y="36"/>
                    <a:pt x="3306" y="88"/>
                  </a:cubicBezTo>
                  <a:cubicBezTo>
                    <a:pt x="2637" y="171"/>
                    <a:pt x="1925" y="255"/>
                    <a:pt x="1235" y="360"/>
                  </a:cubicBezTo>
                  <a:cubicBezTo>
                    <a:pt x="900" y="401"/>
                    <a:pt x="565" y="485"/>
                    <a:pt x="230" y="569"/>
                  </a:cubicBezTo>
                  <a:lnTo>
                    <a:pt x="0" y="632"/>
                  </a:lnTo>
                  <a:cubicBezTo>
                    <a:pt x="105" y="694"/>
                    <a:pt x="210" y="715"/>
                    <a:pt x="314" y="715"/>
                  </a:cubicBezTo>
                  <a:cubicBezTo>
                    <a:pt x="565" y="715"/>
                    <a:pt x="795" y="715"/>
                    <a:pt x="1067" y="694"/>
                  </a:cubicBezTo>
                  <a:cubicBezTo>
                    <a:pt x="1689" y="619"/>
                    <a:pt x="2311" y="565"/>
                    <a:pt x="2941" y="565"/>
                  </a:cubicBezTo>
                  <a:cubicBezTo>
                    <a:pt x="3180" y="565"/>
                    <a:pt x="3420" y="573"/>
                    <a:pt x="3662" y="590"/>
                  </a:cubicBezTo>
                  <a:cubicBezTo>
                    <a:pt x="4499" y="632"/>
                    <a:pt x="5357" y="736"/>
                    <a:pt x="6194" y="925"/>
                  </a:cubicBezTo>
                  <a:cubicBezTo>
                    <a:pt x="6759" y="1050"/>
                    <a:pt x="7344" y="1218"/>
                    <a:pt x="7909" y="1406"/>
                  </a:cubicBezTo>
                  <a:cubicBezTo>
                    <a:pt x="8684" y="1657"/>
                    <a:pt x="9437" y="1950"/>
                    <a:pt x="10169" y="2306"/>
                  </a:cubicBezTo>
                  <a:cubicBezTo>
                    <a:pt x="10483" y="2473"/>
                    <a:pt x="10734" y="2661"/>
                    <a:pt x="11027" y="2870"/>
                  </a:cubicBezTo>
                  <a:cubicBezTo>
                    <a:pt x="12073" y="3603"/>
                    <a:pt x="13015" y="4440"/>
                    <a:pt x="13977" y="5235"/>
                  </a:cubicBezTo>
                  <a:cubicBezTo>
                    <a:pt x="14396" y="5611"/>
                    <a:pt x="14856" y="5967"/>
                    <a:pt x="15275" y="6344"/>
                  </a:cubicBezTo>
                  <a:cubicBezTo>
                    <a:pt x="15526" y="6574"/>
                    <a:pt x="15839" y="6679"/>
                    <a:pt x="16174" y="6762"/>
                  </a:cubicBezTo>
                  <a:lnTo>
                    <a:pt x="16258" y="6762"/>
                  </a:lnTo>
                  <a:cubicBezTo>
                    <a:pt x="16070" y="6490"/>
                    <a:pt x="15902" y="6281"/>
                    <a:pt x="15693" y="6072"/>
                  </a:cubicBezTo>
                  <a:cubicBezTo>
                    <a:pt x="15316" y="5695"/>
                    <a:pt x="14877" y="5319"/>
                    <a:pt x="14459" y="4984"/>
                  </a:cubicBezTo>
                  <a:cubicBezTo>
                    <a:pt x="14019" y="4649"/>
                    <a:pt x="13538" y="4272"/>
                    <a:pt x="13119" y="3875"/>
                  </a:cubicBezTo>
                  <a:cubicBezTo>
                    <a:pt x="12617" y="3435"/>
                    <a:pt x="12094" y="3038"/>
                    <a:pt x="11550" y="2682"/>
                  </a:cubicBezTo>
                  <a:cubicBezTo>
                    <a:pt x="10797" y="2159"/>
                    <a:pt x="10002" y="1678"/>
                    <a:pt x="9144" y="1301"/>
                  </a:cubicBezTo>
                  <a:cubicBezTo>
                    <a:pt x="8558" y="1050"/>
                    <a:pt x="7993" y="820"/>
                    <a:pt x="7386" y="694"/>
                  </a:cubicBezTo>
                  <a:cubicBezTo>
                    <a:pt x="7324" y="673"/>
                    <a:pt x="7198" y="632"/>
                    <a:pt x="7135" y="590"/>
                  </a:cubicBezTo>
                  <a:cubicBezTo>
                    <a:pt x="6612" y="297"/>
                    <a:pt x="6026" y="109"/>
                    <a:pt x="5399" y="46"/>
                  </a:cubicBezTo>
                  <a:cubicBezTo>
                    <a:pt x="5127" y="14"/>
                    <a:pt x="4858" y="0"/>
                    <a:pt x="45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9"/>
            <p:cNvSpPr/>
            <p:nvPr/>
          </p:nvSpPr>
          <p:spPr>
            <a:xfrm>
              <a:off x="4910825" y="3219725"/>
              <a:ext cx="220250" cy="246925"/>
            </a:xfrm>
            <a:custGeom>
              <a:avLst/>
              <a:gdLst/>
              <a:ahLst/>
              <a:cxnLst/>
              <a:rect l="l" t="t" r="r" b="b"/>
              <a:pathLst>
                <a:path w="8810" h="9877" extrusionOk="0">
                  <a:moveTo>
                    <a:pt x="8569" y="1"/>
                  </a:moveTo>
                  <a:cubicBezTo>
                    <a:pt x="8512" y="1"/>
                    <a:pt x="8461" y="29"/>
                    <a:pt x="8391" y="84"/>
                  </a:cubicBezTo>
                  <a:cubicBezTo>
                    <a:pt x="8245" y="210"/>
                    <a:pt x="8161" y="377"/>
                    <a:pt x="8098" y="545"/>
                  </a:cubicBezTo>
                  <a:cubicBezTo>
                    <a:pt x="7973" y="900"/>
                    <a:pt x="7826" y="1256"/>
                    <a:pt x="7701" y="1591"/>
                  </a:cubicBezTo>
                  <a:cubicBezTo>
                    <a:pt x="7617" y="1884"/>
                    <a:pt x="7512" y="2156"/>
                    <a:pt x="7303" y="2386"/>
                  </a:cubicBezTo>
                  <a:cubicBezTo>
                    <a:pt x="7261" y="2407"/>
                    <a:pt x="7261" y="2491"/>
                    <a:pt x="7240" y="2574"/>
                  </a:cubicBezTo>
                  <a:cubicBezTo>
                    <a:pt x="6989" y="3348"/>
                    <a:pt x="6550" y="4060"/>
                    <a:pt x="6090" y="4708"/>
                  </a:cubicBezTo>
                  <a:cubicBezTo>
                    <a:pt x="5671" y="5252"/>
                    <a:pt x="5253" y="5838"/>
                    <a:pt x="4855" y="6403"/>
                  </a:cubicBezTo>
                  <a:cubicBezTo>
                    <a:pt x="4667" y="6675"/>
                    <a:pt x="4457" y="6884"/>
                    <a:pt x="4206" y="7073"/>
                  </a:cubicBezTo>
                  <a:cubicBezTo>
                    <a:pt x="2909" y="7931"/>
                    <a:pt x="1591" y="8705"/>
                    <a:pt x="189" y="9479"/>
                  </a:cubicBezTo>
                  <a:cubicBezTo>
                    <a:pt x="147" y="9500"/>
                    <a:pt x="84" y="9542"/>
                    <a:pt x="1" y="9584"/>
                  </a:cubicBezTo>
                  <a:cubicBezTo>
                    <a:pt x="105" y="9793"/>
                    <a:pt x="273" y="9877"/>
                    <a:pt x="482" y="9877"/>
                  </a:cubicBezTo>
                  <a:cubicBezTo>
                    <a:pt x="796" y="9877"/>
                    <a:pt x="1089" y="9751"/>
                    <a:pt x="1319" y="9584"/>
                  </a:cubicBezTo>
                  <a:cubicBezTo>
                    <a:pt x="1424" y="9500"/>
                    <a:pt x="1549" y="9437"/>
                    <a:pt x="1675" y="9395"/>
                  </a:cubicBezTo>
                  <a:cubicBezTo>
                    <a:pt x="2867" y="8956"/>
                    <a:pt x="3934" y="8349"/>
                    <a:pt x="4855" y="7449"/>
                  </a:cubicBezTo>
                  <a:cubicBezTo>
                    <a:pt x="5001" y="7303"/>
                    <a:pt x="5169" y="7136"/>
                    <a:pt x="5294" y="6989"/>
                  </a:cubicBezTo>
                  <a:cubicBezTo>
                    <a:pt x="5901" y="6257"/>
                    <a:pt x="6487" y="5524"/>
                    <a:pt x="6989" y="4708"/>
                  </a:cubicBezTo>
                  <a:cubicBezTo>
                    <a:pt x="7533" y="3788"/>
                    <a:pt x="8014" y="2846"/>
                    <a:pt x="8349" y="1842"/>
                  </a:cubicBezTo>
                  <a:cubicBezTo>
                    <a:pt x="8538" y="1340"/>
                    <a:pt x="8663" y="817"/>
                    <a:pt x="8768" y="294"/>
                  </a:cubicBezTo>
                  <a:cubicBezTo>
                    <a:pt x="8810" y="105"/>
                    <a:pt x="8810" y="105"/>
                    <a:pt x="8663" y="22"/>
                  </a:cubicBezTo>
                  <a:cubicBezTo>
                    <a:pt x="8628" y="8"/>
                    <a:pt x="8598" y="1"/>
                    <a:pt x="8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9"/>
            <p:cNvSpPr/>
            <p:nvPr/>
          </p:nvSpPr>
          <p:spPr>
            <a:xfrm>
              <a:off x="5145700" y="3189900"/>
              <a:ext cx="174225" cy="402650"/>
            </a:xfrm>
            <a:custGeom>
              <a:avLst/>
              <a:gdLst/>
              <a:ahLst/>
              <a:cxnLst/>
              <a:rect l="l" t="t" r="r" b="b"/>
              <a:pathLst>
                <a:path w="6969" h="16106" extrusionOk="0">
                  <a:moveTo>
                    <a:pt x="6026" y="1"/>
                  </a:moveTo>
                  <a:cubicBezTo>
                    <a:pt x="6047" y="64"/>
                    <a:pt x="6047" y="127"/>
                    <a:pt x="6047" y="210"/>
                  </a:cubicBezTo>
                  <a:cubicBezTo>
                    <a:pt x="6131" y="796"/>
                    <a:pt x="6236" y="1403"/>
                    <a:pt x="6319" y="2010"/>
                  </a:cubicBezTo>
                  <a:cubicBezTo>
                    <a:pt x="6424" y="2679"/>
                    <a:pt x="6487" y="3370"/>
                    <a:pt x="6487" y="4039"/>
                  </a:cubicBezTo>
                  <a:cubicBezTo>
                    <a:pt x="6487" y="4667"/>
                    <a:pt x="6382" y="5274"/>
                    <a:pt x="6215" y="5881"/>
                  </a:cubicBezTo>
                  <a:cubicBezTo>
                    <a:pt x="6110" y="6215"/>
                    <a:pt x="6026" y="6529"/>
                    <a:pt x="5922" y="6864"/>
                  </a:cubicBezTo>
                  <a:cubicBezTo>
                    <a:pt x="5545" y="8119"/>
                    <a:pt x="5085" y="9312"/>
                    <a:pt x="4457" y="10463"/>
                  </a:cubicBezTo>
                  <a:cubicBezTo>
                    <a:pt x="3955" y="11404"/>
                    <a:pt x="3411" y="12346"/>
                    <a:pt x="2783" y="13204"/>
                  </a:cubicBezTo>
                  <a:cubicBezTo>
                    <a:pt x="2239" y="13936"/>
                    <a:pt x="1653" y="14606"/>
                    <a:pt x="984" y="15233"/>
                  </a:cubicBezTo>
                  <a:cubicBezTo>
                    <a:pt x="879" y="15317"/>
                    <a:pt x="796" y="15380"/>
                    <a:pt x="670" y="15401"/>
                  </a:cubicBezTo>
                  <a:cubicBezTo>
                    <a:pt x="503" y="15422"/>
                    <a:pt x="377" y="15484"/>
                    <a:pt x="210" y="15526"/>
                  </a:cubicBezTo>
                  <a:cubicBezTo>
                    <a:pt x="84" y="15589"/>
                    <a:pt x="0" y="15652"/>
                    <a:pt x="0" y="15819"/>
                  </a:cubicBezTo>
                  <a:cubicBezTo>
                    <a:pt x="42" y="15966"/>
                    <a:pt x="168" y="16049"/>
                    <a:pt x="293" y="16070"/>
                  </a:cubicBezTo>
                  <a:cubicBezTo>
                    <a:pt x="356" y="16094"/>
                    <a:pt x="419" y="16106"/>
                    <a:pt x="481" y="16106"/>
                  </a:cubicBezTo>
                  <a:cubicBezTo>
                    <a:pt x="583" y="16106"/>
                    <a:pt x="683" y="16073"/>
                    <a:pt x="775" y="16008"/>
                  </a:cubicBezTo>
                  <a:cubicBezTo>
                    <a:pt x="837" y="15945"/>
                    <a:pt x="942" y="15861"/>
                    <a:pt x="1005" y="15798"/>
                  </a:cubicBezTo>
                  <a:cubicBezTo>
                    <a:pt x="1109" y="15652"/>
                    <a:pt x="1214" y="15589"/>
                    <a:pt x="1319" y="15505"/>
                  </a:cubicBezTo>
                  <a:cubicBezTo>
                    <a:pt x="2093" y="14961"/>
                    <a:pt x="2721" y="14250"/>
                    <a:pt x="3306" y="13455"/>
                  </a:cubicBezTo>
                  <a:cubicBezTo>
                    <a:pt x="3913" y="12618"/>
                    <a:pt x="4436" y="11739"/>
                    <a:pt x="4876" y="10818"/>
                  </a:cubicBezTo>
                  <a:cubicBezTo>
                    <a:pt x="5190" y="10212"/>
                    <a:pt x="5420" y="9626"/>
                    <a:pt x="5692" y="8998"/>
                  </a:cubicBezTo>
                  <a:cubicBezTo>
                    <a:pt x="5901" y="8412"/>
                    <a:pt x="6131" y="7847"/>
                    <a:pt x="6319" y="7261"/>
                  </a:cubicBezTo>
                  <a:cubicBezTo>
                    <a:pt x="6529" y="6613"/>
                    <a:pt x="6696" y="5922"/>
                    <a:pt x="6780" y="5253"/>
                  </a:cubicBezTo>
                  <a:cubicBezTo>
                    <a:pt x="6842" y="4855"/>
                    <a:pt x="6884" y="4458"/>
                    <a:pt x="6905" y="4039"/>
                  </a:cubicBezTo>
                  <a:cubicBezTo>
                    <a:pt x="6968" y="3056"/>
                    <a:pt x="6947" y="2093"/>
                    <a:pt x="6633" y="1110"/>
                  </a:cubicBezTo>
                  <a:cubicBezTo>
                    <a:pt x="6529" y="754"/>
                    <a:pt x="6361" y="440"/>
                    <a:pt x="6152" y="127"/>
                  </a:cubicBezTo>
                  <a:cubicBezTo>
                    <a:pt x="6131" y="64"/>
                    <a:pt x="6068" y="43"/>
                    <a:pt x="60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9"/>
            <p:cNvSpPr/>
            <p:nvPr/>
          </p:nvSpPr>
          <p:spPr>
            <a:xfrm>
              <a:off x="4783725" y="2766725"/>
              <a:ext cx="351525" cy="151125"/>
            </a:xfrm>
            <a:custGeom>
              <a:avLst/>
              <a:gdLst/>
              <a:ahLst/>
              <a:cxnLst/>
              <a:rect l="l" t="t" r="r" b="b"/>
              <a:pathLst>
                <a:path w="14061" h="6045" extrusionOk="0">
                  <a:moveTo>
                    <a:pt x="13412" y="1"/>
                  </a:moveTo>
                  <a:cubicBezTo>
                    <a:pt x="12303" y="1"/>
                    <a:pt x="11257" y="189"/>
                    <a:pt x="10211" y="440"/>
                  </a:cubicBezTo>
                  <a:cubicBezTo>
                    <a:pt x="9374" y="649"/>
                    <a:pt x="8516" y="880"/>
                    <a:pt x="7679" y="1172"/>
                  </a:cubicBezTo>
                  <a:cubicBezTo>
                    <a:pt x="6717" y="1507"/>
                    <a:pt x="5775" y="1989"/>
                    <a:pt x="4855" y="2491"/>
                  </a:cubicBezTo>
                  <a:cubicBezTo>
                    <a:pt x="4039" y="2951"/>
                    <a:pt x="3243" y="3432"/>
                    <a:pt x="2427" y="3872"/>
                  </a:cubicBezTo>
                  <a:cubicBezTo>
                    <a:pt x="1925" y="4165"/>
                    <a:pt x="1465" y="4499"/>
                    <a:pt x="1046" y="4897"/>
                  </a:cubicBezTo>
                  <a:cubicBezTo>
                    <a:pt x="774" y="5127"/>
                    <a:pt x="523" y="5378"/>
                    <a:pt x="272" y="5629"/>
                  </a:cubicBezTo>
                  <a:cubicBezTo>
                    <a:pt x="210" y="5692"/>
                    <a:pt x="126" y="5797"/>
                    <a:pt x="63" y="5880"/>
                  </a:cubicBezTo>
                  <a:cubicBezTo>
                    <a:pt x="42" y="5901"/>
                    <a:pt x="21" y="5964"/>
                    <a:pt x="0" y="6027"/>
                  </a:cubicBezTo>
                  <a:cubicBezTo>
                    <a:pt x="31" y="6039"/>
                    <a:pt x="58" y="6044"/>
                    <a:pt x="83" y="6044"/>
                  </a:cubicBezTo>
                  <a:cubicBezTo>
                    <a:pt x="143" y="6044"/>
                    <a:pt x="192" y="6015"/>
                    <a:pt x="251" y="5985"/>
                  </a:cubicBezTo>
                  <a:cubicBezTo>
                    <a:pt x="670" y="5755"/>
                    <a:pt x="1088" y="5546"/>
                    <a:pt x="1486" y="5294"/>
                  </a:cubicBezTo>
                  <a:cubicBezTo>
                    <a:pt x="2030" y="4981"/>
                    <a:pt x="2532" y="4625"/>
                    <a:pt x="3055" y="4290"/>
                  </a:cubicBezTo>
                  <a:cubicBezTo>
                    <a:pt x="3725" y="3851"/>
                    <a:pt x="4415" y="3411"/>
                    <a:pt x="5148" y="3118"/>
                  </a:cubicBezTo>
                  <a:cubicBezTo>
                    <a:pt x="5210" y="3077"/>
                    <a:pt x="5252" y="3056"/>
                    <a:pt x="5273" y="3035"/>
                  </a:cubicBezTo>
                  <a:cubicBezTo>
                    <a:pt x="5817" y="2512"/>
                    <a:pt x="6487" y="2135"/>
                    <a:pt x="7219" y="1926"/>
                  </a:cubicBezTo>
                  <a:cubicBezTo>
                    <a:pt x="7763" y="1779"/>
                    <a:pt x="8328" y="1654"/>
                    <a:pt x="8893" y="1486"/>
                  </a:cubicBezTo>
                  <a:cubicBezTo>
                    <a:pt x="9228" y="1403"/>
                    <a:pt x="9541" y="1298"/>
                    <a:pt x="9876" y="1235"/>
                  </a:cubicBezTo>
                  <a:lnTo>
                    <a:pt x="10044" y="1152"/>
                  </a:lnTo>
                  <a:cubicBezTo>
                    <a:pt x="10358" y="942"/>
                    <a:pt x="10713" y="838"/>
                    <a:pt x="11090" y="775"/>
                  </a:cubicBezTo>
                  <a:cubicBezTo>
                    <a:pt x="11550" y="733"/>
                    <a:pt x="12031" y="733"/>
                    <a:pt x="12471" y="670"/>
                  </a:cubicBezTo>
                  <a:cubicBezTo>
                    <a:pt x="12764" y="649"/>
                    <a:pt x="13036" y="608"/>
                    <a:pt x="13329" y="545"/>
                  </a:cubicBezTo>
                  <a:cubicBezTo>
                    <a:pt x="13538" y="524"/>
                    <a:pt x="13726" y="419"/>
                    <a:pt x="13873" y="294"/>
                  </a:cubicBezTo>
                  <a:cubicBezTo>
                    <a:pt x="13956" y="210"/>
                    <a:pt x="14040" y="147"/>
                    <a:pt x="14061" y="22"/>
                  </a:cubicBezTo>
                  <a:cubicBezTo>
                    <a:pt x="13831" y="1"/>
                    <a:pt x="13622" y="1"/>
                    <a:pt x="134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9"/>
            <p:cNvSpPr/>
            <p:nvPr/>
          </p:nvSpPr>
          <p:spPr>
            <a:xfrm>
              <a:off x="5245075" y="2717875"/>
              <a:ext cx="337425" cy="240325"/>
            </a:xfrm>
            <a:custGeom>
              <a:avLst/>
              <a:gdLst/>
              <a:ahLst/>
              <a:cxnLst/>
              <a:rect l="l" t="t" r="r" b="b"/>
              <a:pathLst>
                <a:path w="13497" h="9613" extrusionOk="0">
                  <a:moveTo>
                    <a:pt x="148" y="1"/>
                  </a:moveTo>
                  <a:cubicBezTo>
                    <a:pt x="104" y="1"/>
                    <a:pt x="47" y="20"/>
                    <a:pt x="1" y="51"/>
                  </a:cubicBezTo>
                  <a:cubicBezTo>
                    <a:pt x="1" y="176"/>
                    <a:pt x="85" y="197"/>
                    <a:pt x="147" y="218"/>
                  </a:cubicBezTo>
                  <a:cubicBezTo>
                    <a:pt x="294" y="302"/>
                    <a:pt x="440" y="406"/>
                    <a:pt x="608" y="448"/>
                  </a:cubicBezTo>
                  <a:cubicBezTo>
                    <a:pt x="922" y="595"/>
                    <a:pt x="1256" y="699"/>
                    <a:pt x="1570" y="804"/>
                  </a:cubicBezTo>
                  <a:cubicBezTo>
                    <a:pt x="2909" y="1243"/>
                    <a:pt x="4165" y="1808"/>
                    <a:pt x="5295" y="2687"/>
                  </a:cubicBezTo>
                  <a:cubicBezTo>
                    <a:pt x="5399" y="2750"/>
                    <a:pt x="5504" y="2834"/>
                    <a:pt x="5608" y="2896"/>
                  </a:cubicBezTo>
                  <a:cubicBezTo>
                    <a:pt x="6320" y="3273"/>
                    <a:pt x="6906" y="3754"/>
                    <a:pt x="7513" y="4277"/>
                  </a:cubicBezTo>
                  <a:cubicBezTo>
                    <a:pt x="8057" y="4779"/>
                    <a:pt x="8621" y="5282"/>
                    <a:pt x="9186" y="5763"/>
                  </a:cubicBezTo>
                  <a:cubicBezTo>
                    <a:pt x="9605" y="6139"/>
                    <a:pt x="10044" y="6453"/>
                    <a:pt x="10505" y="6767"/>
                  </a:cubicBezTo>
                  <a:cubicBezTo>
                    <a:pt x="10672" y="6893"/>
                    <a:pt x="10839" y="7018"/>
                    <a:pt x="10986" y="7186"/>
                  </a:cubicBezTo>
                  <a:cubicBezTo>
                    <a:pt x="11572" y="7751"/>
                    <a:pt x="12137" y="8316"/>
                    <a:pt x="12723" y="8880"/>
                  </a:cubicBezTo>
                  <a:cubicBezTo>
                    <a:pt x="12953" y="9111"/>
                    <a:pt x="13183" y="9362"/>
                    <a:pt x="13476" y="9613"/>
                  </a:cubicBezTo>
                  <a:lnTo>
                    <a:pt x="13497" y="9613"/>
                  </a:lnTo>
                  <a:cubicBezTo>
                    <a:pt x="13476" y="9529"/>
                    <a:pt x="13476" y="9487"/>
                    <a:pt x="13476" y="9424"/>
                  </a:cubicBezTo>
                  <a:cubicBezTo>
                    <a:pt x="13392" y="8901"/>
                    <a:pt x="13162" y="8462"/>
                    <a:pt x="12848" y="8044"/>
                  </a:cubicBezTo>
                  <a:cubicBezTo>
                    <a:pt x="12513" y="7625"/>
                    <a:pt x="12095" y="7248"/>
                    <a:pt x="11676" y="6935"/>
                  </a:cubicBezTo>
                  <a:cubicBezTo>
                    <a:pt x="11237" y="6600"/>
                    <a:pt x="10777" y="6328"/>
                    <a:pt x="10358" y="5972"/>
                  </a:cubicBezTo>
                  <a:cubicBezTo>
                    <a:pt x="10107" y="5763"/>
                    <a:pt x="9898" y="5595"/>
                    <a:pt x="9668" y="5365"/>
                  </a:cubicBezTo>
                  <a:cubicBezTo>
                    <a:pt x="9626" y="5323"/>
                    <a:pt x="9605" y="5303"/>
                    <a:pt x="9563" y="5282"/>
                  </a:cubicBezTo>
                  <a:cubicBezTo>
                    <a:pt x="8747" y="4717"/>
                    <a:pt x="7952" y="4110"/>
                    <a:pt x="7199" y="3503"/>
                  </a:cubicBezTo>
                  <a:cubicBezTo>
                    <a:pt x="6445" y="2875"/>
                    <a:pt x="5692" y="2269"/>
                    <a:pt x="4876" y="1746"/>
                  </a:cubicBezTo>
                  <a:cubicBezTo>
                    <a:pt x="4228" y="1306"/>
                    <a:pt x="3516" y="929"/>
                    <a:pt x="2784" y="637"/>
                  </a:cubicBezTo>
                  <a:cubicBezTo>
                    <a:pt x="2554" y="574"/>
                    <a:pt x="2303" y="448"/>
                    <a:pt x="2051" y="365"/>
                  </a:cubicBezTo>
                  <a:cubicBezTo>
                    <a:pt x="1633" y="197"/>
                    <a:pt x="1215" y="93"/>
                    <a:pt x="775" y="51"/>
                  </a:cubicBezTo>
                  <a:cubicBezTo>
                    <a:pt x="587" y="51"/>
                    <a:pt x="378" y="9"/>
                    <a:pt x="189" y="9"/>
                  </a:cubicBezTo>
                  <a:cubicBezTo>
                    <a:pt x="178" y="3"/>
                    <a:pt x="164" y="1"/>
                    <a:pt x="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9"/>
            <p:cNvSpPr/>
            <p:nvPr/>
          </p:nvSpPr>
          <p:spPr>
            <a:xfrm>
              <a:off x="4940125" y="2817300"/>
              <a:ext cx="401750" cy="65050"/>
            </a:xfrm>
            <a:custGeom>
              <a:avLst/>
              <a:gdLst/>
              <a:ahLst/>
              <a:cxnLst/>
              <a:rect l="l" t="t" r="r" b="b"/>
              <a:pathLst>
                <a:path w="16070" h="2602" extrusionOk="0">
                  <a:moveTo>
                    <a:pt x="8018" y="0"/>
                  </a:moveTo>
                  <a:cubicBezTo>
                    <a:pt x="7845" y="0"/>
                    <a:pt x="7670" y="3"/>
                    <a:pt x="7491" y="7"/>
                  </a:cubicBezTo>
                  <a:cubicBezTo>
                    <a:pt x="6445" y="28"/>
                    <a:pt x="5441" y="91"/>
                    <a:pt x="4394" y="112"/>
                  </a:cubicBezTo>
                  <a:cubicBezTo>
                    <a:pt x="3997" y="112"/>
                    <a:pt x="3599" y="112"/>
                    <a:pt x="3202" y="133"/>
                  </a:cubicBezTo>
                  <a:cubicBezTo>
                    <a:pt x="2428" y="196"/>
                    <a:pt x="1633" y="321"/>
                    <a:pt x="858" y="530"/>
                  </a:cubicBezTo>
                  <a:cubicBezTo>
                    <a:pt x="670" y="593"/>
                    <a:pt x="482" y="656"/>
                    <a:pt x="314" y="740"/>
                  </a:cubicBezTo>
                  <a:cubicBezTo>
                    <a:pt x="231" y="761"/>
                    <a:pt x="168" y="802"/>
                    <a:pt x="126" y="844"/>
                  </a:cubicBezTo>
                  <a:cubicBezTo>
                    <a:pt x="0" y="949"/>
                    <a:pt x="0" y="1054"/>
                    <a:pt x="126" y="1179"/>
                  </a:cubicBezTo>
                  <a:cubicBezTo>
                    <a:pt x="1046" y="829"/>
                    <a:pt x="1999" y="690"/>
                    <a:pt x="2984" y="690"/>
                  </a:cubicBezTo>
                  <a:cubicBezTo>
                    <a:pt x="3118" y="690"/>
                    <a:pt x="3254" y="693"/>
                    <a:pt x="3390" y="698"/>
                  </a:cubicBezTo>
                  <a:cubicBezTo>
                    <a:pt x="3725" y="698"/>
                    <a:pt x="4081" y="719"/>
                    <a:pt x="4415" y="719"/>
                  </a:cubicBezTo>
                  <a:cubicBezTo>
                    <a:pt x="4750" y="719"/>
                    <a:pt x="5127" y="698"/>
                    <a:pt x="5462" y="677"/>
                  </a:cubicBezTo>
                  <a:cubicBezTo>
                    <a:pt x="6140" y="632"/>
                    <a:pt x="6830" y="597"/>
                    <a:pt x="7514" y="597"/>
                  </a:cubicBezTo>
                  <a:cubicBezTo>
                    <a:pt x="7780" y="597"/>
                    <a:pt x="8044" y="602"/>
                    <a:pt x="8307" y="614"/>
                  </a:cubicBezTo>
                  <a:cubicBezTo>
                    <a:pt x="8893" y="635"/>
                    <a:pt x="9437" y="698"/>
                    <a:pt x="10002" y="740"/>
                  </a:cubicBezTo>
                  <a:cubicBezTo>
                    <a:pt x="10609" y="823"/>
                    <a:pt x="11195" y="928"/>
                    <a:pt x="11760" y="1095"/>
                  </a:cubicBezTo>
                  <a:cubicBezTo>
                    <a:pt x="12073" y="1200"/>
                    <a:pt x="12387" y="1242"/>
                    <a:pt x="12680" y="1346"/>
                  </a:cubicBezTo>
                  <a:cubicBezTo>
                    <a:pt x="13120" y="1472"/>
                    <a:pt x="13517" y="1723"/>
                    <a:pt x="13915" y="1932"/>
                  </a:cubicBezTo>
                  <a:cubicBezTo>
                    <a:pt x="14270" y="2100"/>
                    <a:pt x="14668" y="2309"/>
                    <a:pt x="15065" y="2455"/>
                  </a:cubicBezTo>
                  <a:cubicBezTo>
                    <a:pt x="15337" y="2560"/>
                    <a:pt x="15630" y="2602"/>
                    <a:pt x="15944" y="2602"/>
                  </a:cubicBezTo>
                  <a:cubicBezTo>
                    <a:pt x="15965" y="2602"/>
                    <a:pt x="16028" y="2581"/>
                    <a:pt x="16070" y="2581"/>
                  </a:cubicBezTo>
                  <a:cubicBezTo>
                    <a:pt x="16007" y="2518"/>
                    <a:pt x="15965" y="2497"/>
                    <a:pt x="15923" y="2476"/>
                  </a:cubicBezTo>
                  <a:cubicBezTo>
                    <a:pt x="15170" y="1974"/>
                    <a:pt x="14354" y="1556"/>
                    <a:pt x="13517" y="1221"/>
                  </a:cubicBezTo>
                  <a:cubicBezTo>
                    <a:pt x="12889" y="949"/>
                    <a:pt x="12262" y="740"/>
                    <a:pt x="11634" y="530"/>
                  </a:cubicBezTo>
                  <a:cubicBezTo>
                    <a:pt x="11027" y="342"/>
                    <a:pt x="10400" y="196"/>
                    <a:pt x="9751" y="112"/>
                  </a:cubicBezTo>
                  <a:cubicBezTo>
                    <a:pt x="9183" y="31"/>
                    <a:pt x="8615" y="0"/>
                    <a:pt x="80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9"/>
            <p:cNvSpPr/>
            <p:nvPr/>
          </p:nvSpPr>
          <p:spPr>
            <a:xfrm>
              <a:off x="5170800" y="3301700"/>
              <a:ext cx="175800" cy="309850"/>
            </a:xfrm>
            <a:custGeom>
              <a:avLst/>
              <a:gdLst/>
              <a:ahLst/>
              <a:cxnLst/>
              <a:rect l="l" t="t" r="r" b="b"/>
              <a:pathLst>
                <a:path w="7032" h="12394" extrusionOk="0">
                  <a:moveTo>
                    <a:pt x="6696" y="1"/>
                  </a:moveTo>
                  <a:cubicBezTo>
                    <a:pt x="6653" y="1"/>
                    <a:pt x="6604" y="17"/>
                    <a:pt x="6550" y="48"/>
                  </a:cubicBezTo>
                  <a:cubicBezTo>
                    <a:pt x="6487" y="69"/>
                    <a:pt x="6445" y="111"/>
                    <a:pt x="6445" y="195"/>
                  </a:cubicBezTo>
                  <a:cubicBezTo>
                    <a:pt x="6424" y="1199"/>
                    <a:pt x="6194" y="2162"/>
                    <a:pt x="5859" y="3082"/>
                  </a:cubicBezTo>
                  <a:cubicBezTo>
                    <a:pt x="5546" y="3919"/>
                    <a:pt x="5190" y="4735"/>
                    <a:pt x="4855" y="5551"/>
                  </a:cubicBezTo>
                  <a:cubicBezTo>
                    <a:pt x="4625" y="6116"/>
                    <a:pt x="4416" y="6660"/>
                    <a:pt x="4269" y="7204"/>
                  </a:cubicBezTo>
                  <a:cubicBezTo>
                    <a:pt x="4269" y="7267"/>
                    <a:pt x="4227" y="7288"/>
                    <a:pt x="4206" y="7351"/>
                  </a:cubicBezTo>
                  <a:cubicBezTo>
                    <a:pt x="3746" y="8167"/>
                    <a:pt x="3265" y="8983"/>
                    <a:pt x="2700" y="9736"/>
                  </a:cubicBezTo>
                  <a:cubicBezTo>
                    <a:pt x="2198" y="10406"/>
                    <a:pt x="1612" y="10971"/>
                    <a:pt x="942" y="11452"/>
                  </a:cubicBezTo>
                  <a:cubicBezTo>
                    <a:pt x="733" y="11598"/>
                    <a:pt x="524" y="11745"/>
                    <a:pt x="336" y="11891"/>
                  </a:cubicBezTo>
                  <a:cubicBezTo>
                    <a:pt x="210" y="11996"/>
                    <a:pt x="105" y="12121"/>
                    <a:pt x="43" y="12226"/>
                  </a:cubicBezTo>
                  <a:cubicBezTo>
                    <a:pt x="22" y="12247"/>
                    <a:pt x="22" y="12310"/>
                    <a:pt x="1" y="12331"/>
                  </a:cubicBezTo>
                  <a:cubicBezTo>
                    <a:pt x="22" y="12352"/>
                    <a:pt x="22" y="12352"/>
                    <a:pt x="22" y="12393"/>
                  </a:cubicBezTo>
                  <a:cubicBezTo>
                    <a:pt x="43" y="12393"/>
                    <a:pt x="105" y="12393"/>
                    <a:pt x="147" y="12352"/>
                  </a:cubicBezTo>
                  <a:cubicBezTo>
                    <a:pt x="419" y="12247"/>
                    <a:pt x="670" y="12142"/>
                    <a:pt x="942" y="12017"/>
                  </a:cubicBezTo>
                  <a:cubicBezTo>
                    <a:pt x="1528" y="11724"/>
                    <a:pt x="2030" y="11347"/>
                    <a:pt x="2512" y="10866"/>
                  </a:cubicBezTo>
                  <a:cubicBezTo>
                    <a:pt x="3014" y="10364"/>
                    <a:pt x="3453" y="9778"/>
                    <a:pt x="3872" y="9192"/>
                  </a:cubicBezTo>
                  <a:cubicBezTo>
                    <a:pt x="4311" y="8606"/>
                    <a:pt x="4625" y="7937"/>
                    <a:pt x="4855" y="7267"/>
                  </a:cubicBezTo>
                  <a:cubicBezTo>
                    <a:pt x="5127" y="6535"/>
                    <a:pt x="5357" y="5761"/>
                    <a:pt x="5608" y="5007"/>
                  </a:cubicBezTo>
                  <a:cubicBezTo>
                    <a:pt x="5859" y="4359"/>
                    <a:pt x="6069" y="3731"/>
                    <a:pt x="6382" y="3103"/>
                  </a:cubicBezTo>
                  <a:cubicBezTo>
                    <a:pt x="6424" y="3020"/>
                    <a:pt x="6487" y="2915"/>
                    <a:pt x="6529" y="2831"/>
                  </a:cubicBezTo>
                  <a:cubicBezTo>
                    <a:pt x="6613" y="2706"/>
                    <a:pt x="6696" y="2559"/>
                    <a:pt x="6738" y="2392"/>
                  </a:cubicBezTo>
                  <a:cubicBezTo>
                    <a:pt x="6947" y="1785"/>
                    <a:pt x="7031" y="1199"/>
                    <a:pt x="6968" y="572"/>
                  </a:cubicBezTo>
                  <a:cubicBezTo>
                    <a:pt x="6968" y="425"/>
                    <a:pt x="6927" y="279"/>
                    <a:pt x="6864" y="153"/>
                  </a:cubicBezTo>
                  <a:cubicBezTo>
                    <a:pt x="6824" y="48"/>
                    <a:pt x="6768" y="1"/>
                    <a:pt x="6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9"/>
            <p:cNvSpPr/>
            <p:nvPr/>
          </p:nvSpPr>
          <p:spPr>
            <a:xfrm>
              <a:off x="4866375" y="3257525"/>
              <a:ext cx="218150" cy="187675"/>
            </a:xfrm>
            <a:custGeom>
              <a:avLst/>
              <a:gdLst/>
              <a:ahLst/>
              <a:cxnLst/>
              <a:rect l="l" t="t" r="r" b="b"/>
              <a:pathLst>
                <a:path w="8726" h="7507" extrusionOk="0">
                  <a:moveTo>
                    <a:pt x="8422" y="0"/>
                  </a:moveTo>
                  <a:cubicBezTo>
                    <a:pt x="8323" y="0"/>
                    <a:pt x="8223" y="26"/>
                    <a:pt x="8119" y="79"/>
                  </a:cubicBezTo>
                  <a:cubicBezTo>
                    <a:pt x="7993" y="162"/>
                    <a:pt x="7888" y="267"/>
                    <a:pt x="7784" y="393"/>
                  </a:cubicBezTo>
                  <a:cubicBezTo>
                    <a:pt x="7596" y="665"/>
                    <a:pt x="7470" y="979"/>
                    <a:pt x="7303" y="1271"/>
                  </a:cubicBezTo>
                  <a:cubicBezTo>
                    <a:pt x="7156" y="1585"/>
                    <a:pt x="6989" y="1899"/>
                    <a:pt x="6821" y="2213"/>
                  </a:cubicBezTo>
                  <a:cubicBezTo>
                    <a:pt x="6717" y="2380"/>
                    <a:pt x="6549" y="2527"/>
                    <a:pt x="6424" y="2673"/>
                  </a:cubicBezTo>
                  <a:cubicBezTo>
                    <a:pt x="6298" y="2841"/>
                    <a:pt x="6110" y="2903"/>
                    <a:pt x="5901" y="2945"/>
                  </a:cubicBezTo>
                  <a:cubicBezTo>
                    <a:pt x="5817" y="2966"/>
                    <a:pt x="5775" y="2966"/>
                    <a:pt x="5733" y="3050"/>
                  </a:cubicBezTo>
                  <a:cubicBezTo>
                    <a:pt x="5378" y="3845"/>
                    <a:pt x="4834" y="4515"/>
                    <a:pt x="4143" y="5059"/>
                  </a:cubicBezTo>
                  <a:cubicBezTo>
                    <a:pt x="3097" y="5916"/>
                    <a:pt x="1925" y="6502"/>
                    <a:pt x="649" y="6858"/>
                  </a:cubicBezTo>
                  <a:cubicBezTo>
                    <a:pt x="502" y="6879"/>
                    <a:pt x="377" y="6942"/>
                    <a:pt x="251" y="7025"/>
                  </a:cubicBezTo>
                  <a:cubicBezTo>
                    <a:pt x="168" y="7067"/>
                    <a:pt x="84" y="7172"/>
                    <a:pt x="63" y="7172"/>
                  </a:cubicBezTo>
                  <a:cubicBezTo>
                    <a:pt x="0" y="7277"/>
                    <a:pt x="42" y="7381"/>
                    <a:pt x="147" y="7444"/>
                  </a:cubicBezTo>
                  <a:cubicBezTo>
                    <a:pt x="209" y="7486"/>
                    <a:pt x="293" y="7507"/>
                    <a:pt x="377" y="7507"/>
                  </a:cubicBezTo>
                  <a:cubicBezTo>
                    <a:pt x="523" y="7507"/>
                    <a:pt x="691" y="7486"/>
                    <a:pt x="816" y="7444"/>
                  </a:cubicBezTo>
                  <a:cubicBezTo>
                    <a:pt x="1737" y="7067"/>
                    <a:pt x="2658" y="6670"/>
                    <a:pt x="3515" y="6209"/>
                  </a:cubicBezTo>
                  <a:cubicBezTo>
                    <a:pt x="4122" y="5875"/>
                    <a:pt x="4687" y="5498"/>
                    <a:pt x="5210" y="5038"/>
                  </a:cubicBezTo>
                  <a:cubicBezTo>
                    <a:pt x="5294" y="4954"/>
                    <a:pt x="5399" y="4870"/>
                    <a:pt x="5482" y="4766"/>
                  </a:cubicBezTo>
                  <a:cubicBezTo>
                    <a:pt x="6131" y="3992"/>
                    <a:pt x="6800" y="3217"/>
                    <a:pt x="7407" y="2380"/>
                  </a:cubicBezTo>
                  <a:cubicBezTo>
                    <a:pt x="7909" y="1711"/>
                    <a:pt x="8349" y="979"/>
                    <a:pt x="8684" y="162"/>
                  </a:cubicBezTo>
                  <a:cubicBezTo>
                    <a:pt x="8684" y="142"/>
                    <a:pt x="8684" y="121"/>
                    <a:pt x="8725" y="79"/>
                  </a:cubicBezTo>
                  <a:cubicBezTo>
                    <a:pt x="8621" y="26"/>
                    <a:pt x="8521" y="0"/>
                    <a:pt x="84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9"/>
            <p:cNvSpPr/>
            <p:nvPr/>
          </p:nvSpPr>
          <p:spPr>
            <a:xfrm>
              <a:off x="5320925" y="2985100"/>
              <a:ext cx="185725" cy="296975"/>
            </a:xfrm>
            <a:custGeom>
              <a:avLst/>
              <a:gdLst/>
              <a:ahLst/>
              <a:cxnLst/>
              <a:rect l="l" t="t" r="r" b="b"/>
              <a:pathLst>
                <a:path w="7429" h="11879" extrusionOk="0">
                  <a:moveTo>
                    <a:pt x="272" y="0"/>
                  </a:moveTo>
                  <a:cubicBezTo>
                    <a:pt x="238" y="0"/>
                    <a:pt x="203" y="5"/>
                    <a:pt x="168" y="12"/>
                  </a:cubicBezTo>
                  <a:cubicBezTo>
                    <a:pt x="64" y="54"/>
                    <a:pt x="1" y="137"/>
                    <a:pt x="64" y="221"/>
                  </a:cubicBezTo>
                  <a:cubicBezTo>
                    <a:pt x="85" y="305"/>
                    <a:pt x="126" y="388"/>
                    <a:pt x="189" y="472"/>
                  </a:cubicBezTo>
                  <a:cubicBezTo>
                    <a:pt x="336" y="619"/>
                    <a:pt x="503" y="807"/>
                    <a:pt x="650" y="953"/>
                  </a:cubicBezTo>
                  <a:cubicBezTo>
                    <a:pt x="1005" y="1267"/>
                    <a:pt x="1319" y="1581"/>
                    <a:pt x="1675" y="1874"/>
                  </a:cubicBezTo>
                  <a:cubicBezTo>
                    <a:pt x="2407" y="2481"/>
                    <a:pt x="3014" y="3192"/>
                    <a:pt x="3516" y="3987"/>
                  </a:cubicBezTo>
                  <a:cubicBezTo>
                    <a:pt x="3851" y="4573"/>
                    <a:pt x="4207" y="5138"/>
                    <a:pt x="4583" y="5703"/>
                  </a:cubicBezTo>
                  <a:cubicBezTo>
                    <a:pt x="4771" y="5975"/>
                    <a:pt x="5002" y="6247"/>
                    <a:pt x="5211" y="6498"/>
                  </a:cubicBezTo>
                  <a:cubicBezTo>
                    <a:pt x="5253" y="6561"/>
                    <a:pt x="5295" y="6624"/>
                    <a:pt x="5315" y="6666"/>
                  </a:cubicBezTo>
                  <a:cubicBezTo>
                    <a:pt x="5567" y="7419"/>
                    <a:pt x="5922" y="8151"/>
                    <a:pt x="6194" y="8925"/>
                  </a:cubicBezTo>
                  <a:cubicBezTo>
                    <a:pt x="6362" y="9281"/>
                    <a:pt x="6487" y="9679"/>
                    <a:pt x="6613" y="10034"/>
                  </a:cubicBezTo>
                  <a:cubicBezTo>
                    <a:pt x="6780" y="10453"/>
                    <a:pt x="6885" y="10913"/>
                    <a:pt x="6948" y="11373"/>
                  </a:cubicBezTo>
                  <a:cubicBezTo>
                    <a:pt x="6948" y="11499"/>
                    <a:pt x="6989" y="11645"/>
                    <a:pt x="7073" y="11750"/>
                  </a:cubicBezTo>
                  <a:cubicBezTo>
                    <a:pt x="7148" y="11806"/>
                    <a:pt x="7206" y="11879"/>
                    <a:pt x="7322" y="11879"/>
                  </a:cubicBezTo>
                  <a:cubicBezTo>
                    <a:pt x="7336" y="11879"/>
                    <a:pt x="7350" y="11878"/>
                    <a:pt x="7366" y="11876"/>
                  </a:cubicBezTo>
                  <a:cubicBezTo>
                    <a:pt x="7387" y="11687"/>
                    <a:pt x="7408" y="11541"/>
                    <a:pt x="7408" y="11373"/>
                  </a:cubicBezTo>
                  <a:cubicBezTo>
                    <a:pt x="7429" y="10850"/>
                    <a:pt x="7324" y="10327"/>
                    <a:pt x="7094" y="9783"/>
                  </a:cubicBezTo>
                  <a:cubicBezTo>
                    <a:pt x="6906" y="9197"/>
                    <a:pt x="6655" y="8674"/>
                    <a:pt x="6424" y="8151"/>
                  </a:cubicBezTo>
                  <a:cubicBezTo>
                    <a:pt x="6173" y="7649"/>
                    <a:pt x="5943" y="7126"/>
                    <a:pt x="5713" y="6603"/>
                  </a:cubicBezTo>
                  <a:cubicBezTo>
                    <a:pt x="5546" y="6268"/>
                    <a:pt x="5378" y="5933"/>
                    <a:pt x="5190" y="5598"/>
                  </a:cubicBezTo>
                  <a:cubicBezTo>
                    <a:pt x="4144" y="3757"/>
                    <a:pt x="2826" y="2104"/>
                    <a:pt x="1235" y="723"/>
                  </a:cubicBezTo>
                  <a:cubicBezTo>
                    <a:pt x="1005" y="493"/>
                    <a:pt x="712" y="284"/>
                    <a:pt x="461" y="75"/>
                  </a:cubicBezTo>
                  <a:cubicBezTo>
                    <a:pt x="405" y="19"/>
                    <a:pt x="340"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9"/>
            <p:cNvSpPr/>
            <p:nvPr/>
          </p:nvSpPr>
          <p:spPr>
            <a:xfrm>
              <a:off x="4824525" y="3140225"/>
              <a:ext cx="185725" cy="188325"/>
            </a:xfrm>
            <a:custGeom>
              <a:avLst/>
              <a:gdLst/>
              <a:ahLst/>
              <a:cxnLst/>
              <a:rect l="l" t="t" r="r" b="b"/>
              <a:pathLst>
                <a:path w="7429" h="7533" extrusionOk="0">
                  <a:moveTo>
                    <a:pt x="7303" y="0"/>
                  </a:moveTo>
                  <a:cubicBezTo>
                    <a:pt x="7177" y="105"/>
                    <a:pt x="7052" y="168"/>
                    <a:pt x="6947" y="272"/>
                  </a:cubicBezTo>
                  <a:cubicBezTo>
                    <a:pt x="6361" y="753"/>
                    <a:pt x="5838" y="1318"/>
                    <a:pt x="5336" y="1925"/>
                  </a:cubicBezTo>
                  <a:cubicBezTo>
                    <a:pt x="4917" y="2448"/>
                    <a:pt x="4478" y="2971"/>
                    <a:pt x="4060" y="3494"/>
                  </a:cubicBezTo>
                  <a:cubicBezTo>
                    <a:pt x="3285" y="4457"/>
                    <a:pt x="2344" y="5294"/>
                    <a:pt x="1381" y="6089"/>
                  </a:cubicBezTo>
                  <a:cubicBezTo>
                    <a:pt x="921" y="6424"/>
                    <a:pt x="523" y="6821"/>
                    <a:pt x="147" y="7177"/>
                  </a:cubicBezTo>
                  <a:cubicBezTo>
                    <a:pt x="84" y="7219"/>
                    <a:pt x="63" y="7261"/>
                    <a:pt x="0" y="7303"/>
                  </a:cubicBezTo>
                  <a:cubicBezTo>
                    <a:pt x="84" y="7449"/>
                    <a:pt x="189" y="7491"/>
                    <a:pt x="314" y="7491"/>
                  </a:cubicBezTo>
                  <a:cubicBezTo>
                    <a:pt x="461" y="7533"/>
                    <a:pt x="607" y="7533"/>
                    <a:pt x="733" y="7533"/>
                  </a:cubicBezTo>
                  <a:cubicBezTo>
                    <a:pt x="795" y="7533"/>
                    <a:pt x="837" y="7470"/>
                    <a:pt x="900" y="7449"/>
                  </a:cubicBezTo>
                  <a:cubicBezTo>
                    <a:pt x="1339" y="7051"/>
                    <a:pt x="1758" y="6654"/>
                    <a:pt x="2197" y="6256"/>
                  </a:cubicBezTo>
                  <a:cubicBezTo>
                    <a:pt x="3181" y="5399"/>
                    <a:pt x="4122" y="4499"/>
                    <a:pt x="5022" y="3557"/>
                  </a:cubicBezTo>
                  <a:cubicBezTo>
                    <a:pt x="5148" y="3453"/>
                    <a:pt x="5231" y="3306"/>
                    <a:pt x="5336" y="3181"/>
                  </a:cubicBezTo>
                  <a:cubicBezTo>
                    <a:pt x="5692" y="2762"/>
                    <a:pt x="6047" y="2344"/>
                    <a:pt x="6424" y="1925"/>
                  </a:cubicBezTo>
                  <a:cubicBezTo>
                    <a:pt x="6675" y="1590"/>
                    <a:pt x="6968" y="1277"/>
                    <a:pt x="7177" y="900"/>
                  </a:cubicBezTo>
                  <a:cubicBezTo>
                    <a:pt x="7282" y="733"/>
                    <a:pt x="7386" y="565"/>
                    <a:pt x="7407" y="356"/>
                  </a:cubicBezTo>
                  <a:cubicBezTo>
                    <a:pt x="7428" y="230"/>
                    <a:pt x="7407" y="126"/>
                    <a:pt x="7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9"/>
            <p:cNvSpPr/>
            <p:nvPr/>
          </p:nvSpPr>
          <p:spPr>
            <a:xfrm>
              <a:off x="5185975" y="3248600"/>
              <a:ext cx="79525" cy="191375"/>
            </a:xfrm>
            <a:custGeom>
              <a:avLst/>
              <a:gdLst/>
              <a:ahLst/>
              <a:cxnLst/>
              <a:rect l="l" t="t" r="r" b="b"/>
              <a:pathLst>
                <a:path w="3181" h="7655" extrusionOk="0">
                  <a:moveTo>
                    <a:pt x="2617" y="1"/>
                  </a:moveTo>
                  <a:cubicBezTo>
                    <a:pt x="2574" y="1"/>
                    <a:pt x="2544" y="32"/>
                    <a:pt x="2532" y="101"/>
                  </a:cubicBezTo>
                  <a:cubicBezTo>
                    <a:pt x="2470" y="206"/>
                    <a:pt x="2470" y="310"/>
                    <a:pt x="2470" y="415"/>
                  </a:cubicBezTo>
                  <a:cubicBezTo>
                    <a:pt x="2470" y="729"/>
                    <a:pt x="2511" y="1064"/>
                    <a:pt x="2511" y="1377"/>
                  </a:cubicBezTo>
                  <a:cubicBezTo>
                    <a:pt x="2511" y="2172"/>
                    <a:pt x="2365" y="2947"/>
                    <a:pt x="2198" y="3742"/>
                  </a:cubicBezTo>
                  <a:cubicBezTo>
                    <a:pt x="2030" y="4349"/>
                    <a:pt x="1842" y="4934"/>
                    <a:pt x="1612" y="5520"/>
                  </a:cubicBezTo>
                  <a:cubicBezTo>
                    <a:pt x="1570" y="5646"/>
                    <a:pt x="1570" y="5646"/>
                    <a:pt x="1423" y="5646"/>
                  </a:cubicBezTo>
                  <a:lnTo>
                    <a:pt x="1319" y="5646"/>
                  </a:lnTo>
                  <a:cubicBezTo>
                    <a:pt x="1089" y="5604"/>
                    <a:pt x="1005" y="5520"/>
                    <a:pt x="963" y="5311"/>
                  </a:cubicBezTo>
                  <a:cubicBezTo>
                    <a:pt x="984" y="5144"/>
                    <a:pt x="1005" y="4997"/>
                    <a:pt x="1068" y="4830"/>
                  </a:cubicBezTo>
                  <a:cubicBezTo>
                    <a:pt x="1172" y="4495"/>
                    <a:pt x="1319" y="4160"/>
                    <a:pt x="1465" y="3825"/>
                  </a:cubicBezTo>
                  <a:cubicBezTo>
                    <a:pt x="1528" y="3637"/>
                    <a:pt x="1591" y="3470"/>
                    <a:pt x="1633" y="3323"/>
                  </a:cubicBezTo>
                  <a:cubicBezTo>
                    <a:pt x="1674" y="3219"/>
                    <a:pt x="1695" y="3114"/>
                    <a:pt x="1695" y="3009"/>
                  </a:cubicBezTo>
                  <a:cubicBezTo>
                    <a:pt x="1695" y="2800"/>
                    <a:pt x="1591" y="2716"/>
                    <a:pt x="1402" y="2696"/>
                  </a:cubicBezTo>
                  <a:lnTo>
                    <a:pt x="1214" y="2696"/>
                  </a:lnTo>
                  <a:cubicBezTo>
                    <a:pt x="1151" y="2988"/>
                    <a:pt x="1089" y="3260"/>
                    <a:pt x="1005" y="3533"/>
                  </a:cubicBezTo>
                  <a:cubicBezTo>
                    <a:pt x="838" y="4244"/>
                    <a:pt x="649" y="4934"/>
                    <a:pt x="482" y="5646"/>
                  </a:cubicBezTo>
                  <a:cubicBezTo>
                    <a:pt x="377" y="6022"/>
                    <a:pt x="335" y="6399"/>
                    <a:pt x="273" y="6776"/>
                  </a:cubicBezTo>
                  <a:cubicBezTo>
                    <a:pt x="273" y="6859"/>
                    <a:pt x="252" y="6880"/>
                    <a:pt x="210" y="6922"/>
                  </a:cubicBezTo>
                  <a:cubicBezTo>
                    <a:pt x="21" y="7090"/>
                    <a:pt x="1" y="7278"/>
                    <a:pt x="168" y="7424"/>
                  </a:cubicBezTo>
                  <a:cubicBezTo>
                    <a:pt x="335" y="7550"/>
                    <a:pt x="482" y="7634"/>
                    <a:pt x="670" y="7654"/>
                  </a:cubicBezTo>
                  <a:cubicBezTo>
                    <a:pt x="733" y="7613"/>
                    <a:pt x="775" y="7529"/>
                    <a:pt x="838" y="7487"/>
                  </a:cubicBezTo>
                  <a:cubicBezTo>
                    <a:pt x="1570" y="6483"/>
                    <a:pt x="2114" y="5416"/>
                    <a:pt x="2511" y="4265"/>
                  </a:cubicBezTo>
                  <a:cubicBezTo>
                    <a:pt x="2721" y="3679"/>
                    <a:pt x="2867" y="3093"/>
                    <a:pt x="2972" y="2486"/>
                  </a:cubicBezTo>
                  <a:cubicBezTo>
                    <a:pt x="2972" y="2403"/>
                    <a:pt x="3035" y="2319"/>
                    <a:pt x="3055" y="2256"/>
                  </a:cubicBezTo>
                  <a:cubicBezTo>
                    <a:pt x="3160" y="2047"/>
                    <a:pt x="3181" y="1796"/>
                    <a:pt x="3181" y="1566"/>
                  </a:cubicBezTo>
                  <a:cubicBezTo>
                    <a:pt x="3181" y="1105"/>
                    <a:pt x="3076" y="687"/>
                    <a:pt x="2867" y="268"/>
                  </a:cubicBezTo>
                  <a:cubicBezTo>
                    <a:pt x="2846" y="185"/>
                    <a:pt x="2783" y="101"/>
                    <a:pt x="2742" y="59"/>
                  </a:cubicBezTo>
                  <a:cubicBezTo>
                    <a:pt x="2695" y="22"/>
                    <a:pt x="2652" y="1"/>
                    <a:pt x="2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9"/>
            <p:cNvSpPr/>
            <p:nvPr/>
          </p:nvSpPr>
          <p:spPr>
            <a:xfrm>
              <a:off x="4927575" y="3391025"/>
              <a:ext cx="155900" cy="104300"/>
            </a:xfrm>
            <a:custGeom>
              <a:avLst/>
              <a:gdLst/>
              <a:ahLst/>
              <a:cxnLst/>
              <a:rect l="l" t="t" r="r" b="b"/>
              <a:pathLst>
                <a:path w="6236" h="4172" extrusionOk="0">
                  <a:moveTo>
                    <a:pt x="5627" y="0"/>
                  </a:moveTo>
                  <a:cubicBezTo>
                    <a:pt x="5552" y="0"/>
                    <a:pt x="5475" y="26"/>
                    <a:pt x="5399" y="74"/>
                  </a:cubicBezTo>
                  <a:cubicBezTo>
                    <a:pt x="5294" y="158"/>
                    <a:pt x="5210" y="284"/>
                    <a:pt x="5148" y="430"/>
                  </a:cubicBezTo>
                  <a:cubicBezTo>
                    <a:pt x="5022" y="807"/>
                    <a:pt x="4750" y="1079"/>
                    <a:pt x="4457" y="1330"/>
                  </a:cubicBezTo>
                  <a:cubicBezTo>
                    <a:pt x="4039" y="1727"/>
                    <a:pt x="3557" y="2020"/>
                    <a:pt x="3055" y="2250"/>
                  </a:cubicBezTo>
                  <a:lnTo>
                    <a:pt x="1402" y="3045"/>
                  </a:lnTo>
                  <a:cubicBezTo>
                    <a:pt x="963" y="3276"/>
                    <a:pt x="523" y="3527"/>
                    <a:pt x="147" y="3924"/>
                  </a:cubicBezTo>
                  <a:lnTo>
                    <a:pt x="0" y="4092"/>
                  </a:lnTo>
                  <a:cubicBezTo>
                    <a:pt x="105" y="4113"/>
                    <a:pt x="168" y="4154"/>
                    <a:pt x="251" y="4154"/>
                  </a:cubicBezTo>
                  <a:cubicBezTo>
                    <a:pt x="313" y="4167"/>
                    <a:pt x="372" y="4172"/>
                    <a:pt x="431" y="4172"/>
                  </a:cubicBezTo>
                  <a:cubicBezTo>
                    <a:pt x="573" y="4172"/>
                    <a:pt x="710" y="4142"/>
                    <a:pt x="858" y="4113"/>
                  </a:cubicBezTo>
                  <a:cubicBezTo>
                    <a:pt x="2051" y="3736"/>
                    <a:pt x="3202" y="3192"/>
                    <a:pt x="4290" y="2543"/>
                  </a:cubicBezTo>
                  <a:cubicBezTo>
                    <a:pt x="4771" y="2250"/>
                    <a:pt x="5252" y="1916"/>
                    <a:pt x="5712" y="1602"/>
                  </a:cubicBezTo>
                  <a:cubicBezTo>
                    <a:pt x="6089" y="1330"/>
                    <a:pt x="6236" y="890"/>
                    <a:pt x="6110" y="472"/>
                  </a:cubicBezTo>
                  <a:cubicBezTo>
                    <a:pt x="6068" y="325"/>
                    <a:pt x="5984" y="221"/>
                    <a:pt x="5880" y="116"/>
                  </a:cubicBezTo>
                  <a:cubicBezTo>
                    <a:pt x="5800" y="37"/>
                    <a:pt x="5715" y="0"/>
                    <a:pt x="56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9"/>
            <p:cNvSpPr/>
            <p:nvPr/>
          </p:nvSpPr>
          <p:spPr>
            <a:xfrm>
              <a:off x="5260250" y="2458350"/>
              <a:ext cx="264725" cy="125850"/>
            </a:xfrm>
            <a:custGeom>
              <a:avLst/>
              <a:gdLst/>
              <a:ahLst/>
              <a:cxnLst/>
              <a:rect l="l" t="t" r="r" b="b"/>
              <a:pathLst>
                <a:path w="10589" h="5034" extrusionOk="0">
                  <a:moveTo>
                    <a:pt x="1013" y="0"/>
                  </a:moveTo>
                  <a:cubicBezTo>
                    <a:pt x="767" y="0"/>
                    <a:pt x="531" y="17"/>
                    <a:pt x="315" y="54"/>
                  </a:cubicBezTo>
                  <a:cubicBezTo>
                    <a:pt x="84" y="116"/>
                    <a:pt x="1" y="409"/>
                    <a:pt x="440" y="430"/>
                  </a:cubicBezTo>
                  <a:cubicBezTo>
                    <a:pt x="1779" y="535"/>
                    <a:pt x="3035" y="1058"/>
                    <a:pt x="4269" y="1497"/>
                  </a:cubicBezTo>
                  <a:cubicBezTo>
                    <a:pt x="4416" y="1581"/>
                    <a:pt x="4604" y="1665"/>
                    <a:pt x="4792" y="1727"/>
                  </a:cubicBezTo>
                  <a:cubicBezTo>
                    <a:pt x="5525" y="2041"/>
                    <a:pt x="6257" y="2334"/>
                    <a:pt x="6968" y="2732"/>
                  </a:cubicBezTo>
                  <a:cubicBezTo>
                    <a:pt x="7408" y="2962"/>
                    <a:pt x="7805" y="3255"/>
                    <a:pt x="8182" y="3548"/>
                  </a:cubicBezTo>
                  <a:cubicBezTo>
                    <a:pt x="8810" y="4008"/>
                    <a:pt x="9479" y="4489"/>
                    <a:pt x="10149" y="4887"/>
                  </a:cubicBezTo>
                  <a:cubicBezTo>
                    <a:pt x="10274" y="4950"/>
                    <a:pt x="10442" y="5033"/>
                    <a:pt x="10567" y="5033"/>
                  </a:cubicBezTo>
                  <a:lnTo>
                    <a:pt x="10588" y="5012"/>
                  </a:lnTo>
                  <a:cubicBezTo>
                    <a:pt x="10546" y="4929"/>
                    <a:pt x="10525" y="4824"/>
                    <a:pt x="10463" y="4740"/>
                  </a:cubicBezTo>
                  <a:cubicBezTo>
                    <a:pt x="10232" y="4385"/>
                    <a:pt x="9939" y="4071"/>
                    <a:pt x="9605" y="3778"/>
                  </a:cubicBezTo>
                  <a:cubicBezTo>
                    <a:pt x="9186" y="3443"/>
                    <a:pt x="8747" y="3171"/>
                    <a:pt x="8266" y="2878"/>
                  </a:cubicBezTo>
                  <a:cubicBezTo>
                    <a:pt x="7889" y="2648"/>
                    <a:pt x="7512" y="2418"/>
                    <a:pt x="7157" y="2125"/>
                  </a:cubicBezTo>
                  <a:cubicBezTo>
                    <a:pt x="7136" y="2104"/>
                    <a:pt x="7094" y="2083"/>
                    <a:pt x="7073" y="2083"/>
                  </a:cubicBezTo>
                  <a:cubicBezTo>
                    <a:pt x="6320" y="1811"/>
                    <a:pt x="5650" y="1414"/>
                    <a:pt x="4939" y="1079"/>
                  </a:cubicBezTo>
                  <a:cubicBezTo>
                    <a:pt x="4478" y="849"/>
                    <a:pt x="3997" y="639"/>
                    <a:pt x="3495" y="451"/>
                  </a:cubicBezTo>
                  <a:cubicBezTo>
                    <a:pt x="3307" y="367"/>
                    <a:pt x="3077" y="326"/>
                    <a:pt x="2888" y="284"/>
                  </a:cubicBezTo>
                  <a:cubicBezTo>
                    <a:pt x="2292" y="105"/>
                    <a:pt x="1622" y="0"/>
                    <a:pt x="10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9"/>
            <p:cNvSpPr/>
            <p:nvPr/>
          </p:nvSpPr>
          <p:spPr>
            <a:xfrm>
              <a:off x="5103850" y="2547500"/>
              <a:ext cx="228625" cy="41400"/>
            </a:xfrm>
            <a:custGeom>
              <a:avLst/>
              <a:gdLst/>
              <a:ahLst/>
              <a:cxnLst/>
              <a:rect l="l" t="t" r="r" b="b"/>
              <a:pathLst>
                <a:path w="9145" h="1656" extrusionOk="0">
                  <a:moveTo>
                    <a:pt x="2350" y="1"/>
                  </a:moveTo>
                  <a:cubicBezTo>
                    <a:pt x="1665" y="1"/>
                    <a:pt x="980" y="142"/>
                    <a:pt x="314" y="338"/>
                  </a:cubicBezTo>
                  <a:cubicBezTo>
                    <a:pt x="210" y="379"/>
                    <a:pt x="84" y="421"/>
                    <a:pt x="1" y="547"/>
                  </a:cubicBezTo>
                  <a:cubicBezTo>
                    <a:pt x="168" y="651"/>
                    <a:pt x="293" y="693"/>
                    <a:pt x="461" y="693"/>
                  </a:cubicBezTo>
                  <a:lnTo>
                    <a:pt x="921" y="693"/>
                  </a:lnTo>
                  <a:cubicBezTo>
                    <a:pt x="1633" y="693"/>
                    <a:pt x="2365" y="714"/>
                    <a:pt x="3076" y="735"/>
                  </a:cubicBezTo>
                  <a:cubicBezTo>
                    <a:pt x="4269" y="798"/>
                    <a:pt x="5503" y="965"/>
                    <a:pt x="6675" y="1237"/>
                  </a:cubicBezTo>
                  <a:cubicBezTo>
                    <a:pt x="7073" y="1321"/>
                    <a:pt x="7470" y="1446"/>
                    <a:pt x="7847" y="1551"/>
                  </a:cubicBezTo>
                  <a:cubicBezTo>
                    <a:pt x="8076" y="1623"/>
                    <a:pt x="8314" y="1655"/>
                    <a:pt x="8549" y="1655"/>
                  </a:cubicBezTo>
                  <a:cubicBezTo>
                    <a:pt x="8658" y="1655"/>
                    <a:pt x="8766" y="1648"/>
                    <a:pt x="8872" y="1635"/>
                  </a:cubicBezTo>
                  <a:cubicBezTo>
                    <a:pt x="8893" y="1635"/>
                    <a:pt x="8935" y="1635"/>
                    <a:pt x="8914" y="1572"/>
                  </a:cubicBezTo>
                  <a:cubicBezTo>
                    <a:pt x="8998" y="1551"/>
                    <a:pt x="9102" y="1551"/>
                    <a:pt x="9102" y="1446"/>
                  </a:cubicBezTo>
                  <a:cubicBezTo>
                    <a:pt x="9144" y="1363"/>
                    <a:pt x="9040" y="1321"/>
                    <a:pt x="8977" y="1279"/>
                  </a:cubicBezTo>
                  <a:cubicBezTo>
                    <a:pt x="8893" y="1258"/>
                    <a:pt x="8809" y="1216"/>
                    <a:pt x="8747" y="1174"/>
                  </a:cubicBezTo>
                  <a:cubicBezTo>
                    <a:pt x="8558" y="1133"/>
                    <a:pt x="8412" y="1070"/>
                    <a:pt x="8224" y="1028"/>
                  </a:cubicBezTo>
                  <a:cubicBezTo>
                    <a:pt x="7198" y="756"/>
                    <a:pt x="6152" y="484"/>
                    <a:pt x="5085" y="296"/>
                  </a:cubicBezTo>
                  <a:cubicBezTo>
                    <a:pt x="4227" y="128"/>
                    <a:pt x="3348" y="24"/>
                    <a:pt x="2490" y="3"/>
                  </a:cubicBezTo>
                  <a:cubicBezTo>
                    <a:pt x="2444" y="1"/>
                    <a:pt x="2397" y="1"/>
                    <a:pt x="2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9"/>
            <p:cNvSpPr/>
            <p:nvPr/>
          </p:nvSpPr>
          <p:spPr>
            <a:xfrm>
              <a:off x="4985100" y="2451550"/>
              <a:ext cx="250075" cy="39225"/>
            </a:xfrm>
            <a:custGeom>
              <a:avLst/>
              <a:gdLst/>
              <a:ahLst/>
              <a:cxnLst/>
              <a:rect l="l" t="t" r="r" b="b"/>
              <a:pathLst>
                <a:path w="10003" h="1569" extrusionOk="0">
                  <a:moveTo>
                    <a:pt x="7852" y="0"/>
                  </a:moveTo>
                  <a:cubicBezTo>
                    <a:pt x="7309" y="0"/>
                    <a:pt x="6762" y="50"/>
                    <a:pt x="6215" y="137"/>
                  </a:cubicBezTo>
                  <a:cubicBezTo>
                    <a:pt x="5399" y="242"/>
                    <a:pt x="4604" y="367"/>
                    <a:pt x="3788" y="472"/>
                  </a:cubicBezTo>
                  <a:cubicBezTo>
                    <a:pt x="3411" y="514"/>
                    <a:pt x="3035" y="514"/>
                    <a:pt x="2658" y="556"/>
                  </a:cubicBezTo>
                  <a:cubicBezTo>
                    <a:pt x="2470" y="556"/>
                    <a:pt x="2303" y="577"/>
                    <a:pt x="2114" y="619"/>
                  </a:cubicBezTo>
                  <a:cubicBezTo>
                    <a:pt x="1528" y="765"/>
                    <a:pt x="963" y="932"/>
                    <a:pt x="419" y="1183"/>
                  </a:cubicBezTo>
                  <a:cubicBezTo>
                    <a:pt x="315" y="1225"/>
                    <a:pt x="168" y="1288"/>
                    <a:pt x="64" y="1351"/>
                  </a:cubicBezTo>
                  <a:cubicBezTo>
                    <a:pt x="22" y="1351"/>
                    <a:pt x="1" y="1414"/>
                    <a:pt x="1" y="1455"/>
                  </a:cubicBezTo>
                  <a:cubicBezTo>
                    <a:pt x="1" y="1518"/>
                    <a:pt x="64" y="1539"/>
                    <a:pt x="126" y="1539"/>
                  </a:cubicBezTo>
                  <a:cubicBezTo>
                    <a:pt x="264" y="1551"/>
                    <a:pt x="407" y="1568"/>
                    <a:pt x="550" y="1568"/>
                  </a:cubicBezTo>
                  <a:cubicBezTo>
                    <a:pt x="669" y="1568"/>
                    <a:pt x="787" y="1556"/>
                    <a:pt x="901" y="1518"/>
                  </a:cubicBezTo>
                  <a:cubicBezTo>
                    <a:pt x="1926" y="1204"/>
                    <a:pt x="2993" y="1016"/>
                    <a:pt x="4039" y="891"/>
                  </a:cubicBezTo>
                  <a:cubicBezTo>
                    <a:pt x="5085" y="723"/>
                    <a:pt x="6132" y="598"/>
                    <a:pt x="7178" y="472"/>
                  </a:cubicBezTo>
                  <a:cubicBezTo>
                    <a:pt x="7227" y="465"/>
                    <a:pt x="7275" y="463"/>
                    <a:pt x="7325" y="463"/>
                  </a:cubicBezTo>
                  <a:cubicBezTo>
                    <a:pt x="7424" y="463"/>
                    <a:pt x="7526" y="472"/>
                    <a:pt x="7638" y="472"/>
                  </a:cubicBezTo>
                  <a:cubicBezTo>
                    <a:pt x="8077" y="493"/>
                    <a:pt x="8496" y="556"/>
                    <a:pt x="8935" y="577"/>
                  </a:cubicBezTo>
                  <a:lnTo>
                    <a:pt x="9751" y="577"/>
                  </a:lnTo>
                  <a:cubicBezTo>
                    <a:pt x="9835" y="577"/>
                    <a:pt x="9940" y="577"/>
                    <a:pt x="10002" y="556"/>
                  </a:cubicBezTo>
                  <a:cubicBezTo>
                    <a:pt x="9961" y="493"/>
                    <a:pt x="9940" y="451"/>
                    <a:pt x="9877" y="409"/>
                  </a:cubicBezTo>
                  <a:cubicBezTo>
                    <a:pt x="9584" y="263"/>
                    <a:pt x="9312" y="137"/>
                    <a:pt x="8956" y="75"/>
                  </a:cubicBezTo>
                  <a:cubicBezTo>
                    <a:pt x="8591" y="24"/>
                    <a:pt x="8222" y="0"/>
                    <a:pt x="7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9"/>
            <p:cNvSpPr/>
            <p:nvPr/>
          </p:nvSpPr>
          <p:spPr>
            <a:xfrm>
              <a:off x="5434975" y="3224425"/>
              <a:ext cx="49200" cy="203000"/>
            </a:xfrm>
            <a:custGeom>
              <a:avLst/>
              <a:gdLst/>
              <a:ahLst/>
              <a:cxnLst/>
              <a:rect l="l" t="t" r="r" b="b"/>
              <a:pathLst>
                <a:path w="1968" h="8120" extrusionOk="0">
                  <a:moveTo>
                    <a:pt x="21" y="1"/>
                  </a:moveTo>
                  <a:cubicBezTo>
                    <a:pt x="21" y="22"/>
                    <a:pt x="0" y="22"/>
                    <a:pt x="0" y="22"/>
                  </a:cubicBezTo>
                  <a:cubicBezTo>
                    <a:pt x="42" y="440"/>
                    <a:pt x="84" y="880"/>
                    <a:pt x="126" y="1298"/>
                  </a:cubicBezTo>
                  <a:lnTo>
                    <a:pt x="523" y="5232"/>
                  </a:lnTo>
                  <a:cubicBezTo>
                    <a:pt x="565" y="5776"/>
                    <a:pt x="565" y="6341"/>
                    <a:pt x="628" y="6906"/>
                  </a:cubicBezTo>
                  <a:cubicBezTo>
                    <a:pt x="628" y="7136"/>
                    <a:pt x="691" y="7387"/>
                    <a:pt x="753" y="7659"/>
                  </a:cubicBezTo>
                  <a:cubicBezTo>
                    <a:pt x="795" y="7847"/>
                    <a:pt x="900" y="7994"/>
                    <a:pt x="1067" y="8119"/>
                  </a:cubicBezTo>
                  <a:cubicBezTo>
                    <a:pt x="1193" y="7952"/>
                    <a:pt x="1214" y="7743"/>
                    <a:pt x="1256" y="7533"/>
                  </a:cubicBezTo>
                  <a:cubicBezTo>
                    <a:pt x="1297" y="7136"/>
                    <a:pt x="1256" y="6717"/>
                    <a:pt x="1172" y="6320"/>
                  </a:cubicBezTo>
                  <a:cubicBezTo>
                    <a:pt x="1088" y="5860"/>
                    <a:pt x="984" y="5378"/>
                    <a:pt x="900" y="4918"/>
                  </a:cubicBezTo>
                  <a:cubicBezTo>
                    <a:pt x="858" y="4688"/>
                    <a:pt x="837" y="4416"/>
                    <a:pt x="900" y="4165"/>
                  </a:cubicBezTo>
                  <a:cubicBezTo>
                    <a:pt x="942" y="4018"/>
                    <a:pt x="1005" y="3914"/>
                    <a:pt x="1172" y="3872"/>
                  </a:cubicBezTo>
                  <a:cubicBezTo>
                    <a:pt x="1172" y="3935"/>
                    <a:pt x="1193" y="3976"/>
                    <a:pt x="1193" y="4018"/>
                  </a:cubicBezTo>
                  <a:cubicBezTo>
                    <a:pt x="1277" y="4416"/>
                    <a:pt x="1402" y="4772"/>
                    <a:pt x="1611" y="5127"/>
                  </a:cubicBezTo>
                  <a:cubicBezTo>
                    <a:pt x="1653" y="5169"/>
                    <a:pt x="1716" y="5253"/>
                    <a:pt x="1779" y="5295"/>
                  </a:cubicBezTo>
                  <a:cubicBezTo>
                    <a:pt x="1812" y="5319"/>
                    <a:pt x="1838" y="5331"/>
                    <a:pt x="1860" y="5331"/>
                  </a:cubicBezTo>
                  <a:cubicBezTo>
                    <a:pt x="1892" y="5331"/>
                    <a:pt x="1913" y="5303"/>
                    <a:pt x="1925" y="5253"/>
                  </a:cubicBezTo>
                  <a:cubicBezTo>
                    <a:pt x="1967" y="5169"/>
                    <a:pt x="1967" y="5127"/>
                    <a:pt x="1967" y="5044"/>
                  </a:cubicBezTo>
                  <a:lnTo>
                    <a:pt x="1967" y="4813"/>
                  </a:lnTo>
                  <a:cubicBezTo>
                    <a:pt x="1967" y="4541"/>
                    <a:pt x="1883" y="4311"/>
                    <a:pt x="1716" y="4102"/>
                  </a:cubicBezTo>
                  <a:cubicBezTo>
                    <a:pt x="1444" y="3725"/>
                    <a:pt x="1256" y="3286"/>
                    <a:pt x="1088" y="2847"/>
                  </a:cubicBezTo>
                  <a:cubicBezTo>
                    <a:pt x="921" y="2344"/>
                    <a:pt x="753" y="1842"/>
                    <a:pt x="607" y="1361"/>
                  </a:cubicBezTo>
                  <a:cubicBezTo>
                    <a:pt x="461" y="984"/>
                    <a:pt x="335" y="587"/>
                    <a:pt x="147" y="231"/>
                  </a:cubicBezTo>
                  <a:cubicBezTo>
                    <a:pt x="105" y="147"/>
                    <a:pt x="84" y="85"/>
                    <a:pt x="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9"/>
            <p:cNvSpPr/>
            <p:nvPr/>
          </p:nvSpPr>
          <p:spPr>
            <a:xfrm>
              <a:off x="5058875" y="3443725"/>
              <a:ext cx="133400" cy="124700"/>
            </a:xfrm>
            <a:custGeom>
              <a:avLst/>
              <a:gdLst/>
              <a:ahLst/>
              <a:cxnLst/>
              <a:rect l="l" t="t" r="r" b="b"/>
              <a:pathLst>
                <a:path w="5336" h="4988" extrusionOk="0">
                  <a:moveTo>
                    <a:pt x="4975" y="0"/>
                  </a:moveTo>
                  <a:cubicBezTo>
                    <a:pt x="4932" y="0"/>
                    <a:pt x="4885" y="12"/>
                    <a:pt x="4833" y="38"/>
                  </a:cubicBezTo>
                  <a:cubicBezTo>
                    <a:pt x="4729" y="101"/>
                    <a:pt x="4603" y="163"/>
                    <a:pt x="4520" y="247"/>
                  </a:cubicBezTo>
                  <a:cubicBezTo>
                    <a:pt x="4352" y="435"/>
                    <a:pt x="4185" y="582"/>
                    <a:pt x="4059" y="770"/>
                  </a:cubicBezTo>
                  <a:cubicBezTo>
                    <a:pt x="3578" y="1377"/>
                    <a:pt x="3181" y="2046"/>
                    <a:pt x="2825" y="2716"/>
                  </a:cubicBezTo>
                  <a:cubicBezTo>
                    <a:pt x="2741" y="2842"/>
                    <a:pt x="2678" y="2988"/>
                    <a:pt x="2616" y="3134"/>
                  </a:cubicBezTo>
                  <a:cubicBezTo>
                    <a:pt x="2427" y="3490"/>
                    <a:pt x="2197" y="3762"/>
                    <a:pt x="1862" y="3971"/>
                  </a:cubicBezTo>
                  <a:cubicBezTo>
                    <a:pt x="1569" y="4139"/>
                    <a:pt x="1256" y="4306"/>
                    <a:pt x="942" y="4453"/>
                  </a:cubicBezTo>
                  <a:cubicBezTo>
                    <a:pt x="712" y="4599"/>
                    <a:pt x="440" y="4662"/>
                    <a:pt x="188" y="4725"/>
                  </a:cubicBezTo>
                  <a:cubicBezTo>
                    <a:pt x="126" y="4746"/>
                    <a:pt x="63" y="4808"/>
                    <a:pt x="0" y="4829"/>
                  </a:cubicBezTo>
                  <a:lnTo>
                    <a:pt x="0" y="4871"/>
                  </a:lnTo>
                  <a:cubicBezTo>
                    <a:pt x="187" y="4938"/>
                    <a:pt x="357" y="4988"/>
                    <a:pt x="537" y="4988"/>
                  </a:cubicBezTo>
                  <a:cubicBezTo>
                    <a:pt x="639" y="4988"/>
                    <a:pt x="745" y="4972"/>
                    <a:pt x="858" y="4934"/>
                  </a:cubicBezTo>
                  <a:cubicBezTo>
                    <a:pt x="1841" y="4641"/>
                    <a:pt x="2574" y="4097"/>
                    <a:pt x="3222" y="3365"/>
                  </a:cubicBezTo>
                  <a:cubicBezTo>
                    <a:pt x="3683" y="2842"/>
                    <a:pt x="4080" y="2256"/>
                    <a:pt x="4478" y="1712"/>
                  </a:cubicBezTo>
                  <a:cubicBezTo>
                    <a:pt x="4729" y="1356"/>
                    <a:pt x="5001" y="979"/>
                    <a:pt x="5252" y="645"/>
                  </a:cubicBezTo>
                  <a:cubicBezTo>
                    <a:pt x="5315" y="582"/>
                    <a:pt x="5336" y="540"/>
                    <a:pt x="5315" y="456"/>
                  </a:cubicBezTo>
                  <a:cubicBezTo>
                    <a:pt x="5273" y="373"/>
                    <a:pt x="5252" y="268"/>
                    <a:pt x="5210" y="163"/>
                  </a:cubicBezTo>
                  <a:cubicBezTo>
                    <a:pt x="5152" y="62"/>
                    <a:pt x="5074" y="0"/>
                    <a:pt x="49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9"/>
            <p:cNvSpPr/>
            <p:nvPr/>
          </p:nvSpPr>
          <p:spPr>
            <a:xfrm>
              <a:off x="4785825" y="2859250"/>
              <a:ext cx="168450" cy="96875"/>
            </a:xfrm>
            <a:custGeom>
              <a:avLst/>
              <a:gdLst/>
              <a:ahLst/>
              <a:cxnLst/>
              <a:rect l="l" t="t" r="r" b="b"/>
              <a:pathLst>
                <a:path w="6738" h="3875" extrusionOk="0">
                  <a:moveTo>
                    <a:pt x="6221" y="0"/>
                  </a:moveTo>
                  <a:cubicBezTo>
                    <a:pt x="6071" y="0"/>
                    <a:pt x="5921" y="16"/>
                    <a:pt x="5775" y="45"/>
                  </a:cubicBezTo>
                  <a:cubicBezTo>
                    <a:pt x="5356" y="108"/>
                    <a:pt x="4959" y="296"/>
                    <a:pt x="4603" y="505"/>
                  </a:cubicBezTo>
                  <a:cubicBezTo>
                    <a:pt x="4122" y="798"/>
                    <a:pt x="3683" y="1133"/>
                    <a:pt x="3243" y="1468"/>
                  </a:cubicBezTo>
                  <a:cubicBezTo>
                    <a:pt x="2783" y="1782"/>
                    <a:pt x="2406" y="2137"/>
                    <a:pt x="1925" y="2389"/>
                  </a:cubicBezTo>
                  <a:cubicBezTo>
                    <a:pt x="1841" y="2451"/>
                    <a:pt x="1737" y="2472"/>
                    <a:pt x="1632" y="2514"/>
                  </a:cubicBezTo>
                  <a:cubicBezTo>
                    <a:pt x="1527" y="2556"/>
                    <a:pt x="1423" y="2577"/>
                    <a:pt x="1360" y="2619"/>
                  </a:cubicBezTo>
                  <a:cubicBezTo>
                    <a:pt x="942" y="2870"/>
                    <a:pt x="544" y="3142"/>
                    <a:pt x="209" y="3497"/>
                  </a:cubicBezTo>
                  <a:cubicBezTo>
                    <a:pt x="146" y="3560"/>
                    <a:pt x="63" y="3644"/>
                    <a:pt x="42" y="3749"/>
                  </a:cubicBezTo>
                  <a:cubicBezTo>
                    <a:pt x="0" y="3832"/>
                    <a:pt x="21" y="3874"/>
                    <a:pt x="126" y="3874"/>
                  </a:cubicBezTo>
                  <a:cubicBezTo>
                    <a:pt x="146" y="3874"/>
                    <a:pt x="209" y="3874"/>
                    <a:pt x="251" y="3853"/>
                  </a:cubicBezTo>
                  <a:cubicBezTo>
                    <a:pt x="439" y="3811"/>
                    <a:pt x="628" y="3749"/>
                    <a:pt x="795" y="3644"/>
                  </a:cubicBezTo>
                  <a:cubicBezTo>
                    <a:pt x="2051" y="2933"/>
                    <a:pt x="3306" y="2242"/>
                    <a:pt x="4540" y="1531"/>
                  </a:cubicBezTo>
                  <a:cubicBezTo>
                    <a:pt x="5252" y="1112"/>
                    <a:pt x="5921" y="673"/>
                    <a:pt x="6612" y="192"/>
                  </a:cubicBezTo>
                  <a:cubicBezTo>
                    <a:pt x="6633" y="171"/>
                    <a:pt x="6696" y="108"/>
                    <a:pt x="6737" y="87"/>
                  </a:cubicBezTo>
                  <a:lnTo>
                    <a:pt x="6737" y="66"/>
                  </a:lnTo>
                  <a:cubicBezTo>
                    <a:pt x="6569" y="21"/>
                    <a:pt x="6395" y="0"/>
                    <a:pt x="62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9"/>
            <p:cNvSpPr/>
            <p:nvPr/>
          </p:nvSpPr>
          <p:spPr>
            <a:xfrm>
              <a:off x="5402525" y="3113025"/>
              <a:ext cx="96275" cy="203500"/>
            </a:xfrm>
            <a:custGeom>
              <a:avLst/>
              <a:gdLst/>
              <a:ahLst/>
              <a:cxnLst/>
              <a:rect l="l" t="t" r="r" b="b"/>
              <a:pathLst>
                <a:path w="3851" h="8140" extrusionOk="0">
                  <a:moveTo>
                    <a:pt x="85" y="0"/>
                  </a:moveTo>
                  <a:cubicBezTo>
                    <a:pt x="43" y="105"/>
                    <a:pt x="1" y="251"/>
                    <a:pt x="43" y="356"/>
                  </a:cubicBezTo>
                  <a:cubicBezTo>
                    <a:pt x="64" y="502"/>
                    <a:pt x="106" y="628"/>
                    <a:pt x="168" y="774"/>
                  </a:cubicBezTo>
                  <a:lnTo>
                    <a:pt x="566" y="1465"/>
                  </a:lnTo>
                  <a:cubicBezTo>
                    <a:pt x="817" y="1883"/>
                    <a:pt x="1110" y="2302"/>
                    <a:pt x="1403" y="2762"/>
                  </a:cubicBezTo>
                  <a:cubicBezTo>
                    <a:pt x="1633" y="3097"/>
                    <a:pt x="1842" y="3453"/>
                    <a:pt x="1968" y="3850"/>
                  </a:cubicBezTo>
                  <a:cubicBezTo>
                    <a:pt x="2051" y="4059"/>
                    <a:pt x="2072" y="4269"/>
                    <a:pt x="2135" y="4478"/>
                  </a:cubicBezTo>
                  <a:lnTo>
                    <a:pt x="2135" y="4562"/>
                  </a:lnTo>
                  <a:cubicBezTo>
                    <a:pt x="2282" y="5126"/>
                    <a:pt x="2428" y="5712"/>
                    <a:pt x="2554" y="6277"/>
                  </a:cubicBezTo>
                  <a:cubicBezTo>
                    <a:pt x="2637" y="6591"/>
                    <a:pt x="2700" y="6884"/>
                    <a:pt x="2867" y="7177"/>
                  </a:cubicBezTo>
                  <a:cubicBezTo>
                    <a:pt x="3056" y="7575"/>
                    <a:pt x="3328" y="7888"/>
                    <a:pt x="3704" y="8056"/>
                  </a:cubicBezTo>
                  <a:lnTo>
                    <a:pt x="3851" y="8139"/>
                  </a:lnTo>
                  <a:cubicBezTo>
                    <a:pt x="3704" y="7742"/>
                    <a:pt x="3495" y="7386"/>
                    <a:pt x="3349" y="6989"/>
                  </a:cubicBezTo>
                  <a:cubicBezTo>
                    <a:pt x="3077" y="6215"/>
                    <a:pt x="2805" y="5419"/>
                    <a:pt x="2554" y="4645"/>
                  </a:cubicBezTo>
                  <a:cubicBezTo>
                    <a:pt x="2282" y="3871"/>
                    <a:pt x="2031" y="3097"/>
                    <a:pt x="1675" y="2365"/>
                  </a:cubicBezTo>
                  <a:cubicBezTo>
                    <a:pt x="1319" y="1549"/>
                    <a:pt x="838" y="795"/>
                    <a:pt x="210" y="147"/>
                  </a:cubicBezTo>
                  <a:lnTo>
                    <a:pt x="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9"/>
            <p:cNvSpPr/>
            <p:nvPr/>
          </p:nvSpPr>
          <p:spPr>
            <a:xfrm>
              <a:off x="5145700" y="3431725"/>
              <a:ext cx="91050" cy="137450"/>
            </a:xfrm>
            <a:custGeom>
              <a:avLst/>
              <a:gdLst/>
              <a:ahLst/>
              <a:cxnLst/>
              <a:rect l="l" t="t" r="r" b="b"/>
              <a:pathLst>
                <a:path w="3642" h="5498" extrusionOk="0">
                  <a:moveTo>
                    <a:pt x="3454" y="1"/>
                  </a:moveTo>
                  <a:cubicBezTo>
                    <a:pt x="3422" y="1"/>
                    <a:pt x="3387" y="6"/>
                    <a:pt x="3348" y="16"/>
                  </a:cubicBezTo>
                  <a:lnTo>
                    <a:pt x="3202" y="99"/>
                  </a:lnTo>
                  <a:cubicBezTo>
                    <a:pt x="2888" y="371"/>
                    <a:pt x="2679" y="706"/>
                    <a:pt x="2616" y="1125"/>
                  </a:cubicBezTo>
                  <a:cubicBezTo>
                    <a:pt x="2595" y="1250"/>
                    <a:pt x="2553" y="1376"/>
                    <a:pt x="2490" y="1522"/>
                  </a:cubicBezTo>
                  <a:cubicBezTo>
                    <a:pt x="2323" y="1857"/>
                    <a:pt x="2156" y="2150"/>
                    <a:pt x="1905" y="2401"/>
                  </a:cubicBezTo>
                  <a:lnTo>
                    <a:pt x="900" y="3573"/>
                  </a:lnTo>
                  <a:cubicBezTo>
                    <a:pt x="670" y="3866"/>
                    <a:pt x="419" y="4138"/>
                    <a:pt x="272" y="4493"/>
                  </a:cubicBezTo>
                  <a:cubicBezTo>
                    <a:pt x="105" y="4786"/>
                    <a:pt x="0" y="5079"/>
                    <a:pt x="0" y="5393"/>
                  </a:cubicBezTo>
                  <a:lnTo>
                    <a:pt x="0" y="5435"/>
                  </a:lnTo>
                  <a:cubicBezTo>
                    <a:pt x="0" y="5435"/>
                    <a:pt x="0" y="5456"/>
                    <a:pt x="42" y="5498"/>
                  </a:cubicBezTo>
                  <a:cubicBezTo>
                    <a:pt x="147" y="5414"/>
                    <a:pt x="252" y="5351"/>
                    <a:pt x="356" y="5288"/>
                  </a:cubicBezTo>
                  <a:cubicBezTo>
                    <a:pt x="942" y="4786"/>
                    <a:pt x="1465" y="4179"/>
                    <a:pt x="1925" y="3531"/>
                  </a:cubicBezTo>
                  <a:cubicBezTo>
                    <a:pt x="2469" y="2736"/>
                    <a:pt x="2909" y="1899"/>
                    <a:pt x="3411" y="1104"/>
                  </a:cubicBezTo>
                  <a:cubicBezTo>
                    <a:pt x="3537" y="894"/>
                    <a:pt x="3620" y="643"/>
                    <a:pt x="3641" y="392"/>
                  </a:cubicBezTo>
                  <a:lnTo>
                    <a:pt x="3641" y="204"/>
                  </a:lnTo>
                  <a:cubicBezTo>
                    <a:pt x="3625" y="59"/>
                    <a:pt x="3559" y="1"/>
                    <a:pt x="3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9"/>
            <p:cNvSpPr/>
            <p:nvPr/>
          </p:nvSpPr>
          <p:spPr>
            <a:xfrm>
              <a:off x="4784250" y="2983825"/>
              <a:ext cx="102550" cy="84750"/>
            </a:xfrm>
            <a:custGeom>
              <a:avLst/>
              <a:gdLst/>
              <a:ahLst/>
              <a:cxnLst/>
              <a:rect l="l" t="t" r="r" b="b"/>
              <a:pathLst>
                <a:path w="4102" h="3390" extrusionOk="0">
                  <a:moveTo>
                    <a:pt x="4101" y="0"/>
                  </a:moveTo>
                  <a:lnTo>
                    <a:pt x="4101" y="0"/>
                  </a:lnTo>
                  <a:cubicBezTo>
                    <a:pt x="3997" y="21"/>
                    <a:pt x="3955" y="21"/>
                    <a:pt x="3871" y="21"/>
                  </a:cubicBezTo>
                  <a:cubicBezTo>
                    <a:pt x="3453" y="84"/>
                    <a:pt x="3034" y="209"/>
                    <a:pt x="2637" y="356"/>
                  </a:cubicBezTo>
                  <a:cubicBezTo>
                    <a:pt x="1737" y="732"/>
                    <a:pt x="858" y="1235"/>
                    <a:pt x="105" y="1841"/>
                  </a:cubicBezTo>
                  <a:cubicBezTo>
                    <a:pt x="84" y="1841"/>
                    <a:pt x="63" y="1883"/>
                    <a:pt x="63" y="1904"/>
                  </a:cubicBezTo>
                  <a:cubicBezTo>
                    <a:pt x="84" y="1904"/>
                    <a:pt x="126" y="1883"/>
                    <a:pt x="168" y="1883"/>
                  </a:cubicBezTo>
                  <a:cubicBezTo>
                    <a:pt x="481" y="1779"/>
                    <a:pt x="795" y="1695"/>
                    <a:pt x="1130" y="1695"/>
                  </a:cubicBezTo>
                  <a:cubicBezTo>
                    <a:pt x="1214" y="1695"/>
                    <a:pt x="1277" y="1695"/>
                    <a:pt x="1360" y="1716"/>
                  </a:cubicBezTo>
                  <a:cubicBezTo>
                    <a:pt x="1486" y="1737"/>
                    <a:pt x="1486" y="1799"/>
                    <a:pt x="1444" y="1904"/>
                  </a:cubicBezTo>
                  <a:cubicBezTo>
                    <a:pt x="1423" y="1925"/>
                    <a:pt x="1381" y="1988"/>
                    <a:pt x="1339" y="2009"/>
                  </a:cubicBezTo>
                  <a:cubicBezTo>
                    <a:pt x="1235" y="2092"/>
                    <a:pt x="1109" y="2155"/>
                    <a:pt x="1005" y="2239"/>
                  </a:cubicBezTo>
                  <a:cubicBezTo>
                    <a:pt x="649" y="2469"/>
                    <a:pt x="377" y="2741"/>
                    <a:pt x="126" y="3055"/>
                  </a:cubicBezTo>
                  <a:cubicBezTo>
                    <a:pt x="105" y="3076"/>
                    <a:pt x="84" y="3097"/>
                    <a:pt x="84" y="3139"/>
                  </a:cubicBezTo>
                  <a:cubicBezTo>
                    <a:pt x="63" y="3201"/>
                    <a:pt x="0" y="3264"/>
                    <a:pt x="63" y="3348"/>
                  </a:cubicBezTo>
                  <a:cubicBezTo>
                    <a:pt x="84" y="3379"/>
                    <a:pt x="115" y="3390"/>
                    <a:pt x="147" y="3390"/>
                  </a:cubicBezTo>
                  <a:cubicBezTo>
                    <a:pt x="178" y="3390"/>
                    <a:pt x="209" y="3379"/>
                    <a:pt x="230" y="3369"/>
                  </a:cubicBezTo>
                  <a:cubicBezTo>
                    <a:pt x="314" y="3369"/>
                    <a:pt x="419" y="3327"/>
                    <a:pt x="502" y="3285"/>
                  </a:cubicBezTo>
                  <a:cubicBezTo>
                    <a:pt x="628" y="3243"/>
                    <a:pt x="733" y="3160"/>
                    <a:pt x="816" y="3055"/>
                  </a:cubicBezTo>
                  <a:cubicBezTo>
                    <a:pt x="1172" y="2574"/>
                    <a:pt x="1653" y="2218"/>
                    <a:pt x="2093" y="1820"/>
                  </a:cubicBezTo>
                  <a:cubicBezTo>
                    <a:pt x="2595" y="1402"/>
                    <a:pt x="3118" y="963"/>
                    <a:pt x="3620" y="544"/>
                  </a:cubicBezTo>
                  <a:cubicBezTo>
                    <a:pt x="3766" y="419"/>
                    <a:pt x="3871" y="293"/>
                    <a:pt x="3997" y="147"/>
                  </a:cubicBezTo>
                  <a:cubicBezTo>
                    <a:pt x="4038" y="105"/>
                    <a:pt x="4059" y="84"/>
                    <a:pt x="4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9"/>
            <p:cNvSpPr/>
            <p:nvPr/>
          </p:nvSpPr>
          <p:spPr>
            <a:xfrm>
              <a:off x="5064100" y="3376125"/>
              <a:ext cx="75350" cy="96350"/>
            </a:xfrm>
            <a:custGeom>
              <a:avLst/>
              <a:gdLst/>
              <a:ahLst/>
              <a:cxnLst/>
              <a:rect l="l" t="t" r="r" b="b"/>
              <a:pathLst>
                <a:path w="3014" h="3854" extrusionOk="0">
                  <a:moveTo>
                    <a:pt x="2741" y="1"/>
                  </a:moveTo>
                  <a:cubicBezTo>
                    <a:pt x="2679" y="64"/>
                    <a:pt x="2616" y="147"/>
                    <a:pt x="2532" y="231"/>
                  </a:cubicBezTo>
                  <a:cubicBezTo>
                    <a:pt x="2281" y="524"/>
                    <a:pt x="2093" y="859"/>
                    <a:pt x="1904" y="1193"/>
                  </a:cubicBezTo>
                  <a:cubicBezTo>
                    <a:pt x="1758" y="1507"/>
                    <a:pt x="1570" y="1842"/>
                    <a:pt x="1381" y="2156"/>
                  </a:cubicBezTo>
                  <a:cubicBezTo>
                    <a:pt x="1067" y="2679"/>
                    <a:pt x="628" y="3097"/>
                    <a:pt x="21" y="3286"/>
                  </a:cubicBezTo>
                  <a:lnTo>
                    <a:pt x="0" y="3328"/>
                  </a:lnTo>
                  <a:cubicBezTo>
                    <a:pt x="0" y="3474"/>
                    <a:pt x="63" y="3621"/>
                    <a:pt x="126" y="3788"/>
                  </a:cubicBezTo>
                  <a:cubicBezTo>
                    <a:pt x="160" y="3833"/>
                    <a:pt x="181" y="3854"/>
                    <a:pt x="210" y="3854"/>
                  </a:cubicBezTo>
                  <a:cubicBezTo>
                    <a:pt x="235" y="3854"/>
                    <a:pt x="266" y="3838"/>
                    <a:pt x="314" y="3809"/>
                  </a:cubicBezTo>
                  <a:cubicBezTo>
                    <a:pt x="335" y="3788"/>
                    <a:pt x="356" y="3767"/>
                    <a:pt x="398" y="3767"/>
                  </a:cubicBezTo>
                  <a:cubicBezTo>
                    <a:pt x="963" y="3579"/>
                    <a:pt x="1402" y="3244"/>
                    <a:pt x="1842" y="2846"/>
                  </a:cubicBezTo>
                  <a:cubicBezTo>
                    <a:pt x="2239" y="2449"/>
                    <a:pt x="2595" y="1989"/>
                    <a:pt x="2825" y="1465"/>
                  </a:cubicBezTo>
                  <a:cubicBezTo>
                    <a:pt x="2930" y="1193"/>
                    <a:pt x="3013" y="921"/>
                    <a:pt x="3013" y="628"/>
                  </a:cubicBezTo>
                  <a:cubicBezTo>
                    <a:pt x="3013" y="398"/>
                    <a:pt x="2930" y="189"/>
                    <a:pt x="2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9"/>
            <p:cNvSpPr/>
            <p:nvPr/>
          </p:nvSpPr>
          <p:spPr>
            <a:xfrm>
              <a:off x="5466875" y="2965500"/>
              <a:ext cx="88950" cy="105700"/>
            </a:xfrm>
            <a:custGeom>
              <a:avLst/>
              <a:gdLst/>
              <a:ahLst/>
              <a:cxnLst/>
              <a:rect l="l" t="t" r="r" b="b"/>
              <a:pathLst>
                <a:path w="3558" h="4228" extrusionOk="0">
                  <a:moveTo>
                    <a:pt x="210" y="1"/>
                  </a:moveTo>
                  <a:cubicBezTo>
                    <a:pt x="42" y="22"/>
                    <a:pt x="1" y="126"/>
                    <a:pt x="21" y="294"/>
                  </a:cubicBezTo>
                  <a:cubicBezTo>
                    <a:pt x="42" y="356"/>
                    <a:pt x="84" y="440"/>
                    <a:pt x="126" y="524"/>
                  </a:cubicBezTo>
                  <a:cubicBezTo>
                    <a:pt x="293" y="754"/>
                    <a:pt x="440" y="942"/>
                    <a:pt x="649" y="1089"/>
                  </a:cubicBezTo>
                  <a:cubicBezTo>
                    <a:pt x="1047" y="1382"/>
                    <a:pt x="1361" y="1716"/>
                    <a:pt x="1633" y="2114"/>
                  </a:cubicBezTo>
                  <a:cubicBezTo>
                    <a:pt x="1926" y="2553"/>
                    <a:pt x="2218" y="2972"/>
                    <a:pt x="2511" y="3432"/>
                  </a:cubicBezTo>
                  <a:cubicBezTo>
                    <a:pt x="2679" y="3621"/>
                    <a:pt x="2804" y="3830"/>
                    <a:pt x="2951" y="4060"/>
                  </a:cubicBezTo>
                  <a:lnTo>
                    <a:pt x="3139" y="4227"/>
                  </a:lnTo>
                  <a:cubicBezTo>
                    <a:pt x="3558" y="4060"/>
                    <a:pt x="3558" y="3746"/>
                    <a:pt x="3453" y="3474"/>
                  </a:cubicBezTo>
                  <a:cubicBezTo>
                    <a:pt x="3348" y="3286"/>
                    <a:pt x="3244" y="3118"/>
                    <a:pt x="3097" y="2951"/>
                  </a:cubicBezTo>
                  <a:cubicBezTo>
                    <a:pt x="2804" y="2658"/>
                    <a:pt x="2511" y="2386"/>
                    <a:pt x="2218" y="2072"/>
                  </a:cubicBezTo>
                  <a:lnTo>
                    <a:pt x="1674" y="1444"/>
                  </a:lnTo>
                  <a:cubicBezTo>
                    <a:pt x="1528" y="1256"/>
                    <a:pt x="1444" y="1047"/>
                    <a:pt x="1382" y="838"/>
                  </a:cubicBezTo>
                  <a:cubicBezTo>
                    <a:pt x="1361" y="817"/>
                    <a:pt x="1361" y="754"/>
                    <a:pt x="1340" y="733"/>
                  </a:cubicBezTo>
                  <a:cubicBezTo>
                    <a:pt x="1130" y="419"/>
                    <a:pt x="858" y="189"/>
                    <a:pt x="524" y="43"/>
                  </a:cubicBezTo>
                  <a:cubicBezTo>
                    <a:pt x="419" y="22"/>
                    <a:pt x="314" y="22"/>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9"/>
            <p:cNvSpPr/>
            <p:nvPr/>
          </p:nvSpPr>
          <p:spPr>
            <a:xfrm>
              <a:off x="5289550" y="3395225"/>
              <a:ext cx="54425" cy="138525"/>
            </a:xfrm>
            <a:custGeom>
              <a:avLst/>
              <a:gdLst/>
              <a:ahLst/>
              <a:cxnLst/>
              <a:rect l="l" t="t" r="r" b="b"/>
              <a:pathLst>
                <a:path w="2177" h="5541" extrusionOk="0">
                  <a:moveTo>
                    <a:pt x="2005" y="1"/>
                  </a:moveTo>
                  <a:cubicBezTo>
                    <a:pt x="1910" y="1"/>
                    <a:pt x="1841" y="61"/>
                    <a:pt x="1800" y="157"/>
                  </a:cubicBezTo>
                  <a:cubicBezTo>
                    <a:pt x="1737" y="304"/>
                    <a:pt x="1674" y="471"/>
                    <a:pt x="1632" y="618"/>
                  </a:cubicBezTo>
                  <a:cubicBezTo>
                    <a:pt x="1528" y="953"/>
                    <a:pt x="1465" y="1329"/>
                    <a:pt x="1381" y="1664"/>
                  </a:cubicBezTo>
                  <a:cubicBezTo>
                    <a:pt x="1319" y="2061"/>
                    <a:pt x="1235" y="2480"/>
                    <a:pt x="1047" y="2815"/>
                  </a:cubicBezTo>
                  <a:cubicBezTo>
                    <a:pt x="921" y="3087"/>
                    <a:pt x="837" y="3359"/>
                    <a:pt x="712" y="3631"/>
                  </a:cubicBezTo>
                  <a:cubicBezTo>
                    <a:pt x="565" y="3966"/>
                    <a:pt x="377" y="4300"/>
                    <a:pt x="210" y="4656"/>
                  </a:cubicBezTo>
                  <a:cubicBezTo>
                    <a:pt x="147" y="4802"/>
                    <a:pt x="84" y="4970"/>
                    <a:pt x="42" y="5137"/>
                  </a:cubicBezTo>
                  <a:cubicBezTo>
                    <a:pt x="0" y="5200"/>
                    <a:pt x="0" y="5284"/>
                    <a:pt x="0" y="5346"/>
                  </a:cubicBezTo>
                  <a:cubicBezTo>
                    <a:pt x="0" y="5451"/>
                    <a:pt x="63" y="5535"/>
                    <a:pt x="168" y="5535"/>
                  </a:cubicBezTo>
                  <a:cubicBezTo>
                    <a:pt x="193" y="5538"/>
                    <a:pt x="219" y="5540"/>
                    <a:pt x="245" y="5540"/>
                  </a:cubicBezTo>
                  <a:cubicBezTo>
                    <a:pt x="371" y="5540"/>
                    <a:pt x="507" y="5499"/>
                    <a:pt x="628" y="5430"/>
                  </a:cubicBezTo>
                  <a:cubicBezTo>
                    <a:pt x="670" y="5409"/>
                    <a:pt x="691" y="5346"/>
                    <a:pt x="712" y="5326"/>
                  </a:cubicBezTo>
                  <a:cubicBezTo>
                    <a:pt x="984" y="4886"/>
                    <a:pt x="1193" y="4447"/>
                    <a:pt x="1340" y="3945"/>
                  </a:cubicBezTo>
                  <a:cubicBezTo>
                    <a:pt x="1549" y="3296"/>
                    <a:pt x="1674" y="2605"/>
                    <a:pt x="1800" y="1936"/>
                  </a:cubicBezTo>
                  <a:cubicBezTo>
                    <a:pt x="1905" y="1329"/>
                    <a:pt x="2051" y="722"/>
                    <a:pt x="2177" y="116"/>
                  </a:cubicBezTo>
                  <a:lnTo>
                    <a:pt x="2177" y="53"/>
                  </a:lnTo>
                  <a:cubicBezTo>
                    <a:pt x="2112" y="17"/>
                    <a:pt x="2055" y="1"/>
                    <a:pt x="20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9"/>
            <p:cNvSpPr/>
            <p:nvPr/>
          </p:nvSpPr>
          <p:spPr>
            <a:xfrm>
              <a:off x="5474200" y="2662125"/>
              <a:ext cx="104650" cy="96250"/>
            </a:xfrm>
            <a:custGeom>
              <a:avLst/>
              <a:gdLst/>
              <a:ahLst/>
              <a:cxnLst/>
              <a:rect l="l" t="t" r="r" b="b"/>
              <a:pathLst>
                <a:path w="4186" h="3850" extrusionOk="0">
                  <a:moveTo>
                    <a:pt x="63" y="0"/>
                  </a:moveTo>
                  <a:cubicBezTo>
                    <a:pt x="0" y="105"/>
                    <a:pt x="0" y="209"/>
                    <a:pt x="0" y="314"/>
                  </a:cubicBezTo>
                  <a:cubicBezTo>
                    <a:pt x="0" y="711"/>
                    <a:pt x="440" y="1590"/>
                    <a:pt x="545" y="1590"/>
                  </a:cubicBezTo>
                  <a:cubicBezTo>
                    <a:pt x="984" y="1653"/>
                    <a:pt x="1361" y="1820"/>
                    <a:pt x="1716" y="2092"/>
                  </a:cubicBezTo>
                  <a:cubicBezTo>
                    <a:pt x="2135" y="2385"/>
                    <a:pt x="2532" y="2720"/>
                    <a:pt x="2930" y="3013"/>
                  </a:cubicBezTo>
                  <a:cubicBezTo>
                    <a:pt x="3265" y="3264"/>
                    <a:pt x="3641" y="3494"/>
                    <a:pt x="4018" y="3745"/>
                  </a:cubicBezTo>
                  <a:cubicBezTo>
                    <a:pt x="4081" y="3787"/>
                    <a:pt x="4122" y="3808"/>
                    <a:pt x="4185" y="3850"/>
                  </a:cubicBezTo>
                  <a:cubicBezTo>
                    <a:pt x="4081" y="3432"/>
                    <a:pt x="3830" y="3118"/>
                    <a:pt x="3578" y="2804"/>
                  </a:cubicBezTo>
                  <a:cubicBezTo>
                    <a:pt x="3202" y="2406"/>
                    <a:pt x="2762" y="2071"/>
                    <a:pt x="2323" y="1758"/>
                  </a:cubicBezTo>
                  <a:lnTo>
                    <a:pt x="984" y="816"/>
                  </a:lnTo>
                  <a:cubicBezTo>
                    <a:pt x="670" y="607"/>
                    <a:pt x="377" y="335"/>
                    <a:pt x="147" y="42"/>
                  </a:cubicBezTo>
                  <a:cubicBezTo>
                    <a:pt x="126" y="21"/>
                    <a:pt x="105" y="21"/>
                    <a:pt x="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9"/>
            <p:cNvSpPr/>
            <p:nvPr/>
          </p:nvSpPr>
          <p:spPr>
            <a:xfrm>
              <a:off x="5182325" y="3010500"/>
              <a:ext cx="149100" cy="95750"/>
            </a:xfrm>
            <a:custGeom>
              <a:avLst/>
              <a:gdLst/>
              <a:ahLst/>
              <a:cxnLst/>
              <a:rect l="l" t="t" r="r" b="b"/>
              <a:pathLst>
                <a:path w="5964" h="3830" extrusionOk="0">
                  <a:moveTo>
                    <a:pt x="167" y="0"/>
                  </a:moveTo>
                  <a:cubicBezTo>
                    <a:pt x="105" y="0"/>
                    <a:pt x="63" y="21"/>
                    <a:pt x="0" y="21"/>
                  </a:cubicBezTo>
                  <a:cubicBezTo>
                    <a:pt x="0" y="126"/>
                    <a:pt x="84" y="188"/>
                    <a:pt x="147" y="209"/>
                  </a:cubicBezTo>
                  <a:cubicBezTo>
                    <a:pt x="377" y="335"/>
                    <a:pt x="607" y="481"/>
                    <a:pt x="858" y="586"/>
                  </a:cubicBezTo>
                  <a:cubicBezTo>
                    <a:pt x="1444" y="795"/>
                    <a:pt x="1988" y="1067"/>
                    <a:pt x="2490" y="1423"/>
                  </a:cubicBezTo>
                  <a:cubicBezTo>
                    <a:pt x="3034" y="1779"/>
                    <a:pt x="3557" y="2197"/>
                    <a:pt x="4080" y="2595"/>
                  </a:cubicBezTo>
                  <a:cubicBezTo>
                    <a:pt x="4582" y="2950"/>
                    <a:pt x="5043" y="3348"/>
                    <a:pt x="5629" y="3662"/>
                  </a:cubicBezTo>
                  <a:lnTo>
                    <a:pt x="5942" y="3829"/>
                  </a:lnTo>
                  <a:lnTo>
                    <a:pt x="5963" y="3787"/>
                  </a:lnTo>
                  <a:cubicBezTo>
                    <a:pt x="5859" y="3536"/>
                    <a:pt x="5691" y="3306"/>
                    <a:pt x="5503" y="3097"/>
                  </a:cubicBezTo>
                  <a:cubicBezTo>
                    <a:pt x="5189" y="2720"/>
                    <a:pt x="4813" y="2427"/>
                    <a:pt x="4436" y="2176"/>
                  </a:cubicBezTo>
                  <a:cubicBezTo>
                    <a:pt x="3997" y="1883"/>
                    <a:pt x="3557" y="1632"/>
                    <a:pt x="3139" y="1339"/>
                  </a:cubicBezTo>
                  <a:cubicBezTo>
                    <a:pt x="2888" y="1172"/>
                    <a:pt x="2678" y="1004"/>
                    <a:pt x="2469" y="795"/>
                  </a:cubicBezTo>
                  <a:cubicBezTo>
                    <a:pt x="2260" y="586"/>
                    <a:pt x="1988" y="440"/>
                    <a:pt x="1737" y="335"/>
                  </a:cubicBezTo>
                  <a:cubicBezTo>
                    <a:pt x="1360" y="209"/>
                    <a:pt x="1004" y="84"/>
                    <a:pt x="628" y="21"/>
                  </a:cubicBezTo>
                  <a:cubicBezTo>
                    <a:pt x="481" y="0"/>
                    <a:pt x="314" y="0"/>
                    <a:pt x="1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9"/>
            <p:cNvSpPr/>
            <p:nvPr/>
          </p:nvSpPr>
          <p:spPr>
            <a:xfrm>
              <a:off x="5474200" y="2809625"/>
              <a:ext cx="117725" cy="97850"/>
            </a:xfrm>
            <a:custGeom>
              <a:avLst/>
              <a:gdLst/>
              <a:ahLst/>
              <a:cxnLst/>
              <a:rect l="l" t="t" r="r" b="b"/>
              <a:pathLst>
                <a:path w="4709" h="3914" extrusionOk="0">
                  <a:moveTo>
                    <a:pt x="231" y="0"/>
                  </a:moveTo>
                  <a:cubicBezTo>
                    <a:pt x="63" y="0"/>
                    <a:pt x="0" y="105"/>
                    <a:pt x="0" y="252"/>
                  </a:cubicBezTo>
                  <a:cubicBezTo>
                    <a:pt x="0" y="398"/>
                    <a:pt x="84" y="524"/>
                    <a:pt x="147" y="628"/>
                  </a:cubicBezTo>
                  <a:cubicBezTo>
                    <a:pt x="293" y="817"/>
                    <a:pt x="461" y="921"/>
                    <a:pt x="670" y="1026"/>
                  </a:cubicBezTo>
                  <a:cubicBezTo>
                    <a:pt x="733" y="1047"/>
                    <a:pt x="775" y="1089"/>
                    <a:pt x="837" y="1130"/>
                  </a:cubicBezTo>
                  <a:cubicBezTo>
                    <a:pt x="1402" y="1674"/>
                    <a:pt x="2072" y="2093"/>
                    <a:pt x="2721" y="2511"/>
                  </a:cubicBezTo>
                  <a:cubicBezTo>
                    <a:pt x="3265" y="2867"/>
                    <a:pt x="3809" y="3202"/>
                    <a:pt x="4311" y="3620"/>
                  </a:cubicBezTo>
                  <a:cubicBezTo>
                    <a:pt x="4436" y="3725"/>
                    <a:pt x="4583" y="3830"/>
                    <a:pt x="4666" y="3913"/>
                  </a:cubicBezTo>
                  <a:cubicBezTo>
                    <a:pt x="4666" y="3871"/>
                    <a:pt x="4708" y="3871"/>
                    <a:pt x="4708" y="3871"/>
                  </a:cubicBezTo>
                  <a:cubicBezTo>
                    <a:pt x="4646" y="3809"/>
                    <a:pt x="4625" y="3704"/>
                    <a:pt x="4562" y="3620"/>
                  </a:cubicBezTo>
                  <a:cubicBezTo>
                    <a:pt x="4394" y="3223"/>
                    <a:pt x="4102" y="2930"/>
                    <a:pt x="3788" y="2658"/>
                  </a:cubicBezTo>
                  <a:cubicBezTo>
                    <a:pt x="3390" y="2302"/>
                    <a:pt x="2951" y="2030"/>
                    <a:pt x="2511" y="1737"/>
                  </a:cubicBezTo>
                  <a:cubicBezTo>
                    <a:pt x="2239" y="1549"/>
                    <a:pt x="1946" y="1361"/>
                    <a:pt x="1695" y="1151"/>
                  </a:cubicBezTo>
                  <a:cubicBezTo>
                    <a:pt x="1465" y="984"/>
                    <a:pt x="1235" y="775"/>
                    <a:pt x="1047" y="524"/>
                  </a:cubicBezTo>
                  <a:cubicBezTo>
                    <a:pt x="858" y="314"/>
                    <a:pt x="670" y="147"/>
                    <a:pt x="419" y="42"/>
                  </a:cubicBezTo>
                  <a:cubicBezTo>
                    <a:pt x="356" y="0"/>
                    <a:pt x="293" y="0"/>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9"/>
            <p:cNvSpPr/>
            <p:nvPr/>
          </p:nvSpPr>
          <p:spPr>
            <a:xfrm>
              <a:off x="5293200" y="3005250"/>
              <a:ext cx="105175" cy="99950"/>
            </a:xfrm>
            <a:custGeom>
              <a:avLst/>
              <a:gdLst/>
              <a:ahLst/>
              <a:cxnLst/>
              <a:rect l="l" t="t" r="r" b="b"/>
              <a:pathLst>
                <a:path w="4207" h="3998" extrusionOk="0">
                  <a:moveTo>
                    <a:pt x="775" y="1"/>
                  </a:moveTo>
                  <a:cubicBezTo>
                    <a:pt x="671" y="331"/>
                    <a:pt x="465" y="431"/>
                    <a:pt x="182" y="431"/>
                  </a:cubicBezTo>
                  <a:cubicBezTo>
                    <a:pt x="125" y="431"/>
                    <a:pt x="64" y="426"/>
                    <a:pt x="1" y="419"/>
                  </a:cubicBezTo>
                  <a:lnTo>
                    <a:pt x="1" y="419"/>
                  </a:lnTo>
                  <a:cubicBezTo>
                    <a:pt x="43" y="440"/>
                    <a:pt x="64" y="461"/>
                    <a:pt x="106" y="503"/>
                  </a:cubicBezTo>
                  <a:lnTo>
                    <a:pt x="733" y="901"/>
                  </a:lnTo>
                  <a:cubicBezTo>
                    <a:pt x="1110" y="1110"/>
                    <a:pt x="1486" y="1382"/>
                    <a:pt x="1800" y="1717"/>
                  </a:cubicBezTo>
                  <a:cubicBezTo>
                    <a:pt x="2135" y="2072"/>
                    <a:pt x="2449" y="2428"/>
                    <a:pt x="2784" y="2805"/>
                  </a:cubicBezTo>
                  <a:cubicBezTo>
                    <a:pt x="3139" y="3160"/>
                    <a:pt x="3474" y="3537"/>
                    <a:pt x="3914" y="3809"/>
                  </a:cubicBezTo>
                  <a:cubicBezTo>
                    <a:pt x="3997" y="3893"/>
                    <a:pt x="4081" y="3914"/>
                    <a:pt x="4207" y="3997"/>
                  </a:cubicBezTo>
                  <a:cubicBezTo>
                    <a:pt x="4186" y="3872"/>
                    <a:pt x="4144" y="3788"/>
                    <a:pt x="4123" y="3704"/>
                  </a:cubicBezTo>
                  <a:cubicBezTo>
                    <a:pt x="3935" y="3181"/>
                    <a:pt x="3663" y="2742"/>
                    <a:pt x="3265" y="2344"/>
                  </a:cubicBezTo>
                  <a:cubicBezTo>
                    <a:pt x="2930" y="2010"/>
                    <a:pt x="2554" y="1696"/>
                    <a:pt x="2219" y="1382"/>
                  </a:cubicBezTo>
                  <a:cubicBezTo>
                    <a:pt x="1884" y="1089"/>
                    <a:pt x="1528" y="817"/>
                    <a:pt x="1214" y="503"/>
                  </a:cubicBezTo>
                  <a:cubicBezTo>
                    <a:pt x="1068" y="336"/>
                    <a:pt x="942" y="189"/>
                    <a:pt x="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9"/>
            <p:cNvSpPr/>
            <p:nvPr/>
          </p:nvSpPr>
          <p:spPr>
            <a:xfrm>
              <a:off x="4991375" y="3475000"/>
              <a:ext cx="129250" cy="62725"/>
            </a:xfrm>
            <a:custGeom>
              <a:avLst/>
              <a:gdLst/>
              <a:ahLst/>
              <a:cxnLst/>
              <a:rect l="l" t="t" r="r" b="b"/>
              <a:pathLst>
                <a:path w="5170" h="2509" extrusionOk="0">
                  <a:moveTo>
                    <a:pt x="4709" y="0"/>
                  </a:moveTo>
                  <a:cubicBezTo>
                    <a:pt x="4437" y="21"/>
                    <a:pt x="4186" y="105"/>
                    <a:pt x="3935" y="210"/>
                  </a:cubicBezTo>
                  <a:cubicBezTo>
                    <a:pt x="3495" y="377"/>
                    <a:pt x="3035" y="649"/>
                    <a:pt x="2616" y="900"/>
                  </a:cubicBezTo>
                  <a:cubicBezTo>
                    <a:pt x="2177" y="1172"/>
                    <a:pt x="1738" y="1423"/>
                    <a:pt x="1256" y="1674"/>
                  </a:cubicBezTo>
                  <a:cubicBezTo>
                    <a:pt x="1047" y="1779"/>
                    <a:pt x="838" y="1821"/>
                    <a:pt x="629" y="1904"/>
                  </a:cubicBezTo>
                  <a:cubicBezTo>
                    <a:pt x="378" y="2009"/>
                    <a:pt x="189" y="2197"/>
                    <a:pt x="1" y="2427"/>
                  </a:cubicBezTo>
                  <a:lnTo>
                    <a:pt x="1" y="2469"/>
                  </a:lnTo>
                  <a:cubicBezTo>
                    <a:pt x="39" y="2498"/>
                    <a:pt x="72" y="2509"/>
                    <a:pt x="103" y="2509"/>
                  </a:cubicBezTo>
                  <a:cubicBezTo>
                    <a:pt x="141" y="2509"/>
                    <a:pt x="176" y="2492"/>
                    <a:pt x="210" y="2469"/>
                  </a:cubicBezTo>
                  <a:cubicBezTo>
                    <a:pt x="315" y="2448"/>
                    <a:pt x="461" y="2427"/>
                    <a:pt x="566" y="2407"/>
                  </a:cubicBezTo>
                  <a:cubicBezTo>
                    <a:pt x="1235" y="2302"/>
                    <a:pt x="1842" y="2051"/>
                    <a:pt x="2407" y="1716"/>
                  </a:cubicBezTo>
                  <a:cubicBezTo>
                    <a:pt x="2784" y="1507"/>
                    <a:pt x="3140" y="1277"/>
                    <a:pt x="3516" y="1047"/>
                  </a:cubicBezTo>
                  <a:cubicBezTo>
                    <a:pt x="4039" y="733"/>
                    <a:pt x="4562" y="356"/>
                    <a:pt x="5106" y="63"/>
                  </a:cubicBezTo>
                  <a:cubicBezTo>
                    <a:pt x="5127" y="63"/>
                    <a:pt x="5127" y="63"/>
                    <a:pt x="5169" y="42"/>
                  </a:cubicBezTo>
                  <a:cubicBezTo>
                    <a:pt x="5002" y="0"/>
                    <a:pt x="4876" y="0"/>
                    <a:pt x="47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9"/>
            <p:cNvSpPr/>
            <p:nvPr/>
          </p:nvSpPr>
          <p:spPr>
            <a:xfrm>
              <a:off x="5354925" y="2594625"/>
              <a:ext cx="104650" cy="81775"/>
            </a:xfrm>
            <a:custGeom>
              <a:avLst/>
              <a:gdLst/>
              <a:ahLst/>
              <a:cxnLst/>
              <a:rect l="l" t="t" r="r" b="b"/>
              <a:pathLst>
                <a:path w="4186" h="3271" extrusionOk="0">
                  <a:moveTo>
                    <a:pt x="43" y="1"/>
                  </a:moveTo>
                  <a:lnTo>
                    <a:pt x="43" y="1"/>
                  </a:lnTo>
                  <a:cubicBezTo>
                    <a:pt x="1" y="210"/>
                    <a:pt x="85" y="357"/>
                    <a:pt x="189" y="503"/>
                  </a:cubicBezTo>
                  <a:cubicBezTo>
                    <a:pt x="357" y="691"/>
                    <a:pt x="524" y="817"/>
                    <a:pt x="733" y="922"/>
                  </a:cubicBezTo>
                  <a:cubicBezTo>
                    <a:pt x="1131" y="1131"/>
                    <a:pt x="1507" y="1319"/>
                    <a:pt x="1884" y="1528"/>
                  </a:cubicBezTo>
                  <a:cubicBezTo>
                    <a:pt x="2135" y="1654"/>
                    <a:pt x="2365" y="1800"/>
                    <a:pt x="2575" y="1989"/>
                  </a:cubicBezTo>
                  <a:cubicBezTo>
                    <a:pt x="2826" y="2323"/>
                    <a:pt x="3139" y="2679"/>
                    <a:pt x="3453" y="2951"/>
                  </a:cubicBezTo>
                  <a:cubicBezTo>
                    <a:pt x="3624" y="3102"/>
                    <a:pt x="3794" y="3271"/>
                    <a:pt x="4010" y="3271"/>
                  </a:cubicBezTo>
                  <a:cubicBezTo>
                    <a:pt x="4033" y="3271"/>
                    <a:pt x="4057" y="3269"/>
                    <a:pt x="4081" y="3265"/>
                  </a:cubicBezTo>
                  <a:cubicBezTo>
                    <a:pt x="4165" y="3265"/>
                    <a:pt x="4186" y="3202"/>
                    <a:pt x="4186" y="3139"/>
                  </a:cubicBezTo>
                  <a:cubicBezTo>
                    <a:pt x="4186" y="2784"/>
                    <a:pt x="3830" y="2428"/>
                    <a:pt x="3621" y="2177"/>
                  </a:cubicBezTo>
                  <a:cubicBezTo>
                    <a:pt x="3600" y="2177"/>
                    <a:pt x="3600" y="2156"/>
                    <a:pt x="3558" y="2156"/>
                  </a:cubicBezTo>
                  <a:cubicBezTo>
                    <a:pt x="3432" y="1989"/>
                    <a:pt x="3307" y="1863"/>
                    <a:pt x="3181" y="1717"/>
                  </a:cubicBezTo>
                  <a:cubicBezTo>
                    <a:pt x="2700" y="1256"/>
                    <a:pt x="2135" y="922"/>
                    <a:pt x="1528" y="629"/>
                  </a:cubicBezTo>
                  <a:cubicBezTo>
                    <a:pt x="1089" y="419"/>
                    <a:pt x="629" y="231"/>
                    <a:pt x="189" y="64"/>
                  </a:cubicBezTo>
                  <a:cubicBezTo>
                    <a:pt x="147" y="22"/>
                    <a:pt x="85" y="22"/>
                    <a:pt x="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9"/>
            <p:cNvSpPr/>
            <p:nvPr/>
          </p:nvSpPr>
          <p:spPr>
            <a:xfrm>
              <a:off x="4967850" y="3469350"/>
              <a:ext cx="87375" cy="42950"/>
            </a:xfrm>
            <a:custGeom>
              <a:avLst/>
              <a:gdLst/>
              <a:ahLst/>
              <a:cxnLst/>
              <a:rect l="l" t="t" r="r" b="b"/>
              <a:pathLst>
                <a:path w="3495" h="1718" extrusionOk="0">
                  <a:moveTo>
                    <a:pt x="3231" y="0"/>
                  </a:moveTo>
                  <a:cubicBezTo>
                    <a:pt x="3198" y="0"/>
                    <a:pt x="3162" y="12"/>
                    <a:pt x="3118" y="38"/>
                  </a:cubicBezTo>
                  <a:cubicBezTo>
                    <a:pt x="2197" y="415"/>
                    <a:pt x="1319" y="854"/>
                    <a:pt x="461" y="1377"/>
                  </a:cubicBezTo>
                  <a:cubicBezTo>
                    <a:pt x="314" y="1440"/>
                    <a:pt x="189" y="1545"/>
                    <a:pt x="63" y="1586"/>
                  </a:cubicBezTo>
                  <a:cubicBezTo>
                    <a:pt x="42" y="1586"/>
                    <a:pt x="42" y="1607"/>
                    <a:pt x="0" y="1628"/>
                  </a:cubicBezTo>
                  <a:cubicBezTo>
                    <a:pt x="115" y="1686"/>
                    <a:pt x="218" y="1718"/>
                    <a:pt x="318" y="1718"/>
                  </a:cubicBezTo>
                  <a:cubicBezTo>
                    <a:pt x="400" y="1718"/>
                    <a:pt x="481" y="1696"/>
                    <a:pt x="565" y="1649"/>
                  </a:cubicBezTo>
                  <a:cubicBezTo>
                    <a:pt x="607" y="1649"/>
                    <a:pt x="628" y="1628"/>
                    <a:pt x="691" y="1628"/>
                  </a:cubicBezTo>
                  <a:cubicBezTo>
                    <a:pt x="1549" y="1503"/>
                    <a:pt x="2302" y="1189"/>
                    <a:pt x="3034" y="749"/>
                  </a:cubicBezTo>
                  <a:cubicBezTo>
                    <a:pt x="3181" y="666"/>
                    <a:pt x="3327" y="561"/>
                    <a:pt x="3411" y="394"/>
                  </a:cubicBezTo>
                  <a:cubicBezTo>
                    <a:pt x="3495" y="268"/>
                    <a:pt x="3453" y="164"/>
                    <a:pt x="3348" y="59"/>
                  </a:cubicBezTo>
                  <a:cubicBezTo>
                    <a:pt x="3312" y="22"/>
                    <a:pt x="3275" y="0"/>
                    <a:pt x="3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9"/>
            <p:cNvSpPr/>
            <p:nvPr/>
          </p:nvSpPr>
          <p:spPr>
            <a:xfrm>
              <a:off x="5050500" y="3496450"/>
              <a:ext cx="70125" cy="50225"/>
            </a:xfrm>
            <a:custGeom>
              <a:avLst/>
              <a:gdLst/>
              <a:ahLst/>
              <a:cxnLst/>
              <a:rect l="l" t="t" r="r" b="b"/>
              <a:pathLst>
                <a:path w="2805" h="2009" extrusionOk="0">
                  <a:moveTo>
                    <a:pt x="2511" y="0"/>
                  </a:moveTo>
                  <a:cubicBezTo>
                    <a:pt x="2302" y="398"/>
                    <a:pt x="1925" y="607"/>
                    <a:pt x="1549" y="774"/>
                  </a:cubicBezTo>
                  <a:cubicBezTo>
                    <a:pt x="1277" y="921"/>
                    <a:pt x="984" y="1046"/>
                    <a:pt x="733" y="1172"/>
                  </a:cubicBezTo>
                  <a:cubicBezTo>
                    <a:pt x="565" y="1256"/>
                    <a:pt x="377" y="1360"/>
                    <a:pt x="231" y="1507"/>
                  </a:cubicBezTo>
                  <a:cubicBezTo>
                    <a:pt x="84" y="1611"/>
                    <a:pt x="0" y="1779"/>
                    <a:pt x="0" y="2009"/>
                  </a:cubicBezTo>
                  <a:cubicBezTo>
                    <a:pt x="84" y="2009"/>
                    <a:pt x="147" y="2009"/>
                    <a:pt x="231" y="1988"/>
                  </a:cubicBezTo>
                  <a:cubicBezTo>
                    <a:pt x="607" y="1904"/>
                    <a:pt x="942" y="1758"/>
                    <a:pt x="1277" y="1590"/>
                  </a:cubicBezTo>
                  <a:cubicBezTo>
                    <a:pt x="1611" y="1402"/>
                    <a:pt x="1988" y="1193"/>
                    <a:pt x="2281" y="942"/>
                  </a:cubicBezTo>
                  <a:cubicBezTo>
                    <a:pt x="2407" y="816"/>
                    <a:pt x="2532" y="670"/>
                    <a:pt x="2637" y="523"/>
                  </a:cubicBezTo>
                  <a:cubicBezTo>
                    <a:pt x="2804" y="314"/>
                    <a:pt x="2741" y="147"/>
                    <a:pt x="25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9"/>
            <p:cNvSpPr/>
            <p:nvPr/>
          </p:nvSpPr>
          <p:spPr>
            <a:xfrm>
              <a:off x="4929675" y="2481075"/>
              <a:ext cx="636625" cy="182100"/>
            </a:xfrm>
            <a:custGeom>
              <a:avLst/>
              <a:gdLst/>
              <a:ahLst/>
              <a:cxnLst/>
              <a:rect l="l" t="t" r="r" b="b"/>
              <a:pathLst>
                <a:path w="25465" h="7284" extrusionOk="0">
                  <a:moveTo>
                    <a:pt x="10054" y="0"/>
                  </a:moveTo>
                  <a:cubicBezTo>
                    <a:pt x="9297" y="0"/>
                    <a:pt x="8547" y="79"/>
                    <a:pt x="7784" y="254"/>
                  </a:cubicBezTo>
                  <a:cubicBezTo>
                    <a:pt x="7449" y="337"/>
                    <a:pt x="7114" y="379"/>
                    <a:pt x="6758" y="442"/>
                  </a:cubicBezTo>
                  <a:cubicBezTo>
                    <a:pt x="5796" y="630"/>
                    <a:pt x="4812" y="798"/>
                    <a:pt x="3829" y="986"/>
                  </a:cubicBezTo>
                  <a:cubicBezTo>
                    <a:pt x="3159" y="1111"/>
                    <a:pt x="2469" y="1216"/>
                    <a:pt x="1779" y="1279"/>
                  </a:cubicBezTo>
                  <a:cubicBezTo>
                    <a:pt x="1716" y="1279"/>
                    <a:pt x="1695" y="1279"/>
                    <a:pt x="1632" y="1300"/>
                  </a:cubicBezTo>
                  <a:cubicBezTo>
                    <a:pt x="1297" y="1488"/>
                    <a:pt x="962" y="1697"/>
                    <a:pt x="628" y="1886"/>
                  </a:cubicBezTo>
                  <a:cubicBezTo>
                    <a:pt x="460" y="1990"/>
                    <a:pt x="314" y="2053"/>
                    <a:pt x="146" y="2158"/>
                  </a:cubicBezTo>
                  <a:lnTo>
                    <a:pt x="0" y="2325"/>
                  </a:lnTo>
                  <a:cubicBezTo>
                    <a:pt x="63" y="2430"/>
                    <a:pt x="167" y="2430"/>
                    <a:pt x="251" y="2430"/>
                  </a:cubicBezTo>
                  <a:cubicBezTo>
                    <a:pt x="460" y="2430"/>
                    <a:pt x="649" y="2409"/>
                    <a:pt x="858" y="2346"/>
                  </a:cubicBezTo>
                  <a:cubicBezTo>
                    <a:pt x="3034" y="1718"/>
                    <a:pt x="5189" y="1216"/>
                    <a:pt x="7428" y="944"/>
                  </a:cubicBezTo>
                  <a:cubicBezTo>
                    <a:pt x="8014" y="860"/>
                    <a:pt x="8621" y="777"/>
                    <a:pt x="9227" y="735"/>
                  </a:cubicBezTo>
                  <a:cubicBezTo>
                    <a:pt x="9438" y="708"/>
                    <a:pt x="9652" y="697"/>
                    <a:pt x="9868" y="697"/>
                  </a:cubicBezTo>
                  <a:cubicBezTo>
                    <a:pt x="10168" y="697"/>
                    <a:pt x="10472" y="719"/>
                    <a:pt x="10776" y="756"/>
                  </a:cubicBezTo>
                  <a:cubicBezTo>
                    <a:pt x="11613" y="798"/>
                    <a:pt x="12408" y="965"/>
                    <a:pt x="13245" y="1090"/>
                  </a:cubicBezTo>
                  <a:cubicBezTo>
                    <a:pt x="13391" y="1111"/>
                    <a:pt x="13517" y="1111"/>
                    <a:pt x="13642" y="1153"/>
                  </a:cubicBezTo>
                  <a:cubicBezTo>
                    <a:pt x="13935" y="1174"/>
                    <a:pt x="14165" y="1300"/>
                    <a:pt x="14437" y="1383"/>
                  </a:cubicBezTo>
                  <a:cubicBezTo>
                    <a:pt x="14856" y="1509"/>
                    <a:pt x="15295" y="1635"/>
                    <a:pt x="15735" y="1739"/>
                  </a:cubicBezTo>
                  <a:cubicBezTo>
                    <a:pt x="16279" y="1886"/>
                    <a:pt x="16864" y="2011"/>
                    <a:pt x="17408" y="2158"/>
                  </a:cubicBezTo>
                  <a:cubicBezTo>
                    <a:pt x="17994" y="2325"/>
                    <a:pt x="18455" y="2451"/>
                    <a:pt x="18978" y="2723"/>
                  </a:cubicBezTo>
                  <a:cubicBezTo>
                    <a:pt x="19564" y="3036"/>
                    <a:pt x="20254" y="3497"/>
                    <a:pt x="20819" y="3873"/>
                  </a:cubicBezTo>
                  <a:cubicBezTo>
                    <a:pt x="21802" y="4543"/>
                    <a:pt x="23686" y="5924"/>
                    <a:pt x="23958" y="6112"/>
                  </a:cubicBezTo>
                  <a:cubicBezTo>
                    <a:pt x="24418" y="6531"/>
                    <a:pt x="24899" y="6970"/>
                    <a:pt x="25443" y="7284"/>
                  </a:cubicBezTo>
                  <a:cubicBezTo>
                    <a:pt x="25464" y="7137"/>
                    <a:pt x="25443" y="6991"/>
                    <a:pt x="25380" y="6865"/>
                  </a:cubicBezTo>
                  <a:cubicBezTo>
                    <a:pt x="25318" y="6719"/>
                    <a:pt x="25234" y="6552"/>
                    <a:pt x="25129" y="6426"/>
                  </a:cubicBezTo>
                  <a:cubicBezTo>
                    <a:pt x="24899" y="6133"/>
                    <a:pt x="24627" y="5882"/>
                    <a:pt x="24334" y="5694"/>
                  </a:cubicBezTo>
                  <a:cubicBezTo>
                    <a:pt x="22870" y="4480"/>
                    <a:pt x="21237" y="3476"/>
                    <a:pt x="21070" y="3329"/>
                  </a:cubicBezTo>
                  <a:cubicBezTo>
                    <a:pt x="20610" y="2974"/>
                    <a:pt x="20129" y="2597"/>
                    <a:pt x="19626" y="2325"/>
                  </a:cubicBezTo>
                  <a:cubicBezTo>
                    <a:pt x="19187" y="2053"/>
                    <a:pt x="18727" y="1865"/>
                    <a:pt x="18224" y="1739"/>
                  </a:cubicBezTo>
                  <a:cubicBezTo>
                    <a:pt x="17932" y="1655"/>
                    <a:pt x="17639" y="1551"/>
                    <a:pt x="17367" y="1488"/>
                  </a:cubicBezTo>
                  <a:cubicBezTo>
                    <a:pt x="16990" y="1383"/>
                    <a:pt x="16592" y="1279"/>
                    <a:pt x="16216" y="1174"/>
                  </a:cubicBezTo>
                  <a:cubicBezTo>
                    <a:pt x="15714" y="1028"/>
                    <a:pt x="15232" y="902"/>
                    <a:pt x="14772" y="777"/>
                  </a:cubicBezTo>
                  <a:cubicBezTo>
                    <a:pt x="14333" y="672"/>
                    <a:pt x="13914" y="546"/>
                    <a:pt x="13454" y="442"/>
                  </a:cubicBezTo>
                  <a:cubicBezTo>
                    <a:pt x="13224" y="379"/>
                    <a:pt x="12994" y="295"/>
                    <a:pt x="12763" y="254"/>
                  </a:cubicBezTo>
                  <a:cubicBezTo>
                    <a:pt x="12491" y="191"/>
                    <a:pt x="12240" y="149"/>
                    <a:pt x="11947" y="128"/>
                  </a:cubicBezTo>
                  <a:cubicBezTo>
                    <a:pt x="11550" y="65"/>
                    <a:pt x="11152" y="44"/>
                    <a:pt x="10776" y="23"/>
                  </a:cubicBezTo>
                  <a:cubicBezTo>
                    <a:pt x="10534" y="8"/>
                    <a:pt x="10294" y="0"/>
                    <a:pt x="100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9"/>
            <p:cNvSpPr/>
            <p:nvPr/>
          </p:nvSpPr>
          <p:spPr>
            <a:xfrm>
              <a:off x="5522850" y="2751550"/>
              <a:ext cx="62275" cy="44500"/>
            </a:xfrm>
            <a:custGeom>
              <a:avLst/>
              <a:gdLst/>
              <a:ahLst/>
              <a:cxnLst/>
              <a:rect l="l" t="t" r="r" b="b"/>
              <a:pathLst>
                <a:path w="2491" h="1780" extrusionOk="0">
                  <a:moveTo>
                    <a:pt x="251" y="1"/>
                  </a:moveTo>
                  <a:cubicBezTo>
                    <a:pt x="63" y="1"/>
                    <a:pt x="0" y="85"/>
                    <a:pt x="105" y="231"/>
                  </a:cubicBezTo>
                  <a:cubicBezTo>
                    <a:pt x="168" y="315"/>
                    <a:pt x="231" y="399"/>
                    <a:pt x="293" y="440"/>
                  </a:cubicBezTo>
                  <a:cubicBezTo>
                    <a:pt x="649" y="754"/>
                    <a:pt x="1005" y="1026"/>
                    <a:pt x="1402" y="1235"/>
                  </a:cubicBezTo>
                  <a:cubicBezTo>
                    <a:pt x="1716" y="1424"/>
                    <a:pt x="2051" y="1591"/>
                    <a:pt x="2428" y="1759"/>
                  </a:cubicBezTo>
                  <a:cubicBezTo>
                    <a:pt x="2448" y="1759"/>
                    <a:pt x="2469" y="1779"/>
                    <a:pt x="2490" y="1779"/>
                  </a:cubicBezTo>
                  <a:cubicBezTo>
                    <a:pt x="2469" y="1633"/>
                    <a:pt x="2407" y="1487"/>
                    <a:pt x="2344" y="1361"/>
                  </a:cubicBezTo>
                  <a:cubicBezTo>
                    <a:pt x="2093" y="943"/>
                    <a:pt x="1737" y="629"/>
                    <a:pt x="1319" y="378"/>
                  </a:cubicBezTo>
                  <a:cubicBezTo>
                    <a:pt x="1088" y="231"/>
                    <a:pt x="816" y="106"/>
                    <a:pt x="523" y="22"/>
                  </a:cubicBezTo>
                  <a:cubicBezTo>
                    <a:pt x="440" y="1"/>
                    <a:pt x="356" y="1"/>
                    <a:pt x="2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9"/>
            <p:cNvSpPr/>
            <p:nvPr/>
          </p:nvSpPr>
          <p:spPr>
            <a:xfrm>
              <a:off x="5124775" y="3176600"/>
              <a:ext cx="88425" cy="294125"/>
            </a:xfrm>
            <a:custGeom>
              <a:avLst/>
              <a:gdLst/>
              <a:ahLst/>
              <a:cxnLst/>
              <a:rect l="l" t="t" r="r" b="b"/>
              <a:pathLst>
                <a:path w="3537" h="11765" extrusionOk="0">
                  <a:moveTo>
                    <a:pt x="2884" y="1"/>
                  </a:moveTo>
                  <a:cubicBezTo>
                    <a:pt x="2824" y="1"/>
                    <a:pt x="2766" y="54"/>
                    <a:pt x="2721" y="156"/>
                  </a:cubicBezTo>
                  <a:cubicBezTo>
                    <a:pt x="2679" y="261"/>
                    <a:pt x="2679" y="386"/>
                    <a:pt x="2700" y="533"/>
                  </a:cubicBezTo>
                  <a:cubicBezTo>
                    <a:pt x="2721" y="638"/>
                    <a:pt x="2762" y="763"/>
                    <a:pt x="2783" y="889"/>
                  </a:cubicBezTo>
                  <a:lnTo>
                    <a:pt x="2930" y="2625"/>
                  </a:lnTo>
                  <a:lnTo>
                    <a:pt x="2930" y="2939"/>
                  </a:lnTo>
                  <a:cubicBezTo>
                    <a:pt x="2909" y="3462"/>
                    <a:pt x="2825" y="3985"/>
                    <a:pt x="2762" y="4467"/>
                  </a:cubicBezTo>
                  <a:cubicBezTo>
                    <a:pt x="2616" y="5157"/>
                    <a:pt x="2407" y="5806"/>
                    <a:pt x="2302" y="6496"/>
                  </a:cubicBezTo>
                  <a:cubicBezTo>
                    <a:pt x="2260" y="6622"/>
                    <a:pt x="2239" y="6768"/>
                    <a:pt x="2177" y="6915"/>
                  </a:cubicBezTo>
                  <a:cubicBezTo>
                    <a:pt x="1884" y="7856"/>
                    <a:pt x="1549" y="8756"/>
                    <a:pt x="1026" y="9593"/>
                  </a:cubicBezTo>
                  <a:cubicBezTo>
                    <a:pt x="817" y="9907"/>
                    <a:pt x="586" y="10221"/>
                    <a:pt x="314" y="10493"/>
                  </a:cubicBezTo>
                  <a:cubicBezTo>
                    <a:pt x="273" y="10576"/>
                    <a:pt x="210" y="10639"/>
                    <a:pt x="168" y="10744"/>
                  </a:cubicBezTo>
                  <a:cubicBezTo>
                    <a:pt x="63" y="10953"/>
                    <a:pt x="1" y="11204"/>
                    <a:pt x="1" y="11434"/>
                  </a:cubicBezTo>
                  <a:cubicBezTo>
                    <a:pt x="1" y="11518"/>
                    <a:pt x="1" y="11581"/>
                    <a:pt x="42" y="11664"/>
                  </a:cubicBezTo>
                  <a:cubicBezTo>
                    <a:pt x="58" y="11726"/>
                    <a:pt x="107" y="11764"/>
                    <a:pt x="173" y="11764"/>
                  </a:cubicBezTo>
                  <a:cubicBezTo>
                    <a:pt x="197" y="11764"/>
                    <a:pt x="224" y="11759"/>
                    <a:pt x="252" y="11748"/>
                  </a:cubicBezTo>
                  <a:cubicBezTo>
                    <a:pt x="293" y="11727"/>
                    <a:pt x="356" y="11664"/>
                    <a:pt x="398" y="11643"/>
                  </a:cubicBezTo>
                  <a:cubicBezTo>
                    <a:pt x="796" y="11267"/>
                    <a:pt x="1193" y="10911"/>
                    <a:pt x="1465" y="10430"/>
                  </a:cubicBezTo>
                  <a:cubicBezTo>
                    <a:pt x="1779" y="9970"/>
                    <a:pt x="2030" y="9446"/>
                    <a:pt x="2197" y="8902"/>
                  </a:cubicBezTo>
                  <a:cubicBezTo>
                    <a:pt x="2386" y="8379"/>
                    <a:pt x="2511" y="7856"/>
                    <a:pt x="2595" y="7333"/>
                  </a:cubicBezTo>
                  <a:cubicBezTo>
                    <a:pt x="2637" y="7019"/>
                    <a:pt x="2762" y="6726"/>
                    <a:pt x="2825" y="6413"/>
                  </a:cubicBezTo>
                  <a:cubicBezTo>
                    <a:pt x="2888" y="6203"/>
                    <a:pt x="2930" y="6015"/>
                    <a:pt x="2972" y="5806"/>
                  </a:cubicBezTo>
                  <a:cubicBezTo>
                    <a:pt x="2993" y="5764"/>
                    <a:pt x="2993" y="5701"/>
                    <a:pt x="3014" y="5659"/>
                  </a:cubicBezTo>
                  <a:cubicBezTo>
                    <a:pt x="3118" y="5241"/>
                    <a:pt x="3202" y="4822"/>
                    <a:pt x="3244" y="4404"/>
                  </a:cubicBezTo>
                  <a:cubicBezTo>
                    <a:pt x="3265" y="4153"/>
                    <a:pt x="3306" y="3944"/>
                    <a:pt x="3327" y="3734"/>
                  </a:cubicBezTo>
                  <a:cubicBezTo>
                    <a:pt x="3327" y="3713"/>
                    <a:pt x="3327" y="3692"/>
                    <a:pt x="3390" y="3692"/>
                  </a:cubicBezTo>
                  <a:cubicBezTo>
                    <a:pt x="3432" y="3316"/>
                    <a:pt x="3453" y="2939"/>
                    <a:pt x="3453" y="2542"/>
                  </a:cubicBezTo>
                  <a:cubicBezTo>
                    <a:pt x="3537" y="2332"/>
                    <a:pt x="3537" y="2102"/>
                    <a:pt x="3537" y="1893"/>
                  </a:cubicBezTo>
                  <a:cubicBezTo>
                    <a:pt x="3516" y="1391"/>
                    <a:pt x="3432" y="910"/>
                    <a:pt x="3244" y="470"/>
                  </a:cubicBezTo>
                  <a:cubicBezTo>
                    <a:pt x="3202" y="345"/>
                    <a:pt x="3118" y="219"/>
                    <a:pt x="3034" y="114"/>
                  </a:cubicBezTo>
                  <a:cubicBezTo>
                    <a:pt x="2987" y="38"/>
                    <a:pt x="2935" y="1"/>
                    <a:pt x="2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9"/>
            <p:cNvSpPr/>
            <p:nvPr/>
          </p:nvSpPr>
          <p:spPr>
            <a:xfrm>
              <a:off x="5231475" y="2936225"/>
              <a:ext cx="81125" cy="39775"/>
            </a:xfrm>
            <a:custGeom>
              <a:avLst/>
              <a:gdLst/>
              <a:ahLst/>
              <a:cxnLst/>
              <a:rect l="l" t="t" r="r" b="b"/>
              <a:pathLst>
                <a:path w="3245" h="1591" extrusionOk="0">
                  <a:moveTo>
                    <a:pt x="231" y="0"/>
                  </a:moveTo>
                  <a:cubicBezTo>
                    <a:pt x="189" y="0"/>
                    <a:pt x="126" y="0"/>
                    <a:pt x="106" y="21"/>
                  </a:cubicBezTo>
                  <a:cubicBezTo>
                    <a:pt x="64" y="63"/>
                    <a:pt x="22" y="105"/>
                    <a:pt x="1" y="146"/>
                  </a:cubicBezTo>
                  <a:cubicBezTo>
                    <a:pt x="1" y="209"/>
                    <a:pt x="22" y="230"/>
                    <a:pt x="85" y="251"/>
                  </a:cubicBezTo>
                  <a:cubicBezTo>
                    <a:pt x="378" y="377"/>
                    <a:pt x="629" y="544"/>
                    <a:pt x="922" y="670"/>
                  </a:cubicBezTo>
                  <a:cubicBezTo>
                    <a:pt x="1507" y="942"/>
                    <a:pt x="2093" y="1151"/>
                    <a:pt x="2700" y="1381"/>
                  </a:cubicBezTo>
                  <a:cubicBezTo>
                    <a:pt x="2888" y="1465"/>
                    <a:pt x="3035" y="1507"/>
                    <a:pt x="3223" y="1590"/>
                  </a:cubicBezTo>
                  <a:lnTo>
                    <a:pt x="3244" y="1569"/>
                  </a:lnTo>
                  <a:lnTo>
                    <a:pt x="3077" y="1402"/>
                  </a:lnTo>
                  <a:cubicBezTo>
                    <a:pt x="2700" y="1067"/>
                    <a:pt x="2282" y="795"/>
                    <a:pt x="1842" y="565"/>
                  </a:cubicBezTo>
                  <a:cubicBezTo>
                    <a:pt x="1466" y="356"/>
                    <a:pt x="1068" y="209"/>
                    <a:pt x="691" y="63"/>
                  </a:cubicBezTo>
                  <a:cubicBezTo>
                    <a:pt x="545" y="21"/>
                    <a:pt x="398" y="21"/>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9"/>
            <p:cNvSpPr/>
            <p:nvPr/>
          </p:nvSpPr>
          <p:spPr>
            <a:xfrm>
              <a:off x="5500875" y="2765875"/>
              <a:ext cx="89475" cy="76200"/>
            </a:xfrm>
            <a:custGeom>
              <a:avLst/>
              <a:gdLst/>
              <a:ahLst/>
              <a:cxnLst/>
              <a:rect l="l" t="t" r="r" b="b"/>
              <a:pathLst>
                <a:path w="3579" h="3048" extrusionOk="0">
                  <a:moveTo>
                    <a:pt x="153" y="1"/>
                  </a:moveTo>
                  <a:cubicBezTo>
                    <a:pt x="85" y="1"/>
                    <a:pt x="22" y="53"/>
                    <a:pt x="22" y="118"/>
                  </a:cubicBezTo>
                  <a:cubicBezTo>
                    <a:pt x="1" y="160"/>
                    <a:pt x="22" y="286"/>
                    <a:pt x="189" y="495"/>
                  </a:cubicBezTo>
                  <a:cubicBezTo>
                    <a:pt x="231" y="579"/>
                    <a:pt x="314" y="600"/>
                    <a:pt x="398" y="683"/>
                  </a:cubicBezTo>
                  <a:cubicBezTo>
                    <a:pt x="524" y="788"/>
                    <a:pt x="649" y="914"/>
                    <a:pt x="796" y="1060"/>
                  </a:cubicBezTo>
                  <a:cubicBezTo>
                    <a:pt x="1047" y="1290"/>
                    <a:pt x="1340" y="1541"/>
                    <a:pt x="1591" y="1792"/>
                  </a:cubicBezTo>
                  <a:cubicBezTo>
                    <a:pt x="1905" y="2043"/>
                    <a:pt x="2281" y="2483"/>
                    <a:pt x="2679" y="2650"/>
                  </a:cubicBezTo>
                  <a:cubicBezTo>
                    <a:pt x="2909" y="2859"/>
                    <a:pt x="3202" y="2985"/>
                    <a:pt x="3474" y="3048"/>
                  </a:cubicBezTo>
                  <a:lnTo>
                    <a:pt x="3579" y="3048"/>
                  </a:lnTo>
                  <a:cubicBezTo>
                    <a:pt x="3558" y="2922"/>
                    <a:pt x="3558" y="2839"/>
                    <a:pt x="3516" y="2755"/>
                  </a:cubicBezTo>
                  <a:cubicBezTo>
                    <a:pt x="3453" y="2629"/>
                    <a:pt x="3369" y="2483"/>
                    <a:pt x="3307" y="2378"/>
                  </a:cubicBezTo>
                  <a:cubicBezTo>
                    <a:pt x="3035" y="2043"/>
                    <a:pt x="2700" y="1730"/>
                    <a:pt x="2323" y="1499"/>
                  </a:cubicBezTo>
                  <a:cubicBezTo>
                    <a:pt x="2260" y="1416"/>
                    <a:pt x="2156" y="1374"/>
                    <a:pt x="2072" y="1290"/>
                  </a:cubicBezTo>
                  <a:cubicBezTo>
                    <a:pt x="1863" y="1102"/>
                    <a:pt x="1633" y="914"/>
                    <a:pt x="1382" y="746"/>
                  </a:cubicBezTo>
                  <a:cubicBezTo>
                    <a:pt x="1172" y="558"/>
                    <a:pt x="963" y="390"/>
                    <a:pt x="733" y="244"/>
                  </a:cubicBezTo>
                  <a:cubicBezTo>
                    <a:pt x="607" y="181"/>
                    <a:pt x="503" y="118"/>
                    <a:pt x="377" y="56"/>
                  </a:cubicBezTo>
                  <a:cubicBezTo>
                    <a:pt x="314" y="56"/>
                    <a:pt x="273" y="35"/>
                    <a:pt x="210" y="14"/>
                  </a:cubicBezTo>
                  <a:cubicBezTo>
                    <a:pt x="191" y="5"/>
                    <a:pt x="172" y="1"/>
                    <a:pt x="1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9"/>
            <p:cNvSpPr/>
            <p:nvPr/>
          </p:nvSpPr>
          <p:spPr>
            <a:xfrm>
              <a:off x="5511850" y="3142325"/>
              <a:ext cx="32475" cy="48625"/>
            </a:xfrm>
            <a:custGeom>
              <a:avLst/>
              <a:gdLst/>
              <a:ahLst/>
              <a:cxnLst/>
              <a:rect l="l" t="t" r="r" b="b"/>
              <a:pathLst>
                <a:path w="1299" h="1945" extrusionOk="0">
                  <a:moveTo>
                    <a:pt x="181" y="1"/>
                  </a:moveTo>
                  <a:cubicBezTo>
                    <a:pt x="148" y="1"/>
                    <a:pt x="115" y="12"/>
                    <a:pt x="85" y="42"/>
                  </a:cubicBezTo>
                  <a:cubicBezTo>
                    <a:pt x="1" y="125"/>
                    <a:pt x="64" y="230"/>
                    <a:pt x="85" y="293"/>
                  </a:cubicBezTo>
                  <a:cubicBezTo>
                    <a:pt x="147" y="439"/>
                    <a:pt x="189" y="544"/>
                    <a:pt x="273" y="669"/>
                  </a:cubicBezTo>
                  <a:cubicBezTo>
                    <a:pt x="357" y="774"/>
                    <a:pt x="378" y="879"/>
                    <a:pt x="399" y="1004"/>
                  </a:cubicBezTo>
                  <a:lnTo>
                    <a:pt x="482" y="1548"/>
                  </a:lnTo>
                  <a:cubicBezTo>
                    <a:pt x="503" y="1632"/>
                    <a:pt x="524" y="1737"/>
                    <a:pt x="587" y="1820"/>
                  </a:cubicBezTo>
                  <a:cubicBezTo>
                    <a:pt x="645" y="1908"/>
                    <a:pt x="714" y="1944"/>
                    <a:pt x="785" y="1944"/>
                  </a:cubicBezTo>
                  <a:cubicBezTo>
                    <a:pt x="816" y="1944"/>
                    <a:pt x="848" y="1938"/>
                    <a:pt x="880" y="1925"/>
                  </a:cubicBezTo>
                  <a:cubicBezTo>
                    <a:pt x="1089" y="1862"/>
                    <a:pt x="1215" y="1716"/>
                    <a:pt x="1256" y="1506"/>
                  </a:cubicBezTo>
                  <a:cubicBezTo>
                    <a:pt x="1298" y="1339"/>
                    <a:pt x="1256" y="1193"/>
                    <a:pt x="1215" y="1067"/>
                  </a:cubicBezTo>
                  <a:cubicBezTo>
                    <a:pt x="1047" y="649"/>
                    <a:pt x="733" y="293"/>
                    <a:pt x="357" y="63"/>
                  </a:cubicBezTo>
                  <a:cubicBezTo>
                    <a:pt x="303" y="36"/>
                    <a:pt x="241"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9"/>
            <p:cNvSpPr/>
            <p:nvPr/>
          </p:nvSpPr>
          <p:spPr>
            <a:xfrm>
              <a:off x="5407250" y="2873950"/>
              <a:ext cx="154325" cy="150300"/>
            </a:xfrm>
            <a:custGeom>
              <a:avLst/>
              <a:gdLst/>
              <a:ahLst/>
              <a:cxnLst/>
              <a:rect l="l" t="t" r="r" b="b"/>
              <a:pathLst>
                <a:path w="6173" h="6012" extrusionOk="0">
                  <a:moveTo>
                    <a:pt x="374" y="0"/>
                  </a:moveTo>
                  <a:cubicBezTo>
                    <a:pt x="286" y="0"/>
                    <a:pt x="195" y="13"/>
                    <a:pt x="105" y="22"/>
                  </a:cubicBezTo>
                  <a:cubicBezTo>
                    <a:pt x="42" y="43"/>
                    <a:pt x="0" y="106"/>
                    <a:pt x="42" y="168"/>
                  </a:cubicBezTo>
                  <a:cubicBezTo>
                    <a:pt x="63" y="231"/>
                    <a:pt x="84" y="294"/>
                    <a:pt x="147" y="336"/>
                  </a:cubicBezTo>
                  <a:cubicBezTo>
                    <a:pt x="272" y="461"/>
                    <a:pt x="398" y="629"/>
                    <a:pt x="565" y="733"/>
                  </a:cubicBezTo>
                  <a:cubicBezTo>
                    <a:pt x="837" y="964"/>
                    <a:pt x="1130" y="1194"/>
                    <a:pt x="1423" y="1382"/>
                  </a:cubicBezTo>
                  <a:cubicBezTo>
                    <a:pt x="1925" y="1738"/>
                    <a:pt x="2365" y="2198"/>
                    <a:pt x="2783" y="2637"/>
                  </a:cubicBezTo>
                  <a:cubicBezTo>
                    <a:pt x="2888" y="2763"/>
                    <a:pt x="3013" y="2868"/>
                    <a:pt x="3139" y="2993"/>
                  </a:cubicBezTo>
                  <a:cubicBezTo>
                    <a:pt x="3662" y="3600"/>
                    <a:pt x="4227" y="4144"/>
                    <a:pt x="4771" y="4709"/>
                  </a:cubicBezTo>
                  <a:cubicBezTo>
                    <a:pt x="4813" y="4772"/>
                    <a:pt x="4875" y="4855"/>
                    <a:pt x="4959" y="4918"/>
                  </a:cubicBezTo>
                  <a:cubicBezTo>
                    <a:pt x="5106" y="5044"/>
                    <a:pt x="5210" y="5190"/>
                    <a:pt x="5315" y="5337"/>
                  </a:cubicBezTo>
                  <a:cubicBezTo>
                    <a:pt x="5440" y="5483"/>
                    <a:pt x="5545" y="5650"/>
                    <a:pt x="5691" y="5797"/>
                  </a:cubicBezTo>
                  <a:cubicBezTo>
                    <a:pt x="5754" y="5902"/>
                    <a:pt x="5859" y="5985"/>
                    <a:pt x="6026" y="6006"/>
                  </a:cubicBezTo>
                  <a:cubicBezTo>
                    <a:pt x="6042" y="6009"/>
                    <a:pt x="6057" y="6011"/>
                    <a:pt x="6070" y="6011"/>
                  </a:cubicBezTo>
                  <a:cubicBezTo>
                    <a:pt x="6143" y="6011"/>
                    <a:pt x="6173" y="5959"/>
                    <a:pt x="6173" y="5818"/>
                  </a:cubicBezTo>
                  <a:cubicBezTo>
                    <a:pt x="6173" y="5671"/>
                    <a:pt x="6131" y="5504"/>
                    <a:pt x="6047" y="5378"/>
                  </a:cubicBezTo>
                  <a:cubicBezTo>
                    <a:pt x="5838" y="5023"/>
                    <a:pt x="5587" y="4730"/>
                    <a:pt x="5273" y="4500"/>
                  </a:cubicBezTo>
                  <a:cubicBezTo>
                    <a:pt x="5064" y="4207"/>
                    <a:pt x="4792" y="3914"/>
                    <a:pt x="4562" y="3663"/>
                  </a:cubicBezTo>
                  <a:cubicBezTo>
                    <a:pt x="4331" y="3370"/>
                    <a:pt x="4059" y="3098"/>
                    <a:pt x="3808" y="2847"/>
                  </a:cubicBezTo>
                  <a:cubicBezTo>
                    <a:pt x="3515" y="2491"/>
                    <a:pt x="3202" y="2135"/>
                    <a:pt x="2825" y="1821"/>
                  </a:cubicBezTo>
                  <a:cubicBezTo>
                    <a:pt x="2386" y="1445"/>
                    <a:pt x="1904" y="1068"/>
                    <a:pt x="1465" y="692"/>
                  </a:cubicBezTo>
                  <a:cubicBezTo>
                    <a:pt x="1235" y="482"/>
                    <a:pt x="963" y="315"/>
                    <a:pt x="712" y="106"/>
                  </a:cubicBezTo>
                  <a:cubicBezTo>
                    <a:pt x="605" y="22"/>
                    <a:pt x="491" y="0"/>
                    <a:pt x="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9"/>
            <p:cNvSpPr/>
            <p:nvPr/>
          </p:nvSpPr>
          <p:spPr>
            <a:xfrm>
              <a:off x="5499825" y="3173700"/>
              <a:ext cx="28800" cy="59200"/>
            </a:xfrm>
            <a:custGeom>
              <a:avLst/>
              <a:gdLst/>
              <a:ahLst/>
              <a:cxnLst/>
              <a:rect l="l" t="t" r="r" b="b"/>
              <a:pathLst>
                <a:path w="1152" h="2368" extrusionOk="0">
                  <a:moveTo>
                    <a:pt x="43" y="0"/>
                  </a:moveTo>
                  <a:cubicBezTo>
                    <a:pt x="22" y="0"/>
                    <a:pt x="22" y="42"/>
                    <a:pt x="1" y="42"/>
                  </a:cubicBezTo>
                  <a:lnTo>
                    <a:pt x="1" y="210"/>
                  </a:lnTo>
                  <a:cubicBezTo>
                    <a:pt x="22" y="461"/>
                    <a:pt x="105" y="670"/>
                    <a:pt x="210" y="837"/>
                  </a:cubicBezTo>
                  <a:cubicBezTo>
                    <a:pt x="252" y="984"/>
                    <a:pt x="315" y="1130"/>
                    <a:pt x="336" y="1256"/>
                  </a:cubicBezTo>
                  <a:cubicBezTo>
                    <a:pt x="356" y="1444"/>
                    <a:pt x="377" y="1632"/>
                    <a:pt x="440" y="1821"/>
                  </a:cubicBezTo>
                  <a:cubicBezTo>
                    <a:pt x="461" y="1904"/>
                    <a:pt x="482" y="2009"/>
                    <a:pt x="545" y="2114"/>
                  </a:cubicBezTo>
                  <a:cubicBezTo>
                    <a:pt x="621" y="2267"/>
                    <a:pt x="768" y="2367"/>
                    <a:pt x="985" y="2367"/>
                  </a:cubicBezTo>
                  <a:cubicBezTo>
                    <a:pt x="1005" y="2367"/>
                    <a:pt x="1026" y="2366"/>
                    <a:pt x="1047" y="2365"/>
                  </a:cubicBezTo>
                  <a:cubicBezTo>
                    <a:pt x="1110" y="2260"/>
                    <a:pt x="1152" y="2135"/>
                    <a:pt x="1110" y="1988"/>
                  </a:cubicBezTo>
                  <a:cubicBezTo>
                    <a:pt x="1089" y="1821"/>
                    <a:pt x="1068" y="1653"/>
                    <a:pt x="1005" y="1507"/>
                  </a:cubicBezTo>
                  <a:cubicBezTo>
                    <a:pt x="880" y="1047"/>
                    <a:pt x="649" y="628"/>
                    <a:pt x="356" y="272"/>
                  </a:cubicBezTo>
                  <a:lnTo>
                    <a:pt x="168" y="84"/>
                  </a:lnTo>
                  <a:cubicBezTo>
                    <a:pt x="147" y="63"/>
                    <a:pt x="105" y="42"/>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9"/>
            <p:cNvSpPr/>
            <p:nvPr/>
          </p:nvSpPr>
          <p:spPr>
            <a:xfrm>
              <a:off x="5238800" y="2964450"/>
              <a:ext cx="70650" cy="33000"/>
            </a:xfrm>
            <a:custGeom>
              <a:avLst/>
              <a:gdLst/>
              <a:ahLst/>
              <a:cxnLst/>
              <a:rect l="l" t="t" r="r" b="b"/>
              <a:pathLst>
                <a:path w="2826" h="1320" extrusionOk="0">
                  <a:moveTo>
                    <a:pt x="147" y="1"/>
                  </a:moveTo>
                  <a:cubicBezTo>
                    <a:pt x="105" y="1"/>
                    <a:pt x="85" y="43"/>
                    <a:pt x="22" y="43"/>
                  </a:cubicBezTo>
                  <a:cubicBezTo>
                    <a:pt x="1" y="64"/>
                    <a:pt x="1" y="64"/>
                    <a:pt x="1" y="85"/>
                  </a:cubicBezTo>
                  <a:cubicBezTo>
                    <a:pt x="43" y="126"/>
                    <a:pt x="85" y="147"/>
                    <a:pt x="126" y="168"/>
                  </a:cubicBezTo>
                  <a:cubicBezTo>
                    <a:pt x="503" y="294"/>
                    <a:pt x="838" y="503"/>
                    <a:pt x="1173" y="712"/>
                  </a:cubicBezTo>
                  <a:cubicBezTo>
                    <a:pt x="1466" y="901"/>
                    <a:pt x="1738" y="1089"/>
                    <a:pt x="2093" y="1173"/>
                  </a:cubicBezTo>
                  <a:cubicBezTo>
                    <a:pt x="2302" y="1277"/>
                    <a:pt x="2512" y="1298"/>
                    <a:pt x="2742" y="1319"/>
                  </a:cubicBezTo>
                  <a:cubicBezTo>
                    <a:pt x="2763" y="1319"/>
                    <a:pt x="2805" y="1298"/>
                    <a:pt x="2826" y="1298"/>
                  </a:cubicBezTo>
                  <a:cubicBezTo>
                    <a:pt x="2763" y="1173"/>
                    <a:pt x="2700" y="1047"/>
                    <a:pt x="2595" y="963"/>
                  </a:cubicBezTo>
                  <a:cubicBezTo>
                    <a:pt x="2344" y="754"/>
                    <a:pt x="2072" y="587"/>
                    <a:pt x="1779" y="461"/>
                  </a:cubicBezTo>
                  <a:cubicBezTo>
                    <a:pt x="1361" y="273"/>
                    <a:pt x="922" y="126"/>
                    <a:pt x="461" y="43"/>
                  </a:cubicBezTo>
                  <a:cubicBezTo>
                    <a:pt x="357" y="1"/>
                    <a:pt x="252"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9"/>
            <p:cNvSpPr/>
            <p:nvPr/>
          </p:nvSpPr>
          <p:spPr>
            <a:xfrm>
              <a:off x="5142550" y="3132900"/>
              <a:ext cx="45025" cy="32250"/>
            </a:xfrm>
            <a:custGeom>
              <a:avLst/>
              <a:gdLst/>
              <a:ahLst/>
              <a:cxnLst/>
              <a:rect l="l" t="t" r="r" b="b"/>
              <a:pathLst>
                <a:path w="1801" h="1290" extrusionOk="0">
                  <a:moveTo>
                    <a:pt x="85" y="0"/>
                  </a:moveTo>
                  <a:cubicBezTo>
                    <a:pt x="22" y="21"/>
                    <a:pt x="1" y="84"/>
                    <a:pt x="22" y="126"/>
                  </a:cubicBezTo>
                  <a:cubicBezTo>
                    <a:pt x="64" y="189"/>
                    <a:pt x="106" y="230"/>
                    <a:pt x="126" y="251"/>
                  </a:cubicBezTo>
                  <a:cubicBezTo>
                    <a:pt x="273" y="356"/>
                    <a:pt x="357" y="440"/>
                    <a:pt x="503" y="544"/>
                  </a:cubicBezTo>
                  <a:cubicBezTo>
                    <a:pt x="712" y="712"/>
                    <a:pt x="880" y="837"/>
                    <a:pt x="1068" y="984"/>
                  </a:cubicBezTo>
                  <a:cubicBezTo>
                    <a:pt x="1152" y="1067"/>
                    <a:pt x="1256" y="1151"/>
                    <a:pt x="1340" y="1193"/>
                  </a:cubicBezTo>
                  <a:cubicBezTo>
                    <a:pt x="1382" y="1256"/>
                    <a:pt x="1445" y="1277"/>
                    <a:pt x="1466" y="1277"/>
                  </a:cubicBezTo>
                  <a:cubicBezTo>
                    <a:pt x="1512" y="1284"/>
                    <a:pt x="1552" y="1289"/>
                    <a:pt x="1586" y="1289"/>
                  </a:cubicBezTo>
                  <a:cubicBezTo>
                    <a:pt x="1644" y="1289"/>
                    <a:pt x="1682" y="1275"/>
                    <a:pt x="1696" y="1235"/>
                  </a:cubicBezTo>
                  <a:cubicBezTo>
                    <a:pt x="1758" y="1151"/>
                    <a:pt x="1800" y="1067"/>
                    <a:pt x="1758" y="963"/>
                  </a:cubicBezTo>
                  <a:cubicBezTo>
                    <a:pt x="1696" y="858"/>
                    <a:pt x="1654" y="754"/>
                    <a:pt x="1570" y="670"/>
                  </a:cubicBezTo>
                  <a:cubicBezTo>
                    <a:pt x="1319" y="398"/>
                    <a:pt x="984" y="230"/>
                    <a:pt x="650" y="105"/>
                  </a:cubicBezTo>
                  <a:cubicBezTo>
                    <a:pt x="503" y="42"/>
                    <a:pt x="336" y="0"/>
                    <a:pt x="1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9"/>
            <p:cNvSpPr/>
            <p:nvPr/>
          </p:nvSpPr>
          <p:spPr>
            <a:xfrm>
              <a:off x="5211075" y="3584450"/>
              <a:ext cx="41875" cy="37225"/>
            </a:xfrm>
            <a:custGeom>
              <a:avLst/>
              <a:gdLst/>
              <a:ahLst/>
              <a:cxnLst/>
              <a:rect l="l" t="t" r="r" b="b"/>
              <a:pathLst>
                <a:path w="1675" h="1489" extrusionOk="0">
                  <a:moveTo>
                    <a:pt x="1554" y="1"/>
                  </a:moveTo>
                  <a:cubicBezTo>
                    <a:pt x="1500" y="1"/>
                    <a:pt x="1452" y="44"/>
                    <a:pt x="1424" y="58"/>
                  </a:cubicBezTo>
                  <a:cubicBezTo>
                    <a:pt x="1277" y="142"/>
                    <a:pt x="1194" y="246"/>
                    <a:pt x="1047" y="330"/>
                  </a:cubicBezTo>
                  <a:cubicBezTo>
                    <a:pt x="901" y="456"/>
                    <a:pt x="733" y="560"/>
                    <a:pt x="587" y="686"/>
                  </a:cubicBezTo>
                  <a:cubicBezTo>
                    <a:pt x="503" y="770"/>
                    <a:pt x="398" y="811"/>
                    <a:pt x="315" y="895"/>
                  </a:cubicBezTo>
                  <a:cubicBezTo>
                    <a:pt x="273" y="958"/>
                    <a:pt x="189" y="1000"/>
                    <a:pt x="168" y="1083"/>
                  </a:cubicBezTo>
                  <a:cubicBezTo>
                    <a:pt x="1" y="1272"/>
                    <a:pt x="64" y="1418"/>
                    <a:pt x="336" y="1481"/>
                  </a:cubicBezTo>
                  <a:cubicBezTo>
                    <a:pt x="355" y="1486"/>
                    <a:pt x="378" y="1488"/>
                    <a:pt x="401" y="1488"/>
                  </a:cubicBezTo>
                  <a:cubicBezTo>
                    <a:pt x="477" y="1488"/>
                    <a:pt x="570" y="1461"/>
                    <a:pt x="650" y="1397"/>
                  </a:cubicBezTo>
                  <a:cubicBezTo>
                    <a:pt x="1068" y="1083"/>
                    <a:pt x="1424" y="707"/>
                    <a:pt x="1633" y="246"/>
                  </a:cubicBezTo>
                  <a:cubicBezTo>
                    <a:pt x="1654" y="163"/>
                    <a:pt x="1675" y="79"/>
                    <a:pt x="1633" y="37"/>
                  </a:cubicBezTo>
                  <a:cubicBezTo>
                    <a:pt x="1606" y="10"/>
                    <a:pt x="1579" y="1"/>
                    <a:pt x="1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9"/>
            <p:cNvSpPr/>
            <p:nvPr/>
          </p:nvSpPr>
          <p:spPr>
            <a:xfrm>
              <a:off x="5221025" y="3237525"/>
              <a:ext cx="12575" cy="57025"/>
            </a:xfrm>
            <a:custGeom>
              <a:avLst/>
              <a:gdLst/>
              <a:ahLst/>
              <a:cxnLst/>
              <a:rect l="l" t="t" r="r" b="b"/>
              <a:pathLst>
                <a:path w="503" h="2281" extrusionOk="0">
                  <a:moveTo>
                    <a:pt x="356" y="0"/>
                  </a:moveTo>
                  <a:cubicBezTo>
                    <a:pt x="335" y="63"/>
                    <a:pt x="293" y="126"/>
                    <a:pt x="252" y="167"/>
                  </a:cubicBezTo>
                  <a:cubicBezTo>
                    <a:pt x="189" y="377"/>
                    <a:pt x="105" y="628"/>
                    <a:pt x="84" y="858"/>
                  </a:cubicBezTo>
                  <a:cubicBezTo>
                    <a:pt x="42" y="1151"/>
                    <a:pt x="21" y="1465"/>
                    <a:pt x="0" y="1737"/>
                  </a:cubicBezTo>
                  <a:cubicBezTo>
                    <a:pt x="0" y="1841"/>
                    <a:pt x="0" y="1925"/>
                    <a:pt x="21" y="2030"/>
                  </a:cubicBezTo>
                  <a:cubicBezTo>
                    <a:pt x="21" y="2092"/>
                    <a:pt x="42" y="2134"/>
                    <a:pt x="84" y="2197"/>
                  </a:cubicBezTo>
                  <a:cubicBezTo>
                    <a:pt x="105" y="2239"/>
                    <a:pt x="189" y="2281"/>
                    <a:pt x="231" y="2281"/>
                  </a:cubicBezTo>
                  <a:cubicBezTo>
                    <a:pt x="314" y="2281"/>
                    <a:pt x="335" y="2239"/>
                    <a:pt x="335" y="2134"/>
                  </a:cubicBezTo>
                  <a:cubicBezTo>
                    <a:pt x="398" y="1925"/>
                    <a:pt x="440" y="1695"/>
                    <a:pt x="461" y="1486"/>
                  </a:cubicBezTo>
                  <a:cubicBezTo>
                    <a:pt x="503" y="1109"/>
                    <a:pt x="503" y="753"/>
                    <a:pt x="503" y="377"/>
                  </a:cubicBezTo>
                  <a:cubicBezTo>
                    <a:pt x="503" y="251"/>
                    <a:pt x="461" y="126"/>
                    <a:pt x="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9"/>
            <p:cNvSpPr/>
            <p:nvPr/>
          </p:nvSpPr>
          <p:spPr>
            <a:xfrm>
              <a:off x="5327725" y="3205600"/>
              <a:ext cx="20425" cy="74725"/>
            </a:xfrm>
            <a:custGeom>
              <a:avLst/>
              <a:gdLst/>
              <a:ahLst/>
              <a:cxnLst/>
              <a:rect l="l" t="t" r="r" b="b"/>
              <a:pathLst>
                <a:path w="817" h="2989" extrusionOk="0">
                  <a:moveTo>
                    <a:pt x="105" y="1"/>
                  </a:moveTo>
                  <a:cubicBezTo>
                    <a:pt x="1" y="63"/>
                    <a:pt x="43" y="168"/>
                    <a:pt x="43" y="252"/>
                  </a:cubicBezTo>
                  <a:cubicBezTo>
                    <a:pt x="43" y="482"/>
                    <a:pt x="85" y="754"/>
                    <a:pt x="85" y="984"/>
                  </a:cubicBezTo>
                  <a:cubicBezTo>
                    <a:pt x="43" y="1570"/>
                    <a:pt x="85" y="1926"/>
                    <a:pt x="105" y="2302"/>
                  </a:cubicBezTo>
                  <a:cubicBezTo>
                    <a:pt x="126" y="2532"/>
                    <a:pt x="126" y="2784"/>
                    <a:pt x="315" y="2951"/>
                  </a:cubicBezTo>
                  <a:cubicBezTo>
                    <a:pt x="347" y="2976"/>
                    <a:pt x="383" y="2988"/>
                    <a:pt x="419" y="2988"/>
                  </a:cubicBezTo>
                  <a:cubicBezTo>
                    <a:pt x="501" y="2988"/>
                    <a:pt x="585" y="2927"/>
                    <a:pt x="629" y="2825"/>
                  </a:cubicBezTo>
                  <a:cubicBezTo>
                    <a:pt x="817" y="2135"/>
                    <a:pt x="419" y="628"/>
                    <a:pt x="398" y="587"/>
                  </a:cubicBezTo>
                  <a:cubicBezTo>
                    <a:pt x="357" y="482"/>
                    <a:pt x="315" y="377"/>
                    <a:pt x="294" y="273"/>
                  </a:cubicBezTo>
                  <a:cubicBezTo>
                    <a:pt x="252" y="168"/>
                    <a:pt x="231" y="63"/>
                    <a:pt x="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9"/>
            <p:cNvSpPr/>
            <p:nvPr/>
          </p:nvSpPr>
          <p:spPr>
            <a:xfrm>
              <a:off x="5474275" y="3130675"/>
              <a:ext cx="22975" cy="32450"/>
            </a:xfrm>
            <a:custGeom>
              <a:avLst/>
              <a:gdLst/>
              <a:ahLst/>
              <a:cxnLst/>
              <a:rect l="l" t="t" r="r" b="b"/>
              <a:pathLst>
                <a:path w="919" h="1298" extrusionOk="0">
                  <a:moveTo>
                    <a:pt x="150" y="1"/>
                  </a:moveTo>
                  <a:cubicBezTo>
                    <a:pt x="57" y="1"/>
                    <a:pt x="1" y="50"/>
                    <a:pt x="18" y="173"/>
                  </a:cubicBezTo>
                  <a:cubicBezTo>
                    <a:pt x="39" y="299"/>
                    <a:pt x="60" y="424"/>
                    <a:pt x="123" y="529"/>
                  </a:cubicBezTo>
                  <a:cubicBezTo>
                    <a:pt x="186" y="675"/>
                    <a:pt x="228" y="822"/>
                    <a:pt x="311" y="968"/>
                  </a:cubicBezTo>
                  <a:cubicBezTo>
                    <a:pt x="353" y="1052"/>
                    <a:pt x="374" y="1135"/>
                    <a:pt x="437" y="1177"/>
                  </a:cubicBezTo>
                  <a:cubicBezTo>
                    <a:pt x="489" y="1251"/>
                    <a:pt x="568" y="1298"/>
                    <a:pt x="646" y="1298"/>
                  </a:cubicBezTo>
                  <a:cubicBezTo>
                    <a:pt x="725" y="1298"/>
                    <a:pt x="803" y="1251"/>
                    <a:pt x="855" y="1135"/>
                  </a:cubicBezTo>
                  <a:cubicBezTo>
                    <a:pt x="855" y="1073"/>
                    <a:pt x="876" y="1052"/>
                    <a:pt x="876" y="1031"/>
                  </a:cubicBezTo>
                  <a:cubicBezTo>
                    <a:pt x="918" y="863"/>
                    <a:pt x="876" y="738"/>
                    <a:pt x="834" y="612"/>
                  </a:cubicBezTo>
                  <a:cubicBezTo>
                    <a:pt x="730" y="382"/>
                    <a:pt x="604" y="215"/>
                    <a:pt x="395" y="89"/>
                  </a:cubicBezTo>
                  <a:cubicBezTo>
                    <a:pt x="332" y="27"/>
                    <a:pt x="249" y="6"/>
                    <a:pt x="207" y="6"/>
                  </a:cubicBezTo>
                  <a:cubicBezTo>
                    <a:pt x="187" y="2"/>
                    <a:pt x="168" y="1"/>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9"/>
            <p:cNvSpPr/>
            <p:nvPr/>
          </p:nvSpPr>
          <p:spPr>
            <a:xfrm>
              <a:off x="5082925" y="3214325"/>
              <a:ext cx="22525" cy="31550"/>
            </a:xfrm>
            <a:custGeom>
              <a:avLst/>
              <a:gdLst/>
              <a:ahLst/>
              <a:cxnLst/>
              <a:rect l="l" t="t" r="r" b="b"/>
              <a:pathLst>
                <a:path w="901" h="1262" extrusionOk="0">
                  <a:moveTo>
                    <a:pt x="748" y="1"/>
                  </a:moveTo>
                  <a:cubicBezTo>
                    <a:pt x="712" y="1"/>
                    <a:pt x="671" y="10"/>
                    <a:pt x="628" y="28"/>
                  </a:cubicBezTo>
                  <a:cubicBezTo>
                    <a:pt x="586" y="91"/>
                    <a:pt x="524" y="112"/>
                    <a:pt x="503" y="175"/>
                  </a:cubicBezTo>
                  <a:lnTo>
                    <a:pt x="105" y="719"/>
                  </a:lnTo>
                  <a:cubicBezTo>
                    <a:pt x="42" y="844"/>
                    <a:pt x="1" y="970"/>
                    <a:pt x="42" y="1137"/>
                  </a:cubicBezTo>
                  <a:cubicBezTo>
                    <a:pt x="57" y="1225"/>
                    <a:pt x="92" y="1261"/>
                    <a:pt x="161" y="1261"/>
                  </a:cubicBezTo>
                  <a:cubicBezTo>
                    <a:pt x="192" y="1261"/>
                    <a:pt x="228" y="1255"/>
                    <a:pt x="273" y="1242"/>
                  </a:cubicBezTo>
                  <a:cubicBezTo>
                    <a:pt x="294" y="1242"/>
                    <a:pt x="294" y="1242"/>
                    <a:pt x="314" y="1221"/>
                  </a:cubicBezTo>
                  <a:cubicBezTo>
                    <a:pt x="607" y="1012"/>
                    <a:pt x="796" y="719"/>
                    <a:pt x="900" y="342"/>
                  </a:cubicBezTo>
                  <a:lnTo>
                    <a:pt x="900" y="175"/>
                  </a:lnTo>
                  <a:cubicBezTo>
                    <a:pt x="900" y="56"/>
                    <a:pt x="837" y="1"/>
                    <a:pt x="7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9"/>
            <p:cNvSpPr/>
            <p:nvPr/>
          </p:nvSpPr>
          <p:spPr>
            <a:xfrm>
              <a:off x="5076125" y="3374000"/>
              <a:ext cx="27650" cy="20700"/>
            </a:xfrm>
            <a:custGeom>
              <a:avLst/>
              <a:gdLst/>
              <a:ahLst/>
              <a:cxnLst/>
              <a:rect l="l" t="t" r="r" b="b"/>
              <a:pathLst>
                <a:path w="1106" h="828" extrusionOk="0">
                  <a:moveTo>
                    <a:pt x="779" y="0"/>
                  </a:moveTo>
                  <a:cubicBezTo>
                    <a:pt x="764" y="0"/>
                    <a:pt x="749" y="1"/>
                    <a:pt x="733" y="2"/>
                  </a:cubicBezTo>
                  <a:cubicBezTo>
                    <a:pt x="503" y="23"/>
                    <a:pt x="335" y="107"/>
                    <a:pt x="168" y="232"/>
                  </a:cubicBezTo>
                  <a:cubicBezTo>
                    <a:pt x="1" y="400"/>
                    <a:pt x="22" y="588"/>
                    <a:pt x="231" y="693"/>
                  </a:cubicBezTo>
                  <a:cubicBezTo>
                    <a:pt x="356" y="734"/>
                    <a:pt x="461" y="797"/>
                    <a:pt x="586" y="818"/>
                  </a:cubicBezTo>
                  <a:cubicBezTo>
                    <a:pt x="600" y="825"/>
                    <a:pt x="616" y="828"/>
                    <a:pt x="633" y="828"/>
                  </a:cubicBezTo>
                  <a:cubicBezTo>
                    <a:pt x="726" y="828"/>
                    <a:pt x="865" y="745"/>
                    <a:pt x="900" y="693"/>
                  </a:cubicBezTo>
                  <a:lnTo>
                    <a:pt x="1047" y="421"/>
                  </a:lnTo>
                  <a:cubicBezTo>
                    <a:pt x="1106" y="146"/>
                    <a:pt x="999" y="0"/>
                    <a:pt x="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9"/>
            <p:cNvSpPr/>
            <p:nvPr/>
          </p:nvSpPr>
          <p:spPr>
            <a:xfrm>
              <a:off x="5255025" y="3554500"/>
              <a:ext cx="25650" cy="22675"/>
            </a:xfrm>
            <a:custGeom>
              <a:avLst/>
              <a:gdLst/>
              <a:ahLst/>
              <a:cxnLst/>
              <a:rect l="l" t="t" r="r" b="b"/>
              <a:pathLst>
                <a:path w="1026" h="907" extrusionOk="0">
                  <a:moveTo>
                    <a:pt x="837" y="1"/>
                  </a:moveTo>
                  <a:cubicBezTo>
                    <a:pt x="607" y="22"/>
                    <a:pt x="105" y="440"/>
                    <a:pt x="21" y="649"/>
                  </a:cubicBezTo>
                  <a:cubicBezTo>
                    <a:pt x="0" y="754"/>
                    <a:pt x="21" y="838"/>
                    <a:pt x="126" y="859"/>
                  </a:cubicBezTo>
                  <a:cubicBezTo>
                    <a:pt x="206" y="894"/>
                    <a:pt x="285" y="907"/>
                    <a:pt x="363" y="907"/>
                  </a:cubicBezTo>
                  <a:cubicBezTo>
                    <a:pt x="470" y="907"/>
                    <a:pt x="573" y="883"/>
                    <a:pt x="670" y="859"/>
                  </a:cubicBezTo>
                  <a:cubicBezTo>
                    <a:pt x="712" y="859"/>
                    <a:pt x="733" y="838"/>
                    <a:pt x="733" y="817"/>
                  </a:cubicBezTo>
                  <a:cubicBezTo>
                    <a:pt x="837" y="628"/>
                    <a:pt x="921" y="419"/>
                    <a:pt x="1026" y="231"/>
                  </a:cubicBezTo>
                  <a:lnTo>
                    <a:pt x="1005" y="231"/>
                  </a:lnTo>
                  <a:lnTo>
                    <a:pt x="1005" y="126"/>
                  </a:lnTo>
                  <a:cubicBezTo>
                    <a:pt x="1005" y="22"/>
                    <a:pt x="942" y="1"/>
                    <a:pt x="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39"/>
            <p:cNvSpPr/>
            <p:nvPr/>
          </p:nvSpPr>
          <p:spPr>
            <a:xfrm>
              <a:off x="5539075" y="3081575"/>
              <a:ext cx="25125" cy="26225"/>
            </a:xfrm>
            <a:custGeom>
              <a:avLst/>
              <a:gdLst/>
              <a:ahLst/>
              <a:cxnLst/>
              <a:rect l="l" t="t" r="r" b="b"/>
              <a:pathLst>
                <a:path w="1005" h="1049" extrusionOk="0">
                  <a:moveTo>
                    <a:pt x="174" y="0"/>
                  </a:moveTo>
                  <a:cubicBezTo>
                    <a:pt x="126" y="0"/>
                    <a:pt x="84" y="10"/>
                    <a:pt x="42" y="66"/>
                  </a:cubicBezTo>
                  <a:cubicBezTo>
                    <a:pt x="0" y="149"/>
                    <a:pt x="42" y="191"/>
                    <a:pt x="63" y="275"/>
                  </a:cubicBezTo>
                  <a:cubicBezTo>
                    <a:pt x="84" y="296"/>
                    <a:pt x="126" y="358"/>
                    <a:pt x="146" y="379"/>
                  </a:cubicBezTo>
                  <a:cubicBezTo>
                    <a:pt x="209" y="463"/>
                    <a:pt x="272" y="505"/>
                    <a:pt x="335" y="589"/>
                  </a:cubicBezTo>
                  <a:cubicBezTo>
                    <a:pt x="481" y="735"/>
                    <a:pt x="628" y="902"/>
                    <a:pt x="753" y="1049"/>
                  </a:cubicBezTo>
                  <a:cubicBezTo>
                    <a:pt x="1004" y="798"/>
                    <a:pt x="963" y="505"/>
                    <a:pt x="774" y="296"/>
                  </a:cubicBezTo>
                  <a:cubicBezTo>
                    <a:pt x="649" y="170"/>
                    <a:pt x="481" y="86"/>
                    <a:pt x="335" y="45"/>
                  </a:cubicBezTo>
                  <a:cubicBezTo>
                    <a:pt x="314" y="3"/>
                    <a:pt x="272" y="3"/>
                    <a:pt x="251" y="3"/>
                  </a:cubicBezTo>
                  <a:cubicBezTo>
                    <a:pt x="223" y="3"/>
                    <a:pt x="198" y="0"/>
                    <a:pt x="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9"/>
            <p:cNvSpPr/>
            <p:nvPr/>
          </p:nvSpPr>
          <p:spPr>
            <a:xfrm>
              <a:off x="5509775" y="3075800"/>
              <a:ext cx="48675" cy="74125"/>
            </a:xfrm>
            <a:custGeom>
              <a:avLst/>
              <a:gdLst/>
              <a:ahLst/>
              <a:cxnLst/>
              <a:rect l="l" t="t" r="r" b="b"/>
              <a:pathLst>
                <a:path w="1947" h="2965" extrusionOk="0">
                  <a:moveTo>
                    <a:pt x="200" y="1"/>
                  </a:moveTo>
                  <a:cubicBezTo>
                    <a:pt x="124" y="1"/>
                    <a:pt x="54" y="44"/>
                    <a:pt x="42" y="129"/>
                  </a:cubicBezTo>
                  <a:cubicBezTo>
                    <a:pt x="0" y="338"/>
                    <a:pt x="63" y="443"/>
                    <a:pt x="189" y="610"/>
                  </a:cubicBezTo>
                  <a:cubicBezTo>
                    <a:pt x="398" y="861"/>
                    <a:pt x="607" y="1133"/>
                    <a:pt x="774" y="1426"/>
                  </a:cubicBezTo>
                  <a:cubicBezTo>
                    <a:pt x="1046" y="1908"/>
                    <a:pt x="1130" y="2494"/>
                    <a:pt x="1507" y="2912"/>
                  </a:cubicBezTo>
                  <a:cubicBezTo>
                    <a:pt x="1521" y="2949"/>
                    <a:pt x="1554" y="2965"/>
                    <a:pt x="1592" y="2965"/>
                  </a:cubicBezTo>
                  <a:cubicBezTo>
                    <a:pt x="1663" y="2965"/>
                    <a:pt x="1752" y="2910"/>
                    <a:pt x="1779" y="2828"/>
                  </a:cubicBezTo>
                  <a:cubicBezTo>
                    <a:pt x="1946" y="2494"/>
                    <a:pt x="1611" y="1950"/>
                    <a:pt x="1444" y="1636"/>
                  </a:cubicBezTo>
                  <a:cubicBezTo>
                    <a:pt x="1193" y="1071"/>
                    <a:pt x="795" y="610"/>
                    <a:pt x="440" y="108"/>
                  </a:cubicBezTo>
                  <a:cubicBezTo>
                    <a:pt x="398" y="87"/>
                    <a:pt x="377" y="66"/>
                    <a:pt x="356" y="66"/>
                  </a:cubicBezTo>
                  <a:cubicBezTo>
                    <a:pt x="312" y="23"/>
                    <a:pt x="254"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079" name="Google Shape;1079;p39"/>
          <p:cNvPicPr preferRelativeResize="0"/>
          <p:nvPr/>
        </p:nvPicPr>
        <p:blipFill rotWithShape="1">
          <a:blip r:embed="rId7">
            <a:alphaModFix/>
          </a:blip>
          <a:srcRect l="21976" t="6744" r="49782" b="51470"/>
          <a:stretch/>
        </p:blipFill>
        <p:spPr>
          <a:xfrm rot="727684">
            <a:off x="7161810" y="3235043"/>
            <a:ext cx="2023805" cy="2110590"/>
          </a:xfrm>
          <a:prstGeom prst="rect">
            <a:avLst/>
          </a:prstGeom>
          <a:noFill/>
          <a:ln>
            <a:noFill/>
          </a:ln>
          <a:effectLst>
            <a:outerShdw blurRad="57150" dist="19050" dir="5400000" algn="bl" rotWithShape="0">
              <a:srgbClr val="363833">
                <a:alpha val="50000"/>
              </a:srgbClr>
            </a:outerShdw>
          </a:effectLst>
        </p:spPr>
      </p:pic>
      <p:cxnSp>
        <p:nvCxnSpPr>
          <p:cNvPr id="1080" name="Google Shape;1080;p39"/>
          <p:cNvCxnSpPr>
            <a:stCxn id="998" idx="2"/>
            <a:endCxn id="1081" idx="2"/>
          </p:cNvCxnSpPr>
          <p:nvPr/>
        </p:nvCxnSpPr>
        <p:spPr>
          <a:xfrm flipH="1">
            <a:off x="8430683" y="575569"/>
            <a:ext cx="166500" cy="2924100"/>
          </a:xfrm>
          <a:prstGeom prst="straightConnector1">
            <a:avLst/>
          </a:prstGeom>
          <a:noFill/>
          <a:ln w="19050" cap="flat" cmpd="sng">
            <a:solidFill>
              <a:schemeClr val="accent3"/>
            </a:solidFill>
            <a:prstDash val="solid"/>
            <a:round/>
            <a:headEnd type="none" w="med" len="med"/>
            <a:tailEnd type="none" w="med" len="med"/>
          </a:ln>
        </p:spPr>
      </p:cxnSp>
      <p:pic>
        <p:nvPicPr>
          <p:cNvPr id="1081" name="Google Shape;1081;p39"/>
          <p:cNvPicPr preferRelativeResize="0"/>
          <p:nvPr/>
        </p:nvPicPr>
        <p:blipFill>
          <a:blip r:embed="rId4">
            <a:alphaModFix/>
          </a:blip>
          <a:stretch>
            <a:fillRect/>
          </a:stretch>
        </p:blipFill>
        <p:spPr>
          <a:xfrm>
            <a:off x="8304233" y="3136935"/>
            <a:ext cx="252925" cy="36273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9">
  <p:cSld name="CUSTOM_10_2">
    <p:spTree>
      <p:nvGrpSpPr>
        <p:cNvPr id="1" name="Shape 1086"/>
        <p:cNvGrpSpPr/>
        <p:nvPr/>
      </p:nvGrpSpPr>
      <p:grpSpPr>
        <a:xfrm>
          <a:off x="0" y="0"/>
          <a:ext cx="0" cy="0"/>
          <a:chOff x="0" y="0"/>
          <a:chExt cx="0" cy="0"/>
        </a:xfrm>
      </p:grpSpPr>
      <p:sp>
        <p:nvSpPr>
          <p:cNvPr id="1087" name="Google Shape;1087;p41"/>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8" name="Google Shape;1088;p41"/>
          <p:cNvPicPr preferRelativeResize="0"/>
          <p:nvPr/>
        </p:nvPicPr>
        <p:blipFill>
          <a:blip r:embed="rId2">
            <a:alphaModFix amt="74000"/>
          </a:blip>
          <a:stretch>
            <a:fillRect/>
          </a:stretch>
        </p:blipFill>
        <p:spPr>
          <a:xfrm>
            <a:off x="0" y="0"/>
            <a:ext cx="9144000" cy="5143500"/>
          </a:xfrm>
          <a:prstGeom prst="rect">
            <a:avLst/>
          </a:prstGeom>
          <a:noFill/>
          <a:ln>
            <a:noFill/>
          </a:ln>
        </p:spPr>
      </p:pic>
      <p:sp>
        <p:nvSpPr>
          <p:cNvPr id="1089" name="Google Shape;1089;p41"/>
          <p:cNvSpPr txBox="1">
            <a:spLocks noGrp="1"/>
          </p:cNvSpPr>
          <p:nvPr>
            <p:ph type="title"/>
          </p:nvPr>
        </p:nvSpPr>
        <p:spPr>
          <a:xfrm>
            <a:off x="2103861" y="445025"/>
            <a:ext cx="49434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pic>
        <p:nvPicPr>
          <p:cNvPr id="1090" name="Google Shape;1090;p41"/>
          <p:cNvPicPr preferRelativeResize="0"/>
          <p:nvPr/>
        </p:nvPicPr>
        <p:blipFill rotWithShape="1">
          <a:blip r:embed="rId3">
            <a:alphaModFix/>
          </a:blip>
          <a:srcRect l="2797" t="41450" r="58724" b="6845"/>
          <a:stretch/>
        </p:blipFill>
        <p:spPr>
          <a:xfrm rot="431457">
            <a:off x="-578238" y="105435"/>
            <a:ext cx="995654" cy="1890110"/>
          </a:xfrm>
          <a:prstGeom prst="rect">
            <a:avLst/>
          </a:prstGeom>
          <a:noFill/>
          <a:ln>
            <a:noFill/>
          </a:ln>
          <a:effectLst>
            <a:outerShdw blurRad="57150" dist="19050" dir="5400000" algn="bl" rotWithShape="0">
              <a:srgbClr val="000000">
                <a:alpha val="50000"/>
              </a:srgbClr>
            </a:outerShdw>
          </a:effectLst>
        </p:spPr>
      </p:pic>
      <p:grpSp>
        <p:nvGrpSpPr>
          <p:cNvPr id="1091" name="Google Shape;1091;p41"/>
          <p:cNvGrpSpPr/>
          <p:nvPr/>
        </p:nvGrpSpPr>
        <p:grpSpPr>
          <a:xfrm rot="235659">
            <a:off x="8749521" y="1909965"/>
            <a:ext cx="884143" cy="2678231"/>
            <a:chOff x="2640650" y="1874775"/>
            <a:chExt cx="884100" cy="2678100"/>
          </a:xfrm>
        </p:grpSpPr>
        <p:sp>
          <p:nvSpPr>
            <p:cNvPr id="1092" name="Google Shape;1092;p41"/>
            <p:cNvSpPr/>
            <p:nvPr/>
          </p:nvSpPr>
          <p:spPr>
            <a:xfrm>
              <a:off x="2640650" y="1874775"/>
              <a:ext cx="884100" cy="2678100"/>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93" name="Google Shape;1093;p41"/>
            <p:cNvPicPr preferRelativeResize="0"/>
            <p:nvPr/>
          </p:nvPicPr>
          <p:blipFill>
            <a:blip r:embed="rId4">
              <a:alphaModFix/>
            </a:blip>
            <a:stretch>
              <a:fillRect/>
            </a:stretch>
          </p:blipFill>
          <p:spPr>
            <a:xfrm>
              <a:off x="2862125" y="2131686"/>
              <a:ext cx="378325" cy="2371399"/>
            </a:xfrm>
            <a:prstGeom prst="rect">
              <a:avLst/>
            </a:prstGeom>
            <a:noFill/>
            <a:ln>
              <a:noFill/>
            </a:ln>
          </p:spPr>
        </p:pic>
      </p:grpSp>
      <p:sp>
        <p:nvSpPr>
          <p:cNvPr id="1094" name="Google Shape;1094;p41"/>
          <p:cNvSpPr/>
          <p:nvPr/>
        </p:nvSpPr>
        <p:spPr>
          <a:xfrm rot="-1053036">
            <a:off x="-690349" y="3747473"/>
            <a:ext cx="1309244" cy="1584102"/>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5" name="Google Shape;1095;p41"/>
          <p:cNvGrpSpPr/>
          <p:nvPr/>
        </p:nvGrpSpPr>
        <p:grpSpPr>
          <a:xfrm rot="-547367">
            <a:off x="-82822" y="4099668"/>
            <a:ext cx="607613" cy="879711"/>
            <a:chOff x="4783725" y="2451550"/>
            <a:chExt cx="808200" cy="1170125"/>
          </a:xfrm>
        </p:grpSpPr>
        <p:sp>
          <p:nvSpPr>
            <p:cNvPr id="1096" name="Google Shape;1096;p41"/>
            <p:cNvSpPr/>
            <p:nvPr/>
          </p:nvSpPr>
          <p:spPr>
            <a:xfrm>
              <a:off x="4840725" y="2575925"/>
              <a:ext cx="663325" cy="172000"/>
            </a:xfrm>
            <a:custGeom>
              <a:avLst/>
              <a:gdLst/>
              <a:ahLst/>
              <a:cxnLst/>
              <a:rect l="l" t="t" r="r" b="b"/>
              <a:pathLst>
                <a:path w="26533" h="6880" extrusionOk="0">
                  <a:moveTo>
                    <a:pt x="9010" y="1"/>
                  </a:moveTo>
                  <a:cubicBezTo>
                    <a:pt x="8699" y="1"/>
                    <a:pt x="8389" y="15"/>
                    <a:pt x="8078" y="37"/>
                  </a:cubicBezTo>
                  <a:cubicBezTo>
                    <a:pt x="6697" y="205"/>
                    <a:pt x="5399" y="623"/>
                    <a:pt x="4186" y="1230"/>
                  </a:cubicBezTo>
                  <a:cubicBezTo>
                    <a:pt x="3872" y="1377"/>
                    <a:pt x="3516" y="1565"/>
                    <a:pt x="3202" y="1753"/>
                  </a:cubicBezTo>
                  <a:cubicBezTo>
                    <a:pt x="3181" y="1774"/>
                    <a:pt x="3140" y="1795"/>
                    <a:pt x="3098" y="1795"/>
                  </a:cubicBezTo>
                  <a:cubicBezTo>
                    <a:pt x="2637" y="1921"/>
                    <a:pt x="2219" y="2214"/>
                    <a:pt x="1842" y="2423"/>
                  </a:cubicBezTo>
                  <a:cubicBezTo>
                    <a:pt x="1403" y="2737"/>
                    <a:pt x="984" y="3050"/>
                    <a:pt x="587" y="3427"/>
                  </a:cubicBezTo>
                  <a:cubicBezTo>
                    <a:pt x="440" y="3574"/>
                    <a:pt x="315" y="3741"/>
                    <a:pt x="168" y="3887"/>
                  </a:cubicBezTo>
                  <a:cubicBezTo>
                    <a:pt x="106" y="3950"/>
                    <a:pt x="64" y="4055"/>
                    <a:pt x="43" y="4118"/>
                  </a:cubicBezTo>
                  <a:cubicBezTo>
                    <a:pt x="1" y="4264"/>
                    <a:pt x="43" y="4369"/>
                    <a:pt x="210" y="4411"/>
                  </a:cubicBezTo>
                  <a:cubicBezTo>
                    <a:pt x="357" y="4473"/>
                    <a:pt x="545" y="4473"/>
                    <a:pt x="691" y="4473"/>
                  </a:cubicBezTo>
                  <a:cubicBezTo>
                    <a:pt x="1047" y="4431"/>
                    <a:pt x="1382" y="4369"/>
                    <a:pt x="1696" y="4264"/>
                  </a:cubicBezTo>
                  <a:cubicBezTo>
                    <a:pt x="2219" y="4076"/>
                    <a:pt x="2721" y="3846"/>
                    <a:pt x="3202" y="3594"/>
                  </a:cubicBezTo>
                  <a:cubicBezTo>
                    <a:pt x="3684" y="3364"/>
                    <a:pt x="4186" y="3134"/>
                    <a:pt x="4667" y="2967"/>
                  </a:cubicBezTo>
                  <a:cubicBezTo>
                    <a:pt x="4981" y="2862"/>
                    <a:pt x="5295" y="2820"/>
                    <a:pt x="5609" y="2737"/>
                  </a:cubicBezTo>
                  <a:cubicBezTo>
                    <a:pt x="5881" y="2695"/>
                    <a:pt x="6132" y="2611"/>
                    <a:pt x="6404" y="2548"/>
                  </a:cubicBezTo>
                  <a:cubicBezTo>
                    <a:pt x="7701" y="2234"/>
                    <a:pt x="9040" y="2109"/>
                    <a:pt x="10379" y="2067"/>
                  </a:cubicBezTo>
                  <a:cubicBezTo>
                    <a:pt x="10755" y="2048"/>
                    <a:pt x="11131" y="2038"/>
                    <a:pt x="11508" y="2038"/>
                  </a:cubicBezTo>
                  <a:cubicBezTo>
                    <a:pt x="11968" y="2038"/>
                    <a:pt x="12429" y="2053"/>
                    <a:pt x="12890" y="2088"/>
                  </a:cubicBezTo>
                  <a:cubicBezTo>
                    <a:pt x="13413" y="2109"/>
                    <a:pt x="13957" y="2172"/>
                    <a:pt x="14480" y="2214"/>
                  </a:cubicBezTo>
                  <a:cubicBezTo>
                    <a:pt x="14815" y="2276"/>
                    <a:pt x="15129" y="2297"/>
                    <a:pt x="15443" y="2318"/>
                  </a:cubicBezTo>
                  <a:lnTo>
                    <a:pt x="16112" y="2318"/>
                  </a:lnTo>
                  <a:cubicBezTo>
                    <a:pt x="16531" y="2339"/>
                    <a:pt x="16949" y="2402"/>
                    <a:pt x="17368" y="2506"/>
                  </a:cubicBezTo>
                  <a:cubicBezTo>
                    <a:pt x="18100" y="2716"/>
                    <a:pt x="18790" y="2967"/>
                    <a:pt x="19502" y="3260"/>
                  </a:cubicBezTo>
                  <a:cubicBezTo>
                    <a:pt x="20130" y="3490"/>
                    <a:pt x="20778" y="3762"/>
                    <a:pt x="21448" y="3908"/>
                  </a:cubicBezTo>
                  <a:cubicBezTo>
                    <a:pt x="21699" y="3971"/>
                    <a:pt x="21929" y="4118"/>
                    <a:pt x="22180" y="4264"/>
                  </a:cubicBezTo>
                  <a:cubicBezTo>
                    <a:pt x="23017" y="4703"/>
                    <a:pt x="23791" y="5247"/>
                    <a:pt x="24607" y="5750"/>
                  </a:cubicBezTo>
                  <a:cubicBezTo>
                    <a:pt x="25172" y="6105"/>
                    <a:pt x="25758" y="6461"/>
                    <a:pt x="26323" y="6796"/>
                  </a:cubicBezTo>
                  <a:lnTo>
                    <a:pt x="26490" y="6880"/>
                  </a:lnTo>
                  <a:cubicBezTo>
                    <a:pt x="26532" y="6691"/>
                    <a:pt x="26532" y="6524"/>
                    <a:pt x="26469" y="6377"/>
                  </a:cubicBezTo>
                  <a:cubicBezTo>
                    <a:pt x="26407" y="6210"/>
                    <a:pt x="26281" y="6084"/>
                    <a:pt x="26156" y="5980"/>
                  </a:cubicBezTo>
                  <a:cubicBezTo>
                    <a:pt x="25884" y="5750"/>
                    <a:pt x="25570" y="5582"/>
                    <a:pt x="25256" y="5436"/>
                  </a:cubicBezTo>
                  <a:cubicBezTo>
                    <a:pt x="24858" y="5206"/>
                    <a:pt x="24440" y="4996"/>
                    <a:pt x="24021" y="4787"/>
                  </a:cubicBezTo>
                  <a:cubicBezTo>
                    <a:pt x="23770" y="4641"/>
                    <a:pt x="23540" y="4431"/>
                    <a:pt x="23352" y="4222"/>
                  </a:cubicBezTo>
                  <a:cubicBezTo>
                    <a:pt x="23268" y="4159"/>
                    <a:pt x="23163" y="4076"/>
                    <a:pt x="23059" y="4013"/>
                  </a:cubicBezTo>
                  <a:cubicBezTo>
                    <a:pt x="22703" y="3804"/>
                    <a:pt x="22306" y="3657"/>
                    <a:pt x="21908" y="3553"/>
                  </a:cubicBezTo>
                  <a:cubicBezTo>
                    <a:pt x="21343" y="3385"/>
                    <a:pt x="20778" y="3260"/>
                    <a:pt x="20234" y="3113"/>
                  </a:cubicBezTo>
                  <a:cubicBezTo>
                    <a:pt x="19774" y="2967"/>
                    <a:pt x="19293" y="2758"/>
                    <a:pt x="18895" y="2444"/>
                  </a:cubicBezTo>
                  <a:cubicBezTo>
                    <a:pt x="18749" y="2318"/>
                    <a:pt x="18539" y="2276"/>
                    <a:pt x="18330" y="2193"/>
                  </a:cubicBezTo>
                  <a:cubicBezTo>
                    <a:pt x="17640" y="1962"/>
                    <a:pt x="16949" y="1816"/>
                    <a:pt x="16238" y="1774"/>
                  </a:cubicBezTo>
                  <a:cubicBezTo>
                    <a:pt x="15652" y="1711"/>
                    <a:pt x="15087" y="1690"/>
                    <a:pt x="14501" y="1607"/>
                  </a:cubicBezTo>
                  <a:cubicBezTo>
                    <a:pt x="14433" y="1602"/>
                    <a:pt x="14366" y="1599"/>
                    <a:pt x="14301" y="1599"/>
                  </a:cubicBezTo>
                  <a:cubicBezTo>
                    <a:pt x="14104" y="1599"/>
                    <a:pt x="13915" y="1622"/>
                    <a:pt x="13727" y="1670"/>
                  </a:cubicBezTo>
                  <a:cubicBezTo>
                    <a:pt x="13420" y="1728"/>
                    <a:pt x="13100" y="1754"/>
                    <a:pt x="12782" y="1754"/>
                  </a:cubicBezTo>
                  <a:cubicBezTo>
                    <a:pt x="12536" y="1754"/>
                    <a:pt x="12290" y="1739"/>
                    <a:pt x="12053" y="1711"/>
                  </a:cubicBezTo>
                  <a:cubicBezTo>
                    <a:pt x="11446" y="1649"/>
                    <a:pt x="10839" y="1586"/>
                    <a:pt x="10254" y="1502"/>
                  </a:cubicBezTo>
                  <a:cubicBezTo>
                    <a:pt x="9987" y="1470"/>
                    <a:pt x="9722" y="1456"/>
                    <a:pt x="9459" y="1456"/>
                  </a:cubicBezTo>
                  <a:cubicBezTo>
                    <a:pt x="8854" y="1456"/>
                    <a:pt x="8257" y="1532"/>
                    <a:pt x="7659" y="1649"/>
                  </a:cubicBezTo>
                  <a:cubicBezTo>
                    <a:pt x="5650" y="2004"/>
                    <a:pt x="3725" y="2653"/>
                    <a:pt x="1947" y="3657"/>
                  </a:cubicBezTo>
                  <a:cubicBezTo>
                    <a:pt x="1717" y="3783"/>
                    <a:pt x="1487" y="3783"/>
                    <a:pt x="1215" y="3804"/>
                  </a:cubicBezTo>
                  <a:cubicBezTo>
                    <a:pt x="1194" y="3804"/>
                    <a:pt x="1152" y="3804"/>
                    <a:pt x="1068" y="3783"/>
                  </a:cubicBezTo>
                  <a:cubicBezTo>
                    <a:pt x="1110" y="3741"/>
                    <a:pt x="1152" y="3657"/>
                    <a:pt x="1194" y="3636"/>
                  </a:cubicBezTo>
                  <a:cubicBezTo>
                    <a:pt x="1298" y="3532"/>
                    <a:pt x="1424" y="3427"/>
                    <a:pt x="1570" y="3343"/>
                  </a:cubicBezTo>
                  <a:cubicBezTo>
                    <a:pt x="2156" y="3009"/>
                    <a:pt x="2742" y="2653"/>
                    <a:pt x="3349" y="2318"/>
                  </a:cubicBezTo>
                  <a:cubicBezTo>
                    <a:pt x="3809" y="2067"/>
                    <a:pt x="4290" y="1795"/>
                    <a:pt x="4772" y="1565"/>
                  </a:cubicBezTo>
                  <a:cubicBezTo>
                    <a:pt x="5588" y="1167"/>
                    <a:pt x="6445" y="958"/>
                    <a:pt x="7345" y="833"/>
                  </a:cubicBezTo>
                  <a:cubicBezTo>
                    <a:pt x="8224" y="707"/>
                    <a:pt x="9124" y="644"/>
                    <a:pt x="10044" y="623"/>
                  </a:cubicBezTo>
                  <a:cubicBezTo>
                    <a:pt x="10379" y="623"/>
                    <a:pt x="10714" y="602"/>
                    <a:pt x="11049" y="602"/>
                  </a:cubicBezTo>
                  <a:cubicBezTo>
                    <a:pt x="11132" y="602"/>
                    <a:pt x="11237" y="602"/>
                    <a:pt x="11342" y="623"/>
                  </a:cubicBezTo>
                  <a:cubicBezTo>
                    <a:pt x="11718" y="665"/>
                    <a:pt x="12053" y="749"/>
                    <a:pt x="12409" y="812"/>
                  </a:cubicBezTo>
                  <a:cubicBezTo>
                    <a:pt x="13287" y="916"/>
                    <a:pt x="14124" y="916"/>
                    <a:pt x="14982" y="937"/>
                  </a:cubicBezTo>
                  <a:cubicBezTo>
                    <a:pt x="15652" y="958"/>
                    <a:pt x="16342" y="1021"/>
                    <a:pt x="16991" y="1167"/>
                  </a:cubicBezTo>
                  <a:cubicBezTo>
                    <a:pt x="17514" y="1293"/>
                    <a:pt x="18016" y="1481"/>
                    <a:pt x="18477" y="1774"/>
                  </a:cubicBezTo>
                  <a:cubicBezTo>
                    <a:pt x="18536" y="1804"/>
                    <a:pt x="18584" y="1833"/>
                    <a:pt x="18645" y="1833"/>
                  </a:cubicBezTo>
                  <a:cubicBezTo>
                    <a:pt x="18670" y="1833"/>
                    <a:pt x="18697" y="1828"/>
                    <a:pt x="18728" y="1816"/>
                  </a:cubicBezTo>
                  <a:cubicBezTo>
                    <a:pt x="18755" y="1813"/>
                    <a:pt x="18782" y="1812"/>
                    <a:pt x="18809" y="1812"/>
                  </a:cubicBezTo>
                  <a:cubicBezTo>
                    <a:pt x="18990" y="1812"/>
                    <a:pt x="19168" y="1871"/>
                    <a:pt x="19313" y="1962"/>
                  </a:cubicBezTo>
                  <a:lnTo>
                    <a:pt x="20339" y="2506"/>
                  </a:lnTo>
                  <a:cubicBezTo>
                    <a:pt x="20569" y="2632"/>
                    <a:pt x="20778" y="2758"/>
                    <a:pt x="21029" y="2862"/>
                  </a:cubicBezTo>
                  <a:cubicBezTo>
                    <a:pt x="21134" y="2925"/>
                    <a:pt x="21238" y="2925"/>
                    <a:pt x="21343" y="2946"/>
                  </a:cubicBezTo>
                  <a:cubicBezTo>
                    <a:pt x="21361" y="2949"/>
                    <a:pt x="21377" y="2951"/>
                    <a:pt x="21392" y="2951"/>
                  </a:cubicBezTo>
                  <a:cubicBezTo>
                    <a:pt x="21468" y="2951"/>
                    <a:pt x="21517" y="2908"/>
                    <a:pt x="21552" y="2820"/>
                  </a:cubicBezTo>
                  <a:cubicBezTo>
                    <a:pt x="21594" y="2695"/>
                    <a:pt x="21573" y="2590"/>
                    <a:pt x="21469" y="2527"/>
                  </a:cubicBezTo>
                  <a:cubicBezTo>
                    <a:pt x="20946" y="2214"/>
                    <a:pt x="20422" y="1921"/>
                    <a:pt x="19878" y="1690"/>
                  </a:cubicBezTo>
                  <a:cubicBezTo>
                    <a:pt x="19272" y="1439"/>
                    <a:pt x="18665" y="1188"/>
                    <a:pt x="18037" y="1021"/>
                  </a:cubicBezTo>
                  <a:cubicBezTo>
                    <a:pt x="17493" y="854"/>
                    <a:pt x="16970" y="707"/>
                    <a:pt x="16426" y="561"/>
                  </a:cubicBezTo>
                  <a:cubicBezTo>
                    <a:pt x="15945" y="435"/>
                    <a:pt x="15443" y="414"/>
                    <a:pt x="14961" y="414"/>
                  </a:cubicBezTo>
                  <a:lnTo>
                    <a:pt x="12764" y="414"/>
                  </a:lnTo>
                  <a:cubicBezTo>
                    <a:pt x="12053" y="414"/>
                    <a:pt x="11363" y="330"/>
                    <a:pt x="10693" y="184"/>
                  </a:cubicBezTo>
                  <a:cubicBezTo>
                    <a:pt x="10139" y="49"/>
                    <a:pt x="9576" y="1"/>
                    <a:pt x="9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1"/>
            <p:cNvSpPr/>
            <p:nvPr/>
          </p:nvSpPr>
          <p:spPr>
            <a:xfrm>
              <a:off x="4810400" y="3009975"/>
              <a:ext cx="561825" cy="560075"/>
            </a:xfrm>
            <a:custGeom>
              <a:avLst/>
              <a:gdLst/>
              <a:ahLst/>
              <a:cxnLst/>
              <a:rect l="l" t="t" r="r" b="b"/>
              <a:pathLst>
                <a:path w="22473" h="22403" extrusionOk="0">
                  <a:moveTo>
                    <a:pt x="12785" y="0"/>
                  </a:moveTo>
                  <a:cubicBezTo>
                    <a:pt x="11487" y="84"/>
                    <a:pt x="10253" y="461"/>
                    <a:pt x="9081" y="1046"/>
                  </a:cubicBezTo>
                  <a:cubicBezTo>
                    <a:pt x="7951" y="1590"/>
                    <a:pt x="6968" y="2302"/>
                    <a:pt x="6026" y="3076"/>
                  </a:cubicBezTo>
                  <a:cubicBezTo>
                    <a:pt x="5775" y="3264"/>
                    <a:pt x="5545" y="3474"/>
                    <a:pt x="5315" y="3683"/>
                  </a:cubicBezTo>
                  <a:cubicBezTo>
                    <a:pt x="5022" y="3913"/>
                    <a:pt x="4708" y="4164"/>
                    <a:pt x="4415" y="4394"/>
                  </a:cubicBezTo>
                  <a:cubicBezTo>
                    <a:pt x="3955" y="4792"/>
                    <a:pt x="3537" y="5210"/>
                    <a:pt x="3097" y="5650"/>
                  </a:cubicBezTo>
                  <a:cubicBezTo>
                    <a:pt x="2574" y="6173"/>
                    <a:pt x="2072" y="6696"/>
                    <a:pt x="1486" y="7156"/>
                  </a:cubicBezTo>
                  <a:cubicBezTo>
                    <a:pt x="1172" y="7407"/>
                    <a:pt x="858" y="7637"/>
                    <a:pt x="544" y="7972"/>
                  </a:cubicBezTo>
                  <a:cubicBezTo>
                    <a:pt x="189" y="8223"/>
                    <a:pt x="0" y="8600"/>
                    <a:pt x="21" y="9039"/>
                  </a:cubicBezTo>
                  <a:cubicBezTo>
                    <a:pt x="21" y="9060"/>
                    <a:pt x="21" y="9123"/>
                    <a:pt x="63" y="9165"/>
                  </a:cubicBezTo>
                  <a:cubicBezTo>
                    <a:pt x="94" y="9241"/>
                    <a:pt x="157" y="9294"/>
                    <a:pt x="237" y="9294"/>
                  </a:cubicBezTo>
                  <a:cubicBezTo>
                    <a:pt x="268" y="9294"/>
                    <a:pt x="301" y="9287"/>
                    <a:pt x="335" y="9269"/>
                  </a:cubicBezTo>
                  <a:cubicBezTo>
                    <a:pt x="398" y="9248"/>
                    <a:pt x="482" y="9207"/>
                    <a:pt x="524" y="9144"/>
                  </a:cubicBezTo>
                  <a:cubicBezTo>
                    <a:pt x="607" y="9060"/>
                    <a:pt x="712" y="8997"/>
                    <a:pt x="754" y="8893"/>
                  </a:cubicBezTo>
                  <a:cubicBezTo>
                    <a:pt x="858" y="8746"/>
                    <a:pt x="963" y="8621"/>
                    <a:pt x="1109" y="8516"/>
                  </a:cubicBezTo>
                  <a:cubicBezTo>
                    <a:pt x="1632" y="8098"/>
                    <a:pt x="2176" y="7679"/>
                    <a:pt x="2700" y="7261"/>
                  </a:cubicBezTo>
                  <a:cubicBezTo>
                    <a:pt x="3223" y="6842"/>
                    <a:pt x="3767" y="6424"/>
                    <a:pt x="4248" y="5922"/>
                  </a:cubicBezTo>
                  <a:cubicBezTo>
                    <a:pt x="4478" y="5691"/>
                    <a:pt x="4687" y="5440"/>
                    <a:pt x="4897" y="5168"/>
                  </a:cubicBezTo>
                  <a:cubicBezTo>
                    <a:pt x="5106" y="4959"/>
                    <a:pt x="5315" y="4729"/>
                    <a:pt x="5524" y="4520"/>
                  </a:cubicBezTo>
                  <a:cubicBezTo>
                    <a:pt x="6717" y="3306"/>
                    <a:pt x="8077" y="2323"/>
                    <a:pt x="9521" y="1423"/>
                  </a:cubicBezTo>
                  <a:cubicBezTo>
                    <a:pt x="9583" y="1402"/>
                    <a:pt x="9604" y="1402"/>
                    <a:pt x="9646" y="1381"/>
                  </a:cubicBezTo>
                  <a:cubicBezTo>
                    <a:pt x="10567" y="984"/>
                    <a:pt x="11529" y="753"/>
                    <a:pt x="12534" y="753"/>
                  </a:cubicBezTo>
                  <a:cubicBezTo>
                    <a:pt x="13601" y="753"/>
                    <a:pt x="14605" y="1005"/>
                    <a:pt x="15484" y="1632"/>
                  </a:cubicBezTo>
                  <a:cubicBezTo>
                    <a:pt x="15672" y="1737"/>
                    <a:pt x="15902" y="1842"/>
                    <a:pt x="16091" y="1946"/>
                  </a:cubicBezTo>
                  <a:cubicBezTo>
                    <a:pt x="17785" y="2930"/>
                    <a:pt x="19083" y="4248"/>
                    <a:pt x="19962" y="6026"/>
                  </a:cubicBezTo>
                  <a:cubicBezTo>
                    <a:pt x="20108" y="6340"/>
                    <a:pt x="20213" y="6696"/>
                    <a:pt x="20338" y="7031"/>
                  </a:cubicBezTo>
                  <a:cubicBezTo>
                    <a:pt x="20380" y="7114"/>
                    <a:pt x="20422" y="7177"/>
                    <a:pt x="20506" y="7219"/>
                  </a:cubicBezTo>
                  <a:cubicBezTo>
                    <a:pt x="20541" y="7231"/>
                    <a:pt x="20573" y="7237"/>
                    <a:pt x="20600" y="7237"/>
                  </a:cubicBezTo>
                  <a:cubicBezTo>
                    <a:pt x="20672" y="7237"/>
                    <a:pt x="20715" y="7193"/>
                    <a:pt x="20715" y="7072"/>
                  </a:cubicBezTo>
                  <a:cubicBezTo>
                    <a:pt x="20694" y="6968"/>
                    <a:pt x="20694" y="6863"/>
                    <a:pt x="20652" y="6759"/>
                  </a:cubicBezTo>
                  <a:cubicBezTo>
                    <a:pt x="20589" y="6507"/>
                    <a:pt x="20526" y="6277"/>
                    <a:pt x="20443" y="6005"/>
                  </a:cubicBezTo>
                  <a:cubicBezTo>
                    <a:pt x="20422" y="5901"/>
                    <a:pt x="20401" y="5775"/>
                    <a:pt x="20380" y="5671"/>
                  </a:cubicBezTo>
                  <a:cubicBezTo>
                    <a:pt x="20338" y="5650"/>
                    <a:pt x="20380" y="5608"/>
                    <a:pt x="20380" y="5566"/>
                  </a:cubicBezTo>
                  <a:cubicBezTo>
                    <a:pt x="20443" y="5566"/>
                    <a:pt x="20506" y="5608"/>
                    <a:pt x="20547" y="5671"/>
                  </a:cubicBezTo>
                  <a:cubicBezTo>
                    <a:pt x="20840" y="5963"/>
                    <a:pt x="21071" y="6277"/>
                    <a:pt x="21238" y="6633"/>
                  </a:cubicBezTo>
                  <a:cubicBezTo>
                    <a:pt x="21489" y="7240"/>
                    <a:pt x="21656" y="7888"/>
                    <a:pt x="21698" y="8537"/>
                  </a:cubicBezTo>
                  <a:cubicBezTo>
                    <a:pt x="21761" y="9207"/>
                    <a:pt x="21782" y="9855"/>
                    <a:pt x="21845" y="10504"/>
                  </a:cubicBezTo>
                  <a:cubicBezTo>
                    <a:pt x="21866" y="10818"/>
                    <a:pt x="21887" y="11111"/>
                    <a:pt x="21907" y="11425"/>
                  </a:cubicBezTo>
                  <a:cubicBezTo>
                    <a:pt x="21907" y="11571"/>
                    <a:pt x="21887" y="11738"/>
                    <a:pt x="21887" y="11885"/>
                  </a:cubicBezTo>
                  <a:cubicBezTo>
                    <a:pt x="21845" y="12826"/>
                    <a:pt x="21866" y="13768"/>
                    <a:pt x="21866" y="14710"/>
                  </a:cubicBezTo>
                  <a:cubicBezTo>
                    <a:pt x="21866" y="15505"/>
                    <a:pt x="21845" y="16279"/>
                    <a:pt x="21740" y="17074"/>
                  </a:cubicBezTo>
                  <a:cubicBezTo>
                    <a:pt x="21656" y="17743"/>
                    <a:pt x="21489" y="18413"/>
                    <a:pt x="21259" y="19062"/>
                  </a:cubicBezTo>
                  <a:cubicBezTo>
                    <a:pt x="20861" y="20171"/>
                    <a:pt x="20317" y="21217"/>
                    <a:pt x="19710" y="22221"/>
                  </a:cubicBezTo>
                  <a:cubicBezTo>
                    <a:pt x="19690" y="22284"/>
                    <a:pt x="19669" y="22305"/>
                    <a:pt x="19648" y="22368"/>
                  </a:cubicBezTo>
                  <a:cubicBezTo>
                    <a:pt x="19709" y="22392"/>
                    <a:pt x="19763" y="22402"/>
                    <a:pt x="19814" y="22402"/>
                  </a:cubicBezTo>
                  <a:cubicBezTo>
                    <a:pt x="19850" y="22402"/>
                    <a:pt x="19885" y="22397"/>
                    <a:pt x="19920" y="22389"/>
                  </a:cubicBezTo>
                  <a:cubicBezTo>
                    <a:pt x="20129" y="22368"/>
                    <a:pt x="20275" y="22263"/>
                    <a:pt x="20401" y="22096"/>
                  </a:cubicBezTo>
                  <a:cubicBezTo>
                    <a:pt x="20924" y="21489"/>
                    <a:pt x="21343" y="20819"/>
                    <a:pt x="21635" y="20066"/>
                  </a:cubicBezTo>
                  <a:cubicBezTo>
                    <a:pt x="21949" y="19271"/>
                    <a:pt x="22117" y="18455"/>
                    <a:pt x="22179" y="17618"/>
                  </a:cubicBezTo>
                  <a:cubicBezTo>
                    <a:pt x="22179" y="17576"/>
                    <a:pt x="22200" y="17534"/>
                    <a:pt x="22200" y="17492"/>
                  </a:cubicBezTo>
                  <a:cubicBezTo>
                    <a:pt x="22410" y="16739"/>
                    <a:pt x="22410" y="15965"/>
                    <a:pt x="22389" y="15212"/>
                  </a:cubicBezTo>
                  <a:lnTo>
                    <a:pt x="22389" y="13538"/>
                  </a:lnTo>
                  <a:cubicBezTo>
                    <a:pt x="22389" y="13308"/>
                    <a:pt x="22451" y="13036"/>
                    <a:pt x="22472" y="12805"/>
                  </a:cubicBezTo>
                  <a:lnTo>
                    <a:pt x="22472" y="12638"/>
                  </a:lnTo>
                  <a:cubicBezTo>
                    <a:pt x="22389" y="11948"/>
                    <a:pt x="22389" y="11299"/>
                    <a:pt x="22389" y="10609"/>
                  </a:cubicBezTo>
                  <a:cubicBezTo>
                    <a:pt x="22389" y="9855"/>
                    <a:pt x="22389" y="9102"/>
                    <a:pt x="22263" y="8349"/>
                  </a:cubicBezTo>
                  <a:cubicBezTo>
                    <a:pt x="22138" y="7554"/>
                    <a:pt x="21887" y="6800"/>
                    <a:pt x="21531" y="6089"/>
                  </a:cubicBezTo>
                  <a:cubicBezTo>
                    <a:pt x="21405" y="5838"/>
                    <a:pt x="21238" y="5587"/>
                    <a:pt x="21029" y="5378"/>
                  </a:cubicBezTo>
                  <a:cubicBezTo>
                    <a:pt x="20778" y="5106"/>
                    <a:pt x="20422" y="4896"/>
                    <a:pt x="20045" y="4834"/>
                  </a:cubicBezTo>
                  <a:cubicBezTo>
                    <a:pt x="20003" y="4834"/>
                    <a:pt x="19982" y="4813"/>
                    <a:pt x="19941" y="4813"/>
                  </a:cubicBezTo>
                  <a:cubicBezTo>
                    <a:pt x="19962" y="4729"/>
                    <a:pt x="19962" y="4666"/>
                    <a:pt x="19982" y="4603"/>
                  </a:cubicBezTo>
                  <a:cubicBezTo>
                    <a:pt x="20066" y="4311"/>
                    <a:pt x="19962" y="4143"/>
                    <a:pt x="19669" y="4080"/>
                  </a:cubicBezTo>
                  <a:cubicBezTo>
                    <a:pt x="19543" y="4018"/>
                    <a:pt x="19376" y="3976"/>
                    <a:pt x="19229" y="3913"/>
                  </a:cubicBezTo>
                  <a:cubicBezTo>
                    <a:pt x="18936" y="3808"/>
                    <a:pt x="18748" y="3599"/>
                    <a:pt x="18685" y="3306"/>
                  </a:cubicBezTo>
                  <a:cubicBezTo>
                    <a:pt x="18643" y="3202"/>
                    <a:pt x="18622" y="3139"/>
                    <a:pt x="18539" y="3076"/>
                  </a:cubicBezTo>
                  <a:cubicBezTo>
                    <a:pt x="17744" y="2344"/>
                    <a:pt x="16844" y="1779"/>
                    <a:pt x="15902" y="1277"/>
                  </a:cubicBezTo>
                  <a:cubicBezTo>
                    <a:pt x="15044" y="795"/>
                    <a:pt x="14124" y="419"/>
                    <a:pt x="13203" y="42"/>
                  </a:cubicBezTo>
                  <a:cubicBezTo>
                    <a:pt x="13078" y="0"/>
                    <a:pt x="12952" y="0"/>
                    <a:pt x="127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1"/>
            <p:cNvSpPr/>
            <p:nvPr/>
          </p:nvSpPr>
          <p:spPr>
            <a:xfrm>
              <a:off x="4816150" y="2674125"/>
              <a:ext cx="653900" cy="131500"/>
            </a:xfrm>
            <a:custGeom>
              <a:avLst/>
              <a:gdLst/>
              <a:ahLst/>
              <a:cxnLst/>
              <a:rect l="l" t="t" r="r" b="b"/>
              <a:pathLst>
                <a:path w="26156" h="5260" extrusionOk="0">
                  <a:moveTo>
                    <a:pt x="14117" y="0"/>
                  </a:moveTo>
                  <a:cubicBezTo>
                    <a:pt x="13657" y="0"/>
                    <a:pt x="13199" y="22"/>
                    <a:pt x="12743" y="64"/>
                  </a:cubicBezTo>
                  <a:cubicBezTo>
                    <a:pt x="12387" y="85"/>
                    <a:pt x="12032" y="85"/>
                    <a:pt x="11676" y="106"/>
                  </a:cubicBezTo>
                  <a:cubicBezTo>
                    <a:pt x="9584" y="252"/>
                    <a:pt x="7575" y="692"/>
                    <a:pt x="5608" y="1424"/>
                  </a:cubicBezTo>
                  <a:cubicBezTo>
                    <a:pt x="5064" y="1633"/>
                    <a:pt x="4541" y="1863"/>
                    <a:pt x="3976" y="2115"/>
                  </a:cubicBezTo>
                  <a:cubicBezTo>
                    <a:pt x="3934" y="2135"/>
                    <a:pt x="3851" y="2156"/>
                    <a:pt x="3830" y="2198"/>
                  </a:cubicBezTo>
                  <a:cubicBezTo>
                    <a:pt x="3537" y="2596"/>
                    <a:pt x="3181" y="2826"/>
                    <a:pt x="2762" y="3035"/>
                  </a:cubicBezTo>
                  <a:cubicBezTo>
                    <a:pt x="2365" y="3244"/>
                    <a:pt x="1946" y="3433"/>
                    <a:pt x="1528" y="3621"/>
                  </a:cubicBezTo>
                  <a:cubicBezTo>
                    <a:pt x="1151" y="3809"/>
                    <a:pt x="796" y="3956"/>
                    <a:pt x="482" y="4228"/>
                  </a:cubicBezTo>
                  <a:cubicBezTo>
                    <a:pt x="252" y="4437"/>
                    <a:pt x="63" y="4667"/>
                    <a:pt x="1" y="5002"/>
                  </a:cubicBezTo>
                  <a:lnTo>
                    <a:pt x="1" y="5086"/>
                  </a:lnTo>
                  <a:cubicBezTo>
                    <a:pt x="84" y="5065"/>
                    <a:pt x="168" y="5065"/>
                    <a:pt x="210" y="5023"/>
                  </a:cubicBezTo>
                  <a:cubicBezTo>
                    <a:pt x="921" y="4688"/>
                    <a:pt x="1674" y="4458"/>
                    <a:pt x="2449" y="4165"/>
                  </a:cubicBezTo>
                  <a:cubicBezTo>
                    <a:pt x="4143" y="3537"/>
                    <a:pt x="5859" y="2972"/>
                    <a:pt x="7617" y="2491"/>
                  </a:cubicBezTo>
                  <a:cubicBezTo>
                    <a:pt x="8349" y="2324"/>
                    <a:pt x="9144" y="2219"/>
                    <a:pt x="9897" y="2135"/>
                  </a:cubicBezTo>
                  <a:lnTo>
                    <a:pt x="12178" y="1905"/>
                  </a:lnTo>
                  <a:lnTo>
                    <a:pt x="12199" y="1905"/>
                  </a:lnTo>
                  <a:cubicBezTo>
                    <a:pt x="12264" y="1879"/>
                    <a:pt x="12327" y="1870"/>
                    <a:pt x="12389" y="1870"/>
                  </a:cubicBezTo>
                  <a:cubicBezTo>
                    <a:pt x="12527" y="1870"/>
                    <a:pt x="12661" y="1918"/>
                    <a:pt x="12806" y="1947"/>
                  </a:cubicBezTo>
                  <a:cubicBezTo>
                    <a:pt x="13057" y="2031"/>
                    <a:pt x="13350" y="2115"/>
                    <a:pt x="13643" y="2135"/>
                  </a:cubicBezTo>
                  <a:cubicBezTo>
                    <a:pt x="13867" y="2161"/>
                    <a:pt x="14091" y="2173"/>
                    <a:pt x="14314" y="2173"/>
                  </a:cubicBezTo>
                  <a:cubicBezTo>
                    <a:pt x="14823" y="2173"/>
                    <a:pt x="15331" y="2112"/>
                    <a:pt x="15840" y="2010"/>
                  </a:cubicBezTo>
                  <a:cubicBezTo>
                    <a:pt x="16049" y="1947"/>
                    <a:pt x="16216" y="1863"/>
                    <a:pt x="16426" y="1822"/>
                  </a:cubicBezTo>
                  <a:cubicBezTo>
                    <a:pt x="16467" y="1822"/>
                    <a:pt x="16467" y="1801"/>
                    <a:pt x="16509" y="1759"/>
                  </a:cubicBezTo>
                  <a:cubicBezTo>
                    <a:pt x="16321" y="1654"/>
                    <a:pt x="16154" y="1612"/>
                    <a:pt x="15965" y="1550"/>
                  </a:cubicBezTo>
                  <a:cubicBezTo>
                    <a:pt x="15324" y="1371"/>
                    <a:pt x="14652" y="1315"/>
                    <a:pt x="13988" y="1315"/>
                  </a:cubicBezTo>
                  <a:cubicBezTo>
                    <a:pt x="13873" y="1315"/>
                    <a:pt x="13758" y="1316"/>
                    <a:pt x="13643" y="1319"/>
                  </a:cubicBezTo>
                  <a:cubicBezTo>
                    <a:pt x="12869" y="1340"/>
                    <a:pt x="12136" y="1382"/>
                    <a:pt x="11383" y="1403"/>
                  </a:cubicBezTo>
                  <a:cubicBezTo>
                    <a:pt x="10818" y="1403"/>
                    <a:pt x="10295" y="1529"/>
                    <a:pt x="9730" y="1612"/>
                  </a:cubicBezTo>
                  <a:cubicBezTo>
                    <a:pt x="8851" y="1738"/>
                    <a:pt x="7952" y="1863"/>
                    <a:pt x="7073" y="2115"/>
                  </a:cubicBezTo>
                  <a:cubicBezTo>
                    <a:pt x="6843" y="2156"/>
                    <a:pt x="6571" y="2240"/>
                    <a:pt x="6340" y="2324"/>
                  </a:cubicBezTo>
                  <a:cubicBezTo>
                    <a:pt x="6215" y="2366"/>
                    <a:pt x="6110" y="2428"/>
                    <a:pt x="5964" y="2491"/>
                  </a:cubicBezTo>
                  <a:cubicBezTo>
                    <a:pt x="5483" y="2784"/>
                    <a:pt x="4959" y="2889"/>
                    <a:pt x="4374" y="2889"/>
                  </a:cubicBezTo>
                  <a:cubicBezTo>
                    <a:pt x="4290" y="2868"/>
                    <a:pt x="4185" y="2868"/>
                    <a:pt x="4185" y="2700"/>
                  </a:cubicBezTo>
                  <a:cubicBezTo>
                    <a:pt x="4164" y="2638"/>
                    <a:pt x="4248" y="2554"/>
                    <a:pt x="4290" y="2491"/>
                  </a:cubicBezTo>
                  <a:cubicBezTo>
                    <a:pt x="4478" y="2324"/>
                    <a:pt x="4667" y="2177"/>
                    <a:pt x="4897" y="2115"/>
                  </a:cubicBezTo>
                  <a:cubicBezTo>
                    <a:pt x="6320" y="1633"/>
                    <a:pt x="7742" y="1215"/>
                    <a:pt x="9249" y="922"/>
                  </a:cubicBezTo>
                  <a:cubicBezTo>
                    <a:pt x="10504" y="692"/>
                    <a:pt x="11781" y="545"/>
                    <a:pt x="13057" y="545"/>
                  </a:cubicBezTo>
                  <a:cubicBezTo>
                    <a:pt x="13580" y="545"/>
                    <a:pt x="14082" y="566"/>
                    <a:pt x="14584" y="608"/>
                  </a:cubicBezTo>
                  <a:cubicBezTo>
                    <a:pt x="15107" y="671"/>
                    <a:pt x="15631" y="713"/>
                    <a:pt x="16154" y="796"/>
                  </a:cubicBezTo>
                  <a:cubicBezTo>
                    <a:pt x="16802" y="901"/>
                    <a:pt x="17451" y="1006"/>
                    <a:pt x="18100" y="1194"/>
                  </a:cubicBezTo>
                  <a:cubicBezTo>
                    <a:pt x="18497" y="1299"/>
                    <a:pt x="18895" y="1382"/>
                    <a:pt x="19250" y="1508"/>
                  </a:cubicBezTo>
                  <a:cubicBezTo>
                    <a:pt x="19920" y="1717"/>
                    <a:pt x="20548" y="1947"/>
                    <a:pt x="21175" y="2261"/>
                  </a:cubicBezTo>
                  <a:cubicBezTo>
                    <a:pt x="21929" y="2638"/>
                    <a:pt x="22598" y="3098"/>
                    <a:pt x="23289" y="3579"/>
                  </a:cubicBezTo>
                  <a:cubicBezTo>
                    <a:pt x="23791" y="3935"/>
                    <a:pt x="24251" y="4332"/>
                    <a:pt x="24732" y="4730"/>
                  </a:cubicBezTo>
                  <a:cubicBezTo>
                    <a:pt x="24962" y="4897"/>
                    <a:pt x="25214" y="5086"/>
                    <a:pt x="25506" y="5211"/>
                  </a:cubicBezTo>
                  <a:cubicBezTo>
                    <a:pt x="25587" y="5243"/>
                    <a:pt x="25661" y="5259"/>
                    <a:pt x="25730" y="5259"/>
                  </a:cubicBezTo>
                  <a:cubicBezTo>
                    <a:pt x="25930" y="5259"/>
                    <a:pt x="26077" y="5126"/>
                    <a:pt x="26155" y="4876"/>
                  </a:cubicBezTo>
                  <a:cubicBezTo>
                    <a:pt x="25841" y="4646"/>
                    <a:pt x="25527" y="4395"/>
                    <a:pt x="25193" y="4165"/>
                  </a:cubicBezTo>
                  <a:cubicBezTo>
                    <a:pt x="24146" y="3433"/>
                    <a:pt x="23058" y="2805"/>
                    <a:pt x="21929" y="2198"/>
                  </a:cubicBezTo>
                  <a:cubicBezTo>
                    <a:pt x="21405" y="1926"/>
                    <a:pt x="20861" y="1633"/>
                    <a:pt x="20296" y="1361"/>
                  </a:cubicBezTo>
                  <a:cubicBezTo>
                    <a:pt x="19773" y="1152"/>
                    <a:pt x="19250" y="943"/>
                    <a:pt x="18727" y="775"/>
                  </a:cubicBezTo>
                  <a:cubicBezTo>
                    <a:pt x="17890" y="483"/>
                    <a:pt x="17032" y="273"/>
                    <a:pt x="16154" y="148"/>
                  </a:cubicBezTo>
                  <a:cubicBezTo>
                    <a:pt x="15479" y="48"/>
                    <a:pt x="14797" y="0"/>
                    <a:pt x="141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1"/>
            <p:cNvSpPr/>
            <p:nvPr/>
          </p:nvSpPr>
          <p:spPr>
            <a:xfrm>
              <a:off x="4787375" y="2848800"/>
              <a:ext cx="723400" cy="214650"/>
            </a:xfrm>
            <a:custGeom>
              <a:avLst/>
              <a:gdLst/>
              <a:ahLst/>
              <a:cxnLst/>
              <a:rect l="l" t="t" r="r" b="b"/>
              <a:pathLst>
                <a:path w="28936" h="8586" extrusionOk="0">
                  <a:moveTo>
                    <a:pt x="13000" y="0"/>
                  </a:moveTo>
                  <a:cubicBezTo>
                    <a:pt x="12367" y="0"/>
                    <a:pt x="11718" y="94"/>
                    <a:pt x="11069" y="170"/>
                  </a:cubicBezTo>
                  <a:cubicBezTo>
                    <a:pt x="10546" y="212"/>
                    <a:pt x="10023" y="317"/>
                    <a:pt x="9500" y="484"/>
                  </a:cubicBezTo>
                  <a:cubicBezTo>
                    <a:pt x="9082" y="610"/>
                    <a:pt x="8663" y="756"/>
                    <a:pt x="8266" y="965"/>
                  </a:cubicBezTo>
                  <a:cubicBezTo>
                    <a:pt x="8224" y="1007"/>
                    <a:pt x="8203" y="1028"/>
                    <a:pt x="8140" y="1028"/>
                  </a:cubicBezTo>
                  <a:cubicBezTo>
                    <a:pt x="7219" y="1258"/>
                    <a:pt x="6382" y="1677"/>
                    <a:pt x="5546" y="2158"/>
                  </a:cubicBezTo>
                  <a:cubicBezTo>
                    <a:pt x="4855" y="2576"/>
                    <a:pt x="4123" y="2953"/>
                    <a:pt x="3411" y="3371"/>
                  </a:cubicBezTo>
                  <a:cubicBezTo>
                    <a:pt x="3390" y="3413"/>
                    <a:pt x="3328" y="3434"/>
                    <a:pt x="3286" y="3455"/>
                  </a:cubicBezTo>
                  <a:cubicBezTo>
                    <a:pt x="3139" y="3518"/>
                    <a:pt x="3035" y="3581"/>
                    <a:pt x="2993" y="3748"/>
                  </a:cubicBezTo>
                  <a:cubicBezTo>
                    <a:pt x="2972" y="3895"/>
                    <a:pt x="2825" y="4020"/>
                    <a:pt x="2700" y="4104"/>
                  </a:cubicBezTo>
                  <a:cubicBezTo>
                    <a:pt x="2407" y="4355"/>
                    <a:pt x="2093" y="4501"/>
                    <a:pt x="1779" y="4669"/>
                  </a:cubicBezTo>
                  <a:lnTo>
                    <a:pt x="608" y="5213"/>
                  </a:lnTo>
                  <a:cubicBezTo>
                    <a:pt x="482" y="5276"/>
                    <a:pt x="356" y="5380"/>
                    <a:pt x="147" y="5464"/>
                  </a:cubicBezTo>
                  <a:cubicBezTo>
                    <a:pt x="84" y="5506"/>
                    <a:pt x="64" y="5589"/>
                    <a:pt x="1" y="5631"/>
                  </a:cubicBezTo>
                  <a:cubicBezTo>
                    <a:pt x="43" y="5694"/>
                    <a:pt x="64" y="5757"/>
                    <a:pt x="84" y="5799"/>
                  </a:cubicBezTo>
                  <a:cubicBezTo>
                    <a:pt x="147" y="5861"/>
                    <a:pt x="210" y="5924"/>
                    <a:pt x="294" y="5945"/>
                  </a:cubicBezTo>
                  <a:cubicBezTo>
                    <a:pt x="312" y="5951"/>
                    <a:pt x="329" y="5954"/>
                    <a:pt x="345" y="5954"/>
                  </a:cubicBezTo>
                  <a:cubicBezTo>
                    <a:pt x="383" y="5954"/>
                    <a:pt x="417" y="5939"/>
                    <a:pt x="461" y="5924"/>
                  </a:cubicBezTo>
                  <a:cubicBezTo>
                    <a:pt x="984" y="5736"/>
                    <a:pt x="1445" y="5506"/>
                    <a:pt x="1884" y="5213"/>
                  </a:cubicBezTo>
                  <a:cubicBezTo>
                    <a:pt x="2574" y="4815"/>
                    <a:pt x="3223" y="4334"/>
                    <a:pt x="3872" y="3853"/>
                  </a:cubicBezTo>
                  <a:cubicBezTo>
                    <a:pt x="4562" y="3351"/>
                    <a:pt x="5232" y="2911"/>
                    <a:pt x="5964" y="2555"/>
                  </a:cubicBezTo>
                  <a:cubicBezTo>
                    <a:pt x="6069" y="2493"/>
                    <a:pt x="6215" y="2409"/>
                    <a:pt x="6320" y="2388"/>
                  </a:cubicBezTo>
                  <a:cubicBezTo>
                    <a:pt x="6738" y="2263"/>
                    <a:pt x="7073" y="2011"/>
                    <a:pt x="7429" y="1844"/>
                  </a:cubicBezTo>
                  <a:cubicBezTo>
                    <a:pt x="8747" y="1154"/>
                    <a:pt x="10128" y="798"/>
                    <a:pt x="11572" y="630"/>
                  </a:cubicBezTo>
                  <a:cubicBezTo>
                    <a:pt x="12032" y="589"/>
                    <a:pt x="12513" y="505"/>
                    <a:pt x="12973" y="484"/>
                  </a:cubicBezTo>
                  <a:cubicBezTo>
                    <a:pt x="13228" y="458"/>
                    <a:pt x="13485" y="446"/>
                    <a:pt x="13744" y="446"/>
                  </a:cubicBezTo>
                  <a:cubicBezTo>
                    <a:pt x="14102" y="446"/>
                    <a:pt x="14462" y="468"/>
                    <a:pt x="14815" y="505"/>
                  </a:cubicBezTo>
                  <a:cubicBezTo>
                    <a:pt x="15652" y="589"/>
                    <a:pt x="16489" y="714"/>
                    <a:pt x="17305" y="902"/>
                  </a:cubicBezTo>
                  <a:cubicBezTo>
                    <a:pt x="17849" y="1028"/>
                    <a:pt x="18393" y="1154"/>
                    <a:pt x="18937" y="1321"/>
                  </a:cubicBezTo>
                  <a:cubicBezTo>
                    <a:pt x="19627" y="1488"/>
                    <a:pt x="20276" y="1698"/>
                    <a:pt x="20924" y="1970"/>
                  </a:cubicBezTo>
                  <a:cubicBezTo>
                    <a:pt x="21510" y="2200"/>
                    <a:pt x="22075" y="2409"/>
                    <a:pt x="22640" y="2681"/>
                  </a:cubicBezTo>
                  <a:cubicBezTo>
                    <a:pt x="22912" y="2807"/>
                    <a:pt x="23163" y="2995"/>
                    <a:pt x="23414" y="3162"/>
                  </a:cubicBezTo>
                  <a:cubicBezTo>
                    <a:pt x="24209" y="3748"/>
                    <a:pt x="24900" y="4397"/>
                    <a:pt x="25528" y="5129"/>
                  </a:cubicBezTo>
                  <a:cubicBezTo>
                    <a:pt x="26155" y="5840"/>
                    <a:pt x="26762" y="6573"/>
                    <a:pt x="27369" y="7284"/>
                  </a:cubicBezTo>
                  <a:lnTo>
                    <a:pt x="28310" y="8372"/>
                  </a:lnTo>
                  <a:cubicBezTo>
                    <a:pt x="28436" y="8540"/>
                    <a:pt x="28603" y="8561"/>
                    <a:pt x="28771" y="8581"/>
                  </a:cubicBezTo>
                  <a:cubicBezTo>
                    <a:pt x="28784" y="8584"/>
                    <a:pt x="28797" y="8585"/>
                    <a:pt x="28809" y="8585"/>
                  </a:cubicBezTo>
                  <a:cubicBezTo>
                    <a:pt x="28890" y="8585"/>
                    <a:pt x="28935" y="8526"/>
                    <a:pt x="28917" y="8435"/>
                  </a:cubicBezTo>
                  <a:cubicBezTo>
                    <a:pt x="28875" y="8330"/>
                    <a:pt x="28854" y="8226"/>
                    <a:pt x="28813" y="8142"/>
                  </a:cubicBezTo>
                  <a:cubicBezTo>
                    <a:pt x="28624" y="7870"/>
                    <a:pt x="28457" y="7619"/>
                    <a:pt x="28248" y="7389"/>
                  </a:cubicBezTo>
                  <a:cubicBezTo>
                    <a:pt x="27976" y="7012"/>
                    <a:pt x="27662" y="6677"/>
                    <a:pt x="27285" y="6364"/>
                  </a:cubicBezTo>
                  <a:cubicBezTo>
                    <a:pt x="27264" y="6343"/>
                    <a:pt x="27243" y="6280"/>
                    <a:pt x="27201" y="6259"/>
                  </a:cubicBezTo>
                  <a:cubicBezTo>
                    <a:pt x="26657" y="5422"/>
                    <a:pt x="25988" y="4690"/>
                    <a:pt x="25214" y="4062"/>
                  </a:cubicBezTo>
                  <a:cubicBezTo>
                    <a:pt x="24481" y="3434"/>
                    <a:pt x="23707" y="2827"/>
                    <a:pt x="22954" y="2221"/>
                  </a:cubicBezTo>
                  <a:cubicBezTo>
                    <a:pt x="22912" y="2179"/>
                    <a:pt x="22870" y="2179"/>
                    <a:pt x="22808" y="2158"/>
                  </a:cubicBezTo>
                  <a:cubicBezTo>
                    <a:pt x="22347" y="1991"/>
                    <a:pt x="21866" y="1865"/>
                    <a:pt x="21406" y="1698"/>
                  </a:cubicBezTo>
                  <a:cubicBezTo>
                    <a:pt x="20862" y="1530"/>
                    <a:pt x="20297" y="1342"/>
                    <a:pt x="19753" y="1133"/>
                  </a:cubicBezTo>
                  <a:cubicBezTo>
                    <a:pt x="19292" y="986"/>
                    <a:pt x="18832" y="798"/>
                    <a:pt x="18372" y="630"/>
                  </a:cubicBezTo>
                  <a:cubicBezTo>
                    <a:pt x="17890" y="463"/>
                    <a:pt x="17430" y="296"/>
                    <a:pt x="16928" y="191"/>
                  </a:cubicBezTo>
                  <a:cubicBezTo>
                    <a:pt x="16405" y="86"/>
                    <a:pt x="15861" y="45"/>
                    <a:pt x="15317" y="45"/>
                  </a:cubicBezTo>
                  <a:cubicBezTo>
                    <a:pt x="14605" y="45"/>
                    <a:pt x="13894" y="45"/>
                    <a:pt x="13183" y="3"/>
                  </a:cubicBezTo>
                  <a:cubicBezTo>
                    <a:pt x="13122" y="1"/>
                    <a:pt x="13061" y="0"/>
                    <a:pt x="13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1"/>
            <p:cNvSpPr/>
            <p:nvPr/>
          </p:nvSpPr>
          <p:spPr>
            <a:xfrm>
              <a:off x="4795225" y="2982175"/>
              <a:ext cx="635575" cy="226350"/>
            </a:xfrm>
            <a:custGeom>
              <a:avLst/>
              <a:gdLst/>
              <a:ahLst/>
              <a:cxnLst/>
              <a:rect l="l" t="t" r="r" b="b"/>
              <a:pathLst>
                <a:path w="25423" h="9054" extrusionOk="0">
                  <a:moveTo>
                    <a:pt x="13041" y="1"/>
                  </a:moveTo>
                  <a:cubicBezTo>
                    <a:pt x="12354" y="1"/>
                    <a:pt x="11670" y="63"/>
                    <a:pt x="10986" y="192"/>
                  </a:cubicBezTo>
                  <a:cubicBezTo>
                    <a:pt x="10211" y="359"/>
                    <a:pt x="9479" y="694"/>
                    <a:pt x="8768" y="1091"/>
                  </a:cubicBezTo>
                  <a:cubicBezTo>
                    <a:pt x="8433" y="1259"/>
                    <a:pt x="8119" y="1447"/>
                    <a:pt x="7805" y="1656"/>
                  </a:cubicBezTo>
                  <a:lnTo>
                    <a:pt x="6236" y="2682"/>
                  </a:lnTo>
                  <a:cubicBezTo>
                    <a:pt x="5441" y="3226"/>
                    <a:pt x="4708" y="3853"/>
                    <a:pt x="3997" y="4481"/>
                  </a:cubicBezTo>
                  <a:cubicBezTo>
                    <a:pt x="3348" y="5088"/>
                    <a:pt x="2700" y="5653"/>
                    <a:pt x="1988" y="6218"/>
                  </a:cubicBezTo>
                  <a:lnTo>
                    <a:pt x="1905" y="6280"/>
                  </a:lnTo>
                  <a:cubicBezTo>
                    <a:pt x="1842" y="6469"/>
                    <a:pt x="1695" y="6594"/>
                    <a:pt x="1570" y="6699"/>
                  </a:cubicBezTo>
                  <a:cubicBezTo>
                    <a:pt x="1277" y="6950"/>
                    <a:pt x="984" y="7180"/>
                    <a:pt x="691" y="7410"/>
                  </a:cubicBezTo>
                  <a:cubicBezTo>
                    <a:pt x="503" y="7536"/>
                    <a:pt x="356" y="7682"/>
                    <a:pt x="189" y="7829"/>
                  </a:cubicBezTo>
                  <a:cubicBezTo>
                    <a:pt x="126" y="7891"/>
                    <a:pt x="84" y="7954"/>
                    <a:pt x="42" y="8122"/>
                  </a:cubicBezTo>
                  <a:cubicBezTo>
                    <a:pt x="1" y="8226"/>
                    <a:pt x="42" y="8268"/>
                    <a:pt x="105" y="8331"/>
                  </a:cubicBezTo>
                  <a:cubicBezTo>
                    <a:pt x="273" y="8394"/>
                    <a:pt x="461" y="8394"/>
                    <a:pt x="607" y="8394"/>
                  </a:cubicBezTo>
                  <a:cubicBezTo>
                    <a:pt x="670" y="8394"/>
                    <a:pt x="712" y="8352"/>
                    <a:pt x="775" y="8331"/>
                  </a:cubicBezTo>
                  <a:cubicBezTo>
                    <a:pt x="1340" y="7850"/>
                    <a:pt x="1884" y="7347"/>
                    <a:pt x="2470" y="6887"/>
                  </a:cubicBezTo>
                  <a:cubicBezTo>
                    <a:pt x="4248" y="5360"/>
                    <a:pt x="6048" y="3874"/>
                    <a:pt x="7910" y="2430"/>
                  </a:cubicBezTo>
                  <a:cubicBezTo>
                    <a:pt x="8119" y="2263"/>
                    <a:pt x="8370" y="2117"/>
                    <a:pt x="8642" y="1991"/>
                  </a:cubicBezTo>
                  <a:cubicBezTo>
                    <a:pt x="9374" y="1593"/>
                    <a:pt x="10107" y="1238"/>
                    <a:pt x="10881" y="987"/>
                  </a:cubicBezTo>
                  <a:cubicBezTo>
                    <a:pt x="11488" y="777"/>
                    <a:pt x="12136" y="631"/>
                    <a:pt x="12785" y="631"/>
                  </a:cubicBezTo>
                  <a:cubicBezTo>
                    <a:pt x="13078" y="631"/>
                    <a:pt x="13350" y="652"/>
                    <a:pt x="13601" y="694"/>
                  </a:cubicBezTo>
                  <a:lnTo>
                    <a:pt x="13873" y="694"/>
                  </a:lnTo>
                  <a:cubicBezTo>
                    <a:pt x="14157" y="656"/>
                    <a:pt x="14444" y="638"/>
                    <a:pt x="14732" y="638"/>
                  </a:cubicBezTo>
                  <a:cubicBezTo>
                    <a:pt x="15251" y="638"/>
                    <a:pt x="15776" y="698"/>
                    <a:pt x="16300" y="819"/>
                  </a:cubicBezTo>
                  <a:cubicBezTo>
                    <a:pt x="17116" y="1008"/>
                    <a:pt x="17848" y="1321"/>
                    <a:pt x="18518" y="1740"/>
                  </a:cubicBezTo>
                  <a:cubicBezTo>
                    <a:pt x="19376" y="2284"/>
                    <a:pt x="20255" y="2891"/>
                    <a:pt x="21008" y="3560"/>
                  </a:cubicBezTo>
                  <a:cubicBezTo>
                    <a:pt x="21719" y="4188"/>
                    <a:pt x="22368" y="4878"/>
                    <a:pt x="22912" y="5653"/>
                  </a:cubicBezTo>
                  <a:cubicBezTo>
                    <a:pt x="22975" y="5736"/>
                    <a:pt x="23038" y="5820"/>
                    <a:pt x="23100" y="5883"/>
                  </a:cubicBezTo>
                  <a:cubicBezTo>
                    <a:pt x="23247" y="6134"/>
                    <a:pt x="23435" y="6343"/>
                    <a:pt x="23561" y="6573"/>
                  </a:cubicBezTo>
                  <a:lnTo>
                    <a:pt x="24356" y="8059"/>
                  </a:lnTo>
                  <a:cubicBezTo>
                    <a:pt x="24481" y="8268"/>
                    <a:pt x="24607" y="8477"/>
                    <a:pt x="24753" y="8666"/>
                  </a:cubicBezTo>
                  <a:cubicBezTo>
                    <a:pt x="24858" y="8791"/>
                    <a:pt x="24963" y="8896"/>
                    <a:pt x="25088" y="8980"/>
                  </a:cubicBezTo>
                  <a:cubicBezTo>
                    <a:pt x="25147" y="9027"/>
                    <a:pt x="25206" y="9054"/>
                    <a:pt x="25268" y="9054"/>
                  </a:cubicBezTo>
                  <a:cubicBezTo>
                    <a:pt x="25317" y="9054"/>
                    <a:pt x="25368" y="9037"/>
                    <a:pt x="25423" y="9000"/>
                  </a:cubicBezTo>
                  <a:cubicBezTo>
                    <a:pt x="25402" y="8917"/>
                    <a:pt x="25381" y="8875"/>
                    <a:pt x="25339" y="8833"/>
                  </a:cubicBezTo>
                  <a:cubicBezTo>
                    <a:pt x="24502" y="7117"/>
                    <a:pt x="23519" y="5548"/>
                    <a:pt x="22242" y="4146"/>
                  </a:cubicBezTo>
                  <a:cubicBezTo>
                    <a:pt x="21678" y="3539"/>
                    <a:pt x="21092" y="2995"/>
                    <a:pt x="20464" y="2472"/>
                  </a:cubicBezTo>
                  <a:cubicBezTo>
                    <a:pt x="20066" y="2137"/>
                    <a:pt x="19585" y="1886"/>
                    <a:pt x="19146" y="1635"/>
                  </a:cubicBezTo>
                  <a:cubicBezTo>
                    <a:pt x="18518" y="1301"/>
                    <a:pt x="17890" y="1008"/>
                    <a:pt x="17242" y="777"/>
                  </a:cubicBezTo>
                  <a:cubicBezTo>
                    <a:pt x="16509" y="505"/>
                    <a:pt x="15777" y="296"/>
                    <a:pt x="15024" y="171"/>
                  </a:cubicBezTo>
                  <a:cubicBezTo>
                    <a:pt x="14359" y="58"/>
                    <a:pt x="13698" y="1"/>
                    <a:pt x="130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1"/>
            <p:cNvSpPr/>
            <p:nvPr/>
          </p:nvSpPr>
          <p:spPr>
            <a:xfrm>
              <a:off x="4824525" y="2644850"/>
              <a:ext cx="714575" cy="174750"/>
            </a:xfrm>
            <a:custGeom>
              <a:avLst/>
              <a:gdLst/>
              <a:ahLst/>
              <a:cxnLst/>
              <a:rect l="l" t="t" r="r" b="b"/>
              <a:pathLst>
                <a:path w="28583" h="6990" extrusionOk="0">
                  <a:moveTo>
                    <a:pt x="12994" y="1"/>
                  </a:moveTo>
                  <a:cubicBezTo>
                    <a:pt x="11759" y="1"/>
                    <a:pt x="10525" y="84"/>
                    <a:pt x="9332" y="273"/>
                  </a:cubicBezTo>
                  <a:cubicBezTo>
                    <a:pt x="7177" y="586"/>
                    <a:pt x="5085" y="1151"/>
                    <a:pt x="3097" y="2072"/>
                  </a:cubicBezTo>
                  <a:cubicBezTo>
                    <a:pt x="2909" y="2156"/>
                    <a:pt x="2762" y="2239"/>
                    <a:pt x="2574" y="2260"/>
                  </a:cubicBezTo>
                  <a:cubicBezTo>
                    <a:pt x="2386" y="2281"/>
                    <a:pt x="2218" y="2365"/>
                    <a:pt x="2051" y="2449"/>
                  </a:cubicBezTo>
                  <a:cubicBezTo>
                    <a:pt x="1423" y="2762"/>
                    <a:pt x="858" y="3181"/>
                    <a:pt x="377" y="3558"/>
                  </a:cubicBezTo>
                  <a:cubicBezTo>
                    <a:pt x="272" y="3662"/>
                    <a:pt x="189" y="3809"/>
                    <a:pt x="84" y="3913"/>
                  </a:cubicBezTo>
                  <a:cubicBezTo>
                    <a:pt x="42" y="3955"/>
                    <a:pt x="0" y="4018"/>
                    <a:pt x="63" y="4060"/>
                  </a:cubicBezTo>
                  <a:cubicBezTo>
                    <a:pt x="84" y="4081"/>
                    <a:pt x="147" y="4081"/>
                    <a:pt x="189" y="4081"/>
                  </a:cubicBezTo>
                  <a:cubicBezTo>
                    <a:pt x="293" y="4060"/>
                    <a:pt x="419" y="4039"/>
                    <a:pt x="523" y="3976"/>
                  </a:cubicBezTo>
                  <a:cubicBezTo>
                    <a:pt x="1507" y="3516"/>
                    <a:pt x="2448" y="3014"/>
                    <a:pt x="3411" y="2553"/>
                  </a:cubicBezTo>
                  <a:cubicBezTo>
                    <a:pt x="4164" y="2177"/>
                    <a:pt x="4959" y="1863"/>
                    <a:pt x="5733" y="1612"/>
                  </a:cubicBezTo>
                  <a:cubicBezTo>
                    <a:pt x="6068" y="1465"/>
                    <a:pt x="6424" y="1319"/>
                    <a:pt x="6780" y="1214"/>
                  </a:cubicBezTo>
                  <a:cubicBezTo>
                    <a:pt x="7784" y="900"/>
                    <a:pt x="8788" y="733"/>
                    <a:pt x="9814" y="670"/>
                  </a:cubicBezTo>
                  <a:lnTo>
                    <a:pt x="12722" y="503"/>
                  </a:lnTo>
                  <a:cubicBezTo>
                    <a:pt x="12931" y="503"/>
                    <a:pt x="13140" y="503"/>
                    <a:pt x="13350" y="482"/>
                  </a:cubicBezTo>
                  <a:cubicBezTo>
                    <a:pt x="13466" y="476"/>
                    <a:pt x="13581" y="473"/>
                    <a:pt x="13695" y="473"/>
                  </a:cubicBezTo>
                  <a:cubicBezTo>
                    <a:pt x="13970" y="473"/>
                    <a:pt x="14240" y="488"/>
                    <a:pt x="14521" y="503"/>
                  </a:cubicBezTo>
                  <a:lnTo>
                    <a:pt x="15630" y="586"/>
                  </a:lnTo>
                  <a:cubicBezTo>
                    <a:pt x="16363" y="670"/>
                    <a:pt x="17116" y="775"/>
                    <a:pt x="17848" y="942"/>
                  </a:cubicBezTo>
                  <a:cubicBezTo>
                    <a:pt x="18476" y="1110"/>
                    <a:pt x="19083" y="1361"/>
                    <a:pt x="19648" y="1612"/>
                  </a:cubicBezTo>
                  <a:cubicBezTo>
                    <a:pt x="20715" y="2051"/>
                    <a:pt x="21740" y="2616"/>
                    <a:pt x="22765" y="3181"/>
                  </a:cubicBezTo>
                  <a:cubicBezTo>
                    <a:pt x="23372" y="3516"/>
                    <a:pt x="24000" y="3830"/>
                    <a:pt x="24627" y="4081"/>
                  </a:cubicBezTo>
                  <a:cubicBezTo>
                    <a:pt x="24669" y="4143"/>
                    <a:pt x="24753" y="4164"/>
                    <a:pt x="24795" y="4227"/>
                  </a:cubicBezTo>
                  <a:cubicBezTo>
                    <a:pt x="25171" y="4541"/>
                    <a:pt x="25506" y="4813"/>
                    <a:pt x="25883" y="5127"/>
                  </a:cubicBezTo>
                  <a:cubicBezTo>
                    <a:pt x="26322" y="5503"/>
                    <a:pt x="26741" y="5901"/>
                    <a:pt x="27180" y="6257"/>
                  </a:cubicBezTo>
                  <a:cubicBezTo>
                    <a:pt x="27494" y="6550"/>
                    <a:pt x="27871" y="6759"/>
                    <a:pt x="28268" y="6905"/>
                  </a:cubicBezTo>
                  <a:cubicBezTo>
                    <a:pt x="28331" y="6947"/>
                    <a:pt x="28436" y="6968"/>
                    <a:pt x="28540" y="6989"/>
                  </a:cubicBezTo>
                  <a:lnTo>
                    <a:pt x="28582" y="6968"/>
                  </a:lnTo>
                  <a:cubicBezTo>
                    <a:pt x="28498" y="6884"/>
                    <a:pt x="28436" y="6801"/>
                    <a:pt x="28373" y="6738"/>
                  </a:cubicBezTo>
                  <a:cubicBezTo>
                    <a:pt x="27494" y="5755"/>
                    <a:pt x="26552" y="4855"/>
                    <a:pt x="25485" y="4060"/>
                  </a:cubicBezTo>
                  <a:cubicBezTo>
                    <a:pt x="24879" y="3620"/>
                    <a:pt x="24230" y="3223"/>
                    <a:pt x="23560" y="2888"/>
                  </a:cubicBezTo>
                  <a:cubicBezTo>
                    <a:pt x="23079" y="2658"/>
                    <a:pt x="22661" y="2386"/>
                    <a:pt x="22200" y="2198"/>
                  </a:cubicBezTo>
                  <a:cubicBezTo>
                    <a:pt x="21719" y="1988"/>
                    <a:pt x="21217" y="1779"/>
                    <a:pt x="20736" y="1612"/>
                  </a:cubicBezTo>
                  <a:cubicBezTo>
                    <a:pt x="19899" y="1298"/>
                    <a:pt x="19083" y="942"/>
                    <a:pt x="18288" y="503"/>
                  </a:cubicBezTo>
                  <a:cubicBezTo>
                    <a:pt x="18246" y="482"/>
                    <a:pt x="18183" y="461"/>
                    <a:pt x="18141" y="461"/>
                  </a:cubicBezTo>
                  <a:cubicBezTo>
                    <a:pt x="17555" y="377"/>
                    <a:pt x="16969" y="314"/>
                    <a:pt x="16384" y="252"/>
                  </a:cubicBezTo>
                  <a:lnTo>
                    <a:pt x="15044" y="84"/>
                  </a:lnTo>
                  <a:cubicBezTo>
                    <a:pt x="14375" y="1"/>
                    <a:pt x="13663" y="1"/>
                    <a:pt x="129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1"/>
            <p:cNvSpPr/>
            <p:nvPr/>
          </p:nvSpPr>
          <p:spPr>
            <a:xfrm>
              <a:off x="4886775" y="2517750"/>
              <a:ext cx="674275" cy="183325"/>
            </a:xfrm>
            <a:custGeom>
              <a:avLst/>
              <a:gdLst/>
              <a:ahLst/>
              <a:cxnLst/>
              <a:rect l="l" t="t" r="r" b="b"/>
              <a:pathLst>
                <a:path w="26971" h="7333" extrusionOk="0">
                  <a:moveTo>
                    <a:pt x="10964" y="0"/>
                  </a:moveTo>
                  <a:cubicBezTo>
                    <a:pt x="9060" y="230"/>
                    <a:pt x="7177" y="544"/>
                    <a:pt x="5315" y="984"/>
                  </a:cubicBezTo>
                  <a:cubicBezTo>
                    <a:pt x="4352" y="1214"/>
                    <a:pt x="3411" y="1507"/>
                    <a:pt x="2469" y="1841"/>
                  </a:cubicBezTo>
                  <a:cubicBezTo>
                    <a:pt x="2406" y="1862"/>
                    <a:pt x="2365" y="1904"/>
                    <a:pt x="2302" y="1904"/>
                  </a:cubicBezTo>
                  <a:cubicBezTo>
                    <a:pt x="2117" y="1921"/>
                    <a:pt x="1945" y="1978"/>
                    <a:pt x="1809" y="1978"/>
                  </a:cubicBezTo>
                  <a:cubicBezTo>
                    <a:pt x="1776" y="1978"/>
                    <a:pt x="1745" y="1975"/>
                    <a:pt x="1716" y="1967"/>
                  </a:cubicBezTo>
                  <a:cubicBezTo>
                    <a:pt x="1298" y="2134"/>
                    <a:pt x="900" y="2344"/>
                    <a:pt x="565" y="2636"/>
                  </a:cubicBezTo>
                  <a:cubicBezTo>
                    <a:pt x="419" y="2741"/>
                    <a:pt x="314" y="2846"/>
                    <a:pt x="210" y="2950"/>
                  </a:cubicBezTo>
                  <a:cubicBezTo>
                    <a:pt x="147" y="3013"/>
                    <a:pt x="84" y="3097"/>
                    <a:pt x="63" y="3181"/>
                  </a:cubicBezTo>
                  <a:cubicBezTo>
                    <a:pt x="0" y="3306"/>
                    <a:pt x="42" y="3432"/>
                    <a:pt x="147" y="3515"/>
                  </a:cubicBezTo>
                  <a:cubicBezTo>
                    <a:pt x="272" y="3620"/>
                    <a:pt x="419" y="3641"/>
                    <a:pt x="607" y="3683"/>
                  </a:cubicBezTo>
                  <a:cubicBezTo>
                    <a:pt x="610" y="3686"/>
                    <a:pt x="614" y="3687"/>
                    <a:pt x="618" y="3687"/>
                  </a:cubicBezTo>
                  <a:cubicBezTo>
                    <a:pt x="645" y="3687"/>
                    <a:pt x="694" y="3638"/>
                    <a:pt x="712" y="3620"/>
                  </a:cubicBezTo>
                  <a:cubicBezTo>
                    <a:pt x="1046" y="3055"/>
                    <a:pt x="1570" y="2678"/>
                    <a:pt x="2197" y="2448"/>
                  </a:cubicBezTo>
                  <a:cubicBezTo>
                    <a:pt x="2616" y="2281"/>
                    <a:pt x="3034" y="2176"/>
                    <a:pt x="3453" y="2051"/>
                  </a:cubicBezTo>
                  <a:cubicBezTo>
                    <a:pt x="3850" y="1946"/>
                    <a:pt x="4227" y="1820"/>
                    <a:pt x="4603" y="1716"/>
                  </a:cubicBezTo>
                  <a:cubicBezTo>
                    <a:pt x="4708" y="1695"/>
                    <a:pt x="4834" y="1632"/>
                    <a:pt x="4938" y="1590"/>
                  </a:cubicBezTo>
                  <a:cubicBezTo>
                    <a:pt x="5168" y="1444"/>
                    <a:pt x="5399" y="1423"/>
                    <a:pt x="5629" y="1402"/>
                  </a:cubicBezTo>
                  <a:cubicBezTo>
                    <a:pt x="7010" y="1276"/>
                    <a:pt x="8370" y="1004"/>
                    <a:pt x="9709" y="670"/>
                  </a:cubicBezTo>
                  <a:cubicBezTo>
                    <a:pt x="10239" y="528"/>
                    <a:pt x="10755" y="476"/>
                    <a:pt x="11281" y="476"/>
                  </a:cubicBezTo>
                  <a:cubicBezTo>
                    <a:pt x="11377" y="476"/>
                    <a:pt x="11474" y="478"/>
                    <a:pt x="11571" y="481"/>
                  </a:cubicBezTo>
                  <a:cubicBezTo>
                    <a:pt x="12220" y="481"/>
                    <a:pt x="12868" y="565"/>
                    <a:pt x="13538" y="649"/>
                  </a:cubicBezTo>
                  <a:cubicBezTo>
                    <a:pt x="14124" y="691"/>
                    <a:pt x="14710" y="753"/>
                    <a:pt x="15295" y="795"/>
                  </a:cubicBezTo>
                  <a:cubicBezTo>
                    <a:pt x="15463" y="816"/>
                    <a:pt x="15588" y="879"/>
                    <a:pt x="15756" y="921"/>
                  </a:cubicBezTo>
                  <a:lnTo>
                    <a:pt x="16697" y="1235"/>
                  </a:lnTo>
                  <a:cubicBezTo>
                    <a:pt x="17116" y="1381"/>
                    <a:pt x="17555" y="1507"/>
                    <a:pt x="17974" y="1653"/>
                  </a:cubicBezTo>
                  <a:cubicBezTo>
                    <a:pt x="18392" y="1820"/>
                    <a:pt x="18832" y="1967"/>
                    <a:pt x="19250" y="2155"/>
                  </a:cubicBezTo>
                  <a:cubicBezTo>
                    <a:pt x="20380" y="2636"/>
                    <a:pt x="21447" y="3201"/>
                    <a:pt x="22472" y="3892"/>
                  </a:cubicBezTo>
                  <a:cubicBezTo>
                    <a:pt x="23393" y="4520"/>
                    <a:pt x="24314" y="5147"/>
                    <a:pt x="25067" y="5984"/>
                  </a:cubicBezTo>
                  <a:cubicBezTo>
                    <a:pt x="25424" y="6377"/>
                    <a:pt x="26176" y="7333"/>
                    <a:pt x="26598" y="7333"/>
                  </a:cubicBezTo>
                  <a:cubicBezTo>
                    <a:pt x="26670" y="7333"/>
                    <a:pt x="26733" y="7304"/>
                    <a:pt x="26782" y="7240"/>
                  </a:cubicBezTo>
                  <a:cubicBezTo>
                    <a:pt x="26971" y="6968"/>
                    <a:pt x="26531" y="6507"/>
                    <a:pt x="26406" y="6340"/>
                  </a:cubicBezTo>
                  <a:cubicBezTo>
                    <a:pt x="26113" y="6005"/>
                    <a:pt x="25778" y="5712"/>
                    <a:pt x="25443" y="5398"/>
                  </a:cubicBezTo>
                  <a:cubicBezTo>
                    <a:pt x="25443" y="5377"/>
                    <a:pt x="25004" y="4980"/>
                    <a:pt x="24878" y="4875"/>
                  </a:cubicBezTo>
                  <a:cubicBezTo>
                    <a:pt x="24397" y="4561"/>
                    <a:pt x="23958" y="4248"/>
                    <a:pt x="23497" y="3955"/>
                  </a:cubicBezTo>
                  <a:cubicBezTo>
                    <a:pt x="23205" y="3808"/>
                    <a:pt x="22912" y="3620"/>
                    <a:pt x="22681" y="3390"/>
                  </a:cubicBezTo>
                  <a:cubicBezTo>
                    <a:pt x="22619" y="3348"/>
                    <a:pt x="22556" y="3306"/>
                    <a:pt x="22472" y="3264"/>
                  </a:cubicBezTo>
                  <a:cubicBezTo>
                    <a:pt x="21656" y="2783"/>
                    <a:pt x="20819" y="2323"/>
                    <a:pt x="19982" y="1904"/>
                  </a:cubicBezTo>
                  <a:cubicBezTo>
                    <a:pt x="19334" y="1569"/>
                    <a:pt x="18643" y="1276"/>
                    <a:pt x="17974" y="1046"/>
                  </a:cubicBezTo>
                  <a:cubicBezTo>
                    <a:pt x="17702" y="942"/>
                    <a:pt x="17471" y="879"/>
                    <a:pt x="17220" y="795"/>
                  </a:cubicBezTo>
                  <a:cubicBezTo>
                    <a:pt x="16969" y="732"/>
                    <a:pt x="16760" y="670"/>
                    <a:pt x="16551" y="586"/>
                  </a:cubicBezTo>
                  <a:cubicBezTo>
                    <a:pt x="15965" y="419"/>
                    <a:pt x="15358" y="314"/>
                    <a:pt x="14730" y="230"/>
                  </a:cubicBezTo>
                  <a:cubicBezTo>
                    <a:pt x="14249" y="168"/>
                    <a:pt x="13810" y="126"/>
                    <a:pt x="13350" y="105"/>
                  </a:cubicBezTo>
                  <a:cubicBezTo>
                    <a:pt x="12910" y="63"/>
                    <a:pt x="12429" y="42"/>
                    <a:pt x="11969" y="21"/>
                  </a:cubicBezTo>
                  <a:cubicBezTo>
                    <a:pt x="11697" y="21"/>
                    <a:pt x="11466" y="0"/>
                    <a:pt x="111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41"/>
            <p:cNvSpPr/>
            <p:nvPr/>
          </p:nvSpPr>
          <p:spPr>
            <a:xfrm>
              <a:off x="4853300" y="3142450"/>
              <a:ext cx="333750" cy="272425"/>
            </a:xfrm>
            <a:custGeom>
              <a:avLst/>
              <a:gdLst/>
              <a:ahLst/>
              <a:cxnLst/>
              <a:rect l="l" t="t" r="r" b="b"/>
              <a:pathLst>
                <a:path w="13350" h="10897" extrusionOk="0">
                  <a:moveTo>
                    <a:pt x="10423" y="0"/>
                  </a:moveTo>
                  <a:cubicBezTo>
                    <a:pt x="10213" y="0"/>
                    <a:pt x="10019" y="51"/>
                    <a:pt x="9813" y="162"/>
                  </a:cubicBezTo>
                  <a:cubicBezTo>
                    <a:pt x="8976" y="644"/>
                    <a:pt x="8265" y="1271"/>
                    <a:pt x="7616" y="1962"/>
                  </a:cubicBezTo>
                  <a:cubicBezTo>
                    <a:pt x="6989" y="2652"/>
                    <a:pt x="6445" y="3385"/>
                    <a:pt x="5922" y="4117"/>
                  </a:cubicBezTo>
                  <a:cubicBezTo>
                    <a:pt x="4875" y="5561"/>
                    <a:pt x="3704" y="6837"/>
                    <a:pt x="2427" y="8009"/>
                  </a:cubicBezTo>
                  <a:cubicBezTo>
                    <a:pt x="1946" y="8427"/>
                    <a:pt x="1444" y="8825"/>
                    <a:pt x="942" y="9180"/>
                  </a:cubicBezTo>
                  <a:cubicBezTo>
                    <a:pt x="879" y="9243"/>
                    <a:pt x="795" y="9285"/>
                    <a:pt x="712" y="9327"/>
                  </a:cubicBezTo>
                  <a:cubicBezTo>
                    <a:pt x="293" y="9536"/>
                    <a:pt x="42" y="9871"/>
                    <a:pt x="42" y="10289"/>
                  </a:cubicBezTo>
                  <a:cubicBezTo>
                    <a:pt x="0" y="10603"/>
                    <a:pt x="168" y="10812"/>
                    <a:pt x="460" y="10854"/>
                  </a:cubicBezTo>
                  <a:cubicBezTo>
                    <a:pt x="523" y="10854"/>
                    <a:pt x="586" y="10854"/>
                    <a:pt x="691" y="10896"/>
                  </a:cubicBezTo>
                  <a:cubicBezTo>
                    <a:pt x="670" y="10582"/>
                    <a:pt x="712" y="10310"/>
                    <a:pt x="837" y="10059"/>
                  </a:cubicBezTo>
                  <a:cubicBezTo>
                    <a:pt x="1004" y="9808"/>
                    <a:pt x="1193" y="9599"/>
                    <a:pt x="1402" y="9431"/>
                  </a:cubicBezTo>
                  <a:cubicBezTo>
                    <a:pt x="1632" y="9243"/>
                    <a:pt x="1862" y="9055"/>
                    <a:pt x="2093" y="8908"/>
                  </a:cubicBezTo>
                  <a:lnTo>
                    <a:pt x="3285" y="8113"/>
                  </a:lnTo>
                  <a:cubicBezTo>
                    <a:pt x="3599" y="7883"/>
                    <a:pt x="3850" y="7611"/>
                    <a:pt x="4059" y="7276"/>
                  </a:cubicBezTo>
                  <a:cubicBezTo>
                    <a:pt x="4080" y="7234"/>
                    <a:pt x="4143" y="7172"/>
                    <a:pt x="4185" y="7130"/>
                  </a:cubicBezTo>
                  <a:cubicBezTo>
                    <a:pt x="4813" y="6460"/>
                    <a:pt x="5440" y="5812"/>
                    <a:pt x="6026" y="5100"/>
                  </a:cubicBezTo>
                  <a:cubicBezTo>
                    <a:pt x="6528" y="4514"/>
                    <a:pt x="6968" y="3845"/>
                    <a:pt x="7302" y="3175"/>
                  </a:cubicBezTo>
                  <a:cubicBezTo>
                    <a:pt x="7323" y="3154"/>
                    <a:pt x="7365" y="3092"/>
                    <a:pt x="7386" y="3071"/>
                  </a:cubicBezTo>
                  <a:cubicBezTo>
                    <a:pt x="7847" y="2548"/>
                    <a:pt x="8307" y="2025"/>
                    <a:pt x="8830" y="1585"/>
                  </a:cubicBezTo>
                  <a:cubicBezTo>
                    <a:pt x="9102" y="1334"/>
                    <a:pt x="9416" y="1104"/>
                    <a:pt x="9771" y="916"/>
                  </a:cubicBezTo>
                  <a:cubicBezTo>
                    <a:pt x="10023" y="769"/>
                    <a:pt x="10315" y="664"/>
                    <a:pt x="10629" y="664"/>
                  </a:cubicBezTo>
                  <a:cubicBezTo>
                    <a:pt x="10656" y="663"/>
                    <a:pt x="10682" y="662"/>
                    <a:pt x="10708" y="662"/>
                  </a:cubicBezTo>
                  <a:cubicBezTo>
                    <a:pt x="11092" y="662"/>
                    <a:pt x="11423" y="807"/>
                    <a:pt x="11717" y="1062"/>
                  </a:cubicBezTo>
                  <a:cubicBezTo>
                    <a:pt x="12345" y="1606"/>
                    <a:pt x="12701" y="2255"/>
                    <a:pt x="12764" y="3071"/>
                  </a:cubicBezTo>
                  <a:cubicBezTo>
                    <a:pt x="12826" y="3594"/>
                    <a:pt x="12764" y="4117"/>
                    <a:pt x="12659" y="4619"/>
                  </a:cubicBezTo>
                  <a:cubicBezTo>
                    <a:pt x="12533" y="5184"/>
                    <a:pt x="12387" y="5728"/>
                    <a:pt x="12240" y="6293"/>
                  </a:cubicBezTo>
                  <a:cubicBezTo>
                    <a:pt x="12199" y="6502"/>
                    <a:pt x="12115" y="6711"/>
                    <a:pt x="12073" y="6921"/>
                  </a:cubicBezTo>
                  <a:cubicBezTo>
                    <a:pt x="12031" y="6983"/>
                    <a:pt x="12010" y="7067"/>
                    <a:pt x="11968" y="7130"/>
                  </a:cubicBezTo>
                  <a:cubicBezTo>
                    <a:pt x="11696" y="7548"/>
                    <a:pt x="11550" y="7967"/>
                    <a:pt x="11508" y="8448"/>
                  </a:cubicBezTo>
                  <a:cubicBezTo>
                    <a:pt x="11508" y="8532"/>
                    <a:pt x="11550" y="8636"/>
                    <a:pt x="11571" y="8720"/>
                  </a:cubicBezTo>
                  <a:cubicBezTo>
                    <a:pt x="11586" y="8812"/>
                    <a:pt x="11646" y="8870"/>
                    <a:pt x="11719" y="8870"/>
                  </a:cubicBezTo>
                  <a:cubicBezTo>
                    <a:pt x="11745" y="8870"/>
                    <a:pt x="11773" y="8862"/>
                    <a:pt x="11801" y="8846"/>
                  </a:cubicBezTo>
                  <a:cubicBezTo>
                    <a:pt x="12073" y="8720"/>
                    <a:pt x="12282" y="8595"/>
                    <a:pt x="12345" y="8302"/>
                  </a:cubicBezTo>
                  <a:cubicBezTo>
                    <a:pt x="12596" y="7360"/>
                    <a:pt x="12847" y="6439"/>
                    <a:pt x="13056" y="5498"/>
                  </a:cubicBezTo>
                  <a:cubicBezTo>
                    <a:pt x="13245" y="4765"/>
                    <a:pt x="13349" y="4033"/>
                    <a:pt x="13349" y="3280"/>
                  </a:cubicBezTo>
                  <a:cubicBezTo>
                    <a:pt x="13349" y="3092"/>
                    <a:pt x="13328" y="2903"/>
                    <a:pt x="13266" y="2736"/>
                  </a:cubicBezTo>
                  <a:cubicBezTo>
                    <a:pt x="13036" y="1836"/>
                    <a:pt x="12596" y="1083"/>
                    <a:pt x="11864" y="497"/>
                  </a:cubicBezTo>
                  <a:cubicBezTo>
                    <a:pt x="11487" y="225"/>
                    <a:pt x="11090" y="37"/>
                    <a:pt x="10629" y="16"/>
                  </a:cubicBezTo>
                  <a:cubicBezTo>
                    <a:pt x="10558" y="6"/>
                    <a:pt x="10490" y="0"/>
                    <a:pt x="10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41"/>
            <p:cNvSpPr/>
            <p:nvPr/>
          </p:nvSpPr>
          <p:spPr>
            <a:xfrm>
              <a:off x="4823475" y="3039775"/>
              <a:ext cx="468725" cy="248500"/>
            </a:xfrm>
            <a:custGeom>
              <a:avLst/>
              <a:gdLst/>
              <a:ahLst/>
              <a:cxnLst/>
              <a:rect l="l" t="t" r="r" b="b"/>
              <a:pathLst>
                <a:path w="18749" h="9940" extrusionOk="0">
                  <a:moveTo>
                    <a:pt x="12325" y="1"/>
                  </a:moveTo>
                  <a:cubicBezTo>
                    <a:pt x="11153" y="43"/>
                    <a:pt x="10065" y="336"/>
                    <a:pt x="9019" y="859"/>
                  </a:cubicBezTo>
                  <a:cubicBezTo>
                    <a:pt x="8265" y="1256"/>
                    <a:pt x="7554" y="1758"/>
                    <a:pt x="6905" y="2344"/>
                  </a:cubicBezTo>
                  <a:cubicBezTo>
                    <a:pt x="6194" y="2951"/>
                    <a:pt x="5545" y="3642"/>
                    <a:pt x="4918" y="4353"/>
                  </a:cubicBezTo>
                  <a:cubicBezTo>
                    <a:pt x="4415" y="4897"/>
                    <a:pt x="3934" y="5483"/>
                    <a:pt x="3348" y="5964"/>
                  </a:cubicBezTo>
                  <a:cubicBezTo>
                    <a:pt x="3181" y="6090"/>
                    <a:pt x="3014" y="6257"/>
                    <a:pt x="2846" y="6383"/>
                  </a:cubicBezTo>
                  <a:cubicBezTo>
                    <a:pt x="2804" y="6404"/>
                    <a:pt x="2783" y="6445"/>
                    <a:pt x="2742" y="6487"/>
                  </a:cubicBezTo>
                  <a:cubicBezTo>
                    <a:pt x="2637" y="6696"/>
                    <a:pt x="2511" y="6885"/>
                    <a:pt x="2323" y="7052"/>
                  </a:cubicBezTo>
                  <a:cubicBezTo>
                    <a:pt x="1988" y="7366"/>
                    <a:pt x="1612" y="7638"/>
                    <a:pt x="1277" y="7931"/>
                  </a:cubicBezTo>
                  <a:cubicBezTo>
                    <a:pt x="1026" y="8140"/>
                    <a:pt x="754" y="8370"/>
                    <a:pt x="503" y="8621"/>
                  </a:cubicBezTo>
                  <a:cubicBezTo>
                    <a:pt x="335" y="8768"/>
                    <a:pt x="210" y="8935"/>
                    <a:pt x="126" y="9082"/>
                  </a:cubicBezTo>
                  <a:cubicBezTo>
                    <a:pt x="1" y="9375"/>
                    <a:pt x="1" y="9626"/>
                    <a:pt x="189" y="9898"/>
                  </a:cubicBezTo>
                  <a:lnTo>
                    <a:pt x="231" y="9940"/>
                  </a:lnTo>
                  <a:cubicBezTo>
                    <a:pt x="252" y="9919"/>
                    <a:pt x="293" y="9919"/>
                    <a:pt x="293" y="9898"/>
                  </a:cubicBezTo>
                  <a:cubicBezTo>
                    <a:pt x="733" y="9312"/>
                    <a:pt x="1256" y="8852"/>
                    <a:pt x="1800" y="8412"/>
                  </a:cubicBezTo>
                  <a:cubicBezTo>
                    <a:pt x="2239" y="8056"/>
                    <a:pt x="2658" y="7701"/>
                    <a:pt x="3076" y="7324"/>
                  </a:cubicBezTo>
                  <a:cubicBezTo>
                    <a:pt x="3390" y="7073"/>
                    <a:pt x="3683" y="6738"/>
                    <a:pt x="3913" y="6383"/>
                  </a:cubicBezTo>
                  <a:cubicBezTo>
                    <a:pt x="3955" y="6362"/>
                    <a:pt x="3976" y="6320"/>
                    <a:pt x="4018" y="6278"/>
                  </a:cubicBezTo>
                  <a:cubicBezTo>
                    <a:pt x="4646" y="5922"/>
                    <a:pt x="5148" y="5420"/>
                    <a:pt x="5629" y="4855"/>
                  </a:cubicBezTo>
                  <a:cubicBezTo>
                    <a:pt x="5901" y="4499"/>
                    <a:pt x="6173" y="4144"/>
                    <a:pt x="6466" y="3809"/>
                  </a:cubicBezTo>
                  <a:cubicBezTo>
                    <a:pt x="6801" y="3349"/>
                    <a:pt x="7156" y="2930"/>
                    <a:pt x="7638" y="2595"/>
                  </a:cubicBezTo>
                  <a:cubicBezTo>
                    <a:pt x="8098" y="2261"/>
                    <a:pt x="8600" y="1947"/>
                    <a:pt x="9102" y="1612"/>
                  </a:cubicBezTo>
                  <a:cubicBezTo>
                    <a:pt x="9542" y="1319"/>
                    <a:pt x="10023" y="1047"/>
                    <a:pt x="10504" y="838"/>
                  </a:cubicBezTo>
                  <a:cubicBezTo>
                    <a:pt x="11069" y="608"/>
                    <a:pt x="11634" y="461"/>
                    <a:pt x="12262" y="461"/>
                  </a:cubicBezTo>
                  <a:cubicBezTo>
                    <a:pt x="12764" y="461"/>
                    <a:pt x="13224" y="566"/>
                    <a:pt x="13705" y="775"/>
                  </a:cubicBezTo>
                  <a:cubicBezTo>
                    <a:pt x="14668" y="1214"/>
                    <a:pt x="15526" y="1738"/>
                    <a:pt x="16321" y="2428"/>
                  </a:cubicBezTo>
                  <a:cubicBezTo>
                    <a:pt x="16949" y="3014"/>
                    <a:pt x="17451" y="3642"/>
                    <a:pt x="17786" y="4437"/>
                  </a:cubicBezTo>
                  <a:cubicBezTo>
                    <a:pt x="17827" y="4562"/>
                    <a:pt x="17869" y="4709"/>
                    <a:pt x="17932" y="4855"/>
                  </a:cubicBezTo>
                  <a:cubicBezTo>
                    <a:pt x="18016" y="4981"/>
                    <a:pt x="18099" y="5106"/>
                    <a:pt x="18204" y="5232"/>
                  </a:cubicBezTo>
                  <a:cubicBezTo>
                    <a:pt x="18246" y="5295"/>
                    <a:pt x="18330" y="5336"/>
                    <a:pt x="18413" y="5378"/>
                  </a:cubicBezTo>
                  <a:cubicBezTo>
                    <a:pt x="18438" y="5385"/>
                    <a:pt x="18464" y="5389"/>
                    <a:pt x="18488" y="5389"/>
                  </a:cubicBezTo>
                  <a:cubicBezTo>
                    <a:pt x="18606" y="5389"/>
                    <a:pt x="18710" y="5308"/>
                    <a:pt x="18727" y="5169"/>
                  </a:cubicBezTo>
                  <a:cubicBezTo>
                    <a:pt x="18748" y="5043"/>
                    <a:pt x="18727" y="4960"/>
                    <a:pt x="18706" y="4876"/>
                  </a:cubicBezTo>
                  <a:cubicBezTo>
                    <a:pt x="18643" y="4709"/>
                    <a:pt x="18539" y="4562"/>
                    <a:pt x="18455" y="4437"/>
                  </a:cubicBezTo>
                  <a:cubicBezTo>
                    <a:pt x="18434" y="4353"/>
                    <a:pt x="18392" y="4290"/>
                    <a:pt x="18351" y="4248"/>
                  </a:cubicBezTo>
                  <a:cubicBezTo>
                    <a:pt x="17869" y="3223"/>
                    <a:pt x="17116" y="2386"/>
                    <a:pt x="16195" y="1717"/>
                  </a:cubicBezTo>
                  <a:cubicBezTo>
                    <a:pt x="15400" y="1131"/>
                    <a:pt x="14542" y="670"/>
                    <a:pt x="13622" y="315"/>
                  </a:cubicBezTo>
                  <a:cubicBezTo>
                    <a:pt x="13371" y="210"/>
                    <a:pt x="13078" y="106"/>
                    <a:pt x="12827" y="43"/>
                  </a:cubicBezTo>
                  <a:cubicBezTo>
                    <a:pt x="12659" y="1"/>
                    <a:pt x="12513" y="1"/>
                    <a:pt x="12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1"/>
            <p:cNvSpPr/>
            <p:nvPr/>
          </p:nvSpPr>
          <p:spPr>
            <a:xfrm>
              <a:off x="4890425" y="2898875"/>
              <a:ext cx="584850" cy="217300"/>
            </a:xfrm>
            <a:custGeom>
              <a:avLst/>
              <a:gdLst/>
              <a:ahLst/>
              <a:cxnLst/>
              <a:rect l="l" t="t" r="r" b="b"/>
              <a:pathLst>
                <a:path w="23394" h="8692" extrusionOk="0">
                  <a:moveTo>
                    <a:pt x="10817" y="1"/>
                  </a:moveTo>
                  <a:cubicBezTo>
                    <a:pt x="10686" y="1"/>
                    <a:pt x="10554" y="3"/>
                    <a:pt x="10421" y="8"/>
                  </a:cubicBezTo>
                  <a:cubicBezTo>
                    <a:pt x="9563" y="50"/>
                    <a:pt x="8726" y="113"/>
                    <a:pt x="7889" y="155"/>
                  </a:cubicBezTo>
                  <a:cubicBezTo>
                    <a:pt x="7282" y="155"/>
                    <a:pt x="6717" y="301"/>
                    <a:pt x="6131" y="490"/>
                  </a:cubicBezTo>
                  <a:cubicBezTo>
                    <a:pt x="6006" y="532"/>
                    <a:pt x="5880" y="573"/>
                    <a:pt x="5713" y="615"/>
                  </a:cubicBezTo>
                  <a:lnTo>
                    <a:pt x="5085" y="783"/>
                  </a:lnTo>
                  <a:cubicBezTo>
                    <a:pt x="4981" y="804"/>
                    <a:pt x="4855" y="804"/>
                    <a:pt x="4750" y="804"/>
                  </a:cubicBezTo>
                  <a:cubicBezTo>
                    <a:pt x="4646" y="804"/>
                    <a:pt x="4541" y="804"/>
                    <a:pt x="4499" y="699"/>
                  </a:cubicBezTo>
                  <a:cubicBezTo>
                    <a:pt x="4562" y="594"/>
                    <a:pt x="4646" y="511"/>
                    <a:pt x="4729" y="427"/>
                  </a:cubicBezTo>
                  <a:cubicBezTo>
                    <a:pt x="4771" y="364"/>
                    <a:pt x="4855" y="260"/>
                    <a:pt x="4918" y="176"/>
                  </a:cubicBezTo>
                  <a:cubicBezTo>
                    <a:pt x="4952" y="107"/>
                    <a:pt x="4930" y="39"/>
                    <a:pt x="4864" y="39"/>
                  </a:cubicBezTo>
                  <a:cubicBezTo>
                    <a:pt x="4849" y="39"/>
                    <a:pt x="4832" y="43"/>
                    <a:pt x="4813" y="50"/>
                  </a:cubicBezTo>
                  <a:cubicBezTo>
                    <a:pt x="4709" y="71"/>
                    <a:pt x="4604" y="92"/>
                    <a:pt x="4520" y="113"/>
                  </a:cubicBezTo>
                  <a:cubicBezTo>
                    <a:pt x="4123" y="280"/>
                    <a:pt x="3725" y="427"/>
                    <a:pt x="3369" y="636"/>
                  </a:cubicBezTo>
                  <a:cubicBezTo>
                    <a:pt x="2784" y="950"/>
                    <a:pt x="2219" y="1306"/>
                    <a:pt x="1633" y="1620"/>
                  </a:cubicBezTo>
                  <a:cubicBezTo>
                    <a:pt x="1591" y="1640"/>
                    <a:pt x="1528" y="1640"/>
                    <a:pt x="1486" y="1661"/>
                  </a:cubicBezTo>
                  <a:cubicBezTo>
                    <a:pt x="984" y="1787"/>
                    <a:pt x="587" y="2080"/>
                    <a:pt x="252" y="2456"/>
                  </a:cubicBezTo>
                  <a:cubicBezTo>
                    <a:pt x="168" y="2519"/>
                    <a:pt x="126" y="2624"/>
                    <a:pt x="64" y="2729"/>
                  </a:cubicBezTo>
                  <a:cubicBezTo>
                    <a:pt x="1" y="2896"/>
                    <a:pt x="64" y="3021"/>
                    <a:pt x="231" y="3042"/>
                  </a:cubicBezTo>
                  <a:cubicBezTo>
                    <a:pt x="284" y="3052"/>
                    <a:pt x="337" y="3056"/>
                    <a:pt x="389" y="3056"/>
                  </a:cubicBezTo>
                  <a:cubicBezTo>
                    <a:pt x="559" y="3056"/>
                    <a:pt x="724" y="3012"/>
                    <a:pt x="900" y="2980"/>
                  </a:cubicBezTo>
                  <a:cubicBezTo>
                    <a:pt x="942" y="2980"/>
                    <a:pt x="963" y="2938"/>
                    <a:pt x="984" y="2917"/>
                  </a:cubicBezTo>
                  <a:cubicBezTo>
                    <a:pt x="1884" y="2080"/>
                    <a:pt x="2930" y="1578"/>
                    <a:pt x="4102" y="1264"/>
                  </a:cubicBezTo>
                  <a:cubicBezTo>
                    <a:pt x="4646" y="1117"/>
                    <a:pt x="5190" y="1034"/>
                    <a:pt x="5776" y="950"/>
                  </a:cubicBezTo>
                  <a:cubicBezTo>
                    <a:pt x="5880" y="950"/>
                    <a:pt x="5964" y="929"/>
                    <a:pt x="6069" y="908"/>
                  </a:cubicBezTo>
                  <a:cubicBezTo>
                    <a:pt x="7136" y="594"/>
                    <a:pt x="8224" y="469"/>
                    <a:pt x="9354" y="469"/>
                  </a:cubicBezTo>
                  <a:cubicBezTo>
                    <a:pt x="9489" y="461"/>
                    <a:pt x="9626" y="458"/>
                    <a:pt x="9763" y="458"/>
                  </a:cubicBezTo>
                  <a:cubicBezTo>
                    <a:pt x="10385" y="458"/>
                    <a:pt x="11017" y="529"/>
                    <a:pt x="11634" y="615"/>
                  </a:cubicBezTo>
                  <a:cubicBezTo>
                    <a:pt x="12408" y="741"/>
                    <a:pt x="13204" y="908"/>
                    <a:pt x="13957" y="1096"/>
                  </a:cubicBezTo>
                  <a:cubicBezTo>
                    <a:pt x="14396" y="1222"/>
                    <a:pt x="14877" y="1327"/>
                    <a:pt x="15317" y="1473"/>
                  </a:cubicBezTo>
                  <a:cubicBezTo>
                    <a:pt x="16028" y="1724"/>
                    <a:pt x="16677" y="2059"/>
                    <a:pt x="17305" y="2456"/>
                  </a:cubicBezTo>
                  <a:cubicBezTo>
                    <a:pt x="18518" y="3210"/>
                    <a:pt x="19522" y="4172"/>
                    <a:pt x="20422" y="5281"/>
                  </a:cubicBezTo>
                  <a:cubicBezTo>
                    <a:pt x="20673" y="5616"/>
                    <a:pt x="20924" y="5951"/>
                    <a:pt x="21175" y="6286"/>
                  </a:cubicBezTo>
                  <a:cubicBezTo>
                    <a:pt x="21238" y="6369"/>
                    <a:pt x="21280" y="6432"/>
                    <a:pt x="21364" y="6453"/>
                  </a:cubicBezTo>
                  <a:cubicBezTo>
                    <a:pt x="21573" y="6537"/>
                    <a:pt x="21719" y="6662"/>
                    <a:pt x="21866" y="6850"/>
                  </a:cubicBezTo>
                  <a:cubicBezTo>
                    <a:pt x="22012" y="7060"/>
                    <a:pt x="22138" y="7290"/>
                    <a:pt x="22284" y="7520"/>
                  </a:cubicBezTo>
                  <a:cubicBezTo>
                    <a:pt x="22410" y="7708"/>
                    <a:pt x="22494" y="7938"/>
                    <a:pt x="22619" y="8127"/>
                  </a:cubicBezTo>
                  <a:cubicBezTo>
                    <a:pt x="22703" y="8294"/>
                    <a:pt x="22828" y="8420"/>
                    <a:pt x="22933" y="8524"/>
                  </a:cubicBezTo>
                  <a:cubicBezTo>
                    <a:pt x="23038" y="8629"/>
                    <a:pt x="23184" y="8671"/>
                    <a:pt x="23393" y="8692"/>
                  </a:cubicBezTo>
                  <a:cubicBezTo>
                    <a:pt x="23372" y="8629"/>
                    <a:pt x="23372" y="8566"/>
                    <a:pt x="23351" y="8524"/>
                  </a:cubicBezTo>
                  <a:cubicBezTo>
                    <a:pt x="23142" y="7918"/>
                    <a:pt x="22828" y="7374"/>
                    <a:pt x="22431" y="6850"/>
                  </a:cubicBezTo>
                  <a:cubicBezTo>
                    <a:pt x="21971" y="6223"/>
                    <a:pt x="21447" y="5637"/>
                    <a:pt x="20924" y="5072"/>
                  </a:cubicBezTo>
                  <a:cubicBezTo>
                    <a:pt x="20569" y="4695"/>
                    <a:pt x="20255" y="4298"/>
                    <a:pt x="19941" y="3942"/>
                  </a:cubicBezTo>
                  <a:lnTo>
                    <a:pt x="19815" y="3817"/>
                  </a:lnTo>
                  <a:cubicBezTo>
                    <a:pt x="18853" y="2875"/>
                    <a:pt x="17723" y="2143"/>
                    <a:pt x="16489" y="1536"/>
                  </a:cubicBezTo>
                  <a:cubicBezTo>
                    <a:pt x="15798" y="1201"/>
                    <a:pt x="15087" y="908"/>
                    <a:pt x="14354" y="678"/>
                  </a:cubicBezTo>
                  <a:cubicBezTo>
                    <a:pt x="13601" y="448"/>
                    <a:pt x="12827" y="218"/>
                    <a:pt x="12053" y="92"/>
                  </a:cubicBezTo>
                  <a:cubicBezTo>
                    <a:pt x="11653" y="28"/>
                    <a:pt x="11241" y="1"/>
                    <a:pt x="10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1"/>
            <p:cNvSpPr/>
            <p:nvPr/>
          </p:nvSpPr>
          <p:spPr>
            <a:xfrm>
              <a:off x="4799925" y="2739425"/>
              <a:ext cx="595325" cy="122325"/>
            </a:xfrm>
            <a:custGeom>
              <a:avLst/>
              <a:gdLst/>
              <a:ahLst/>
              <a:cxnLst/>
              <a:rect l="l" t="t" r="r" b="b"/>
              <a:pathLst>
                <a:path w="23813" h="4893" extrusionOk="0">
                  <a:moveTo>
                    <a:pt x="12685" y="1"/>
                  </a:moveTo>
                  <a:cubicBezTo>
                    <a:pt x="12607" y="1"/>
                    <a:pt x="12529" y="2"/>
                    <a:pt x="12450" y="5"/>
                  </a:cubicBezTo>
                  <a:cubicBezTo>
                    <a:pt x="11070" y="67"/>
                    <a:pt x="9730" y="214"/>
                    <a:pt x="8391" y="570"/>
                  </a:cubicBezTo>
                  <a:lnTo>
                    <a:pt x="8077" y="632"/>
                  </a:lnTo>
                  <a:cubicBezTo>
                    <a:pt x="7513" y="821"/>
                    <a:pt x="6906" y="925"/>
                    <a:pt x="6320" y="1114"/>
                  </a:cubicBezTo>
                  <a:cubicBezTo>
                    <a:pt x="5504" y="1344"/>
                    <a:pt x="4688" y="1720"/>
                    <a:pt x="3893" y="2118"/>
                  </a:cubicBezTo>
                  <a:cubicBezTo>
                    <a:pt x="3119" y="2495"/>
                    <a:pt x="2365" y="2871"/>
                    <a:pt x="1570" y="3227"/>
                  </a:cubicBezTo>
                  <a:cubicBezTo>
                    <a:pt x="1005" y="3499"/>
                    <a:pt x="545" y="3917"/>
                    <a:pt x="168" y="4420"/>
                  </a:cubicBezTo>
                  <a:cubicBezTo>
                    <a:pt x="106" y="4482"/>
                    <a:pt x="85" y="4566"/>
                    <a:pt x="64" y="4629"/>
                  </a:cubicBezTo>
                  <a:cubicBezTo>
                    <a:pt x="1" y="4796"/>
                    <a:pt x="64" y="4859"/>
                    <a:pt x="189" y="4880"/>
                  </a:cubicBezTo>
                  <a:cubicBezTo>
                    <a:pt x="235" y="4888"/>
                    <a:pt x="278" y="4892"/>
                    <a:pt x="320" y="4892"/>
                  </a:cubicBezTo>
                  <a:cubicBezTo>
                    <a:pt x="391" y="4892"/>
                    <a:pt x="458" y="4878"/>
                    <a:pt x="524" y="4838"/>
                  </a:cubicBezTo>
                  <a:cubicBezTo>
                    <a:pt x="1466" y="4022"/>
                    <a:pt x="2533" y="3394"/>
                    <a:pt x="3663" y="2871"/>
                  </a:cubicBezTo>
                  <a:cubicBezTo>
                    <a:pt x="5880" y="1867"/>
                    <a:pt x="8182" y="1114"/>
                    <a:pt x="10588" y="695"/>
                  </a:cubicBezTo>
                  <a:cubicBezTo>
                    <a:pt x="11197" y="599"/>
                    <a:pt x="11782" y="527"/>
                    <a:pt x="12380" y="527"/>
                  </a:cubicBezTo>
                  <a:cubicBezTo>
                    <a:pt x="12562" y="527"/>
                    <a:pt x="12746" y="534"/>
                    <a:pt x="12932" y="549"/>
                  </a:cubicBezTo>
                  <a:cubicBezTo>
                    <a:pt x="13915" y="591"/>
                    <a:pt x="14878" y="821"/>
                    <a:pt x="15777" y="1281"/>
                  </a:cubicBezTo>
                  <a:cubicBezTo>
                    <a:pt x="16133" y="1448"/>
                    <a:pt x="16531" y="1616"/>
                    <a:pt x="16949" y="1720"/>
                  </a:cubicBezTo>
                  <a:cubicBezTo>
                    <a:pt x="17472" y="1867"/>
                    <a:pt x="18016" y="2034"/>
                    <a:pt x="18539" y="2181"/>
                  </a:cubicBezTo>
                  <a:cubicBezTo>
                    <a:pt x="19251" y="2390"/>
                    <a:pt x="19941" y="2641"/>
                    <a:pt x="20527" y="3018"/>
                  </a:cubicBezTo>
                  <a:cubicBezTo>
                    <a:pt x="20904" y="3290"/>
                    <a:pt x="21301" y="3499"/>
                    <a:pt x="21657" y="3729"/>
                  </a:cubicBezTo>
                  <a:cubicBezTo>
                    <a:pt x="22054" y="3980"/>
                    <a:pt x="22473" y="4252"/>
                    <a:pt x="22870" y="4482"/>
                  </a:cubicBezTo>
                  <a:cubicBezTo>
                    <a:pt x="23017" y="4566"/>
                    <a:pt x="23205" y="4650"/>
                    <a:pt x="23352" y="4713"/>
                  </a:cubicBezTo>
                  <a:cubicBezTo>
                    <a:pt x="23435" y="4754"/>
                    <a:pt x="23498" y="4775"/>
                    <a:pt x="23561" y="4775"/>
                  </a:cubicBezTo>
                  <a:cubicBezTo>
                    <a:pt x="23666" y="4775"/>
                    <a:pt x="23749" y="4713"/>
                    <a:pt x="23770" y="4650"/>
                  </a:cubicBezTo>
                  <a:cubicBezTo>
                    <a:pt x="23812" y="4545"/>
                    <a:pt x="23812" y="4461"/>
                    <a:pt x="23707" y="4399"/>
                  </a:cubicBezTo>
                  <a:cubicBezTo>
                    <a:pt x="23247" y="4127"/>
                    <a:pt x="22829" y="3834"/>
                    <a:pt x="22410" y="3541"/>
                  </a:cubicBezTo>
                  <a:cubicBezTo>
                    <a:pt x="21824" y="3101"/>
                    <a:pt x="21197" y="2683"/>
                    <a:pt x="20506" y="2348"/>
                  </a:cubicBezTo>
                  <a:cubicBezTo>
                    <a:pt x="19878" y="1992"/>
                    <a:pt x="19230" y="1762"/>
                    <a:pt x="18539" y="1616"/>
                  </a:cubicBezTo>
                  <a:cubicBezTo>
                    <a:pt x="18204" y="1532"/>
                    <a:pt x="17891" y="1407"/>
                    <a:pt x="17577" y="1302"/>
                  </a:cubicBezTo>
                  <a:cubicBezTo>
                    <a:pt x="16970" y="1093"/>
                    <a:pt x="16342" y="842"/>
                    <a:pt x="15756" y="632"/>
                  </a:cubicBezTo>
                  <a:cubicBezTo>
                    <a:pt x="15254" y="486"/>
                    <a:pt x="14773" y="319"/>
                    <a:pt x="14292" y="193"/>
                  </a:cubicBezTo>
                  <a:cubicBezTo>
                    <a:pt x="13761" y="65"/>
                    <a:pt x="13230" y="1"/>
                    <a:pt x="126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1"/>
            <p:cNvSpPr/>
            <p:nvPr/>
          </p:nvSpPr>
          <p:spPr>
            <a:xfrm>
              <a:off x="4831600" y="3102925"/>
              <a:ext cx="420825" cy="267225"/>
            </a:xfrm>
            <a:custGeom>
              <a:avLst/>
              <a:gdLst/>
              <a:ahLst/>
              <a:cxnLst/>
              <a:rect l="l" t="t" r="r" b="b"/>
              <a:pathLst>
                <a:path w="16833" h="10689" extrusionOk="0">
                  <a:moveTo>
                    <a:pt x="12746" y="1"/>
                  </a:moveTo>
                  <a:cubicBezTo>
                    <a:pt x="12427" y="1"/>
                    <a:pt x="12116" y="56"/>
                    <a:pt x="11811" y="153"/>
                  </a:cubicBezTo>
                  <a:cubicBezTo>
                    <a:pt x="11351" y="279"/>
                    <a:pt x="10870" y="488"/>
                    <a:pt x="10430" y="676"/>
                  </a:cubicBezTo>
                  <a:cubicBezTo>
                    <a:pt x="9991" y="865"/>
                    <a:pt x="9510" y="1032"/>
                    <a:pt x="9070" y="1220"/>
                  </a:cubicBezTo>
                  <a:lnTo>
                    <a:pt x="8840" y="1388"/>
                  </a:lnTo>
                  <a:cubicBezTo>
                    <a:pt x="8233" y="1848"/>
                    <a:pt x="7689" y="2371"/>
                    <a:pt x="7187" y="2957"/>
                  </a:cubicBezTo>
                  <a:cubicBezTo>
                    <a:pt x="6538" y="3710"/>
                    <a:pt x="5932" y="4526"/>
                    <a:pt x="5304" y="5300"/>
                  </a:cubicBezTo>
                  <a:cubicBezTo>
                    <a:pt x="4760" y="6012"/>
                    <a:pt x="4174" y="6723"/>
                    <a:pt x="3567" y="7372"/>
                  </a:cubicBezTo>
                  <a:cubicBezTo>
                    <a:pt x="2919" y="8083"/>
                    <a:pt x="2207" y="8711"/>
                    <a:pt x="1370" y="9192"/>
                  </a:cubicBezTo>
                  <a:cubicBezTo>
                    <a:pt x="1349" y="9234"/>
                    <a:pt x="1328" y="9234"/>
                    <a:pt x="1308" y="9255"/>
                  </a:cubicBezTo>
                  <a:lnTo>
                    <a:pt x="220" y="10322"/>
                  </a:lnTo>
                  <a:cubicBezTo>
                    <a:pt x="157" y="10406"/>
                    <a:pt x="73" y="10510"/>
                    <a:pt x="52" y="10531"/>
                  </a:cubicBezTo>
                  <a:cubicBezTo>
                    <a:pt x="1" y="10617"/>
                    <a:pt x="5" y="10689"/>
                    <a:pt x="90" y="10689"/>
                  </a:cubicBezTo>
                  <a:cubicBezTo>
                    <a:pt x="108" y="10689"/>
                    <a:pt x="130" y="10685"/>
                    <a:pt x="157" y="10678"/>
                  </a:cubicBezTo>
                  <a:cubicBezTo>
                    <a:pt x="345" y="10636"/>
                    <a:pt x="596" y="10615"/>
                    <a:pt x="743" y="10448"/>
                  </a:cubicBezTo>
                  <a:cubicBezTo>
                    <a:pt x="1349" y="9924"/>
                    <a:pt x="1998" y="9485"/>
                    <a:pt x="2626" y="9025"/>
                  </a:cubicBezTo>
                  <a:cubicBezTo>
                    <a:pt x="3191" y="8606"/>
                    <a:pt x="3756" y="8188"/>
                    <a:pt x="4237" y="7665"/>
                  </a:cubicBezTo>
                  <a:cubicBezTo>
                    <a:pt x="4404" y="7455"/>
                    <a:pt x="4593" y="7204"/>
                    <a:pt x="4781" y="6995"/>
                  </a:cubicBezTo>
                  <a:lnTo>
                    <a:pt x="5178" y="6535"/>
                  </a:lnTo>
                  <a:cubicBezTo>
                    <a:pt x="5722" y="5949"/>
                    <a:pt x="6183" y="5300"/>
                    <a:pt x="6685" y="4673"/>
                  </a:cubicBezTo>
                  <a:cubicBezTo>
                    <a:pt x="7166" y="4066"/>
                    <a:pt x="7626" y="3438"/>
                    <a:pt x="8150" y="2873"/>
                  </a:cubicBezTo>
                  <a:cubicBezTo>
                    <a:pt x="8547" y="2455"/>
                    <a:pt x="8945" y="2057"/>
                    <a:pt x="9405" y="1722"/>
                  </a:cubicBezTo>
                  <a:cubicBezTo>
                    <a:pt x="9468" y="1701"/>
                    <a:pt x="9489" y="1660"/>
                    <a:pt x="9531" y="1639"/>
                  </a:cubicBezTo>
                  <a:cubicBezTo>
                    <a:pt x="10116" y="1388"/>
                    <a:pt x="10681" y="1137"/>
                    <a:pt x="11267" y="885"/>
                  </a:cubicBezTo>
                  <a:cubicBezTo>
                    <a:pt x="11602" y="760"/>
                    <a:pt x="11937" y="613"/>
                    <a:pt x="12313" y="572"/>
                  </a:cubicBezTo>
                  <a:cubicBezTo>
                    <a:pt x="12479" y="559"/>
                    <a:pt x="12652" y="538"/>
                    <a:pt x="12828" y="538"/>
                  </a:cubicBezTo>
                  <a:cubicBezTo>
                    <a:pt x="12941" y="538"/>
                    <a:pt x="13056" y="547"/>
                    <a:pt x="13171" y="572"/>
                  </a:cubicBezTo>
                  <a:cubicBezTo>
                    <a:pt x="13611" y="655"/>
                    <a:pt x="13945" y="885"/>
                    <a:pt x="14217" y="1220"/>
                  </a:cubicBezTo>
                  <a:cubicBezTo>
                    <a:pt x="14301" y="1325"/>
                    <a:pt x="14364" y="1429"/>
                    <a:pt x="14469" y="1513"/>
                  </a:cubicBezTo>
                  <a:cubicBezTo>
                    <a:pt x="14845" y="1806"/>
                    <a:pt x="15117" y="2183"/>
                    <a:pt x="15326" y="2580"/>
                  </a:cubicBezTo>
                  <a:cubicBezTo>
                    <a:pt x="15598" y="3103"/>
                    <a:pt x="15870" y="3647"/>
                    <a:pt x="16163" y="4170"/>
                  </a:cubicBezTo>
                  <a:cubicBezTo>
                    <a:pt x="16268" y="4380"/>
                    <a:pt x="16393" y="4589"/>
                    <a:pt x="16519" y="4798"/>
                  </a:cubicBezTo>
                  <a:cubicBezTo>
                    <a:pt x="16624" y="4966"/>
                    <a:pt x="16686" y="4986"/>
                    <a:pt x="16833" y="5049"/>
                  </a:cubicBezTo>
                  <a:cubicBezTo>
                    <a:pt x="16833" y="4903"/>
                    <a:pt x="16833" y="4777"/>
                    <a:pt x="16812" y="4652"/>
                  </a:cubicBezTo>
                  <a:cubicBezTo>
                    <a:pt x="16707" y="3857"/>
                    <a:pt x="16414" y="3124"/>
                    <a:pt x="15996" y="2476"/>
                  </a:cubicBezTo>
                  <a:cubicBezTo>
                    <a:pt x="15473" y="1618"/>
                    <a:pt x="14761" y="885"/>
                    <a:pt x="13924" y="300"/>
                  </a:cubicBezTo>
                  <a:cubicBezTo>
                    <a:pt x="13778" y="195"/>
                    <a:pt x="13590" y="153"/>
                    <a:pt x="13443" y="90"/>
                  </a:cubicBezTo>
                  <a:cubicBezTo>
                    <a:pt x="13207" y="29"/>
                    <a:pt x="12975" y="1"/>
                    <a:pt x="127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1"/>
            <p:cNvSpPr/>
            <p:nvPr/>
          </p:nvSpPr>
          <p:spPr>
            <a:xfrm>
              <a:off x="5336100" y="3114450"/>
              <a:ext cx="106750" cy="412350"/>
            </a:xfrm>
            <a:custGeom>
              <a:avLst/>
              <a:gdLst/>
              <a:ahLst/>
              <a:cxnLst/>
              <a:rect l="l" t="t" r="r" b="b"/>
              <a:pathLst>
                <a:path w="4270" h="16494" extrusionOk="0">
                  <a:moveTo>
                    <a:pt x="3265" y="12687"/>
                  </a:moveTo>
                  <a:cubicBezTo>
                    <a:pt x="3306" y="12687"/>
                    <a:pt x="3355" y="12709"/>
                    <a:pt x="3411" y="12748"/>
                  </a:cubicBezTo>
                  <a:cubicBezTo>
                    <a:pt x="3558" y="12874"/>
                    <a:pt x="3662" y="13020"/>
                    <a:pt x="3683" y="13209"/>
                  </a:cubicBezTo>
                  <a:cubicBezTo>
                    <a:pt x="3718" y="13312"/>
                    <a:pt x="3667" y="13387"/>
                    <a:pt x="3578" y="13387"/>
                  </a:cubicBezTo>
                  <a:cubicBezTo>
                    <a:pt x="3559" y="13387"/>
                    <a:pt x="3538" y="13384"/>
                    <a:pt x="3516" y="13376"/>
                  </a:cubicBezTo>
                  <a:cubicBezTo>
                    <a:pt x="3411" y="13313"/>
                    <a:pt x="3307" y="13272"/>
                    <a:pt x="3181" y="13188"/>
                  </a:cubicBezTo>
                  <a:cubicBezTo>
                    <a:pt x="3160" y="13167"/>
                    <a:pt x="3139" y="13125"/>
                    <a:pt x="3139" y="13104"/>
                  </a:cubicBezTo>
                  <a:lnTo>
                    <a:pt x="3139" y="12874"/>
                  </a:lnTo>
                  <a:cubicBezTo>
                    <a:pt x="3152" y="12744"/>
                    <a:pt x="3197" y="12687"/>
                    <a:pt x="3265" y="12687"/>
                  </a:cubicBezTo>
                  <a:close/>
                  <a:moveTo>
                    <a:pt x="158" y="1"/>
                  </a:moveTo>
                  <a:cubicBezTo>
                    <a:pt x="111" y="1"/>
                    <a:pt x="59" y="14"/>
                    <a:pt x="1" y="48"/>
                  </a:cubicBezTo>
                  <a:cubicBezTo>
                    <a:pt x="22" y="111"/>
                    <a:pt x="84" y="152"/>
                    <a:pt x="105" y="215"/>
                  </a:cubicBezTo>
                  <a:cubicBezTo>
                    <a:pt x="503" y="864"/>
                    <a:pt x="879" y="1492"/>
                    <a:pt x="1256" y="2161"/>
                  </a:cubicBezTo>
                  <a:cubicBezTo>
                    <a:pt x="1612" y="2831"/>
                    <a:pt x="1905" y="3521"/>
                    <a:pt x="2030" y="4253"/>
                  </a:cubicBezTo>
                  <a:cubicBezTo>
                    <a:pt x="2114" y="4756"/>
                    <a:pt x="2135" y="5279"/>
                    <a:pt x="2093" y="5781"/>
                  </a:cubicBezTo>
                  <a:cubicBezTo>
                    <a:pt x="2009" y="6158"/>
                    <a:pt x="2030" y="6471"/>
                    <a:pt x="2030" y="6806"/>
                  </a:cubicBezTo>
                  <a:cubicBezTo>
                    <a:pt x="2072" y="7685"/>
                    <a:pt x="2114" y="8606"/>
                    <a:pt x="2135" y="9505"/>
                  </a:cubicBezTo>
                  <a:cubicBezTo>
                    <a:pt x="2177" y="10468"/>
                    <a:pt x="2093" y="11409"/>
                    <a:pt x="1905" y="12351"/>
                  </a:cubicBezTo>
                  <a:cubicBezTo>
                    <a:pt x="1842" y="12790"/>
                    <a:pt x="1758" y="13272"/>
                    <a:pt x="1695" y="13711"/>
                  </a:cubicBezTo>
                  <a:lnTo>
                    <a:pt x="1549" y="14883"/>
                  </a:lnTo>
                  <a:cubicBezTo>
                    <a:pt x="1486" y="15385"/>
                    <a:pt x="1486" y="15887"/>
                    <a:pt x="1549" y="16368"/>
                  </a:cubicBezTo>
                  <a:cubicBezTo>
                    <a:pt x="1549" y="16431"/>
                    <a:pt x="1570" y="16452"/>
                    <a:pt x="1591" y="16494"/>
                  </a:cubicBezTo>
                  <a:cubicBezTo>
                    <a:pt x="1654" y="16431"/>
                    <a:pt x="1695" y="16326"/>
                    <a:pt x="1737" y="16243"/>
                  </a:cubicBezTo>
                  <a:cubicBezTo>
                    <a:pt x="1947" y="15803"/>
                    <a:pt x="2051" y="15364"/>
                    <a:pt x="2093" y="14862"/>
                  </a:cubicBezTo>
                  <a:cubicBezTo>
                    <a:pt x="2156" y="14234"/>
                    <a:pt x="2198" y="13627"/>
                    <a:pt x="2260" y="13000"/>
                  </a:cubicBezTo>
                  <a:cubicBezTo>
                    <a:pt x="2281" y="12581"/>
                    <a:pt x="2365" y="12142"/>
                    <a:pt x="2491" y="11744"/>
                  </a:cubicBezTo>
                  <a:cubicBezTo>
                    <a:pt x="2616" y="11305"/>
                    <a:pt x="2679" y="10823"/>
                    <a:pt x="2721" y="10363"/>
                  </a:cubicBezTo>
                  <a:cubicBezTo>
                    <a:pt x="2825" y="9150"/>
                    <a:pt x="2700" y="7978"/>
                    <a:pt x="2553" y="6806"/>
                  </a:cubicBezTo>
                  <a:cubicBezTo>
                    <a:pt x="2511" y="6304"/>
                    <a:pt x="2428" y="5802"/>
                    <a:pt x="2407" y="5300"/>
                  </a:cubicBezTo>
                  <a:cubicBezTo>
                    <a:pt x="2386" y="5132"/>
                    <a:pt x="2407" y="4944"/>
                    <a:pt x="2407" y="4756"/>
                  </a:cubicBezTo>
                  <a:cubicBezTo>
                    <a:pt x="2407" y="4735"/>
                    <a:pt x="2428" y="4672"/>
                    <a:pt x="2428" y="4651"/>
                  </a:cubicBezTo>
                  <a:cubicBezTo>
                    <a:pt x="2473" y="4549"/>
                    <a:pt x="2531" y="4496"/>
                    <a:pt x="2595" y="4496"/>
                  </a:cubicBezTo>
                  <a:cubicBezTo>
                    <a:pt x="2648" y="4496"/>
                    <a:pt x="2705" y="4533"/>
                    <a:pt x="2763" y="4609"/>
                  </a:cubicBezTo>
                  <a:lnTo>
                    <a:pt x="2930" y="4839"/>
                  </a:lnTo>
                  <a:cubicBezTo>
                    <a:pt x="2993" y="4986"/>
                    <a:pt x="3035" y="5132"/>
                    <a:pt x="3035" y="5279"/>
                  </a:cubicBezTo>
                  <a:lnTo>
                    <a:pt x="3348" y="8271"/>
                  </a:lnTo>
                  <a:cubicBezTo>
                    <a:pt x="3411" y="8940"/>
                    <a:pt x="3432" y="9631"/>
                    <a:pt x="3411" y="10300"/>
                  </a:cubicBezTo>
                  <a:cubicBezTo>
                    <a:pt x="3411" y="10363"/>
                    <a:pt x="3411" y="10426"/>
                    <a:pt x="3432" y="10489"/>
                  </a:cubicBezTo>
                  <a:cubicBezTo>
                    <a:pt x="3579" y="10823"/>
                    <a:pt x="3537" y="11158"/>
                    <a:pt x="3411" y="11514"/>
                  </a:cubicBezTo>
                  <a:cubicBezTo>
                    <a:pt x="3307" y="11765"/>
                    <a:pt x="3139" y="12037"/>
                    <a:pt x="3014" y="12288"/>
                  </a:cubicBezTo>
                  <a:cubicBezTo>
                    <a:pt x="2909" y="12497"/>
                    <a:pt x="2825" y="12707"/>
                    <a:pt x="2742" y="12916"/>
                  </a:cubicBezTo>
                  <a:cubicBezTo>
                    <a:pt x="2637" y="13292"/>
                    <a:pt x="2742" y="13627"/>
                    <a:pt x="3014" y="13920"/>
                  </a:cubicBezTo>
                  <a:cubicBezTo>
                    <a:pt x="3076" y="13983"/>
                    <a:pt x="3160" y="14046"/>
                    <a:pt x="3223" y="14129"/>
                  </a:cubicBezTo>
                  <a:cubicBezTo>
                    <a:pt x="3641" y="13857"/>
                    <a:pt x="3934" y="13523"/>
                    <a:pt x="4081" y="13083"/>
                  </a:cubicBezTo>
                  <a:cubicBezTo>
                    <a:pt x="4269" y="12602"/>
                    <a:pt x="4269" y="12100"/>
                    <a:pt x="4185" y="11619"/>
                  </a:cubicBezTo>
                  <a:cubicBezTo>
                    <a:pt x="4102" y="11095"/>
                    <a:pt x="3997" y="10531"/>
                    <a:pt x="3892" y="10007"/>
                  </a:cubicBezTo>
                  <a:cubicBezTo>
                    <a:pt x="3788" y="9484"/>
                    <a:pt x="3662" y="8940"/>
                    <a:pt x="3662" y="8396"/>
                  </a:cubicBezTo>
                  <a:lnTo>
                    <a:pt x="3662" y="7852"/>
                  </a:lnTo>
                  <a:cubicBezTo>
                    <a:pt x="3683" y="7120"/>
                    <a:pt x="3641" y="6409"/>
                    <a:pt x="3537" y="5697"/>
                  </a:cubicBezTo>
                  <a:cubicBezTo>
                    <a:pt x="3453" y="5258"/>
                    <a:pt x="3348" y="4818"/>
                    <a:pt x="3181" y="4400"/>
                  </a:cubicBezTo>
                  <a:cubicBezTo>
                    <a:pt x="2951" y="3814"/>
                    <a:pt x="2637" y="3312"/>
                    <a:pt x="2219" y="2872"/>
                  </a:cubicBezTo>
                  <a:cubicBezTo>
                    <a:pt x="2135" y="2789"/>
                    <a:pt x="2114" y="2726"/>
                    <a:pt x="2072" y="2642"/>
                  </a:cubicBezTo>
                  <a:cubicBezTo>
                    <a:pt x="1800" y="2161"/>
                    <a:pt x="1549" y="1701"/>
                    <a:pt x="1277" y="1261"/>
                  </a:cubicBezTo>
                  <a:cubicBezTo>
                    <a:pt x="1089" y="948"/>
                    <a:pt x="879" y="655"/>
                    <a:pt x="649" y="362"/>
                  </a:cubicBezTo>
                  <a:cubicBezTo>
                    <a:pt x="566" y="257"/>
                    <a:pt x="440" y="173"/>
                    <a:pt x="335" y="69"/>
                  </a:cubicBezTo>
                  <a:cubicBezTo>
                    <a:pt x="285" y="31"/>
                    <a:pt x="227" y="1"/>
                    <a:pt x="1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41"/>
            <p:cNvSpPr/>
            <p:nvPr/>
          </p:nvSpPr>
          <p:spPr>
            <a:xfrm>
              <a:off x="5026950" y="3065050"/>
              <a:ext cx="267325" cy="360800"/>
            </a:xfrm>
            <a:custGeom>
              <a:avLst/>
              <a:gdLst/>
              <a:ahLst/>
              <a:cxnLst/>
              <a:rect l="l" t="t" r="r" b="b"/>
              <a:pathLst>
                <a:path w="10693" h="14432" extrusionOk="0">
                  <a:moveTo>
                    <a:pt x="4052" y="0"/>
                  </a:moveTo>
                  <a:cubicBezTo>
                    <a:pt x="3673" y="0"/>
                    <a:pt x="3310" y="58"/>
                    <a:pt x="2972" y="203"/>
                  </a:cubicBezTo>
                  <a:cubicBezTo>
                    <a:pt x="2574" y="350"/>
                    <a:pt x="2219" y="496"/>
                    <a:pt x="1842" y="664"/>
                  </a:cubicBezTo>
                  <a:cubicBezTo>
                    <a:pt x="1403" y="915"/>
                    <a:pt x="963" y="1166"/>
                    <a:pt x="608" y="1543"/>
                  </a:cubicBezTo>
                  <a:cubicBezTo>
                    <a:pt x="398" y="1710"/>
                    <a:pt x="210" y="1898"/>
                    <a:pt x="105" y="2170"/>
                  </a:cubicBezTo>
                  <a:cubicBezTo>
                    <a:pt x="1" y="2338"/>
                    <a:pt x="1" y="2547"/>
                    <a:pt x="105" y="2756"/>
                  </a:cubicBezTo>
                  <a:cubicBezTo>
                    <a:pt x="1193" y="1940"/>
                    <a:pt x="2449" y="1563"/>
                    <a:pt x="3746" y="1187"/>
                  </a:cubicBezTo>
                  <a:cubicBezTo>
                    <a:pt x="3683" y="1187"/>
                    <a:pt x="3662" y="1166"/>
                    <a:pt x="3600" y="1166"/>
                  </a:cubicBezTo>
                  <a:cubicBezTo>
                    <a:pt x="3349" y="1145"/>
                    <a:pt x="3077" y="1082"/>
                    <a:pt x="2825" y="1061"/>
                  </a:cubicBezTo>
                  <a:cubicBezTo>
                    <a:pt x="2742" y="1061"/>
                    <a:pt x="2658" y="1040"/>
                    <a:pt x="2574" y="936"/>
                  </a:cubicBezTo>
                  <a:lnTo>
                    <a:pt x="2574" y="894"/>
                  </a:lnTo>
                  <a:cubicBezTo>
                    <a:pt x="2637" y="873"/>
                    <a:pt x="2658" y="852"/>
                    <a:pt x="2721" y="831"/>
                  </a:cubicBezTo>
                  <a:cubicBezTo>
                    <a:pt x="3142" y="659"/>
                    <a:pt x="3599" y="557"/>
                    <a:pt x="4074" y="557"/>
                  </a:cubicBezTo>
                  <a:cubicBezTo>
                    <a:pt x="4118" y="557"/>
                    <a:pt x="4162" y="557"/>
                    <a:pt x="4206" y="559"/>
                  </a:cubicBezTo>
                  <a:cubicBezTo>
                    <a:pt x="5085" y="622"/>
                    <a:pt x="5880" y="957"/>
                    <a:pt x="6592" y="1480"/>
                  </a:cubicBezTo>
                  <a:cubicBezTo>
                    <a:pt x="7115" y="1877"/>
                    <a:pt x="7659" y="2296"/>
                    <a:pt x="8077" y="2819"/>
                  </a:cubicBezTo>
                  <a:cubicBezTo>
                    <a:pt x="8559" y="3363"/>
                    <a:pt x="8851" y="3991"/>
                    <a:pt x="9144" y="4639"/>
                  </a:cubicBezTo>
                  <a:cubicBezTo>
                    <a:pt x="9249" y="4869"/>
                    <a:pt x="9333" y="5121"/>
                    <a:pt x="9437" y="5351"/>
                  </a:cubicBezTo>
                  <a:cubicBezTo>
                    <a:pt x="9563" y="5644"/>
                    <a:pt x="9668" y="5957"/>
                    <a:pt x="9793" y="6271"/>
                  </a:cubicBezTo>
                  <a:cubicBezTo>
                    <a:pt x="10065" y="6899"/>
                    <a:pt x="10149" y="7548"/>
                    <a:pt x="10128" y="8217"/>
                  </a:cubicBezTo>
                  <a:cubicBezTo>
                    <a:pt x="10086" y="9012"/>
                    <a:pt x="9940" y="9786"/>
                    <a:pt x="9730" y="10561"/>
                  </a:cubicBezTo>
                  <a:lnTo>
                    <a:pt x="9333" y="11816"/>
                  </a:lnTo>
                  <a:cubicBezTo>
                    <a:pt x="9312" y="11816"/>
                    <a:pt x="9312" y="11837"/>
                    <a:pt x="9312" y="11858"/>
                  </a:cubicBezTo>
                  <a:cubicBezTo>
                    <a:pt x="9249" y="12297"/>
                    <a:pt x="9019" y="12695"/>
                    <a:pt x="8851" y="13092"/>
                  </a:cubicBezTo>
                  <a:cubicBezTo>
                    <a:pt x="8726" y="13385"/>
                    <a:pt x="8621" y="13636"/>
                    <a:pt x="8517" y="13929"/>
                  </a:cubicBezTo>
                  <a:cubicBezTo>
                    <a:pt x="8496" y="14034"/>
                    <a:pt x="8475" y="14118"/>
                    <a:pt x="8475" y="14222"/>
                  </a:cubicBezTo>
                  <a:cubicBezTo>
                    <a:pt x="8475" y="14369"/>
                    <a:pt x="8538" y="14432"/>
                    <a:pt x="8705" y="14432"/>
                  </a:cubicBezTo>
                  <a:lnTo>
                    <a:pt x="8810" y="14432"/>
                  </a:lnTo>
                  <a:cubicBezTo>
                    <a:pt x="8956" y="14390"/>
                    <a:pt x="9061" y="14348"/>
                    <a:pt x="9123" y="14160"/>
                  </a:cubicBezTo>
                  <a:cubicBezTo>
                    <a:pt x="9375" y="13427"/>
                    <a:pt x="9668" y="12716"/>
                    <a:pt x="9940" y="12025"/>
                  </a:cubicBezTo>
                  <a:cubicBezTo>
                    <a:pt x="10170" y="11398"/>
                    <a:pt x="10358" y="10749"/>
                    <a:pt x="10484" y="10058"/>
                  </a:cubicBezTo>
                  <a:cubicBezTo>
                    <a:pt x="10609" y="9494"/>
                    <a:pt x="10693" y="8887"/>
                    <a:pt x="10672" y="8280"/>
                  </a:cubicBezTo>
                  <a:cubicBezTo>
                    <a:pt x="10672" y="7799"/>
                    <a:pt x="10588" y="7359"/>
                    <a:pt x="10484" y="6899"/>
                  </a:cubicBezTo>
                  <a:cubicBezTo>
                    <a:pt x="10086" y="5016"/>
                    <a:pt x="9270" y="3363"/>
                    <a:pt x="7994" y="1940"/>
                  </a:cubicBezTo>
                  <a:cubicBezTo>
                    <a:pt x="7889" y="1835"/>
                    <a:pt x="7763" y="1710"/>
                    <a:pt x="7638" y="1605"/>
                  </a:cubicBezTo>
                  <a:cubicBezTo>
                    <a:pt x="7073" y="1166"/>
                    <a:pt x="6508" y="768"/>
                    <a:pt x="5880" y="455"/>
                  </a:cubicBezTo>
                  <a:cubicBezTo>
                    <a:pt x="5399" y="224"/>
                    <a:pt x="4918" y="78"/>
                    <a:pt x="4395" y="15"/>
                  </a:cubicBezTo>
                  <a:cubicBezTo>
                    <a:pt x="4279" y="6"/>
                    <a:pt x="4165" y="0"/>
                    <a:pt x="40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41"/>
            <p:cNvSpPr/>
            <p:nvPr/>
          </p:nvSpPr>
          <p:spPr>
            <a:xfrm>
              <a:off x="4794700" y="2952700"/>
              <a:ext cx="481800" cy="189675"/>
            </a:xfrm>
            <a:custGeom>
              <a:avLst/>
              <a:gdLst/>
              <a:ahLst/>
              <a:cxnLst/>
              <a:rect l="l" t="t" r="r" b="b"/>
              <a:pathLst>
                <a:path w="19272" h="7587" extrusionOk="0">
                  <a:moveTo>
                    <a:pt x="13244" y="1"/>
                  </a:moveTo>
                  <a:cubicBezTo>
                    <a:pt x="13058" y="1"/>
                    <a:pt x="12870" y="5"/>
                    <a:pt x="12680" y="11"/>
                  </a:cubicBezTo>
                  <a:cubicBezTo>
                    <a:pt x="10735" y="115"/>
                    <a:pt x="8872" y="638"/>
                    <a:pt x="7136" y="1643"/>
                  </a:cubicBezTo>
                  <a:cubicBezTo>
                    <a:pt x="6613" y="1956"/>
                    <a:pt x="6131" y="2312"/>
                    <a:pt x="5650" y="2689"/>
                  </a:cubicBezTo>
                  <a:cubicBezTo>
                    <a:pt x="5211" y="3024"/>
                    <a:pt x="4771" y="3358"/>
                    <a:pt x="4311" y="3672"/>
                  </a:cubicBezTo>
                  <a:cubicBezTo>
                    <a:pt x="3223" y="4467"/>
                    <a:pt x="2156" y="5262"/>
                    <a:pt x="1152" y="6162"/>
                  </a:cubicBezTo>
                  <a:cubicBezTo>
                    <a:pt x="817" y="6476"/>
                    <a:pt x="503" y="6769"/>
                    <a:pt x="189" y="7083"/>
                  </a:cubicBezTo>
                  <a:cubicBezTo>
                    <a:pt x="126" y="7125"/>
                    <a:pt x="84" y="7208"/>
                    <a:pt x="63" y="7250"/>
                  </a:cubicBezTo>
                  <a:cubicBezTo>
                    <a:pt x="1" y="7355"/>
                    <a:pt x="22" y="7459"/>
                    <a:pt x="126" y="7522"/>
                  </a:cubicBezTo>
                  <a:cubicBezTo>
                    <a:pt x="202" y="7564"/>
                    <a:pt x="298" y="7586"/>
                    <a:pt x="397" y="7586"/>
                  </a:cubicBezTo>
                  <a:cubicBezTo>
                    <a:pt x="544" y="7586"/>
                    <a:pt x="696" y="7538"/>
                    <a:pt x="796" y="7438"/>
                  </a:cubicBezTo>
                  <a:cubicBezTo>
                    <a:pt x="1779" y="6518"/>
                    <a:pt x="2804" y="5618"/>
                    <a:pt x="3872" y="4739"/>
                  </a:cubicBezTo>
                  <a:cubicBezTo>
                    <a:pt x="5190" y="3693"/>
                    <a:pt x="6550" y="2731"/>
                    <a:pt x="8014" y="1956"/>
                  </a:cubicBezTo>
                  <a:cubicBezTo>
                    <a:pt x="8454" y="1705"/>
                    <a:pt x="8914" y="1475"/>
                    <a:pt x="9395" y="1266"/>
                  </a:cubicBezTo>
                  <a:cubicBezTo>
                    <a:pt x="9919" y="1057"/>
                    <a:pt x="10463" y="910"/>
                    <a:pt x="11007" y="806"/>
                  </a:cubicBezTo>
                  <a:cubicBezTo>
                    <a:pt x="11707" y="659"/>
                    <a:pt x="12395" y="576"/>
                    <a:pt x="13090" y="576"/>
                  </a:cubicBezTo>
                  <a:cubicBezTo>
                    <a:pt x="13288" y="576"/>
                    <a:pt x="13486" y="583"/>
                    <a:pt x="13685" y="596"/>
                  </a:cubicBezTo>
                  <a:cubicBezTo>
                    <a:pt x="14459" y="638"/>
                    <a:pt x="15233" y="743"/>
                    <a:pt x="15965" y="952"/>
                  </a:cubicBezTo>
                  <a:cubicBezTo>
                    <a:pt x="16614" y="1140"/>
                    <a:pt x="17221" y="1371"/>
                    <a:pt x="17807" y="1664"/>
                  </a:cubicBezTo>
                  <a:cubicBezTo>
                    <a:pt x="18162" y="1852"/>
                    <a:pt x="18539" y="1956"/>
                    <a:pt x="18937" y="1977"/>
                  </a:cubicBezTo>
                  <a:cubicBezTo>
                    <a:pt x="19020" y="1977"/>
                    <a:pt x="19104" y="1977"/>
                    <a:pt x="19167" y="1956"/>
                  </a:cubicBezTo>
                  <a:cubicBezTo>
                    <a:pt x="19271" y="1956"/>
                    <a:pt x="19271" y="1873"/>
                    <a:pt x="19230" y="1810"/>
                  </a:cubicBezTo>
                  <a:cubicBezTo>
                    <a:pt x="19167" y="1768"/>
                    <a:pt x="19146" y="1747"/>
                    <a:pt x="19104" y="1705"/>
                  </a:cubicBezTo>
                  <a:cubicBezTo>
                    <a:pt x="18895" y="1601"/>
                    <a:pt x="18644" y="1475"/>
                    <a:pt x="18413" y="1392"/>
                  </a:cubicBezTo>
                  <a:cubicBezTo>
                    <a:pt x="18058" y="1245"/>
                    <a:pt x="17681" y="1140"/>
                    <a:pt x="17325" y="1015"/>
                  </a:cubicBezTo>
                  <a:cubicBezTo>
                    <a:pt x="16635" y="764"/>
                    <a:pt x="15986" y="534"/>
                    <a:pt x="15338" y="303"/>
                  </a:cubicBezTo>
                  <a:cubicBezTo>
                    <a:pt x="15128" y="220"/>
                    <a:pt x="14919" y="199"/>
                    <a:pt x="14710" y="136"/>
                  </a:cubicBezTo>
                  <a:cubicBezTo>
                    <a:pt x="14224" y="30"/>
                    <a:pt x="13738" y="1"/>
                    <a:pt x="13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1"/>
            <p:cNvSpPr/>
            <p:nvPr/>
          </p:nvSpPr>
          <p:spPr>
            <a:xfrm>
              <a:off x="4875775" y="3179325"/>
              <a:ext cx="279875" cy="231875"/>
            </a:xfrm>
            <a:custGeom>
              <a:avLst/>
              <a:gdLst/>
              <a:ahLst/>
              <a:cxnLst/>
              <a:rect l="l" t="t" r="r" b="b"/>
              <a:pathLst>
                <a:path w="11195" h="9275" extrusionOk="0">
                  <a:moveTo>
                    <a:pt x="9641" y="1"/>
                  </a:moveTo>
                  <a:cubicBezTo>
                    <a:pt x="9602" y="1"/>
                    <a:pt x="9562" y="2"/>
                    <a:pt x="9521" y="5"/>
                  </a:cubicBezTo>
                  <a:cubicBezTo>
                    <a:pt x="9207" y="5"/>
                    <a:pt x="8935" y="110"/>
                    <a:pt x="8684" y="257"/>
                  </a:cubicBezTo>
                  <a:cubicBezTo>
                    <a:pt x="8140" y="591"/>
                    <a:pt x="7680" y="1052"/>
                    <a:pt x="7324" y="1575"/>
                  </a:cubicBezTo>
                  <a:cubicBezTo>
                    <a:pt x="6989" y="2056"/>
                    <a:pt x="6676" y="2558"/>
                    <a:pt x="6320" y="3060"/>
                  </a:cubicBezTo>
                  <a:cubicBezTo>
                    <a:pt x="6069" y="3458"/>
                    <a:pt x="5797" y="3835"/>
                    <a:pt x="5525" y="4211"/>
                  </a:cubicBezTo>
                  <a:cubicBezTo>
                    <a:pt x="5023" y="4797"/>
                    <a:pt x="4499" y="5446"/>
                    <a:pt x="3976" y="6011"/>
                  </a:cubicBezTo>
                  <a:cubicBezTo>
                    <a:pt x="2846" y="7245"/>
                    <a:pt x="1549" y="8270"/>
                    <a:pt x="105" y="9107"/>
                  </a:cubicBezTo>
                  <a:cubicBezTo>
                    <a:pt x="85" y="9128"/>
                    <a:pt x="43" y="9128"/>
                    <a:pt x="22" y="9149"/>
                  </a:cubicBezTo>
                  <a:cubicBezTo>
                    <a:pt x="22" y="9149"/>
                    <a:pt x="1" y="9149"/>
                    <a:pt x="1" y="9170"/>
                  </a:cubicBezTo>
                  <a:cubicBezTo>
                    <a:pt x="22" y="9254"/>
                    <a:pt x="105" y="9275"/>
                    <a:pt x="189" y="9275"/>
                  </a:cubicBezTo>
                  <a:cubicBezTo>
                    <a:pt x="419" y="9254"/>
                    <a:pt x="650" y="9275"/>
                    <a:pt x="901" y="9170"/>
                  </a:cubicBezTo>
                  <a:cubicBezTo>
                    <a:pt x="1863" y="8752"/>
                    <a:pt x="2700" y="8187"/>
                    <a:pt x="3453" y="7475"/>
                  </a:cubicBezTo>
                  <a:cubicBezTo>
                    <a:pt x="4311" y="6722"/>
                    <a:pt x="5023" y="5822"/>
                    <a:pt x="5713" y="4923"/>
                  </a:cubicBezTo>
                  <a:cubicBezTo>
                    <a:pt x="6236" y="4211"/>
                    <a:pt x="6717" y="3500"/>
                    <a:pt x="7240" y="2767"/>
                  </a:cubicBezTo>
                  <a:cubicBezTo>
                    <a:pt x="7282" y="2726"/>
                    <a:pt x="7303" y="2684"/>
                    <a:pt x="7324" y="2663"/>
                  </a:cubicBezTo>
                  <a:cubicBezTo>
                    <a:pt x="7659" y="1868"/>
                    <a:pt x="8224" y="1282"/>
                    <a:pt x="8935" y="822"/>
                  </a:cubicBezTo>
                  <a:cubicBezTo>
                    <a:pt x="9186" y="696"/>
                    <a:pt x="9437" y="591"/>
                    <a:pt x="9730" y="591"/>
                  </a:cubicBezTo>
                  <a:cubicBezTo>
                    <a:pt x="9751" y="590"/>
                    <a:pt x="9772" y="589"/>
                    <a:pt x="9792" y="589"/>
                  </a:cubicBezTo>
                  <a:cubicBezTo>
                    <a:pt x="10056" y="589"/>
                    <a:pt x="10265" y="714"/>
                    <a:pt x="10421" y="947"/>
                  </a:cubicBezTo>
                  <a:cubicBezTo>
                    <a:pt x="10630" y="1261"/>
                    <a:pt x="10735" y="1596"/>
                    <a:pt x="10735" y="1951"/>
                  </a:cubicBezTo>
                  <a:cubicBezTo>
                    <a:pt x="10735" y="2516"/>
                    <a:pt x="10630" y="3039"/>
                    <a:pt x="10442" y="3563"/>
                  </a:cubicBezTo>
                  <a:cubicBezTo>
                    <a:pt x="10212" y="4253"/>
                    <a:pt x="9898" y="4923"/>
                    <a:pt x="9584" y="5592"/>
                  </a:cubicBezTo>
                  <a:cubicBezTo>
                    <a:pt x="9375" y="6073"/>
                    <a:pt x="9165" y="6555"/>
                    <a:pt x="9019" y="7078"/>
                  </a:cubicBezTo>
                  <a:cubicBezTo>
                    <a:pt x="8998" y="7161"/>
                    <a:pt x="8977" y="7245"/>
                    <a:pt x="8977" y="7287"/>
                  </a:cubicBezTo>
                  <a:cubicBezTo>
                    <a:pt x="9073" y="7348"/>
                    <a:pt x="9159" y="7376"/>
                    <a:pt x="9236" y="7376"/>
                  </a:cubicBezTo>
                  <a:cubicBezTo>
                    <a:pt x="9344" y="7376"/>
                    <a:pt x="9436" y="7322"/>
                    <a:pt x="9521" y="7224"/>
                  </a:cubicBezTo>
                  <a:cubicBezTo>
                    <a:pt x="9668" y="7057"/>
                    <a:pt x="9793" y="6848"/>
                    <a:pt x="9856" y="6638"/>
                  </a:cubicBezTo>
                  <a:cubicBezTo>
                    <a:pt x="9981" y="6262"/>
                    <a:pt x="10128" y="5885"/>
                    <a:pt x="10253" y="5508"/>
                  </a:cubicBezTo>
                  <a:cubicBezTo>
                    <a:pt x="10358" y="5195"/>
                    <a:pt x="10463" y="4860"/>
                    <a:pt x="10609" y="4609"/>
                  </a:cubicBezTo>
                  <a:cubicBezTo>
                    <a:pt x="10881" y="4148"/>
                    <a:pt x="11007" y="3688"/>
                    <a:pt x="11090" y="3186"/>
                  </a:cubicBezTo>
                  <a:cubicBezTo>
                    <a:pt x="11195" y="2642"/>
                    <a:pt x="11195" y="2056"/>
                    <a:pt x="11090" y="1512"/>
                  </a:cubicBezTo>
                  <a:cubicBezTo>
                    <a:pt x="11028" y="1219"/>
                    <a:pt x="10965" y="968"/>
                    <a:pt x="10797" y="696"/>
                  </a:cubicBezTo>
                  <a:cubicBezTo>
                    <a:pt x="10526" y="249"/>
                    <a:pt x="10146" y="1"/>
                    <a:pt x="96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1"/>
            <p:cNvSpPr/>
            <p:nvPr/>
          </p:nvSpPr>
          <p:spPr>
            <a:xfrm>
              <a:off x="5032900" y="2875350"/>
              <a:ext cx="481600" cy="255475"/>
            </a:xfrm>
            <a:custGeom>
              <a:avLst/>
              <a:gdLst/>
              <a:ahLst/>
              <a:cxnLst/>
              <a:rect l="l" t="t" r="r" b="b"/>
              <a:pathLst>
                <a:path w="19264" h="10219" extrusionOk="0">
                  <a:moveTo>
                    <a:pt x="4494" y="1"/>
                  </a:moveTo>
                  <a:cubicBezTo>
                    <a:pt x="4099" y="1"/>
                    <a:pt x="3702" y="17"/>
                    <a:pt x="3299" y="50"/>
                  </a:cubicBezTo>
                  <a:cubicBezTo>
                    <a:pt x="2525" y="92"/>
                    <a:pt x="1771" y="154"/>
                    <a:pt x="1039" y="238"/>
                  </a:cubicBezTo>
                  <a:cubicBezTo>
                    <a:pt x="809" y="259"/>
                    <a:pt x="600" y="301"/>
                    <a:pt x="391" y="364"/>
                  </a:cubicBezTo>
                  <a:cubicBezTo>
                    <a:pt x="286" y="384"/>
                    <a:pt x="181" y="447"/>
                    <a:pt x="160" y="468"/>
                  </a:cubicBezTo>
                  <a:cubicBezTo>
                    <a:pt x="98" y="489"/>
                    <a:pt x="77" y="573"/>
                    <a:pt x="56" y="615"/>
                  </a:cubicBezTo>
                  <a:cubicBezTo>
                    <a:pt x="1" y="743"/>
                    <a:pt x="58" y="807"/>
                    <a:pt x="157" y="807"/>
                  </a:cubicBezTo>
                  <a:cubicBezTo>
                    <a:pt x="171" y="807"/>
                    <a:pt x="187" y="806"/>
                    <a:pt x="202" y="803"/>
                  </a:cubicBezTo>
                  <a:lnTo>
                    <a:pt x="1688" y="657"/>
                  </a:lnTo>
                  <a:cubicBezTo>
                    <a:pt x="2378" y="573"/>
                    <a:pt x="3048" y="468"/>
                    <a:pt x="3759" y="447"/>
                  </a:cubicBezTo>
                  <a:cubicBezTo>
                    <a:pt x="4094" y="447"/>
                    <a:pt x="4471" y="468"/>
                    <a:pt x="4805" y="468"/>
                  </a:cubicBezTo>
                  <a:cubicBezTo>
                    <a:pt x="5015" y="468"/>
                    <a:pt x="5203" y="468"/>
                    <a:pt x="5412" y="447"/>
                  </a:cubicBezTo>
                  <a:cubicBezTo>
                    <a:pt x="5564" y="433"/>
                    <a:pt x="5714" y="426"/>
                    <a:pt x="5864" y="426"/>
                  </a:cubicBezTo>
                  <a:cubicBezTo>
                    <a:pt x="6354" y="426"/>
                    <a:pt x="6835" y="498"/>
                    <a:pt x="7316" y="594"/>
                  </a:cubicBezTo>
                  <a:cubicBezTo>
                    <a:pt x="8069" y="761"/>
                    <a:pt x="8802" y="1012"/>
                    <a:pt x="9513" y="1326"/>
                  </a:cubicBezTo>
                  <a:cubicBezTo>
                    <a:pt x="9911" y="1514"/>
                    <a:pt x="10308" y="1703"/>
                    <a:pt x="10727" y="1870"/>
                  </a:cubicBezTo>
                  <a:cubicBezTo>
                    <a:pt x="10936" y="1975"/>
                    <a:pt x="11145" y="2037"/>
                    <a:pt x="11354" y="2121"/>
                  </a:cubicBezTo>
                  <a:cubicBezTo>
                    <a:pt x="12087" y="2393"/>
                    <a:pt x="12735" y="2791"/>
                    <a:pt x="13363" y="3272"/>
                  </a:cubicBezTo>
                  <a:cubicBezTo>
                    <a:pt x="14158" y="3858"/>
                    <a:pt x="14870" y="4569"/>
                    <a:pt x="15539" y="5322"/>
                  </a:cubicBezTo>
                  <a:lnTo>
                    <a:pt x="17485" y="7603"/>
                  </a:lnTo>
                  <a:cubicBezTo>
                    <a:pt x="17652" y="7791"/>
                    <a:pt x="17757" y="8022"/>
                    <a:pt x="17862" y="8231"/>
                  </a:cubicBezTo>
                  <a:cubicBezTo>
                    <a:pt x="18008" y="8545"/>
                    <a:pt x="18155" y="8879"/>
                    <a:pt x="18301" y="9193"/>
                  </a:cubicBezTo>
                  <a:cubicBezTo>
                    <a:pt x="18427" y="9444"/>
                    <a:pt x="18573" y="9696"/>
                    <a:pt x="18782" y="9884"/>
                  </a:cubicBezTo>
                  <a:cubicBezTo>
                    <a:pt x="18887" y="9988"/>
                    <a:pt x="19013" y="10072"/>
                    <a:pt x="19138" y="10177"/>
                  </a:cubicBezTo>
                  <a:cubicBezTo>
                    <a:pt x="19159" y="10198"/>
                    <a:pt x="19222" y="10198"/>
                    <a:pt x="19264" y="10219"/>
                  </a:cubicBezTo>
                  <a:cubicBezTo>
                    <a:pt x="19243" y="10093"/>
                    <a:pt x="19243" y="9988"/>
                    <a:pt x="19222" y="9884"/>
                  </a:cubicBezTo>
                  <a:cubicBezTo>
                    <a:pt x="19075" y="9151"/>
                    <a:pt x="18741" y="8461"/>
                    <a:pt x="18322" y="7875"/>
                  </a:cubicBezTo>
                  <a:cubicBezTo>
                    <a:pt x="17904" y="7289"/>
                    <a:pt x="17443" y="6766"/>
                    <a:pt x="16941" y="6243"/>
                  </a:cubicBezTo>
                  <a:cubicBezTo>
                    <a:pt x="16606" y="5887"/>
                    <a:pt x="16230" y="5511"/>
                    <a:pt x="15895" y="5155"/>
                  </a:cubicBezTo>
                  <a:cubicBezTo>
                    <a:pt x="15748" y="4967"/>
                    <a:pt x="15581" y="4778"/>
                    <a:pt x="15435" y="4569"/>
                  </a:cubicBezTo>
                  <a:cubicBezTo>
                    <a:pt x="14619" y="3439"/>
                    <a:pt x="13572" y="2581"/>
                    <a:pt x="12317" y="1975"/>
                  </a:cubicBezTo>
                  <a:cubicBezTo>
                    <a:pt x="11626" y="1640"/>
                    <a:pt x="10957" y="1410"/>
                    <a:pt x="10225" y="1242"/>
                  </a:cubicBezTo>
                  <a:cubicBezTo>
                    <a:pt x="10141" y="1221"/>
                    <a:pt x="10099" y="1201"/>
                    <a:pt x="10015" y="1180"/>
                  </a:cubicBezTo>
                  <a:cubicBezTo>
                    <a:pt x="9409" y="887"/>
                    <a:pt x="8781" y="657"/>
                    <a:pt x="8132" y="468"/>
                  </a:cubicBezTo>
                  <a:cubicBezTo>
                    <a:pt x="7546" y="301"/>
                    <a:pt x="6981" y="196"/>
                    <a:pt x="6396" y="133"/>
                  </a:cubicBezTo>
                  <a:cubicBezTo>
                    <a:pt x="5752" y="43"/>
                    <a:pt x="5125" y="1"/>
                    <a:pt x="44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1"/>
            <p:cNvSpPr/>
            <p:nvPr/>
          </p:nvSpPr>
          <p:spPr>
            <a:xfrm>
              <a:off x="4792625" y="2927050"/>
              <a:ext cx="435225" cy="173725"/>
            </a:xfrm>
            <a:custGeom>
              <a:avLst/>
              <a:gdLst/>
              <a:ahLst/>
              <a:cxnLst/>
              <a:rect l="l" t="t" r="r" b="b"/>
              <a:pathLst>
                <a:path w="17409" h="6949" extrusionOk="0">
                  <a:moveTo>
                    <a:pt x="13755" y="1"/>
                  </a:moveTo>
                  <a:cubicBezTo>
                    <a:pt x="13355" y="1"/>
                    <a:pt x="12952" y="11"/>
                    <a:pt x="12554" y="11"/>
                  </a:cubicBezTo>
                  <a:cubicBezTo>
                    <a:pt x="11675" y="11"/>
                    <a:pt x="10838" y="200"/>
                    <a:pt x="9981" y="388"/>
                  </a:cubicBezTo>
                  <a:cubicBezTo>
                    <a:pt x="8976" y="597"/>
                    <a:pt x="8035" y="911"/>
                    <a:pt x="7114" y="1329"/>
                  </a:cubicBezTo>
                  <a:cubicBezTo>
                    <a:pt x="6633" y="1560"/>
                    <a:pt x="6131" y="1853"/>
                    <a:pt x="5691" y="2166"/>
                  </a:cubicBezTo>
                  <a:cubicBezTo>
                    <a:pt x="5608" y="2250"/>
                    <a:pt x="5503" y="2271"/>
                    <a:pt x="5419" y="2313"/>
                  </a:cubicBezTo>
                  <a:cubicBezTo>
                    <a:pt x="4750" y="2627"/>
                    <a:pt x="4143" y="3045"/>
                    <a:pt x="3557" y="3526"/>
                  </a:cubicBezTo>
                  <a:cubicBezTo>
                    <a:pt x="2992" y="3966"/>
                    <a:pt x="2469" y="4468"/>
                    <a:pt x="1925" y="4928"/>
                  </a:cubicBezTo>
                  <a:cubicBezTo>
                    <a:pt x="1360" y="5410"/>
                    <a:pt x="816" y="5870"/>
                    <a:pt x="251" y="6288"/>
                  </a:cubicBezTo>
                  <a:cubicBezTo>
                    <a:pt x="146" y="6372"/>
                    <a:pt x="63" y="6477"/>
                    <a:pt x="42" y="6602"/>
                  </a:cubicBezTo>
                  <a:cubicBezTo>
                    <a:pt x="0" y="6749"/>
                    <a:pt x="42" y="6853"/>
                    <a:pt x="146" y="6895"/>
                  </a:cubicBezTo>
                  <a:cubicBezTo>
                    <a:pt x="192" y="6932"/>
                    <a:pt x="242" y="6948"/>
                    <a:pt x="293" y="6948"/>
                  </a:cubicBezTo>
                  <a:cubicBezTo>
                    <a:pt x="357" y="6948"/>
                    <a:pt x="423" y="6921"/>
                    <a:pt x="481" y="6874"/>
                  </a:cubicBezTo>
                  <a:lnTo>
                    <a:pt x="1109" y="6330"/>
                  </a:lnTo>
                  <a:cubicBezTo>
                    <a:pt x="2804" y="4866"/>
                    <a:pt x="4645" y="3526"/>
                    <a:pt x="6591" y="2397"/>
                  </a:cubicBezTo>
                  <a:cubicBezTo>
                    <a:pt x="7114" y="2083"/>
                    <a:pt x="7700" y="1790"/>
                    <a:pt x="8244" y="1518"/>
                  </a:cubicBezTo>
                  <a:cubicBezTo>
                    <a:pt x="8307" y="1476"/>
                    <a:pt x="8349" y="1476"/>
                    <a:pt x="8411" y="1455"/>
                  </a:cubicBezTo>
                  <a:lnTo>
                    <a:pt x="10608" y="827"/>
                  </a:lnTo>
                  <a:cubicBezTo>
                    <a:pt x="11278" y="639"/>
                    <a:pt x="11989" y="513"/>
                    <a:pt x="12701" y="493"/>
                  </a:cubicBezTo>
                  <a:cubicBezTo>
                    <a:pt x="12790" y="487"/>
                    <a:pt x="12880" y="484"/>
                    <a:pt x="12970" y="484"/>
                  </a:cubicBezTo>
                  <a:cubicBezTo>
                    <a:pt x="13215" y="484"/>
                    <a:pt x="13460" y="504"/>
                    <a:pt x="13705" y="534"/>
                  </a:cubicBezTo>
                  <a:cubicBezTo>
                    <a:pt x="13789" y="534"/>
                    <a:pt x="13851" y="534"/>
                    <a:pt x="13893" y="513"/>
                  </a:cubicBezTo>
                  <a:cubicBezTo>
                    <a:pt x="14042" y="464"/>
                    <a:pt x="14190" y="443"/>
                    <a:pt x="14338" y="443"/>
                  </a:cubicBezTo>
                  <a:cubicBezTo>
                    <a:pt x="14504" y="443"/>
                    <a:pt x="14669" y="469"/>
                    <a:pt x="14835" y="513"/>
                  </a:cubicBezTo>
                  <a:cubicBezTo>
                    <a:pt x="15232" y="618"/>
                    <a:pt x="15588" y="827"/>
                    <a:pt x="15986" y="1016"/>
                  </a:cubicBezTo>
                  <a:cubicBezTo>
                    <a:pt x="16279" y="1141"/>
                    <a:pt x="16572" y="1267"/>
                    <a:pt x="16885" y="1309"/>
                  </a:cubicBezTo>
                  <a:cubicBezTo>
                    <a:pt x="16907" y="1311"/>
                    <a:pt x="16929" y="1313"/>
                    <a:pt x="16951" y="1313"/>
                  </a:cubicBezTo>
                  <a:cubicBezTo>
                    <a:pt x="17101" y="1313"/>
                    <a:pt x="17263" y="1253"/>
                    <a:pt x="17408" y="1162"/>
                  </a:cubicBezTo>
                  <a:cubicBezTo>
                    <a:pt x="17116" y="848"/>
                    <a:pt x="16802" y="618"/>
                    <a:pt x="16425" y="430"/>
                  </a:cubicBezTo>
                  <a:cubicBezTo>
                    <a:pt x="15965" y="200"/>
                    <a:pt x="15463" y="95"/>
                    <a:pt x="14939" y="53"/>
                  </a:cubicBezTo>
                  <a:cubicBezTo>
                    <a:pt x="14552" y="11"/>
                    <a:pt x="14155" y="1"/>
                    <a:pt x="13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1"/>
            <p:cNvSpPr/>
            <p:nvPr/>
          </p:nvSpPr>
          <p:spPr>
            <a:xfrm>
              <a:off x="5205325" y="2737950"/>
              <a:ext cx="367775" cy="262100"/>
            </a:xfrm>
            <a:custGeom>
              <a:avLst/>
              <a:gdLst/>
              <a:ahLst/>
              <a:cxnLst/>
              <a:rect l="l" t="t" r="r" b="b"/>
              <a:pathLst>
                <a:path w="14711" h="10484" extrusionOk="0">
                  <a:moveTo>
                    <a:pt x="1" y="1"/>
                  </a:moveTo>
                  <a:lnTo>
                    <a:pt x="1" y="1"/>
                  </a:lnTo>
                  <a:cubicBezTo>
                    <a:pt x="43" y="126"/>
                    <a:pt x="126" y="189"/>
                    <a:pt x="210" y="231"/>
                  </a:cubicBezTo>
                  <a:cubicBezTo>
                    <a:pt x="398" y="399"/>
                    <a:pt x="628" y="503"/>
                    <a:pt x="859" y="566"/>
                  </a:cubicBezTo>
                  <a:lnTo>
                    <a:pt x="2281" y="963"/>
                  </a:lnTo>
                  <a:cubicBezTo>
                    <a:pt x="2825" y="1131"/>
                    <a:pt x="3411" y="1256"/>
                    <a:pt x="3893" y="1507"/>
                  </a:cubicBezTo>
                  <a:cubicBezTo>
                    <a:pt x="4771" y="1968"/>
                    <a:pt x="5608" y="2428"/>
                    <a:pt x="6403" y="2972"/>
                  </a:cubicBezTo>
                  <a:cubicBezTo>
                    <a:pt x="7805" y="3914"/>
                    <a:pt x="9103" y="4939"/>
                    <a:pt x="10358" y="6048"/>
                  </a:cubicBezTo>
                  <a:cubicBezTo>
                    <a:pt x="10944" y="6529"/>
                    <a:pt x="11488" y="7031"/>
                    <a:pt x="12053" y="7533"/>
                  </a:cubicBezTo>
                  <a:cubicBezTo>
                    <a:pt x="12116" y="7575"/>
                    <a:pt x="12157" y="7617"/>
                    <a:pt x="12199" y="7659"/>
                  </a:cubicBezTo>
                  <a:cubicBezTo>
                    <a:pt x="12534" y="8098"/>
                    <a:pt x="12952" y="8517"/>
                    <a:pt x="13350" y="8935"/>
                  </a:cubicBezTo>
                  <a:cubicBezTo>
                    <a:pt x="13727" y="9333"/>
                    <a:pt x="14103" y="9751"/>
                    <a:pt x="14438" y="10149"/>
                  </a:cubicBezTo>
                  <a:cubicBezTo>
                    <a:pt x="14522" y="10254"/>
                    <a:pt x="14605" y="10358"/>
                    <a:pt x="14710" y="10484"/>
                  </a:cubicBezTo>
                  <a:lnTo>
                    <a:pt x="14710" y="10295"/>
                  </a:lnTo>
                  <a:cubicBezTo>
                    <a:pt x="14647" y="9668"/>
                    <a:pt x="14396" y="9145"/>
                    <a:pt x="14020" y="8684"/>
                  </a:cubicBezTo>
                  <a:cubicBezTo>
                    <a:pt x="13727" y="8349"/>
                    <a:pt x="13413" y="8036"/>
                    <a:pt x="13078" y="7743"/>
                  </a:cubicBezTo>
                  <a:cubicBezTo>
                    <a:pt x="12764" y="7450"/>
                    <a:pt x="12429" y="7220"/>
                    <a:pt x="12116" y="6927"/>
                  </a:cubicBezTo>
                  <a:cubicBezTo>
                    <a:pt x="11718" y="6592"/>
                    <a:pt x="11362" y="6215"/>
                    <a:pt x="10965" y="5880"/>
                  </a:cubicBezTo>
                  <a:cubicBezTo>
                    <a:pt x="9437" y="4500"/>
                    <a:pt x="7805" y="3265"/>
                    <a:pt x="6090" y="2135"/>
                  </a:cubicBezTo>
                  <a:cubicBezTo>
                    <a:pt x="5776" y="1926"/>
                    <a:pt x="5462" y="1717"/>
                    <a:pt x="5148" y="1549"/>
                  </a:cubicBezTo>
                  <a:cubicBezTo>
                    <a:pt x="4834" y="1361"/>
                    <a:pt x="4520" y="1194"/>
                    <a:pt x="4185" y="1068"/>
                  </a:cubicBezTo>
                  <a:cubicBezTo>
                    <a:pt x="3683" y="859"/>
                    <a:pt x="3181" y="650"/>
                    <a:pt x="2700" y="503"/>
                  </a:cubicBezTo>
                  <a:cubicBezTo>
                    <a:pt x="2009" y="294"/>
                    <a:pt x="1319" y="106"/>
                    <a:pt x="608" y="43"/>
                  </a:cubicBezTo>
                  <a:cubicBezTo>
                    <a:pt x="419" y="22"/>
                    <a:pt x="231" y="2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41"/>
            <p:cNvSpPr/>
            <p:nvPr/>
          </p:nvSpPr>
          <p:spPr>
            <a:xfrm>
              <a:off x="5057825" y="2786000"/>
              <a:ext cx="406450" cy="169075"/>
            </a:xfrm>
            <a:custGeom>
              <a:avLst/>
              <a:gdLst/>
              <a:ahLst/>
              <a:cxnLst/>
              <a:rect l="l" t="t" r="r" b="b"/>
              <a:pathLst>
                <a:path w="16258" h="6763" extrusionOk="0">
                  <a:moveTo>
                    <a:pt x="4591" y="0"/>
                  </a:moveTo>
                  <a:cubicBezTo>
                    <a:pt x="4160" y="0"/>
                    <a:pt x="3733" y="36"/>
                    <a:pt x="3306" y="88"/>
                  </a:cubicBezTo>
                  <a:cubicBezTo>
                    <a:pt x="2637" y="171"/>
                    <a:pt x="1925" y="255"/>
                    <a:pt x="1235" y="360"/>
                  </a:cubicBezTo>
                  <a:cubicBezTo>
                    <a:pt x="900" y="401"/>
                    <a:pt x="565" y="485"/>
                    <a:pt x="230" y="569"/>
                  </a:cubicBezTo>
                  <a:lnTo>
                    <a:pt x="0" y="632"/>
                  </a:lnTo>
                  <a:cubicBezTo>
                    <a:pt x="105" y="694"/>
                    <a:pt x="210" y="715"/>
                    <a:pt x="314" y="715"/>
                  </a:cubicBezTo>
                  <a:cubicBezTo>
                    <a:pt x="565" y="715"/>
                    <a:pt x="795" y="715"/>
                    <a:pt x="1067" y="694"/>
                  </a:cubicBezTo>
                  <a:cubicBezTo>
                    <a:pt x="1689" y="619"/>
                    <a:pt x="2311" y="565"/>
                    <a:pt x="2941" y="565"/>
                  </a:cubicBezTo>
                  <a:cubicBezTo>
                    <a:pt x="3180" y="565"/>
                    <a:pt x="3420" y="573"/>
                    <a:pt x="3662" y="590"/>
                  </a:cubicBezTo>
                  <a:cubicBezTo>
                    <a:pt x="4499" y="632"/>
                    <a:pt x="5357" y="736"/>
                    <a:pt x="6194" y="925"/>
                  </a:cubicBezTo>
                  <a:cubicBezTo>
                    <a:pt x="6759" y="1050"/>
                    <a:pt x="7344" y="1218"/>
                    <a:pt x="7909" y="1406"/>
                  </a:cubicBezTo>
                  <a:cubicBezTo>
                    <a:pt x="8684" y="1657"/>
                    <a:pt x="9437" y="1950"/>
                    <a:pt x="10169" y="2306"/>
                  </a:cubicBezTo>
                  <a:cubicBezTo>
                    <a:pt x="10483" y="2473"/>
                    <a:pt x="10734" y="2661"/>
                    <a:pt x="11027" y="2870"/>
                  </a:cubicBezTo>
                  <a:cubicBezTo>
                    <a:pt x="12073" y="3603"/>
                    <a:pt x="13015" y="4440"/>
                    <a:pt x="13977" y="5235"/>
                  </a:cubicBezTo>
                  <a:cubicBezTo>
                    <a:pt x="14396" y="5611"/>
                    <a:pt x="14856" y="5967"/>
                    <a:pt x="15275" y="6344"/>
                  </a:cubicBezTo>
                  <a:cubicBezTo>
                    <a:pt x="15526" y="6574"/>
                    <a:pt x="15839" y="6679"/>
                    <a:pt x="16174" y="6762"/>
                  </a:cubicBezTo>
                  <a:lnTo>
                    <a:pt x="16258" y="6762"/>
                  </a:lnTo>
                  <a:cubicBezTo>
                    <a:pt x="16070" y="6490"/>
                    <a:pt x="15902" y="6281"/>
                    <a:pt x="15693" y="6072"/>
                  </a:cubicBezTo>
                  <a:cubicBezTo>
                    <a:pt x="15316" y="5695"/>
                    <a:pt x="14877" y="5319"/>
                    <a:pt x="14459" y="4984"/>
                  </a:cubicBezTo>
                  <a:cubicBezTo>
                    <a:pt x="14019" y="4649"/>
                    <a:pt x="13538" y="4272"/>
                    <a:pt x="13119" y="3875"/>
                  </a:cubicBezTo>
                  <a:cubicBezTo>
                    <a:pt x="12617" y="3435"/>
                    <a:pt x="12094" y="3038"/>
                    <a:pt x="11550" y="2682"/>
                  </a:cubicBezTo>
                  <a:cubicBezTo>
                    <a:pt x="10797" y="2159"/>
                    <a:pt x="10002" y="1678"/>
                    <a:pt x="9144" y="1301"/>
                  </a:cubicBezTo>
                  <a:cubicBezTo>
                    <a:pt x="8558" y="1050"/>
                    <a:pt x="7993" y="820"/>
                    <a:pt x="7386" y="694"/>
                  </a:cubicBezTo>
                  <a:cubicBezTo>
                    <a:pt x="7324" y="673"/>
                    <a:pt x="7198" y="632"/>
                    <a:pt x="7135" y="590"/>
                  </a:cubicBezTo>
                  <a:cubicBezTo>
                    <a:pt x="6612" y="297"/>
                    <a:pt x="6026" y="109"/>
                    <a:pt x="5399" y="46"/>
                  </a:cubicBezTo>
                  <a:cubicBezTo>
                    <a:pt x="5127" y="14"/>
                    <a:pt x="4858" y="0"/>
                    <a:pt x="45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41"/>
            <p:cNvSpPr/>
            <p:nvPr/>
          </p:nvSpPr>
          <p:spPr>
            <a:xfrm>
              <a:off x="4910825" y="3219725"/>
              <a:ext cx="220250" cy="246925"/>
            </a:xfrm>
            <a:custGeom>
              <a:avLst/>
              <a:gdLst/>
              <a:ahLst/>
              <a:cxnLst/>
              <a:rect l="l" t="t" r="r" b="b"/>
              <a:pathLst>
                <a:path w="8810" h="9877" extrusionOk="0">
                  <a:moveTo>
                    <a:pt x="8569" y="1"/>
                  </a:moveTo>
                  <a:cubicBezTo>
                    <a:pt x="8512" y="1"/>
                    <a:pt x="8461" y="29"/>
                    <a:pt x="8391" y="84"/>
                  </a:cubicBezTo>
                  <a:cubicBezTo>
                    <a:pt x="8245" y="210"/>
                    <a:pt x="8161" y="377"/>
                    <a:pt x="8098" y="545"/>
                  </a:cubicBezTo>
                  <a:cubicBezTo>
                    <a:pt x="7973" y="900"/>
                    <a:pt x="7826" y="1256"/>
                    <a:pt x="7701" y="1591"/>
                  </a:cubicBezTo>
                  <a:cubicBezTo>
                    <a:pt x="7617" y="1884"/>
                    <a:pt x="7512" y="2156"/>
                    <a:pt x="7303" y="2386"/>
                  </a:cubicBezTo>
                  <a:cubicBezTo>
                    <a:pt x="7261" y="2407"/>
                    <a:pt x="7261" y="2491"/>
                    <a:pt x="7240" y="2574"/>
                  </a:cubicBezTo>
                  <a:cubicBezTo>
                    <a:pt x="6989" y="3348"/>
                    <a:pt x="6550" y="4060"/>
                    <a:pt x="6090" y="4708"/>
                  </a:cubicBezTo>
                  <a:cubicBezTo>
                    <a:pt x="5671" y="5252"/>
                    <a:pt x="5253" y="5838"/>
                    <a:pt x="4855" y="6403"/>
                  </a:cubicBezTo>
                  <a:cubicBezTo>
                    <a:pt x="4667" y="6675"/>
                    <a:pt x="4457" y="6884"/>
                    <a:pt x="4206" y="7073"/>
                  </a:cubicBezTo>
                  <a:cubicBezTo>
                    <a:pt x="2909" y="7931"/>
                    <a:pt x="1591" y="8705"/>
                    <a:pt x="189" y="9479"/>
                  </a:cubicBezTo>
                  <a:cubicBezTo>
                    <a:pt x="147" y="9500"/>
                    <a:pt x="84" y="9542"/>
                    <a:pt x="1" y="9584"/>
                  </a:cubicBezTo>
                  <a:cubicBezTo>
                    <a:pt x="105" y="9793"/>
                    <a:pt x="273" y="9877"/>
                    <a:pt x="482" y="9877"/>
                  </a:cubicBezTo>
                  <a:cubicBezTo>
                    <a:pt x="796" y="9877"/>
                    <a:pt x="1089" y="9751"/>
                    <a:pt x="1319" y="9584"/>
                  </a:cubicBezTo>
                  <a:cubicBezTo>
                    <a:pt x="1424" y="9500"/>
                    <a:pt x="1549" y="9437"/>
                    <a:pt x="1675" y="9395"/>
                  </a:cubicBezTo>
                  <a:cubicBezTo>
                    <a:pt x="2867" y="8956"/>
                    <a:pt x="3934" y="8349"/>
                    <a:pt x="4855" y="7449"/>
                  </a:cubicBezTo>
                  <a:cubicBezTo>
                    <a:pt x="5001" y="7303"/>
                    <a:pt x="5169" y="7136"/>
                    <a:pt x="5294" y="6989"/>
                  </a:cubicBezTo>
                  <a:cubicBezTo>
                    <a:pt x="5901" y="6257"/>
                    <a:pt x="6487" y="5524"/>
                    <a:pt x="6989" y="4708"/>
                  </a:cubicBezTo>
                  <a:cubicBezTo>
                    <a:pt x="7533" y="3788"/>
                    <a:pt x="8014" y="2846"/>
                    <a:pt x="8349" y="1842"/>
                  </a:cubicBezTo>
                  <a:cubicBezTo>
                    <a:pt x="8538" y="1340"/>
                    <a:pt x="8663" y="817"/>
                    <a:pt x="8768" y="294"/>
                  </a:cubicBezTo>
                  <a:cubicBezTo>
                    <a:pt x="8810" y="105"/>
                    <a:pt x="8810" y="105"/>
                    <a:pt x="8663" y="22"/>
                  </a:cubicBezTo>
                  <a:cubicBezTo>
                    <a:pt x="8628" y="8"/>
                    <a:pt x="8598" y="1"/>
                    <a:pt x="8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1"/>
            <p:cNvSpPr/>
            <p:nvPr/>
          </p:nvSpPr>
          <p:spPr>
            <a:xfrm>
              <a:off x="5145700" y="3189900"/>
              <a:ext cx="174225" cy="402650"/>
            </a:xfrm>
            <a:custGeom>
              <a:avLst/>
              <a:gdLst/>
              <a:ahLst/>
              <a:cxnLst/>
              <a:rect l="l" t="t" r="r" b="b"/>
              <a:pathLst>
                <a:path w="6969" h="16106" extrusionOk="0">
                  <a:moveTo>
                    <a:pt x="6026" y="1"/>
                  </a:moveTo>
                  <a:cubicBezTo>
                    <a:pt x="6047" y="64"/>
                    <a:pt x="6047" y="127"/>
                    <a:pt x="6047" y="210"/>
                  </a:cubicBezTo>
                  <a:cubicBezTo>
                    <a:pt x="6131" y="796"/>
                    <a:pt x="6236" y="1403"/>
                    <a:pt x="6319" y="2010"/>
                  </a:cubicBezTo>
                  <a:cubicBezTo>
                    <a:pt x="6424" y="2679"/>
                    <a:pt x="6487" y="3370"/>
                    <a:pt x="6487" y="4039"/>
                  </a:cubicBezTo>
                  <a:cubicBezTo>
                    <a:pt x="6487" y="4667"/>
                    <a:pt x="6382" y="5274"/>
                    <a:pt x="6215" y="5881"/>
                  </a:cubicBezTo>
                  <a:cubicBezTo>
                    <a:pt x="6110" y="6215"/>
                    <a:pt x="6026" y="6529"/>
                    <a:pt x="5922" y="6864"/>
                  </a:cubicBezTo>
                  <a:cubicBezTo>
                    <a:pt x="5545" y="8119"/>
                    <a:pt x="5085" y="9312"/>
                    <a:pt x="4457" y="10463"/>
                  </a:cubicBezTo>
                  <a:cubicBezTo>
                    <a:pt x="3955" y="11404"/>
                    <a:pt x="3411" y="12346"/>
                    <a:pt x="2783" y="13204"/>
                  </a:cubicBezTo>
                  <a:cubicBezTo>
                    <a:pt x="2239" y="13936"/>
                    <a:pt x="1653" y="14606"/>
                    <a:pt x="984" y="15233"/>
                  </a:cubicBezTo>
                  <a:cubicBezTo>
                    <a:pt x="879" y="15317"/>
                    <a:pt x="796" y="15380"/>
                    <a:pt x="670" y="15401"/>
                  </a:cubicBezTo>
                  <a:cubicBezTo>
                    <a:pt x="503" y="15422"/>
                    <a:pt x="377" y="15484"/>
                    <a:pt x="210" y="15526"/>
                  </a:cubicBezTo>
                  <a:cubicBezTo>
                    <a:pt x="84" y="15589"/>
                    <a:pt x="0" y="15652"/>
                    <a:pt x="0" y="15819"/>
                  </a:cubicBezTo>
                  <a:cubicBezTo>
                    <a:pt x="42" y="15966"/>
                    <a:pt x="168" y="16049"/>
                    <a:pt x="293" y="16070"/>
                  </a:cubicBezTo>
                  <a:cubicBezTo>
                    <a:pt x="356" y="16094"/>
                    <a:pt x="419" y="16106"/>
                    <a:pt x="481" y="16106"/>
                  </a:cubicBezTo>
                  <a:cubicBezTo>
                    <a:pt x="583" y="16106"/>
                    <a:pt x="683" y="16073"/>
                    <a:pt x="775" y="16008"/>
                  </a:cubicBezTo>
                  <a:cubicBezTo>
                    <a:pt x="837" y="15945"/>
                    <a:pt x="942" y="15861"/>
                    <a:pt x="1005" y="15798"/>
                  </a:cubicBezTo>
                  <a:cubicBezTo>
                    <a:pt x="1109" y="15652"/>
                    <a:pt x="1214" y="15589"/>
                    <a:pt x="1319" y="15505"/>
                  </a:cubicBezTo>
                  <a:cubicBezTo>
                    <a:pt x="2093" y="14961"/>
                    <a:pt x="2721" y="14250"/>
                    <a:pt x="3306" y="13455"/>
                  </a:cubicBezTo>
                  <a:cubicBezTo>
                    <a:pt x="3913" y="12618"/>
                    <a:pt x="4436" y="11739"/>
                    <a:pt x="4876" y="10818"/>
                  </a:cubicBezTo>
                  <a:cubicBezTo>
                    <a:pt x="5190" y="10212"/>
                    <a:pt x="5420" y="9626"/>
                    <a:pt x="5692" y="8998"/>
                  </a:cubicBezTo>
                  <a:cubicBezTo>
                    <a:pt x="5901" y="8412"/>
                    <a:pt x="6131" y="7847"/>
                    <a:pt x="6319" y="7261"/>
                  </a:cubicBezTo>
                  <a:cubicBezTo>
                    <a:pt x="6529" y="6613"/>
                    <a:pt x="6696" y="5922"/>
                    <a:pt x="6780" y="5253"/>
                  </a:cubicBezTo>
                  <a:cubicBezTo>
                    <a:pt x="6842" y="4855"/>
                    <a:pt x="6884" y="4458"/>
                    <a:pt x="6905" y="4039"/>
                  </a:cubicBezTo>
                  <a:cubicBezTo>
                    <a:pt x="6968" y="3056"/>
                    <a:pt x="6947" y="2093"/>
                    <a:pt x="6633" y="1110"/>
                  </a:cubicBezTo>
                  <a:cubicBezTo>
                    <a:pt x="6529" y="754"/>
                    <a:pt x="6361" y="440"/>
                    <a:pt x="6152" y="127"/>
                  </a:cubicBezTo>
                  <a:cubicBezTo>
                    <a:pt x="6131" y="64"/>
                    <a:pt x="6068" y="43"/>
                    <a:pt x="60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1"/>
            <p:cNvSpPr/>
            <p:nvPr/>
          </p:nvSpPr>
          <p:spPr>
            <a:xfrm>
              <a:off x="4783725" y="2766725"/>
              <a:ext cx="351525" cy="151125"/>
            </a:xfrm>
            <a:custGeom>
              <a:avLst/>
              <a:gdLst/>
              <a:ahLst/>
              <a:cxnLst/>
              <a:rect l="l" t="t" r="r" b="b"/>
              <a:pathLst>
                <a:path w="14061" h="6045" extrusionOk="0">
                  <a:moveTo>
                    <a:pt x="13412" y="1"/>
                  </a:moveTo>
                  <a:cubicBezTo>
                    <a:pt x="12303" y="1"/>
                    <a:pt x="11257" y="189"/>
                    <a:pt x="10211" y="440"/>
                  </a:cubicBezTo>
                  <a:cubicBezTo>
                    <a:pt x="9374" y="649"/>
                    <a:pt x="8516" y="880"/>
                    <a:pt x="7679" y="1172"/>
                  </a:cubicBezTo>
                  <a:cubicBezTo>
                    <a:pt x="6717" y="1507"/>
                    <a:pt x="5775" y="1989"/>
                    <a:pt x="4855" y="2491"/>
                  </a:cubicBezTo>
                  <a:cubicBezTo>
                    <a:pt x="4039" y="2951"/>
                    <a:pt x="3243" y="3432"/>
                    <a:pt x="2427" y="3872"/>
                  </a:cubicBezTo>
                  <a:cubicBezTo>
                    <a:pt x="1925" y="4165"/>
                    <a:pt x="1465" y="4499"/>
                    <a:pt x="1046" y="4897"/>
                  </a:cubicBezTo>
                  <a:cubicBezTo>
                    <a:pt x="774" y="5127"/>
                    <a:pt x="523" y="5378"/>
                    <a:pt x="272" y="5629"/>
                  </a:cubicBezTo>
                  <a:cubicBezTo>
                    <a:pt x="210" y="5692"/>
                    <a:pt x="126" y="5797"/>
                    <a:pt x="63" y="5880"/>
                  </a:cubicBezTo>
                  <a:cubicBezTo>
                    <a:pt x="42" y="5901"/>
                    <a:pt x="21" y="5964"/>
                    <a:pt x="0" y="6027"/>
                  </a:cubicBezTo>
                  <a:cubicBezTo>
                    <a:pt x="31" y="6039"/>
                    <a:pt x="58" y="6044"/>
                    <a:pt x="83" y="6044"/>
                  </a:cubicBezTo>
                  <a:cubicBezTo>
                    <a:pt x="143" y="6044"/>
                    <a:pt x="192" y="6015"/>
                    <a:pt x="251" y="5985"/>
                  </a:cubicBezTo>
                  <a:cubicBezTo>
                    <a:pt x="670" y="5755"/>
                    <a:pt x="1088" y="5546"/>
                    <a:pt x="1486" y="5294"/>
                  </a:cubicBezTo>
                  <a:cubicBezTo>
                    <a:pt x="2030" y="4981"/>
                    <a:pt x="2532" y="4625"/>
                    <a:pt x="3055" y="4290"/>
                  </a:cubicBezTo>
                  <a:cubicBezTo>
                    <a:pt x="3725" y="3851"/>
                    <a:pt x="4415" y="3411"/>
                    <a:pt x="5148" y="3118"/>
                  </a:cubicBezTo>
                  <a:cubicBezTo>
                    <a:pt x="5210" y="3077"/>
                    <a:pt x="5252" y="3056"/>
                    <a:pt x="5273" y="3035"/>
                  </a:cubicBezTo>
                  <a:cubicBezTo>
                    <a:pt x="5817" y="2512"/>
                    <a:pt x="6487" y="2135"/>
                    <a:pt x="7219" y="1926"/>
                  </a:cubicBezTo>
                  <a:cubicBezTo>
                    <a:pt x="7763" y="1779"/>
                    <a:pt x="8328" y="1654"/>
                    <a:pt x="8893" y="1486"/>
                  </a:cubicBezTo>
                  <a:cubicBezTo>
                    <a:pt x="9228" y="1403"/>
                    <a:pt x="9541" y="1298"/>
                    <a:pt x="9876" y="1235"/>
                  </a:cubicBezTo>
                  <a:lnTo>
                    <a:pt x="10044" y="1152"/>
                  </a:lnTo>
                  <a:cubicBezTo>
                    <a:pt x="10358" y="942"/>
                    <a:pt x="10713" y="838"/>
                    <a:pt x="11090" y="775"/>
                  </a:cubicBezTo>
                  <a:cubicBezTo>
                    <a:pt x="11550" y="733"/>
                    <a:pt x="12031" y="733"/>
                    <a:pt x="12471" y="670"/>
                  </a:cubicBezTo>
                  <a:cubicBezTo>
                    <a:pt x="12764" y="649"/>
                    <a:pt x="13036" y="608"/>
                    <a:pt x="13329" y="545"/>
                  </a:cubicBezTo>
                  <a:cubicBezTo>
                    <a:pt x="13538" y="524"/>
                    <a:pt x="13726" y="419"/>
                    <a:pt x="13873" y="294"/>
                  </a:cubicBezTo>
                  <a:cubicBezTo>
                    <a:pt x="13956" y="210"/>
                    <a:pt x="14040" y="147"/>
                    <a:pt x="14061" y="22"/>
                  </a:cubicBezTo>
                  <a:cubicBezTo>
                    <a:pt x="13831" y="1"/>
                    <a:pt x="13622" y="1"/>
                    <a:pt x="134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1"/>
            <p:cNvSpPr/>
            <p:nvPr/>
          </p:nvSpPr>
          <p:spPr>
            <a:xfrm>
              <a:off x="5245075" y="2717875"/>
              <a:ext cx="337425" cy="240325"/>
            </a:xfrm>
            <a:custGeom>
              <a:avLst/>
              <a:gdLst/>
              <a:ahLst/>
              <a:cxnLst/>
              <a:rect l="l" t="t" r="r" b="b"/>
              <a:pathLst>
                <a:path w="13497" h="9613" extrusionOk="0">
                  <a:moveTo>
                    <a:pt x="148" y="1"/>
                  </a:moveTo>
                  <a:cubicBezTo>
                    <a:pt x="104" y="1"/>
                    <a:pt x="47" y="20"/>
                    <a:pt x="1" y="51"/>
                  </a:cubicBezTo>
                  <a:cubicBezTo>
                    <a:pt x="1" y="176"/>
                    <a:pt x="85" y="197"/>
                    <a:pt x="147" y="218"/>
                  </a:cubicBezTo>
                  <a:cubicBezTo>
                    <a:pt x="294" y="302"/>
                    <a:pt x="440" y="406"/>
                    <a:pt x="608" y="448"/>
                  </a:cubicBezTo>
                  <a:cubicBezTo>
                    <a:pt x="922" y="595"/>
                    <a:pt x="1256" y="699"/>
                    <a:pt x="1570" y="804"/>
                  </a:cubicBezTo>
                  <a:cubicBezTo>
                    <a:pt x="2909" y="1243"/>
                    <a:pt x="4165" y="1808"/>
                    <a:pt x="5295" y="2687"/>
                  </a:cubicBezTo>
                  <a:cubicBezTo>
                    <a:pt x="5399" y="2750"/>
                    <a:pt x="5504" y="2834"/>
                    <a:pt x="5608" y="2896"/>
                  </a:cubicBezTo>
                  <a:cubicBezTo>
                    <a:pt x="6320" y="3273"/>
                    <a:pt x="6906" y="3754"/>
                    <a:pt x="7513" y="4277"/>
                  </a:cubicBezTo>
                  <a:cubicBezTo>
                    <a:pt x="8057" y="4779"/>
                    <a:pt x="8621" y="5282"/>
                    <a:pt x="9186" y="5763"/>
                  </a:cubicBezTo>
                  <a:cubicBezTo>
                    <a:pt x="9605" y="6139"/>
                    <a:pt x="10044" y="6453"/>
                    <a:pt x="10505" y="6767"/>
                  </a:cubicBezTo>
                  <a:cubicBezTo>
                    <a:pt x="10672" y="6893"/>
                    <a:pt x="10839" y="7018"/>
                    <a:pt x="10986" y="7186"/>
                  </a:cubicBezTo>
                  <a:cubicBezTo>
                    <a:pt x="11572" y="7751"/>
                    <a:pt x="12137" y="8316"/>
                    <a:pt x="12723" y="8880"/>
                  </a:cubicBezTo>
                  <a:cubicBezTo>
                    <a:pt x="12953" y="9111"/>
                    <a:pt x="13183" y="9362"/>
                    <a:pt x="13476" y="9613"/>
                  </a:cubicBezTo>
                  <a:lnTo>
                    <a:pt x="13497" y="9613"/>
                  </a:lnTo>
                  <a:cubicBezTo>
                    <a:pt x="13476" y="9529"/>
                    <a:pt x="13476" y="9487"/>
                    <a:pt x="13476" y="9424"/>
                  </a:cubicBezTo>
                  <a:cubicBezTo>
                    <a:pt x="13392" y="8901"/>
                    <a:pt x="13162" y="8462"/>
                    <a:pt x="12848" y="8044"/>
                  </a:cubicBezTo>
                  <a:cubicBezTo>
                    <a:pt x="12513" y="7625"/>
                    <a:pt x="12095" y="7248"/>
                    <a:pt x="11676" y="6935"/>
                  </a:cubicBezTo>
                  <a:cubicBezTo>
                    <a:pt x="11237" y="6600"/>
                    <a:pt x="10777" y="6328"/>
                    <a:pt x="10358" y="5972"/>
                  </a:cubicBezTo>
                  <a:cubicBezTo>
                    <a:pt x="10107" y="5763"/>
                    <a:pt x="9898" y="5595"/>
                    <a:pt x="9668" y="5365"/>
                  </a:cubicBezTo>
                  <a:cubicBezTo>
                    <a:pt x="9626" y="5323"/>
                    <a:pt x="9605" y="5303"/>
                    <a:pt x="9563" y="5282"/>
                  </a:cubicBezTo>
                  <a:cubicBezTo>
                    <a:pt x="8747" y="4717"/>
                    <a:pt x="7952" y="4110"/>
                    <a:pt x="7199" y="3503"/>
                  </a:cubicBezTo>
                  <a:cubicBezTo>
                    <a:pt x="6445" y="2875"/>
                    <a:pt x="5692" y="2269"/>
                    <a:pt x="4876" y="1746"/>
                  </a:cubicBezTo>
                  <a:cubicBezTo>
                    <a:pt x="4228" y="1306"/>
                    <a:pt x="3516" y="929"/>
                    <a:pt x="2784" y="637"/>
                  </a:cubicBezTo>
                  <a:cubicBezTo>
                    <a:pt x="2554" y="574"/>
                    <a:pt x="2303" y="448"/>
                    <a:pt x="2051" y="365"/>
                  </a:cubicBezTo>
                  <a:cubicBezTo>
                    <a:pt x="1633" y="197"/>
                    <a:pt x="1215" y="93"/>
                    <a:pt x="775" y="51"/>
                  </a:cubicBezTo>
                  <a:cubicBezTo>
                    <a:pt x="587" y="51"/>
                    <a:pt x="378" y="9"/>
                    <a:pt x="189" y="9"/>
                  </a:cubicBezTo>
                  <a:cubicBezTo>
                    <a:pt x="178" y="3"/>
                    <a:pt x="164" y="1"/>
                    <a:pt x="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1"/>
            <p:cNvSpPr/>
            <p:nvPr/>
          </p:nvSpPr>
          <p:spPr>
            <a:xfrm>
              <a:off x="4940125" y="2817300"/>
              <a:ext cx="401750" cy="65050"/>
            </a:xfrm>
            <a:custGeom>
              <a:avLst/>
              <a:gdLst/>
              <a:ahLst/>
              <a:cxnLst/>
              <a:rect l="l" t="t" r="r" b="b"/>
              <a:pathLst>
                <a:path w="16070" h="2602" extrusionOk="0">
                  <a:moveTo>
                    <a:pt x="8018" y="0"/>
                  </a:moveTo>
                  <a:cubicBezTo>
                    <a:pt x="7845" y="0"/>
                    <a:pt x="7670" y="3"/>
                    <a:pt x="7491" y="7"/>
                  </a:cubicBezTo>
                  <a:cubicBezTo>
                    <a:pt x="6445" y="28"/>
                    <a:pt x="5441" y="91"/>
                    <a:pt x="4394" y="112"/>
                  </a:cubicBezTo>
                  <a:cubicBezTo>
                    <a:pt x="3997" y="112"/>
                    <a:pt x="3599" y="112"/>
                    <a:pt x="3202" y="133"/>
                  </a:cubicBezTo>
                  <a:cubicBezTo>
                    <a:pt x="2428" y="196"/>
                    <a:pt x="1633" y="321"/>
                    <a:pt x="858" y="530"/>
                  </a:cubicBezTo>
                  <a:cubicBezTo>
                    <a:pt x="670" y="593"/>
                    <a:pt x="482" y="656"/>
                    <a:pt x="314" y="740"/>
                  </a:cubicBezTo>
                  <a:cubicBezTo>
                    <a:pt x="231" y="761"/>
                    <a:pt x="168" y="802"/>
                    <a:pt x="126" y="844"/>
                  </a:cubicBezTo>
                  <a:cubicBezTo>
                    <a:pt x="0" y="949"/>
                    <a:pt x="0" y="1054"/>
                    <a:pt x="126" y="1179"/>
                  </a:cubicBezTo>
                  <a:cubicBezTo>
                    <a:pt x="1046" y="829"/>
                    <a:pt x="1999" y="690"/>
                    <a:pt x="2984" y="690"/>
                  </a:cubicBezTo>
                  <a:cubicBezTo>
                    <a:pt x="3118" y="690"/>
                    <a:pt x="3254" y="693"/>
                    <a:pt x="3390" y="698"/>
                  </a:cubicBezTo>
                  <a:cubicBezTo>
                    <a:pt x="3725" y="698"/>
                    <a:pt x="4081" y="719"/>
                    <a:pt x="4415" y="719"/>
                  </a:cubicBezTo>
                  <a:cubicBezTo>
                    <a:pt x="4750" y="719"/>
                    <a:pt x="5127" y="698"/>
                    <a:pt x="5462" y="677"/>
                  </a:cubicBezTo>
                  <a:cubicBezTo>
                    <a:pt x="6140" y="632"/>
                    <a:pt x="6830" y="597"/>
                    <a:pt x="7514" y="597"/>
                  </a:cubicBezTo>
                  <a:cubicBezTo>
                    <a:pt x="7780" y="597"/>
                    <a:pt x="8044" y="602"/>
                    <a:pt x="8307" y="614"/>
                  </a:cubicBezTo>
                  <a:cubicBezTo>
                    <a:pt x="8893" y="635"/>
                    <a:pt x="9437" y="698"/>
                    <a:pt x="10002" y="740"/>
                  </a:cubicBezTo>
                  <a:cubicBezTo>
                    <a:pt x="10609" y="823"/>
                    <a:pt x="11195" y="928"/>
                    <a:pt x="11760" y="1095"/>
                  </a:cubicBezTo>
                  <a:cubicBezTo>
                    <a:pt x="12073" y="1200"/>
                    <a:pt x="12387" y="1242"/>
                    <a:pt x="12680" y="1346"/>
                  </a:cubicBezTo>
                  <a:cubicBezTo>
                    <a:pt x="13120" y="1472"/>
                    <a:pt x="13517" y="1723"/>
                    <a:pt x="13915" y="1932"/>
                  </a:cubicBezTo>
                  <a:cubicBezTo>
                    <a:pt x="14270" y="2100"/>
                    <a:pt x="14668" y="2309"/>
                    <a:pt x="15065" y="2455"/>
                  </a:cubicBezTo>
                  <a:cubicBezTo>
                    <a:pt x="15337" y="2560"/>
                    <a:pt x="15630" y="2602"/>
                    <a:pt x="15944" y="2602"/>
                  </a:cubicBezTo>
                  <a:cubicBezTo>
                    <a:pt x="15965" y="2602"/>
                    <a:pt x="16028" y="2581"/>
                    <a:pt x="16070" y="2581"/>
                  </a:cubicBezTo>
                  <a:cubicBezTo>
                    <a:pt x="16007" y="2518"/>
                    <a:pt x="15965" y="2497"/>
                    <a:pt x="15923" y="2476"/>
                  </a:cubicBezTo>
                  <a:cubicBezTo>
                    <a:pt x="15170" y="1974"/>
                    <a:pt x="14354" y="1556"/>
                    <a:pt x="13517" y="1221"/>
                  </a:cubicBezTo>
                  <a:cubicBezTo>
                    <a:pt x="12889" y="949"/>
                    <a:pt x="12262" y="740"/>
                    <a:pt x="11634" y="530"/>
                  </a:cubicBezTo>
                  <a:cubicBezTo>
                    <a:pt x="11027" y="342"/>
                    <a:pt x="10400" y="196"/>
                    <a:pt x="9751" y="112"/>
                  </a:cubicBezTo>
                  <a:cubicBezTo>
                    <a:pt x="9183" y="31"/>
                    <a:pt x="8615" y="0"/>
                    <a:pt x="80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41"/>
            <p:cNvSpPr/>
            <p:nvPr/>
          </p:nvSpPr>
          <p:spPr>
            <a:xfrm>
              <a:off x="5170800" y="3301700"/>
              <a:ext cx="175800" cy="309850"/>
            </a:xfrm>
            <a:custGeom>
              <a:avLst/>
              <a:gdLst/>
              <a:ahLst/>
              <a:cxnLst/>
              <a:rect l="l" t="t" r="r" b="b"/>
              <a:pathLst>
                <a:path w="7032" h="12394" extrusionOk="0">
                  <a:moveTo>
                    <a:pt x="6696" y="1"/>
                  </a:moveTo>
                  <a:cubicBezTo>
                    <a:pt x="6653" y="1"/>
                    <a:pt x="6604" y="17"/>
                    <a:pt x="6550" y="48"/>
                  </a:cubicBezTo>
                  <a:cubicBezTo>
                    <a:pt x="6487" y="69"/>
                    <a:pt x="6445" y="111"/>
                    <a:pt x="6445" y="195"/>
                  </a:cubicBezTo>
                  <a:cubicBezTo>
                    <a:pt x="6424" y="1199"/>
                    <a:pt x="6194" y="2162"/>
                    <a:pt x="5859" y="3082"/>
                  </a:cubicBezTo>
                  <a:cubicBezTo>
                    <a:pt x="5546" y="3919"/>
                    <a:pt x="5190" y="4735"/>
                    <a:pt x="4855" y="5551"/>
                  </a:cubicBezTo>
                  <a:cubicBezTo>
                    <a:pt x="4625" y="6116"/>
                    <a:pt x="4416" y="6660"/>
                    <a:pt x="4269" y="7204"/>
                  </a:cubicBezTo>
                  <a:cubicBezTo>
                    <a:pt x="4269" y="7267"/>
                    <a:pt x="4227" y="7288"/>
                    <a:pt x="4206" y="7351"/>
                  </a:cubicBezTo>
                  <a:cubicBezTo>
                    <a:pt x="3746" y="8167"/>
                    <a:pt x="3265" y="8983"/>
                    <a:pt x="2700" y="9736"/>
                  </a:cubicBezTo>
                  <a:cubicBezTo>
                    <a:pt x="2198" y="10406"/>
                    <a:pt x="1612" y="10971"/>
                    <a:pt x="942" y="11452"/>
                  </a:cubicBezTo>
                  <a:cubicBezTo>
                    <a:pt x="733" y="11598"/>
                    <a:pt x="524" y="11745"/>
                    <a:pt x="336" y="11891"/>
                  </a:cubicBezTo>
                  <a:cubicBezTo>
                    <a:pt x="210" y="11996"/>
                    <a:pt x="105" y="12121"/>
                    <a:pt x="43" y="12226"/>
                  </a:cubicBezTo>
                  <a:cubicBezTo>
                    <a:pt x="22" y="12247"/>
                    <a:pt x="22" y="12310"/>
                    <a:pt x="1" y="12331"/>
                  </a:cubicBezTo>
                  <a:cubicBezTo>
                    <a:pt x="22" y="12352"/>
                    <a:pt x="22" y="12352"/>
                    <a:pt x="22" y="12393"/>
                  </a:cubicBezTo>
                  <a:cubicBezTo>
                    <a:pt x="43" y="12393"/>
                    <a:pt x="105" y="12393"/>
                    <a:pt x="147" y="12352"/>
                  </a:cubicBezTo>
                  <a:cubicBezTo>
                    <a:pt x="419" y="12247"/>
                    <a:pt x="670" y="12142"/>
                    <a:pt x="942" y="12017"/>
                  </a:cubicBezTo>
                  <a:cubicBezTo>
                    <a:pt x="1528" y="11724"/>
                    <a:pt x="2030" y="11347"/>
                    <a:pt x="2512" y="10866"/>
                  </a:cubicBezTo>
                  <a:cubicBezTo>
                    <a:pt x="3014" y="10364"/>
                    <a:pt x="3453" y="9778"/>
                    <a:pt x="3872" y="9192"/>
                  </a:cubicBezTo>
                  <a:cubicBezTo>
                    <a:pt x="4311" y="8606"/>
                    <a:pt x="4625" y="7937"/>
                    <a:pt x="4855" y="7267"/>
                  </a:cubicBezTo>
                  <a:cubicBezTo>
                    <a:pt x="5127" y="6535"/>
                    <a:pt x="5357" y="5761"/>
                    <a:pt x="5608" y="5007"/>
                  </a:cubicBezTo>
                  <a:cubicBezTo>
                    <a:pt x="5859" y="4359"/>
                    <a:pt x="6069" y="3731"/>
                    <a:pt x="6382" y="3103"/>
                  </a:cubicBezTo>
                  <a:cubicBezTo>
                    <a:pt x="6424" y="3020"/>
                    <a:pt x="6487" y="2915"/>
                    <a:pt x="6529" y="2831"/>
                  </a:cubicBezTo>
                  <a:cubicBezTo>
                    <a:pt x="6613" y="2706"/>
                    <a:pt x="6696" y="2559"/>
                    <a:pt x="6738" y="2392"/>
                  </a:cubicBezTo>
                  <a:cubicBezTo>
                    <a:pt x="6947" y="1785"/>
                    <a:pt x="7031" y="1199"/>
                    <a:pt x="6968" y="572"/>
                  </a:cubicBezTo>
                  <a:cubicBezTo>
                    <a:pt x="6968" y="425"/>
                    <a:pt x="6927" y="279"/>
                    <a:pt x="6864" y="153"/>
                  </a:cubicBezTo>
                  <a:cubicBezTo>
                    <a:pt x="6824" y="48"/>
                    <a:pt x="6768" y="1"/>
                    <a:pt x="6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41"/>
            <p:cNvSpPr/>
            <p:nvPr/>
          </p:nvSpPr>
          <p:spPr>
            <a:xfrm>
              <a:off x="4866375" y="3257525"/>
              <a:ext cx="218150" cy="187675"/>
            </a:xfrm>
            <a:custGeom>
              <a:avLst/>
              <a:gdLst/>
              <a:ahLst/>
              <a:cxnLst/>
              <a:rect l="l" t="t" r="r" b="b"/>
              <a:pathLst>
                <a:path w="8726" h="7507" extrusionOk="0">
                  <a:moveTo>
                    <a:pt x="8422" y="0"/>
                  </a:moveTo>
                  <a:cubicBezTo>
                    <a:pt x="8323" y="0"/>
                    <a:pt x="8223" y="26"/>
                    <a:pt x="8119" y="79"/>
                  </a:cubicBezTo>
                  <a:cubicBezTo>
                    <a:pt x="7993" y="162"/>
                    <a:pt x="7888" y="267"/>
                    <a:pt x="7784" y="393"/>
                  </a:cubicBezTo>
                  <a:cubicBezTo>
                    <a:pt x="7596" y="665"/>
                    <a:pt x="7470" y="979"/>
                    <a:pt x="7303" y="1271"/>
                  </a:cubicBezTo>
                  <a:cubicBezTo>
                    <a:pt x="7156" y="1585"/>
                    <a:pt x="6989" y="1899"/>
                    <a:pt x="6821" y="2213"/>
                  </a:cubicBezTo>
                  <a:cubicBezTo>
                    <a:pt x="6717" y="2380"/>
                    <a:pt x="6549" y="2527"/>
                    <a:pt x="6424" y="2673"/>
                  </a:cubicBezTo>
                  <a:cubicBezTo>
                    <a:pt x="6298" y="2841"/>
                    <a:pt x="6110" y="2903"/>
                    <a:pt x="5901" y="2945"/>
                  </a:cubicBezTo>
                  <a:cubicBezTo>
                    <a:pt x="5817" y="2966"/>
                    <a:pt x="5775" y="2966"/>
                    <a:pt x="5733" y="3050"/>
                  </a:cubicBezTo>
                  <a:cubicBezTo>
                    <a:pt x="5378" y="3845"/>
                    <a:pt x="4834" y="4515"/>
                    <a:pt x="4143" y="5059"/>
                  </a:cubicBezTo>
                  <a:cubicBezTo>
                    <a:pt x="3097" y="5916"/>
                    <a:pt x="1925" y="6502"/>
                    <a:pt x="649" y="6858"/>
                  </a:cubicBezTo>
                  <a:cubicBezTo>
                    <a:pt x="502" y="6879"/>
                    <a:pt x="377" y="6942"/>
                    <a:pt x="251" y="7025"/>
                  </a:cubicBezTo>
                  <a:cubicBezTo>
                    <a:pt x="168" y="7067"/>
                    <a:pt x="84" y="7172"/>
                    <a:pt x="63" y="7172"/>
                  </a:cubicBezTo>
                  <a:cubicBezTo>
                    <a:pt x="0" y="7277"/>
                    <a:pt x="42" y="7381"/>
                    <a:pt x="147" y="7444"/>
                  </a:cubicBezTo>
                  <a:cubicBezTo>
                    <a:pt x="209" y="7486"/>
                    <a:pt x="293" y="7507"/>
                    <a:pt x="377" y="7507"/>
                  </a:cubicBezTo>
                  <a:cubicBezTo>
                    <a:pt x="523" y="7507"/>
                    <a:pt x="691" y="7486"/>
                    <a:pt x="816" y="7444"/>
                  </a:cubicBezTo>
                  <a:cubicBezTo>
                    <a:pt x="1737" y="7067"/>
                    <a:pt x="2658" y="6670"/>
                    <a:pt x="3515" y="6209"/>
                  </a:cubicBezTo>
                  <a:cubicBezTo>
                    <a:pt x="4122" y="5875"/>
                    <a:pt x="4687" y="5498"/>
                    <a:pt x="5210" y="5038"/>
                  </a:cubicBezTo>
                  <a:cubicBezTo>
                    <a:pt x="5294" y="4954"/>
                    <a:pt x="5399" y="4870"/>
                    <a:pt x="5482" y="4766"/>
                  </a:cubicBezTo>
                  <a:cubicBezTo>
                    <a:pt x="6131" y="3992"/>
                    <a:pt x="6800" y="3217"/>
                    <a:pt x="7407" y="2380"/>
                  </a:cubicBezTo>
                  <a:cubicBezTo>
                    <a:pt x="7909" y="1711"/>
                    <a:pt x="8349" y="979"/>
                    <a:pt x="8684" y="162"/>
                  </a:cubicBezTo>
                  <a:cubicBezTo>
                    <a:pt x="8684" y="142"/>
                    <a:pt x="8684" y="121"/>
                    <a:pt x="8725" y="79"/>
                  </a:cubicBezTo>
                  <a:cubicBezTo>
                    <a:pt x="8621" y="26"/>
                    <a:pt x="8521" y="0"/>
                    <a:pt x="84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1"/>
            <p:cNvSpPr/>
            <p:nvPr/>
          </p:nvSpPr>
          <p:spPr>
            <a:xfrm>
              <a:off x="5320925" y="2985100"/>
              <a:ext cx="185725" cy="296975"/>
            </a:xfrm>
            <a:custGeom>
              <a:avLst/>
              <a:gdLst/>
              <a:ahLst/>
              <a:cxnLst/>
              <a:rect l="l" t="t" r="r" b="b"/>
              <a:pathLst>
                <a:path w="7429" h="11879" extrusionOk="0">
                  <a:moveTo>
                    <a:pt x="272" y="0"/>
                  </a:moveTo>
                  <a:cubicBezTo>
                    <a:pt x="238" y="0"/>
                    <a:pt x="203" y="5"/>
                    <a:pt x="168" y="12"/>
                  </a:cubicBezTo>
                  <a:cubicBezTo>
                    <a:pt x="64" y="54"/>
                    <a:pt x="1" y="137"/>
                    <a:pt x="64" y="221"/>
                  </a:cubicBezTo>
                  <a:cubicBezTo>
                    <a:pt x="85" y="305"/>
                    <a:pt x="126" y="388"/>
                    <a:pt x="189" y="472"/>
                  </a:cubicBezTo>
                  <a:cubicBezTo>
                    <a:pt x="336" y="619"/>
                    <a:pt x="503" y="807"/>
                    <a:pt x="650" y="953"/>
                  </a:cubicBezTo>
                  <a:cubicBezTo>
                    <a:pt x="1005" y="1267"/>
                    <a:pt x="1319" y="1581"/>
                    <a:pt x="1675" y="1874"/>
                  </a:cubicBezTo>
                  <a:cubicBezTo>
                    <a:pt x="2407" y="2481"/>
                    <a:pt x="3014" y="3192"/>
                    <a:pt x="3516" y="3987"/>
                  </a:cubicBezTo>
                  <a:cubicBezTo>
                    <a:pt x="3851" y="4573"/>
                    <a:pt x="4207" y="5138"/>
                    <a:pt x="4583" y="5703"/>
                  </a:cubicBezTo>
                  <a:cubicBezTo>
                    <a:pt x="4771" y="5975"/>
                    <a:pt x="5002" y="6247"/>
                    <a:pt x="5211" y="6498"/>
                  </a:cubicBezTo>
                  <a:cubicBezTo>
                    <a:pt x="5253" y="6561"/>
                    <a:pt x="5295" y="6624"/>
                    <a:pt x="5315" y="6666"/>
                  </a:cubicBezTo>
                  <a:cubicBezTo>
                    <a:pt x="5567" y="7419"/>
                    <a:pt x="5922" y="8151"/>
                    <a:pt x="6194" y="8925"/>
                  </a:cubicBezTo>
                  <a:cubicBezTo>
                    <a:pt x="6362" y="9281"/>
                    <a:pt x="6487" y="9679"/>
                    <a:pt x="6613" y="10034"/>
                  </a:cubicBezTo>
                  <a:cubicBezTo>
                    <a:pt x="6780" y="10453"/>
                    <a:pt x="6885" y="10913"/>
                    <a:pt x="6948" y="11373"/>
                  </a:cubicBezTo>
                  <a:cubicBezTo>
                    <a:pt x="6948" y="11499"/>
                    <a:pt x="6989" y="11645"/>
                    <a:pt x="7073" y="11750"/>
                  </a:cubicBezTo>
                  <a:cubicBezTo>
                    <a:pt x="7148" y="11806"/>
                    <a:pt x="7206" y="11879"/>
                    <a:pt x="7322" y="11879"/>
                  </a:cubicBezTo>
                  <a:cubicBezTo>
                    <a:pt x="7336" y="11879"/>
                    <a:pt x="7350" y="11878"/>
                    <a:pt x="7366" y="11876"/>
                  </a:cubicBezTo>
                  <a:cubicBezTo>
                    <a:pt x="7387" y="11687"/>
                    <a:pt x="7408" y="11541"/>
                    <a:pt x="7408" y="11373"/>
                  </a:cubicBezTo>
                  <a:cubicBezTo>
                    <a:pt x="7429" y="10850"/>
                    <a:pt x="7324" y="10327"/>
                    <a:pt x="7094" y="9783"/>
                  </a:cubicBezTo>
                  <a:cubicBezTo>
                    <a:pt x="6906" y="9197"/>
                    <a:pt x="6655" y="8674"/>
                    <a:pt x="6424" y="8151"/>
                  </a:cubicBezTo>
                  <a:cubicBezTo>
                    <a:pt x="6173" y="7649"/>
                    <a:pt x="5943" y="7126"/>
                    <a:pt x="5713" y="6603"/>
                  </a:cubicBezTo>
                  <a:cubicBezTo>
                    <a:pt x="5546" y="6268"/>
                    <a:pt x="5378" y="5933"/>
                    <a:pt x="5190" y="5598"/>
                  </a:cubicBezTo>
                  <a:cubicBezTo>
                    <a:pt x="4144" y="3757"/>
                    <a:pt x="2826" y="2104"/>
                    <a:pt x="1235" y="723"/>
                  </a:cubicBezTo>
                  <a:cubicBezTo>
                    <a:pt x="1005" y="493"/>
                    <a:pt x="712" y="284"/>
                    <a:pt x="461" y="75"/>
                  </a:cubicBezTo>
                  <a:cubicBezTo>
                    <a:pt x="405" y="19"/>
                    <a:pt x="340"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41"/>
            <p:cNvSpPr/>
            <p:nvPr/>
          </p:nvSpPr>
          <p:spPr>
            <a:xfrm>
              <a:off x="4824525" y="3140225"/>
              <a:ext cx="185725" cy="188325"/>
            </a:xfrm>
            <a:custGeom>
              <a:avLst/>
              <a:gdLst/>
              <a:ahLst/>
              <a:cxnLst/>
              <a:rect l="l" t="t" r="r" b="b"/>
              <a:pathLst>
                <a:path w="7429" h="7533" extrusionOk="0">
                  <a:moveTo>
                    <a:pt x="7303" y="0"/>
                  </a:moveTo>
                  <a:cubicBezTo>
                    <a:pt x="7177" y="105"/>
                    <a:pt x="7052" y="168"/>
                    <a:pt x="6947" y="272"/>
                  </a:cubicBezTo>
                  <a:cubicBezTo>
                    <a:pt x="6361" y="753"/>
                    <a:pt x="5838" y="1318"/>
                    <a:pt x="5336" y="1925"/>
                  </a:cubicBezTo>
                  <a:cubicBezTo>
                    <a:pt x="4917" y="2448"/>
                    <a:pt x="4478" y="2971"/>
                    <a:pt x="4060" y="3494"/>
                  </a:cubicBezTo>
                  <a:cubicBezTo>
                    <a:pt x="3285" y="4457"/>
                    <a:pt x="2344" y="5294"/>
                    <a:pt x="1381" y="6089"/>
                  </a:cubicBezTo>
                  <a:cubicBezTo>
                    <a:pt x="921" y="6424"/>
                    <a:pt x="523" y="6821"/>
                    <a:pt x="147" y="7177"/>
                  </a:cubicBezTo>
                  <a:cubicBezTo>
                    <a:pt x="84" y="7219"/>
                    <a:pt x="63" y="7261"/>
                    <a:pt x="0" y="7303"/>
                  </a:cubicBezTo>
                  <a:cubicBezTo>
                    <a:pt x="84" y="7449"/>
                    <a:pt x="189" y="7491"/>
                    <a:pt x="314" y="7491"/>
                  </a:cubicBezTo>
                  <a:cubicBezTo>
                    <a:pt x="461" y="7533"/>
                    <a:pt x="607" y="7533"/>
                    <a:pt x="733" y="7533"/>
                  </a:cubicBezTo>
                  <a:cubicBezTo>
                    <a:pt x="795" y="7533"/>
                    <a:pt x="837" y="7470"/>
                    <a:pt x="900" y="7449"/>
                  </a:cubicBezTo>
                  <a:cubicBezTo>
                    <a:pt x="1339" y="7051"/>
                    <a:pt x="1758" y="6654"/>
                    <a:pt x="2197" y="6256"/>
                  </a:cubicBezTo>
                  <a:cubicBezTo>
                    <a:pt x="3181" y="5399"/>
                    <a:pt x="4122" y="4499"/>
                    <a:pt x="5022" y="3557"/>
                  </a:cubicBezTo>
                  <a:cubicBezTo>
                    <a:pt x="5148" y="3453"/>
                    <a:pt x="5231" y="3306"/>
                    <a:pt x="5336" y="3181"/>
                  </a:cubicBezTo>
                  <a:cubicBezTo>
                    <a:pt x="5692" y="2762"/>
                    <a:pt x="6047" y="2344"/>
                    <a:pt x="6424" y="1925"/>
                  </a:cubicBezTo>
                  <a:cubicBezTo>
                    <a:pt x="6675" y="1590"/>
                    <a:pt x="6968" y="1277"/>
                    <a:pt x="7177" y="900"/>
                  </a:cubicBezTo>
                  <a:cubicBezTo>
                    <a:pt x="7282" y="733"/>
                    <a:pt x="7386" y="565"/>
                    <a:pt x="7407" y="356"/>
                  </a:cubicBezTo>
                  <a:cubicBezTo>
                    <a:pt x="7428" y="230"/>
                    <a:pt x="7407" y="126"/>
                    <a:pt x="7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41"/>
            <p:cNvSpPr/>
            <p:nvPr/>
          </p:nvSpPr>
          <p:spPr>
            <a:xfrm>
              <a:off x="5185975" y="3248600"/>
              <a:ext cx="79525" cy="191375"/>
            </a:xfrm>
            <a:custGeom>
              <a:avLst/>
              <a:gdLst/>
              <a:ahLst/>
              <a:cxnLst/>
              <a:rect l="l" t="t" r="r" b="b"/>
              <a:pathLst>
                <a:path w="3181" h="7655" extrusionOk="0">
                  <a:moveTo>
                    <a:pt x="2617" y="1"/>
                  </a:moveTo>
                  <a:cubicBezTo>
                    <a:pt x="2574" y="1"/>
                    <a:pt x="2544" y="32"/>
                    <a:pt x="2532" y="101"/>
                  </a:cubicBezTo>
                  <a:cubicBezTo>
                    <a:pt x="2470" y="206"/>
                    <a:pt x="2470" y="310"/>
                    <a:pt x="2470" y="415"/>
                  </a:cubicBezTo>
                  <a:cubicBezTo>
                    <a:pt x="2470" y="729"/>
                    <a:pt x="2511" y="1064"/>
                    <a:pt x="2511" y="1377"/>
                  </a:cubicBezTo>
                  <a:cubicBezTo>
                    <a:pt x="2511" y="2172"/>
                    <a:pt x="2365" y="2947"/>
                    <a:pt x="2198" y="3742"/>
                  </a:cubicBezTo>
                  <a:cubicBezTo>
                    <a:pt x="2030" y="4349"/>
                    <a:pt x="1842" y="4934"/>
                    <a:pt x="1612" y="5520"/>
                  </a:cubicBezTo>
                  <a:cubicBezTo>
                    <a:pt x="1570" y="5646"/>
                    <a:pt x="1570" y="5646"/>
                    <a:pt x="1423" y="5646"/>
                  </a:cubicBezTo>
                  <a:lnTo>
                    <a:pt x="1319" y="5646"/>
                  </a:lnTo>
                  <a:cubicBezTo>
                    <a:pt x="1089" y="5604"/>
                    <a:pt x="1005" y="5520"/>
                    <a:pt x="963" y="5311"/>
                  </a:cubicBezTo>
                  <a:cubicBezTo>
                    <a:pt x="984" y="5144"/>
                    <a:pt x="1005" y="4997"/>
                    <a:pt x="1068" y="4830"/>
                  </a:cubicBezTo>
                  <a:cubicBezTo>
                    <a:pt x="1172" y="4495"/>
                    <a:pt x="1319" y="4160"/>
                    <a:pt x="1465" y="3825"/>
                  </a:cubicBezTo>
                  <a:cubicBezTo>
                    <a:pt x="1528" y="3637"/>
                    <a:pt x="1591" y="3470"/>
                    <a:pt x="1633" y="3323"/>
                  </a:cubicBezTo>
                  <a:cubicBezTo>
                    <a:pt x="1674" y="3219"/>
                    <a:pt x="1695" y="3114"/>
                    <a:pt x="1695" y="3009"/>
                  </a:cubicBezTo>
                  <a:cubicBezTo>
                    <a:pt x="1695" y="2800"/>
                    <a:pt x="1591" y="2716"/>
                    <a:pt x="1402" y="2696"/>
                  </a:cubicBezTo>
                  <a:lnTo>
                    <a:pt x="1214" y="2696"/>
                  </a:lnTo>
                  <a:cubicBezTo>
                    <a:pt x="1151" y="2988"/>
                    <a:pt x="1089" y="3260"/>
                    <a:pt x="1005" y="3533"/>
                  </a:cubicBezTo>
                  <a:cubicBezTo>
                    <a:pt x="838" y="4244"/>
                    <a:pt x="649" y="4934"/>
                    <a:pt x="482" y="5646"/>
                  </a:cubicBezTo>
                  <a:cubicBezTo>
                    <a:pt x="377" y="6022"/>
                    <a:pt x="335" y="6399"/>
                    <a:pt x="273" y="6776"/>
                  </a:cubicBezTo>
                  <a:cubicBezTo>
                    <a:pt x="273" y="6859"/>
                    <a:pt x="252" y="6880"/>
                    <a:pt x="210" y="6922"/>
                  </a:cubicBezTo>
                  <a:cubicBezTo>
                    <a:pt x="21" y="7090"/>
                    <a:pt x="1" y="7278"/>
                    <a:pt x="168" y="7424"/>
                  </a:cubicBezTo>
                  <a:cubicBezTo>
                    <a:pt x="335" y="7550"/>
                    <a:pt x="482" y="7634"/>
                    <a:pt x="670" y="7654"/>
                  </a:cubicBezTo>
                  <a:cubicBezTo>
                    <a:pt x="733" y="7613"/>
                    <a:pt x="775" y="7529"/>
                    <a:pt x="838" y="7487"/>
                  </a:cubicBezTo>
                  <a:cubicBezTo>
                    <a:pt x="1570" y="6483"/>
                    <a:pt x="2114" y="5416"/>
                    <a:pt x="2511" y="4265"/>
                  </a:cubicBezTo>
                  <a:cubicBezTo>
                    <a:pt x="2721" y="3679"/>
                    <a:pt x="2867" y="3093"/>
                    <a:pt x="2972" y="2486"/>
                  </a:cubicBezTo>
                  <a:cubicBezTo>
                    <a:pt x="2972" y="2403"/>
                    <a:pt x="3035" y="2319"/>
                    <a:pt x="3055" y="2256"/>
                  </a:cubicBezTo>
                  <a:cubicBezTo>
                    <a:pt x="3160" y="2047"/>
                    <a:pt x="3181" y="1796"/>
                    <a:pt x="3181" y="1566"/>
                  </a:cubicBezTo>
                  <a:cubicBezTo>
                    <a:pt x="3181" y="1105"/>
                    <a:pt x="3076" y="687"/>
                    <a:pt x="2867" y="268"/>
                  </a:cubicBezTo>
                  <a:cubicBezTo>
                    <a:pt x="2846" y="185"/>
                    <a:pt x="2783" y="101"/>
                    <a:pt x="2742" y="59"/>
                  </a:cubicBezTo>
                  <a:cubicBezTo>
                    <a:pt x="2695" y="22"/>
                    <a:pt x="2652" y="1"/>
                    <a:pt x="2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41"/>
            <p:cNvSpPr/>
            <p:nvPr/>
          </p:nvSpPr>
          <p:spPr>
            <a:xfrm>
              <a:off x="4927575" y="3391025"/>
              <a:ext cx="155900" cy="104300"/>
            </a:xfrm>
            <a:custGeom>
              <a:avLst/>
              <a:gdLst/>
              <a:ahLst/>
              <a:cxnLst/>
              <a:rect l="l" t="t" r="r" b="b"/>
              <a:pathLst>
                <a:path w="6236" h="4172" extrusionOk="0">
                  <a:moveTo>
                    <a:pt x="5627" y="0"/>
                  </a:moveTo>
                  <a:cubicBezTo>
                    <a:pt x="5552" y="0"/>
                    <a:pt x="5475" y="26"/>
                    <a:pt x="5399" y="74"/>
                  </a:cubicBezTo>
                  <a:cubicBezTo>
                    <a:pt x="5294" y="158"/>
                    <a:pt x="5210" y="284"/>
                    <a:pt x="5148" y="430"/>
                  </a:cubicBezTo>
                  <a:cubicBezTo>
                    <a:pt x="5022" y="807"/>
                    <a:pt x="4750" y="1079"/>
                    <a:pt x="4457" y="1330"/>
                  </a:cubicBezTo>
                  <a:cubicBezTo>
                    <a:pt x="4039" y="1727"/>
                    <a:pt x="3557" y="2020"/>
                    <a:pt x="3055" y="2250"/>
                  </a:cubicBezTo>
                  <a:lnTo>
                    <a:pt x="1402" y="3045"/>
                  </a:lnTo>
                  <a:cubicBezTo>
                    <a:pt x="963" y="3276"/>
                    <a:pt x="523" y="3527"/>
                    <a:pt x="147" y="3924"/>
                  </a:cubicBezTo>
                  <a:lnTo>
                    <a:pt x="0" y="4092"/>
                  </a:lnTo>
                  <a:cubicBezTo>
                    <a:pt x="105" y="4113"/>
                    <a:pt x="168" y="4154"/>
                    <a:pt x="251" y="4154"/>
                  </a:cubicBezTo>
                  <a:cubicBezTo>
                    <a:pt x="313" y="4167"/>
                    <a:pt x="372" y="4172"/>
                    <a:pt x="431" y="4172"/>
                  </a:cubicBezTo>
                  <a:cubicBezTo>
                    <a:pt x="573" y="4172"/>
                    <a:pt x="710" y="4142"/>
                    <a:pt x="858" y="4113"/>
                  </a:cubicBezTo>
                  <a:cubicBezTo>
                    <a:pt x="2051" y="3736"/>
                    <a:pt x="3202" y="3192"/>
                    <a:pt x="4290" y="2543"/>
                  </a:cubicBezTo>
                  <a:cubicBezTo>
                    <a:pt x="4771" y="2250"/>
                    <a:pt x="5252" y="1916"/>
                    <a:pt x="5712" y="1602"/>
                  </a:cubicBezTo>
                  <a:cubicBezTo>
                    <a:pt x="6089" y="1330"/>
                    <a:pt x="6236" y="890"/>
                    <a:pt x="6110" y="472"/>
                  </a:cubicBezTo>
                  <a:cubicBezTo>
                    <a:pt x="6068" y="325"/>
                    <a:pt x="5984" y="221"/>
                    <a:pt x="5880" y="116"/>
                  </a:cubicBezTo>
                  <a:cubicBezTo>
                    <a:pt x="5800" y="37"/>
                    <a:pt x="5715" y="0"/>
                    <a:pt x="56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41"/>
            <p:cNvSpPr/>
            <p:nvPr/>
          </p:nvSpPr>
          <p:spPr>
            <a:xfrm>
              <a:off x="5260250" y="2458350"/>
              <a:ext cx="264725" cy="125850"/>
            </a:xfrm>
            <a:custGeom>
              <a:avLst/>
              <a:gdLst/>
              <a:ahLst/>
              <a:cxnLst/>
              <a:rect l="l" t="t" r="r" b="b"/>
              <a:pathLst>
                <a:path w="10589" h="5034" extrusionOk="0">
                  <a:moveTo>
                    <a:pt x="1013" y="0"/>
                  </a:moveTo>
                  <a:cubicBezTo>
                    <a:pt x="767" y="0"/>
                    <a:pt x="531" y="17"/>
                    <a:pt x="315" y="54"/>
                  </a:cubicBezTo>
                  <a:cubicBezTo>
                    <a:pt x="84" y="116"/>
                    <a:pt x="1" y="409"/>
                    <a:pt x="440" y="430"/>
                  </a:cubicBezTo>
                  <a:cubicBezTo>
                    <a:pt x="1779" y="535"/>
                    <a:pt x="3035" y="1058"/>
                    <a:pt x="4269" y="1497"/>
                  </a:cubicBezTo>
                  <a:cubicBezTo>
                    <a:pt x="4416" y="1581"/>
                    <a:pt x="4604" y="1665"/>
                    <a:pt x="4792" y="1727"/>
                  </a:cubicBezTo>
                  <a:cubicBezTo>
                    <a:pt x="5525" y="2041"/>
                    <a:pt x="6257" y="2334"/>
                    <a:pt x="6968" y="2732"/>
                  </a:cubicBezTo>
                  <a:cubicBezTo>
                    <a:pt x="7408" y="2962"/>
                    <a:pt x="7805" y="3255"/>
                    <a:pt x="8182" y="3548"/>
                  </a:cubicBezTo>
                  <a:cubicBezTo>
                    <a:pt x="8810" y="4008"/>
                    <a:pt x="9479" y="4489"/>
                    <a:pt x="10149" y="4887"/>
                  </a:cubicBezTo>
                  <a:cubicBezTo>
                    <a:pt x="10274" y="4950"/>
                    <a:pt x="10442" y="5033"/>
                    <a:pt x="10567" y="5033"/>
                  </a:cubicBezTo>
                  <a:lnTo>
                    <a:pt x="10588" y="5012"/>
                  </a:lnTo>
                  <a:cubicBezTo>
                    <a:pt x="10546" y="4929"/>
                    <a:pt x="10525" y="4824"/>
                    <a:pt x="10463" y="4740"/>
                  </a:cubicBezTo>
                  <a:cubicBezTo>
                    <a:pt x="10232" y="4385"/>
                    <a:pt x="9939" y="4071"/>
                    <a:pt x="9605" y="3778"/>
                  </a:cubicBezTo>
                  <a:cubicBezTo>
                    <a:pt x="9186" y="3443"/>
                    <a:pt x="8747" y="3171"/>
                    <a:pt x="8266" y="2878"/>
                  </a:cubicBezTo>
                  <a:cubicBezTo>
                    <a:pt x="7889" y="2648"/>
                    <a:pt x="7512" y="2418"/>
                    <a:pt x="7157" y="2125"/>
                  </a:cubicBezTo>
                  <a:cubicBezTo>
                    <a:pt x="7136" y="2104"/>
                    <a:pt x="7094" y="2083"/>
                    <a:pt x="7073" y="2083"/>
                  </a:cubicBezTo>
                  <a:cubicBezTo>
                    <a:pt x="6320" y="1811"/>
                    <a:pt x="5650" y="1414"/>
                    <a:pt x="4939" y="1079"/>
                  </a:cubicBezTo>
                  <a:cubicBezTo>
                    <a:pt x="4478" y="849"/>
                    <a:pt x="3997" y="639"/>
                    <a:pt x="3495" y="451"/>
                  </a:cubicBezTo>
                  <a:cubicBezTo>
                    <a:pt x="3307" y="367"/>
                    <a:pt x="3077" y="326"/>
                    <a:pt x="2888" y="284"/>
                  </a:cubicBezTo>
                  <a:cubicBezTo>
                    <a:pt x="2292" y="105"/>
                    <a:pt x="1622" y="0"/>
                    <a:pt x="10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41"/>
            <p:cNvSpPr/>
            <p:nvPr/>
          </p:nvSpPr>
          <p:spPr>
            <a:xfrm>
              <a:off x="5103850" y="2547500"/>
              <a:ext cx="228625" cy="41400"/>
            </a:xfrm>
            <a:custGeom>
              <a:avLst/>
              <a:gdLst/>
              <a:ahLst/>
              <a:cxnLst/>
              <a:rect l="l" t="t" r="r" b="b"/>
              <a:pathLst>
                <a:path w="9145" h="1656" extrusionOk="0">
                  <a:moveTo>
                    <a:pt x="2350" y="1"/>
                  </a:moveTo>
                  <a:cubicBezTo>
                    <a:pt x="1665" y="1"/>
                    <a:pt x="980" y="142"/>
                    <a:pt x="314" y="338"/>
                  </a:cubicBezTo>
                  <a:cubicBezTo>
                    <a:pt x="210" y="379"/>
                    <a:pt x="84" y="421"/>
                    <a:pt x="1" y="547"/>
                  </a:cubicBezTo>
                  <a:cubicBezTo>
                    <a:pt x="168" y="651"/>
                    <a:pt x="293" y="693"/>
                    <a:pt x="461" y="693"/>
                  </a:cubicBezTo>
                  <a:lnTo>
                    <a:pt x="921" y="693"/>
                  </a:lnTo>
                  <a:cubicBezTo>
                    <a:pt x="1633" y="693"/>
                    <a:pt x="2365" y="714"/>
                    <a:pt x="3076" y="735"/>
                  </a:cubicBezTo>
                  <a:cubicBezTo>
                    <a:pt x="4269" y="798"/>
                    <a:pt x="5503" y="965"/>
                    <a:pt x="6675" y="1237"/>
                  </a:cubicBezTo>
                  <a:cubicBezTo>
                    <a:pt x="7073" y="1321"/>
                    <a:pt x="7470" y="1446"/>
                    <a:pt x="7847" y="1551"/>
                  </a:cubicBezTo>
                  <a:cubicBezTo>
                    <a:pt x="8076" y="1623"/>
                    <a:pt x="8314" y="1655"/>
                    <a:pt x="8549" y="1655"/>
                  </a:cubicBezTo>
                  <a:cubicBezTo>
                    <a:pt x="8658" y="1655"/>
                    <a:pt x="8766" y="1648"/>
                    <a:pt x="8872" y="1635"/>
                  </a:cubicBezTo>
                  <a:cubicBezTo>
                    <a:pt x="8893" y="1635"/>
                    <a:pt x="8935" y="1635"/>
                    <a:pt x="8914" y="1572"/>
                  </a:cubicBezTo>
                  <a:cubicBezTo>
                    <a:pt x="8998" y="1551"/>
                    <a:pt x="9102" y="1551"/>
                    <a:pt x="9102" y="1446"/>
                  </a:cubicBezTo>
                  <a:cubicBezTo>
                    <a:pt x="9144" y="1363"/>
                    <a:pt x="9040" y="1321"/>
                    <a:pt x="8977" y="1279"/>
                  </a:cubicBezTo>
                  <a:cubicBezTo>
                    <a:pt x="8893" y="1258"/>
                    <a:pt x="8809" y="1216"/>
                    <a:pt x="8747" y="1174"/>
                  </a:cubicBezTo>
                  <a:cubicBezTo>
                    <a:pt x="8558" y="1133"/>
                    <a:pt x="8412" y="1070"/>
                    <a:pt x="8224" y="1028"/>
                  </a:cubicBezTo>
                  <a:cubicBezTo>
                    <a:pt x="7198" y="756"/>
                    <a:pt x="6152" y="484"/>
                    <a:pt x="5085" y="296"/>
                  </a:cubicBezTo>
                  <a:cubicBezTo>
                    <a:pt x="4227" y="128"/>
                    <a:pt x="3348" y="24"/>
                    <a:pt x="2490" y="3"/>
                  </a:cubicBezTo>
                  <a:cubicBezTo>
                    <a:pt x="2444" y="1"/>
                    <a:pt x="2397" y="1"/>
                    <a:pt x="2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41"/>
            <p:cNvSpPr/>
            <p:nvPr/>
          </p:nvSpPr>
          <p:spPr>
            <a:xfrm>
              <a:off x="4985100" y="2451550"/>
              <a:ext cx="250075" cy="39225"/>
            </a:xfrm>
            <a:custGeom>
              <a:avLst/>
              <a:gdLst/>
              <a:ahLst/>
              <a:cxnLst/>
              <a:rect l="l" t="t" r="r" b="b"/>
              <a:pathLst>
                <a:path w="10003" h="1569" extrusionOk="0">
                  <a:moveTo>
                    <a:pt x="7852" y="0"/>
                  </a:moveTo>
                  <a:cubicBezTo>
                    <a:pt x="7309" y="0"/>
                    <a:pt x="6762" y="50"/>
                    <a:pt x="6215" y="137"/>
                  </a:cubicBezTo>
                  <a:cubicBezTo>
                    <a:pt x="5399" y="242"/>
                    <a:pt x="4604" y="367"/>
                    <a:pt x="3788" y="472"/>
                  </a:cubicBezTo>
                  <a:cubicBezTo>
                    <a:pt x="3411" y="514"/>
                    <a:pt x="3035" y="514"/>
                    <a:pt x="2658" y="556"/>
                  </a:cubicBezTo>
                  <a:cubicBezTo>
                    <a:pt x="2470" y="556"/>
                    <a:pt x="2303" y="577"/>
                    <a:pt x="2114" y="619"/>
                  </a:cubicBezTo>
                  <a:cubicBezTo>
                    <a:pt x="1528" y="765"/>
                    <a:pt x="963" y="932"/>
                    <a:pt x="419" y="1183"/>
                  </a:cubicBezTo>
                  <a:cubicBezTo>
                    <a:pt x="315" y="1225"/>
                    <a:pt x="168" y="1288"/>
                    <a:pt x="64" y="1351"/>
                  </a:cubicBezTo>
                  <a:cubicBezTo>
                    <a:pt x="22" y="1351"/>
                    <a:pt x="1" y="1414"/>
                    <a:pt x="1" y="1455"/>
                  </a:cubicBezTo>
                  <a:cubicBezTo>
                    <a:pt x="1" y="1518"/>
                    <a:pt x="64" y="1539"/>
                    <a:pt x="126" y="1539"/>
                  </a:cubicBezTo>
                  <a:cubicBezTo>
                    <a:pt x="264" y="1551"/>
                    <a:pt x="407" y="1568"/>
                    <a:pt x="550" y="1568"/>
                  </a:cubicBezTo>
                  <a:cubicBezTo>
                    <a:pt x="669" y="1568"/>
                    <a:pt x="787" y="1556"/>
                    <a:pt x="901" y="1518"/>
                  </a:cubicBezTo>
                  <a:cubicBezTo>
                    <a:pt x="1926" y="1204"/>
                    <a:pt x="2993" y="1016"/>
                    <a:pt x="4039" y="891"/>
                  </a:cubicBezTo>
                  <a:cubicBezTo>
                    <a:pt x="5085" y="723"/>
                    <a:pt x="6132" y="598"/>
                    <a:pt x="7178" y="472"/>
                  </a:cubicBezTo>
                  <a:cubicBezTo>
                    <a:pt x="7227" y="465"/>
                    <a:pt x="7275" y="463"/>
                    <a:pt x="7325" y="463"/>
                  </a:cubicBezTo>
                  <a:cubicBezTo>
                    <a:pt x="7424" y="463"/>
                    <a:pt x="7526" y="472"/>
                    <a:pt x="7638" y="472"/>
                  </a:cubicBezTo>
                  <a:cubicBezTo>
                    <a:pt x="8077" y="493"/>
                    <a:pt x="8496" y="556"/>
                    <a:pt x="8935" y="577"/>
                  </a:cubicBezTo>
                  <a:lnTo>
                    <a:pt x="9751" y="577"/>
                  </a:lnTo>
                  <a:cubicBezTo>
                    <a:pt x="9835" y="577"/>
                    <a:pt x="9940" y="577"/>
                    <a:pt x="10002" y="556"/>
                  </a:cubicBezTo>
                  <a:cubicBezTo>
                    <a:pt x="9961" y="493"/>
                    <a:pt x="9940" y="451"/>
                    <a:pt x="9877" y="409"/>
                  </a:cubicBezTo>
                  <a:cubicBezTo>
                    <a:pt x="9584" y="263"/>
                    <a:pt x="9312" y="137"/>
                    <a:pt x="8956" y="75"/>
                  </a:cubicBezTo>
                  <a:cubicBezTo>
                    <a:pt x="8591" y="24"/>
                    <a:pt x="8222" y="0"/>
                    <a:pt x="7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1"/>
            <p:cNvSpPr/>
            <p:nvPr/>
          </p:nvSpPr>
          <p:spPr>
            <a:xfrm>
              <a:off x="5434975" y="3224425"/>
              <a:ext cx="49200" cy="203000"/>
            </a:xfrm>
            <a:custGeom>
              <a:avLst/>
              <a:gdLst/>
              <a:ahLst/>
              <a:cxnLst/>
              <a:rect l="l" t="t" r="r" b="b"/>
              <a:pathLst>
                <a:path w="1968" h="8120" extrusionOk="0">
                  <a:moveTo>
                    <a:pt x="21" y="1"/>
                  </a:moveTo>
                  <a:cubicBezTo>
                    <a:pt x="21" y="22"/>
                    <a:pt x="0" y="22"/>
                    <a:pt x="0" y="22"/>
                  </a:cubicBezTo>
                  <a:cubicBezTo>
                    <a:pt x="42" y="440"/>
                    <a:pt x="84" y="880"/>
                    <a:pt x="126" y="1298"/>
                  </a:cubicBezTo>
                  <a:lnTo>
                    <a:pt x="523" y="5232"/>
                  </a:lnTo>
                  <a:cubicBezTo>
                    <a:pt x="565" y="5776"/>
                    <a:pt x="565" y="6341"/>
                    <a:pt x="628" y="6906"/>
                  </a:cubicBezTo>
                  <a:cubicBezTo>
                    <a:pt x="628" y="7136"/>
                    <a:pt x="691" y="7387"/>
                    <a:pt x="753" y="7659"/>
                  </a:cubicBezTo>
                  <a:cubicBezTo>
                    <a:pt x="795" y="7847"/>
                    <a:pt x="900" y="7994"/>
                    <a:pt x="1067" y="8119"/>
                  </a:cubicBezTo>
                  <a:cubicBezTo>
                    <a:pt x="1193" y="7952"/>
                    <a:pt x="1214" y="7743"/>
                    <a:pt x="1256" y="7533"/>
                  </a:cubicBezTo>
                  <a:cubicBezTo>
                    <a:pt x="1297" y="7136"/>
                    <a:pt x="1256" y="6717"/>
                    <a:pt x="1172" y="6320"/>
                  </a:cubicBezTo>
                  <a:cubicBezTo>
                    <a:pt x="1088" y="5860"/>
                    <a:pt x="984" y="5378"/>
                    <a:pt x="900" y="4918"/>
                  </a:cubicBezTo>
                  <a:cubicBezTo>
                    <a:pt x="858" y="4688"/>
                    <a:pt x="837" y="4416"/>
                    <a:pt x="900" y="4165"/>
                  </a:cubicBezTo>
                  <a:cubicBezTo>
                    <a:pt x="942" y="4018"/>
                    <a:pt x="1005" y="3914"/>
                    <a:pt x="1172" y="3872"/>
                  </a:cubicBezTo>
                  <a:cubicBezTo>
                    <a:pt x="1172" y="3935"/>
                    <a:pt x="1193" y="3976"/>
                    <a:pt x="1193" y="4018"/>
                  </a:cubicBezTo>
                  <a:cubicBezTo>
                    <a:pt x="1277" y="4416"/>
                    <a:pt x="1402" y="4772"/>
                    <a:pt x="1611" y="5127"/>
                  </a:cubicBezTo>
                  <a:cubicBezTo>
                    <a:pt x="1653" y="5169"/>
                    <a:pt x="1716" y="5253"/>
                    <a:pt x="1779" y="5295"/>
                  </a:cubicBezTo>
                  <a:cubicBezTo>
                    <a:pt x="1812" y="5319"/>
                    <a:pt x="1838" y="5331"/>
                    <a:pt x="1860" y="5331"/>
                  </a:cubicBezTo>
                  <a:cubicBezTo>
                    <a:pt x="1892" y="5331"/>
                    <a:pt x="1913" y="5303"/>
                    <a:pt x="1925" y="5253"/>
                  </a:cubicBezTo>
                  <a:cubicBezTo>
                    <a:pt x="1967" y="5169"/>
                    <a:pt x="1967" y="5127"/>
                    <a:pt x="1967" y="5044"/>
                  </a:cubicBezTo>
                  <a:lnTo>
                    <a:pt x="1967" y="4813"/>
                  </a:lnTo>
                  <a:cubicBezTo>
                    <a:pt x="1967" y="4541"/>
                    <a:pt x="1883" y="4311"/>
                    <a:pt x="1716" y="4102"/>
                  </a:cubicBezTo>
                  <a:cubicBezTo>
                    <a:pt x="1444" y="3725"/>
                    <a:pt x="1256" y="3286"/>
                    <a:pt x="1088" y="2847"/>
                  </a:cubicBezTo>
                  <a:cubicBezTo>
                    <a:pt x="921" y="2344"/>
                    <a:pt x="753" y="1842"/>
                    <a:pt x="607" y="1361"/>
                  </a:cubicBezTo>
                  <a:cubicBezTo>
                    <a:pt x="461" y="984"/>
                    <a:pt x="335" y="587"/>
                    <a:pt x="147" y="231"/>
                  </a:cubicBezTo>
                  <a:cubicBezTo>
                    <a:pt x="105" y="147"/>
                    <a:pt x="84" y="85"/>
                    <a:pt x="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41"/>
            <p:cNvSpPr/>
            <p:nvPr/>
          </p:nvSpPr>
          <p:spPr>
            <a:xfrm>
              <a:off x="5058875" y="3443725"/>
              <a:ext cx="133400" cy="124700"/>
            </a:xfrm>
            <a:custGeom>
              <a:avLst/>
              <a:gdLst/>
              <a:ahLst/>
              <a:cxnLst/>
              <a:rect l="l" t="t" r="r" b="b"/>
              <a:pathLst>
                <a:path w="5336" h="4988" extrusionOk="0">
                  <a:moveTo>
                    <a:pt x="4975" y="0"/>
                  </a:moveTo>
                  <a:cubicBezTo>
                    <a:pt x="4932" y="0"/>
                    <a:pt x="4885" y="12"/>
                    <a:pt x="4833" y="38"/>
                  </a:cubicBezTo>
                  <a:cubicBezTo>
                    <a:pt x="4729" y="101"/>
                    <a:pt x="4603" y="163"/>
                    <a:pt x="4520" y="247"/>
                  </a:cubicBezTo>
                  <a:cubicBezTo>
                    <a:pt x="4352" y="435"/>
                    <a:pt x="4185" y="582"/>
                    <a:pt x="4059" y="770"/>
                  </a:cubicBezTo>
                  <a:cubicBezTo>
                    <a:pt x="3578" y="1377"/>
                    <a:pt x="3181" y="2046"/>
                    <a:pt x="2825" y="2716"/>
                  </a:cubicBezTo>
                  <a:cubicBezTo>
                    <a:pt x="2741" y="2842"/>
                    <a:pt x="2678" y="2988"/>
                    <a:pt x="2616" y="3134"/>
                  </a:cubicBezTo>
                  <a:cubicBezTo>
                    <a:pt x="2427" y="3490"/>
                    <a:pt x="2197" y="3762"/>
                    <a:pt x="1862" y="3971"/>
                  </a:cubicBezTo>
                  <a:cubicBezTo>
                    <a:pt x="1569" y="4139"/>
                    <a:pt x="1256" y="4306"/>
                    <a:pt x="942" y="4453"/>
                  </a:cubicBezTo>
                  <a:cubicBezTo>
                    <a:pt x="712" y="4599"/>
                    <a:pt x="440" y="4662"/>
                    <a:pt x="188" y="4725"/>
                  </a:cubicBezTo>
                  <a:cubicBezTo>
                    <a:pt x="126" y="4746"/>
                    <a:pt x="63" y="4808"/>
                    <a:pt x="0" y="4829"/>
                  </a:cubicBezTo>
                  <a:lnTo>
                    <a:pt x="0" y="4871"/>
                  </a:lnTo>
                  <a:cubicBezTo>
                    <a:pt x="187" y="4938"/>
                    <a:pt x="357" y="4988"/>
                    <a:pt x="537" y="4988"/>
                  </a:cubicBezTo>
                  <a:cubicBezTo>
                    <a:pt x="639" y="4988"/>
                    <a:pt x="745" y="4972"/>
                    <a:pt x="858" y="4934"/>
                  </a:cubicBezTo>
                  <a:cubicBezTo>
                    <a:pt x="1841" y="4641"/>
                    <a:pt x="2574" y="4097"/>
                    <a:pt x="3222" y="3365"/>
                  </a:cubicBezTo>
                  <a:cubicBezTo>
                    <a:pt x="3683" y="2842"/>
                    <a:pt x="4080" y="2256"/>
                    <a:pt x="4478" y="1712"/>
                  </a:cubicBezTo>
                  <a:cubicBezTo>
                    <a:pt x="4729" y="1356"/>
                    <a:pt x="5001" y="979"/>
                    <a:pt x="5252" y="645"/>
                  </a:cubicBezTo>
                  <a:cubicBezTo>
                    <a:pt x="5315" y="582"/>
                    <a:pt x="5336" y="540"/>
                    <a:pt x="5315" y="456"/>
                  </a:cubicBezTo>
                  <a:cubicBezTo>
                    <a:pt x="5273" y="373"/>
                    <a:pt x="5252" y="268"/>
                    <a:pt x="5210" y="163"/>
                  </a:cubicBezTo>
                  <a:cubicBezTo>
                    <a:pt x="5152" y="62"/>
                    <a:pt x="5074" y="0"/>
                    <a:pt x="49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41"/>
            <p:cNvSpPr/>
            <p:nvPr/>
          </p:nvSpPr>
          <p:spPr>
            <a:xfrm>
              <a:off x="4785825" y="2859250"/>
              <a:ext cx="168450" cy="96875"/>
            </a:xfrm>
            <a:custGeom>
              <a:avLst/>
              <a:gdLst/>
              <a:ahLst/>
              <a:cxnLst/>
              <a:rect l="l" t="t" r="r" b="b"/>
              <a:pathLst>
                <a:path w="6738" h="3875" extrusionOk="0">
                  <a:moveTo>
                    <a:pt x="6221" y="0"/>
                  </a:moveTo>
                  <a:cubicBezTo>
                    <a:pt x="6071" y="0"/>
                    <a:pt x="5921" y="16"/>
                    <a:pt x="5775" y="45"/>
                  </a:cubicBezTo>
                  <a:cubicBezTo>
                    <a:pt x="5356" y="108"/>
                    <a:pt x="4959" y="296"/>
                    <a:pt x="4603" y="505"/>
                  </a:cubicBezTo>
                  <a:cubicBezTo>
                    <a:pt x="4122" y="798"/>
                    <a:pt x="3683" y="1133"/>
                    <a:pt x="3243" y="1468"/>
                  </a:cubicBezTo>
                  <a:cubicBezTo>
                    <a:pt x="2783" y="1782"/>
                    <a:pt x="2406" y="2137"/>
                    <a:pt x="1925" y="2389"/>
                  </a:cubicBezTo>
                  <a:cubicBezTo>
                    <a:pt x="1841" y="2451"/>
                    <a:pt x="1737" y="2472"/>
                    <a:pt x="1632" y="2514"/>
                  </a:cubicBezTo>
                  <a:cubicBezTo>
                    <a:pt x="1527" y="2556"/>
                    <a:pt x="1423" y="2577"/>
                    <a:pt x="1360" y="2619"/>
                  </a:cubicBezTo>
                  <a:cubicBezTo>
                    <a:pt x="942" y="2870"/>
                    <a:pt x="544" y="3142"/>
                    <a:pt x="209" y="3497"/>
                  </a:cubicBezTo>
                  <a:cubicBezTo>
                    <a:pt x="146" y="3560"/>
                    <a:pt x="63" y="3644"/>
                    <a:pt x="42" y="3749"/>
                  </a:cubicBezTo>
                  <a:cubicBezTo>
                    <a:pt x="0" y="3832"/>
                    <a:pt x="21" y="3874"/>
                    <a:pt x="126" y="3874"/>
                  </a:cubicBezTo>
                  <a:cubicBezTo>
                    <a:pt x="146" y="3874"/>
                    <a:pt x="209" y="3874"/>
                    <a:pt x="251" y="3853"/>
                  </a:cubicBezTo>
                  <a:cubicBezTo>
                    <a:pt x="439" y="3811"/>
                    <a:pt x="628" y="3749"/>
                    <a:pt x="795" y="3644"/>
                  </a:cubicBezTo>
                  <a:cubicBezTo>
                    <a:pt x="2051" y="2933"/>
                    <a:pt x="3306" y="2242"/>
                    <a:pt x="4540" y="1531"/>
                  </a:cubicBezTo>
                  <a:cubicBezTo>
                    <a:pt x="5252" y="1112"/>
                    <a:pt x="5921" y="673"/>
                    <a:pt x="6612" y="192"/>
                  </a:cubicBezTo>
                  <a:cubicBezTo>
                    <a:pt x="6633" y="171"/>
                    <a:pt x="6696" y="108"/>
                    <a:pt x="6737" y="87"/>
                  </a:cubicBezTo>
                  <a:lnTo>
                    <a:pt x="6737" y="66"/>
                  </a:lnTo>
                  <a:cubicBezTo>
                    <a:pt x="6569" y="21"/>
                    <a:pt x="6395" y="0"/>
                    <a:pt x="62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41"/>
            <p:cNvSpPr/>
            <p:nvPr/>
          </p:nvSpPr>
          <p:spPr>
            <a:xfrm>
              <a:off x="5402525" y="3113025"/>
              <a:ext cx="96275" cy="203500"/>
            </a:xfrm>
            <a:custGeom>
              <a:avLst/>
              <a:gdLst/>
              <a:ahLst/>
              <a:cxnLst/>
              <a:rect l="l" t="t" r="r" b="b"/>
              <a:pathLst>
                <a:path w="3851" h="8140" extrusionOk="0">
                  <a:moveTo>
                    <a:pt x="85" y="0"/>
                  </a:moveTo>
                  <a:cubicBezTo>
                    <a:pt x="43" y="105"/>
                    <a:pt x="1" y="251"/>
                    <a:pt x="43" y="356"/>
                  </a:cubicBezTo>
                  <a:cubicBezTo>
                    <a:pt x="64" y="502"/>
                    <a:pt x="106" y="628"/>
                    <a:pt x="168" y="774"/>
                  </a:cubicBezTo>
                  <a:lnTo>
                    <a:pt x="566" y="1465"/>
                  </a:lnTo>
                  <a:cubicBezTo>
                    <a:pt x="817" y="1883"/>
                    <a:pt x="1110" y="2302"/>
                    <a:pt x="1403" y="2762"/>
                  </a:cubicBezTo>
                  <a:cubicBezTo>
                    <a:pt x="1633" y="3097"/>
                    <a:pt x="1842" y="3453"/>
                    <a:pt x="1968" y="3850"/>
                  </a:cubicBezTo>
                  <a:cubicBezTo>
                    <a:pt x="2051" y="4059"/>
                    <a:pt x="2072" y="4269"/>
                    <a:pt x="2135" y="4478"/>
                  </a:cubicBezTo>
                  <a:lnTo>
                    <a:pt x="2135" y="4562"/>
                  </a:lnTo>
                  <a:cubicBezTo>
                    <a:pt x="2282" y="5126"/>
                    <a:pt x="2428" y="5712"/>
                    <a:pt x="2554" y="6277"/>
                  </a:cubicBezTo>
                  <a:cubicBezTo>
                    <a:pt x="2637" y="6591"/>
                    <a:pt x="2700" y="6884"/>
                    <a:pt x="2867" y="7177"/>
                  </a:cubicBezTo>
                  <a:cubicBezTo>
                    <a:pt x="3056" y="7575"/>
                    <a:pt x="3328" y="7888"/>
                    <a:pt x="3704" y="8056"/>
                  </a:cubicBezTo>
                  <a:lnTo>
                    <a:pt x="3851" y="8139"/>
                  </a:lnTo>
                  <a:cubicBezTo>
                    <a:pt x="3704" y="7742"/>
                    <a:pt x="3495" y="7386"/>
                    <a:pt x="3349" y="6989"/>
                  </a:cubicBezTo>
                  <a:cubicBezTo>
                    <a:pt x="3077" y="6215"/>
                    <a:pt x="2805" y="5419"/>
                    <a:pt x="2554" y="4645"/>
                  </a:cubicBezTo>
                  <a:cubicBezTo>
                    <a:pt x="2282" y="3871"/>
                    <a:pt x="2031" y="3097"/>
                    <a:pt x="1675" y="2365"/>
                  </a:cubicBezTo>
                  <a:cubicBezTo>
                    <a:pt x="1319" y="1549"/>
                    <a:pt x="838" y="795"/>
                    <a:pt x="210" y="147"/>
                  </a:cubicBezTo>
                  <a:lnTo>
                    <a:pt x="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1"/>
            <p:cNvSpPr/>
            <p:nvPr/>
          </p:nvSpPr>
          <p:spPr>
            <a:xfrm>
              <a:off x="5145700" y="3431725"/>
              <a:ext cx="91050" cy="137450"/>
            </a:xfrm>
            <a:custGeom>
              <a:avLst/>
              <a:gdLst/>
              <a:ahLst/>
              <a:cxnLst/>
              <a:rect l="l" t="t" r="r" b="b"/>
              <a:pathLst>
                <a:path w="3642" h="5498" extrusionOk="0">
                  <a:moveTo>
                    <a:pt x="3454" y="1"/>
                  </a:moveTo>
                  <a:cubicBezTo>
                    <a:pt x="3422" y="1"/>
                    <a:pt x="3387" y="6"/>
                    <a:pt x="3348" y="16"/>
                  </a:cubicBezTo>
                  <a:lnTo>
                    <a:pt x="3202" y="99"/>
                  </a:lnTo>
                  <a:cubicBezTo>
                    <a:pt x="2888" y="371"/>
                    <a:pt x="2679" y="706"/>
                    <a:pt x="2616" y="1125"/>
                  </a:cubicBezTo>
                  <a:cubicBezTo>
                    <a:pt x="2595" y="1250"/>
                    <a:pt x="2553" y="1376"/>
                    <a:pt x="2490" y="1522"/>
                  </a:cubicBezTo>
                  <a:cubicBezTo>
                    <a:pt x="2323" y="1857"/>
                    <a:pt x="2156" y="2150"/>
                    <a:pt x="1905" y="2401"/>
                  </a:cubicBezTo>
                  <a:lnTo>
                    <a:pt x="900" y="3573"/>
                  </a:lnTo>
                  <a:cubicBezTo>
                    <a:pt x="670" y="3866"/>
                    <a:pt x="419" y="4138"/>
                    <a:pt x="272" y="4493"/>
                  </a:cubicBezTo>
                  <a:cubicBezTo>
                    <a:pt x="105" y="4786"/>
                    <a:pt x="0" y="5079"/>
                    <a:pt x="0" y="5393"/>
                  </a:cubicBezTo>
                  <a:lnTo>
                    <a:pt x="0" y="5435"/>
                  </a:lnTo>
                  <a:cubicBezTo>
                    <a:pt x="0" y="5435"/>
                    <a:pt x="0" y="5456"/>
                    <a:pt x="42" y="5498"/>
                  </a:cubicBezTo>
                  <a:cubicBezTo>
                    <a:pt x="147" y="5414"/>
                    <a:pt x="252" y="5351"/>
                    <a:pt x="356" y="5288"/>
                  </a:cubicBezTo>
                  <a:cubicBezTo>
                    <a:pt x="942" y="4786"/>
                    <a:pt x="1465" y="4179"/>
                    <a:pt x="1925" y="3531"/>
                  </a:cubicBezTo>
                  <a:cubicBezTo>
                    <a:pt x="2469" y="2736"/>
                    <a:pt x="2909" y="1899"/>
                    <a:pt x="3411" y="1104"/>
                  </a:cubicBezTo>
                  <a:cubicBezTo>
                    <a:pt x="3537" y="894"/>
                    <a:pt x="3620" y="643"/>
                    <a:pt x="3641" y="392"/>
                  </a:cubicBezTo>
                  <a:lnTo>
                    <a:pt x="3641" y="204"/>
                  </a:lnTo>
                  <a:cubicBezTo>
                    <a:pt x="3625" y="59"/>
                    <a:pt x="3559" y="1"/>
                    <a:pt x="3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1"/>
            <p:cNvSpPr/>
            <p:nvPr/>
          </p:nvSpPr>
          <p:spPr>
            <a:xfrm>
              <a:off x="4784250" y="2983825"/>
              <a:ext cx="102550" cy="84750"/>
            </a:xfrm>
            <a:custGeom>
              <a:avLst/>
              <a:gdLst/>
              <a:ahLst/>
              <a:cxnLst/>
              <a:rect l="l" t="t" r="r" b="b"/>
              <a:pathLst>
                <a:path w="4102" h="3390" extrusionOk="0">
                  <a:moveTo>
                    <a:pt x="4101" y="0"/>
                  </a:moveTo>
                  <a:lnTo>
                    <a:pt x="4101" y="0"/>
                  </a:lnTo>
                  <a:cubicBezTo>
                    <a:pt x="3997" y="21"/>
                    <a:pt x="3955" y="21"/>
                    <a:pt x="3871" y="21"/>
                  </a:cubicBezTo>
                  <a:cubicBezTo>
                    <a:pt x="3453" y="84"/>
                    <a:pt x="3034" y="209"/>
                    <a:pt x="2637" y="356"/>
                  </a:cubicBezTo>
                  <a:cubicBezTo>
                    <a:pt x="1737" y="732"/>
                    <a:pt x="858" y="1235"/>
                    <a:pt x="105" y="1841"/>
                  </a:cubicBezTo>
                  <a:cubicBezTo>
                    <a:pt x="84" y="1841"/>
                    <a:pt x="63" y="1883"/>
                    <a:pt x="63" y="1904"/>
                  </a:cubicBezTo>
                  <a:cubicBezTo>
                    <a:pt x="84" y="1904"/>
                    <a:pt x="126" y="1883"/>
                    <a:pt x="168" y="1883"/>
                  </a:cubicBezTo>
                  <a:cubicBezTo>
                    <a:pt x="481" y="1779"/>
                    <a:pt x="795" y="1695"/>
                    <a:pt x="1130" y="1695"/>
                  </a:cubicBezTo>
                  <a:cubicBezTo>
                    <a:pt x="1214" y="1695"/>
                    <a:pt x="1277" y="1695"/>
                    <a:pt x="1360" y="1716"/>
                  </a:cubicBezTo>
                  <a:cubicBezTo>
                    <a:pt x="1486" y="1737"/>
                    <a:pt x="1486" y="1799"/>
                    <a:pt x="1444" y="1904"/>
                  </a:cubicBezTo>
                  <a:cubicBezTo>
                    <a:pt x="1423" y="1925"/>
                    <a:pt x="1381" y="1988"/>
                    <a:pt x="1339" y="2009"/>
                  </a:cubicBezTo>
                  <a:cubicBezTo>
                    <a:pt x="1235" y="2092"/>
                    <a:pt x="1109" y="2155"/>
                    <a:pt x="1005" y="2239"/>
                  </a:cubicBezTo>
                  <a:cubicBezTo>
                    <a:pt x="649" y="2469"/>
                    <a:pt x="377" y="2741"/>
                    <a:pt x="126" y="3055"/>
                  </a:cubicBezTo>
                  <a:cubicBezTo>
                    <a:pt x="105" y="3076"/>
                    <a:pt x="84" y="3097"/>
                    <a:pt x="84" y="3139"/>
                  </a:cubicBezTo>
                  <a:cubicBezTo>
                    <a:pt x="63" y="3201"/>
                    <a:pt x="0" y="3264"/>
                    <a:pt x="63" y="3348"/>
                  </a:cubicBezTo>
                  <a:cubicBezTo>
                    <a:pt x="84" y="3379"/>
                    <a:pt x="115" y="3390"/>
                    <a:pt x="147" y="3390"/>
                  </a:cubicBezTo>
                  <a:cubicBezTo>
                    <a:pt x="178" y="3390"/>
                    <a:pt x="209" y="3379"/>
                    <a:pt x="230" y="3369"/>
                  </a:cubicBezTo>
                  <a:cubicBezTo>
                    <a:pt x="314" y="3369"/>
                    <a:pt x="419" y="3327"/>
                    <a:pt x="502" y="3285"/>
                  </a:cubicBezTo>
                  <a:cubicBezTo>
                    <a:pt x="628" y="3243"/>
                    <a:pt x="733" y="3160"/>
                    <a:pt x="816" y="3055"/>
                  </a:cubicBezTo>
                  <a:cubicBezTo>
                    <a:pt x="1172" y="2574"/>
                    <a:pt x="1653" y="2218"/>
                    <a:pt x="2093" y="1820"/>
                  </a:cubicBezTo>
                  <a:cubicBezTo>
                    <a:pt x="2595" y="1402"/>
                    <a:pt x="3118" y="963"/>
                    <a:pt x="3620" y="544"/>
                  </a:cubicBezTo>
                  <a:cubicBezTo>
                    <a:pt x="3766" y="419"/>
                    <a:pt x="3871" y="293"/>
                    <a:pt x="3997" y="147"/>
                  </a:cubicBezTo>
                  <a:cubicBezTo>
                    <a:pt x="4038" y="105"/>
                    <a:pt x="4059" y="84"/>
                    <a:pt x="4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1"/>
            <p:cNvSpPr/>
            <p:nvPr/>
          </p:nvSpPr>
          <p:spPr>
            <a:xfrm>
              <a:off x="5064100" y="3376125"/>
              <a:ext cx="75350" cy="96350"/>
            </a:xfrm>
            <a:custGeom>
              <a:avLst/>
              <a:gdLst/>
              <a:ahLst/>
              <a:cxnLst/>
              <a:rect l="l" t="t" r="r" b="b"/>
              <a:pathLst>
                <a:path w="3014" h="3854" extrusionOk="0">
                  <a:moveTo>
                    <a:pt x="2741" y="1"/>
                  </a:moveTo>
                  <a:cubicBezTo>
                    <a:pt x="2679" y="64"/>
                    <a:pt x="2616" y="147"/>
                    <a:pt x="2532" y="231"/>
                  </a:cubicBezTo>
                  <a:cubicBezTo>
                    <a:pt x="2281" y="524"/>
                    <a:pt x="2093" y="859"/>
                    <a:pt x="1904" y="1193"/>
                  </a:cubicBezTo>
                  <a:cubicBezTo>
                    <a:pt x="1758" y="1507"/>
                    <a:pt x="1570" y="1842"/>
                    <a:pt x="1381" y="2156"/>
                  </a:cubicBezTo>
                  <a:cubicBezTo>
                    <a:pt x="1067" y="2679"/>
                    <a:pt x="628" y="3097"/>
                    <a:pt x="21" y="3286"/>
                  </a:cubicBezTo>
                  <a:lnTo>
                    <a:pt x="0" y="3328"/>
                  </a:lnTo>
                  <a:cubicBezTo>
                    <a:pt x="0" y="3474"/>
                    <a:pt x="63" y="3621"/>
                    <a:pt x="126" y="3788"/>
                  </a:cubicBezTo>
                  <a:cubicBezTo>
                    <a:pt x="160" y="3833"/>
                    <a:pt x="181" y="3854"/>
                    <a:pt x="210" y="3854"/>
                  </a:cubicBezTo>
                  <a:cubicBezTo>
                    <a:pt x="235" y="3854"/>
                    <a:pt x="266" y="3838"/>
                    <a:pt x="314" y="3809"/>
                  </a:cubicBezTo>
                  <a:cubicBezTo>
                    <a:pt x="335" y="3788"/>
                    <a:pt x="356" y="3767"/>
                    <a:pt x="398" y="3767"/>
                  </a:cubicBezTo>
                  <a:cubicBezTo>
                    <a:pt x="963" y="3579"/>
                    <a:pt x="1402" y="3244"/>
                    <a:pt x="1842" y="2846"/>
                  </a:cubicBezTo>
                  <a:cubicBezTo>
                    <a:pt x="2239" y="2449"/>
                    <a:pt x="2595" y="1989"/>
                    <a:pt x="2825" y="1465"/>
                  </a:cubicBezTo>
                  <a:cubicBezTo>
                    <a:pt x="2930" y="1193"/>
                    <a:pt x="3013" y="921"/>
                    <a:pt x="3013" y="628"/>
                  </a:cubicBezTo>
                  <a:cubicBezTo>
                    <a:pt x="3013" y="398"/>
                    <a:pt x="2930" y="189"/>
                    <a:pt x="2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41"/>
            <p:cNvSpPr/>
            <p:nvPr/>
          </p:nvSpPr>
          <p:spPr>
            <a:xfrm>
              <a:off x="5466875" y="2965500"/>
              <a:ext cx="88950" cy="105700"/>
            </a:xfrm>
            <a:custGeom>
              <a:avLst/>
              <a:gdLst/>
              <a:ahLst/>
              <a:cxnLst/>
              <a:rect l="l" t="t" r="r" b="b"/>
              <a:pathLst>
                <a:path w="3558" h="4228" extrusionOk="0">
                  <a:moveTo>
                    <a:pt x="210" y="1"/>
                  </a:moveTo>
                  <a:cubicBezTo>
                    <a:pt x="42" y="22"/>
                    <a:pt x="1" y="126"/>
                    <a:pt x="21" y="294"/>
                  </a:cubicBezTo>
                  <a:cubicBezTo>
                    <a:pt x="42" y="356"/>
                    <a:pt x="84" y="440"/>
                    <a:pt x="126" y="524"/>
                  </a:cubicBezTo>
                  <a:cubicBezTo>
                    <a:pt x="293" y="754"/>
                    <a:pt x="440" y="942"/>
                    <a:pt x="649" y="1089"/>
                  </a:cubicBezTo>
                  <a:cubicBezTo>
                    <a:pt x="1047" y="1382"/>
                    <a:pt x="1361" y="1716"/>
                    <a:pt x="1633" y="2114"/>
                  </a:cubicBezTo>
                  <a:cubicBezTo>
                    <a:pt x="1926" y="2553"/>
                    <a:pt x="2218" y="2972"/>
                    <a:pt x="2511" y="3432"/>
                  </a:cubicBezTo>
                  <a:cubicBezTo>
                    <a:pt x="2679" y="3621"/>
                    <a:pt x="2804" y="3830"/>
                    <a:pt x="2951" y="4060"/>
                  </a:cubicBezTo>
                  <a:lnTo>
                    <a:pt x="3139" y="4227"/>
                  </a:lnTo>
                  <a:cubicBezTo>
                    <a:pt x="3558" y="4060"/>
                    <a:pt x="3558" y="3746"/>
                    <a:pt x="3453" y="3474"/>
                  </a:cubicBezTo>
                  <a:cubicBezTo>
                    <a:pt x="3348" y="3286"/>
                    <a:pt x="3244" y="3118"/>
                    <a:pt x="3097" y="2951"/>
                  </a:cubicBezTo>
                  <a:cubicBezTo>
                    <a:pt x="2804" y="2658"/>
                    <a:pt x="2511" y="2386"/>
                    <a:pt x="2218" y="2072"/>
                  </a:cubicBezTo>
                  <a:lnTo>
                    <a:pt x="1674" y="1444"/>
                  </a:lnTo>
                  <a:cubicBezTo>
                    <a:pt x="1528" y="1256"/>
                    <a:pt x="1444" y="1047"/>
                    <a:pt x="1382" y="838"/>
                  </a:cubicBezTo>
                  <a:cubicBezTo>
                    <a:pt x="1361" y="817"/>
                    <a:pt x="1361" y="754"/>
                    <a:pt x="1340" y="733"/>
                  </a:cubicBezTo>
                  <a:cubicBezTo>
                    <a:pt x="1130" y="419"/>
                    <a:pt x="858" y="189"/>
                    <a:pt x="524" y="43"/>
                  </a:cubicBezTo>
                  <a:cubicBezTo>
                    <a:pt x="419" y="22"/>
                    <a:pt x="314" y="22"/>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41"/>
            <p:cNvSpPr/>
            <p:nvPr/>
          </p:nvSpPr>
          <p:spPr>
            <a:xfrm>
              <a:off x="5289550" y="3395225"/>
              <a:ext cx="54425" cy="138525"/>
            </a:xfrm>
            <a:custGeom>
              <a:avLst/>
              <a:gdLst/>
              <a:ahLst/>
              <a:cxnLst/>
              <a:rect l="l" t="t" r="r" b="b"/>
              <a:pathLst>
                <a:path w="2177" h="5541" extrusionOk="0">
                  <a:moveTo>
                    <a:pt x="2005" y="1"/>
                  </a:moveTo>
                  <a:cubicBezTo>
                    <a:pt x="1910" y="1"/>
                    <a:pt x="1841" y="61"/>
                    <a:pt x="1800" y="157"/>
                  </a:cubicBezTo>
                  <a:cubicBezTo>
                    <a:pt x="1737" y="304"/>
                    <a:pt x="1674" y="471"/>
                    <a:pt x="1632" y="618"/>
                  </a:cubicBezTo>
                  <a:cubicBezTo>
                    <a:pt x="1528" y="953"/>
                    <a:pt x="1465" y="1329"/>
                    <a:pt x="1381" y="1664"/>
                  </a:cubicBezTo>
                  <a:cubicBezTo>
                    <a:pt x="1319" y="2061"/>
                    <a:pt x="1235" y="2480"/>
                    <a:pt x="1047" y="2815"/>
                  </a:cubicBezTo>
                  <a:cubicBezTo>
                    <a:pt x="921" y="3087"/>
                    <a:pt x="837" y="3359"/>
                    <a:pt x="712" y="3631"/>
                  </a:cubicBezTo>
                  <a:cubicBezTo>
                    <a:pt x="565" y="3966"/>
                    <a:pt x="377" y="4300"/>
                    <a:pt x="210" y="4656"/>
                  </a:cubicBezTo>
                  <a:cubicBezTo>
                    <a:pt x="147" y="4802"/>
                    <a:pt x="84" y="4970"/>
                    <a:pt x="42" y="5137"/>
                  </a:cubicBezTo>
                  <a:cubicBezTo>
                    <a:pt x="0" y="5200"/>
                    <a:pt x="0" y="5284"/>
                    <a:pt x="0" y="5346"/>
                  </a:cubicBezTo>
                  <a:cubicBezTo>
                    <a:pt x="0" y="5451"/>
                    <a:pt x="63" y="5535"/>
                    <a:pt x="168" y="5535"/>
                  </a:cubicBezTo>
                  <a:cubicBezTo>
                    <a:pt x="193" y="5538"/>
                    <a:pt x="219" y="5540"/>
                    <a:pt x="245" y="5540"/>
                  </a:cubicBezTo>
                  <a:cubicBezTo>
                    <a:pt x="371" y="5540"/>
                    <a:pt x="507" y="5499"/>
                    <a:pt x="628" y="5430"/>
                  </a:cubicBezTo>
                  <a:cubicBezTo>
                    <a:pt x="670" y="5409"/>
                    <a:pt x="691" y="5346"/>
                    <a:pt x="712" y="5326"/>
                  </a:cubicBezTo>
                  <a:cubicBezTo>
                    <a:pt x="984" y="4886"/>
                    <a:pt x="1193" y="4447"/>
                    <a:pt x="1340" y="3945"/>
                  </a:cubicBezTo>
                  <a:cubicBezTo>
                    <a:pt x="1549" y="3296"/>
                    <a:pt x="1674" y="2605"/>
                    <a:pt x="1800" y="1936"/>
                  </a:cubicBezTo>
                  <a:cubicBezTo>
                    <a:pt x="1905" y="1329"/>
                    <a:pt x="2051" y="722"/>
                    <a:pt x="2177" y="116"/>
                  </a:cubicBezTo>
                  <a:lnTo>
                    <a:pt x="2177" y="53"/>
                  </a:lnTo>
                  <a:cubicBezTo>
                    <a:pt x="2112" y="17"/>
                    <a:pt x="2055" y="1"/>
                    <a:pt x="20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1"/>
            <p:cNvSpPr/>
            <p:nvPr/>
          </p:nvSpPr>
          <p:spPr>
            <a:xfrm>
              <a:off x="5474200" y="2662125"/>
              <a:ext cx="104650" cy="96250"/>
            </a:xfrm>
            <a:custGeom>
              <a:avLst/>
              <a:gdLst/>
              <a:ahLst/>
              <a:cxnLst/>
              <a:rect l="l" t="t" r="r" b="b"/>
              <a:pathLst>
                <a:path w="4186" h="3850" extrusionOk="0">
                  <a:moveTo>
                    <a:pt x="63" y="0"/>
                  </a:moveTo>
                  <a:cubicBezTo>
                    <a:pt x="0" y="105"/>
                    <a:pt x="0" y="209"/>
                    <a:pt x="0" y="314"/>
                  </a:cubicBezTo>
                  <a:cubicBezTo>
                    <a:pt x="0" y="711"/>
                    <a:pt x="440" y="1590"/>
                    <a:pt x="545" y="1590"/>
                  </a:cubicBezTo>
                  <a:cubicBezTo>
                    <a:pt x="984" y="1653"/>
                    <a:pt x="1361" y="1820"/>
                    <a:pt x="1716" y="2092"/>
                  </a:cubicBezTo>
                  <a:cubicBezTo>
                    <a:pt x="2135" y="2385"/>
                    <a:pt x="2532" y="2720"/>
                    <a:pt x="2930" y="3013"/>
                  </a:cubicBezTo>
                  <a:cubicBezTo>
                    <a:pt x="3265" y="3264"/>
                    <a:pt x="3641" y="3494"/>
                    <a:pt x="4018" y="3745"/>
                  </a:cubicBezTo>
                  <a:cubicBezTo>
                    <a:pt x="4081" y="3787"/>
                    <a:pt x="4122" y="3808"/>
                    <a:pt x="4185" y="3850"/>
                  </a:cubicBezTo>
                  <a:cubicBezTo>
                    <a:pt x="4081" y="3432"/>
                    <a:pt x="3830" y="3118"/>
                    <a:pt x="3578" y="2804"/>
                  </a:cubicBezTo>
                  <a:cubicBezTo>
                    <a:pt x="3202" y="2406"/>
                    <a:pt x="2762" y="2071"/>
                    <a:pt x="2323" y="1758"/>
                  </a:cubicBezTo>
                  <a:lnTo>
                    <a:pt x="984" y="816"/>
                  </a:lnTo>
                  <a:cubicBezTo>
                    <a:pt x="670" y="607"/>
                    <a:pt x="377" y="335"/>
                    <a:pt x="147" y="42"/>
                  </a:cubicBezTo>
                  <a:cubicBezTo>
                    <a:pt x="126" y="21"/>
                    <a:pt x="105" y="21"/>
                    <a:pt x="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1"/>
            <p:cNvSpPr/>
            <p:nvPr/>
          </p:nvSpPr>
          <p:spPr>
            <a:xfrm>
              <a:off x="5182325" y="3010500"/>
              <a:ext cx="149100" cy="95750"/>
            </a:xfrm>
            <a:custGeom>
              <a:avLst/>
              <a:gdLst/>
              <a:ahLst/>
              <a:cxnLst/>
              <a:rect l="l" t="t" r="r" b="b"/>
              <a:pathLst>
                <a:path w="5964" h="3830" extrusionOk="0">
                  <a:moveTo>
                    <a:pt x="167" y="0"/>
                  </a:moveTo>
                  <a:cubicBezTo>
                    <a:pt x="105" y="0"/>
                    <a:pt x="63" y="21"/>
                    <a:pt x="0" y="21"/>
                  </a:cubicBezTo>
                  <a:cubicBezTo>
                    <a:pt x="0" y="126"/>
                    <a:pt x="84" y="188"/>
                    <a:pt x="147" y="209"/>
                  </a:cubicBezTo>
                  <a:cubicBezTo>
                    <a:pt x="377" y="335"/>
                    <a:pt x="607" y="481"/>
                    <a:pt x="858" y="586"/>
                  </a:cubicBezTo>
                  <a:cubicBezTo>
                    <a:pt x="1444" y="795"/>
                    <a:pt x="1988" y="1067"/>
                    <a:pt x="2490" y="1423"/>
                  </a:cubicBezTo>
                  <a:cubicBezTo>
                    <a:pt x="3034" y="1779"/>
                    <a:pt x="3557" y="2197"/>
                    <a:pt x="4080" y="2595"/>
                  </a:cubicBezTo>
                  <a:cubicBezTo>
                    <a:pt x="4582" y="2950"/>
                    <a:pt x="5043" y="3348"/>
                    <a:pt x="5629" y="3662"/>
                  </a:cubicBezTo>
                  <a:lnTo>
                    <a:pt x="5942" y="3829"/>
                  </a:lnTo>
                  <a:lnTo>
                    <a:pt x="5963" y="3787"/>
                  </a:lnTo>
                  <a:cubicBezTo>
                    <a:pt x="5859" y="3536"/>
                    <a:pt x="5691" y="3306"/>
                    <a:pt x="5503" y="3097"/>
                  </a:cubicBezTo>
                  <a:cubicBezTo>
                    <a:pt x="5189" y="2720"/>
                    <a:pt x="4813" y="2427"/>
                    <a:pt x="4436" y="2176"/>
                  </a:cubicBezTo>
                  <a:cubicBezTo>
                    <a:pt x="3997" y="1883"/>
                    <a:pt x="3557" y="1632"/>
                    <a:pt x="3139" y="1339"/>
                  </a:cubicBezTo>
                  <a:cubicBezTo>
                    <a:pt x="2888" y="1172"/>
                    <a:pt x="2678" y="1004"/>
                    <a:pt x="2469" y="795"/>
                  </a:cubicBezTo>
                  <a:cubicBezTo>
                    <a:pt x="2260" y="586"/>
                    <a:pt x="1988" y="440"/>
                    <a:pt x="1737" y="335"/>
                  </a:cubicBezTo>
                  <a:cubicBezTo>
                    <a:pt x="1360" y="209"/>
                    <a:pt x="1004" y="84"/>
                    <a:pt x="628" y="21"/>
                  </a:cubicBezTo>
                  <a:cubicBezTo>
                    <a:pt x="481" y="0"/>
                    <a:pt x="314" y="0"/>
                    <a:pt x="1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1"/>
            <p:cNvSpPr/>
            <p:nvPr/>
          </p:nvSpPr>
          <p:spPr>
            <a:xfrm>
              <a:off x="5474200" y="2809625"/>
              <a:ext cx="117725" cy="97850"/>
            </a:xfrm>
            <a:custGeom>
              <a:avLst/>
              <a:gdLst/>
              <a:ahLst/>
              <a:cxnLst/>
              <a:rect l="l" t="t" r="r" b="b"/>
              <a:pathLst>
                <a:path w="4709" h="3914" extrusionOk="0">
                  <a:moveTo>
                    <a:pt x="231" y="0"/>
                  </a:moveTo>
                  <a:cubicBezTo>
                    <a:pt x="63" y="0"/>
                    <a:pt x="0" y="105"/>
                    <a:pt x="0" y="252"/>
                  </a:cubicBezTo>
                  <a:cubicBezTo>
                    <a:pt x="0" y="398"/>
                    <a:pt x="84" y="524"/>
                    <a:pt x="147" y="628"/>
                  </a:cubicBezTo>
                  <a:cubicBezTo>
                    <a:pt x="293" y="817"/>
                    <a:pt x="461" y="921"/>
                    <a:pt x="670" y="1026"/>
                  </a:cubicBezTo>
                  <a:cubicBezTo>
                    <a:pt x="733" y="1047"/>
                    <a:pt x="775" y="1089"/>
                    <a:pt x="837" y="1130"/>
                  </a:cubicBezTo>
                  <a:cubicBezTo>
                    <a:pt x="1402" y="1674"/>
                    <a:pt x="2072" y="2093"/>
                    <a:pt x="2721" y="2511"/>
                  </a:cubicBezTo>
                  <a:cubicBezTo>
                    <a:pt x="3265" y="2867"/>
                    <a:pt x="3809" y="3202"/>
                    <a:pt x="4311" y="3620"/>
                  </a:cubicBezTo>
                  <a:cubicBezTo>
                    <a:pt x="4436" y="3725"/>
                    <a:pt x="4583" y="3830"/>
                    <a:pt x="4666" y="3913"/>
                  </a:cubicBezTo>
                  <a:cubicBezTo>
                    <a:pt x="4666" y="3871"/>
                    <a:pt x="4708" y="3871"/>
                    <a:pt x="4708" y="3871"/>
                  </a:cubicBezTo>
                  <a:cubicBezTo>
                    <a:pt x="4646" y="3809"/>
                    <a:pt x="4625" y="3704"/>
                    <a:pt x="4562" y="3620"/>
                  </a:cubicBezTo>
                  <a:cubicBezTo>
                    <a:pt x="4394" y="3223"/>
                    <a:pt x="4102" y="2930"/>
                    <a:pt x="3788" y="2658"/>
                  </a:cubicBezTo>
                  <a:cubicBezTo>
                    <a:pt x="3390" y="2302"/>
                    <a:pt x="2951" y="2030"/>
                    <a:pt x="2511" y="1737"/>
                  </a:cubicBezTo>
                  <a:cubicBezTo>
                    <a:pt x="2239" y="1549"/>
                    <a:pt x="1946" y="1361"/>
                    <a:pt x="1695" y="1151"/>
                  </a:cubicBezTo>
                  <a:cubicBezTo>
                    <a:pt x="1465" y="984"/>
                    <a:pt x="1235" y="775"/>
                    <a:pt x="1047" y="524"/>
                  </a:cubicBezTo>
                  <a:cubicBezTo>
                    <a:pt x="858" y="314"/>
                    <a:pt x="670" y="147"/>
                    <a:pt x="419" y="42"/>
                  </a:cubicBezTo>
                  <a:cubicBezTo>
                    <a:pt x="356" y="0"/>
                    <a:pt x="293" y="0"/>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1"/>
            <p:cNvSpPr/>
            <p:nvPr/>
          </p:nvSpPr>
          <p:spPr>
            <a:xfrm>
              <a:off x="5293200" y="3005250"/>
              <a:ext cx="105175" cy="99950"/>
            </a:xfrm>
            <a:custGeom>
              <a:avLst/>
              <a:gdLst/>
              <a:ahLst/>
              <a:cxnLst/>
              <a:rect l="l" t="t" r="r" b="b"/>
              <a:pathLst>
                <a:path w="4207" h="3998" extrusionOk="0">
                  <a:moveTo>
                    <a:pt x="775" y="1"/>
                  </a:moveTo>
                  <a:cubicBezTo>
                    <a:pt x="671" y="331"/>
                    <a:pt x="465" y="431"/>
                    <a:pt x="182" y="431"/>
                  </a:cubicBezTo>
                  <a:cubicBezTo>
                    <a:pt x="125" y="431"/>
                    <a:pt x="64" y="426"/>
                    <a:pt x="1" y="419"/>
                  </a:cubicBezTo>
                  <a:lnTo>
                    <a:pt x="1" y="419"/>
                  </a:lnTo>
                  <a:cubicBezTo>
                    <a:pt x="43" y="440"/>
                    <a:pt x="64" y="461"/>
                    <a:pt x="106" y="503"/>
                  </a:cubicBezTo>
                  <a:lnTo>
                    <a:pt x="733" y="901"/>
                  </a:lnTo>
                  <a:cubicBezTo>
                    <a:pt x="1110" y="1110"/>
                    <a:pt x="1486" y="1382"/>
                    <a:pt x="1800" y="1717"/>
                  </a:cubicBezTo>
                  <a:cubicBezTo>
                    <a:pt x="2135" y="2072"/>
                    <a:pt x="2449" y="2428"/>
                    <a:pt x="2784" y="2805"/>
                  </a:cubicBezTo>
                  <a:cubicBezTo>
                    <a:pt x="3139" y="3160"/>
                    <a:pt x="3474" y="3537"/>
                    <a:pt x="3914" y="3809"/>
                  </a:cubicBezTo>
                  <a:cubicBezTo>
                    <a:pt x="3997" y="3893"/>
                    <a:pt x="4081" y="3914"/>
                    <a:pt x="4207" y="3997"/>
                  </a:cubicBezTo>
                  <a:cubicBezTo>
                    <a:pt x="4186" y="3872"/>
                    <a:pt x="4144" y="3788"/>
                    <a:pt x="4123" y="3704"/>
                  </a:cubicBezTo>
                  <a:cubicBezTo>
                    <a:pt x="3935" y="3181"/>
                    <a:pt x="3663" y="2742"/>
                    <a:pt x="3265" y="2344"/>
                  </a:cubicBezTo>
                  <a:cubicBezTo>
                    <a:pt x="2930" y="2010"/>
                    <a:pt x="2554" y="1696"/>
                    <a:pt x="2219" y="1382"/>
                  </a:cubicBezTo>
                  <a:cubicBezTo>
                    <a:pt x="1884" y="1089"/>
                    <a:pt x="1528" y="817"/>
                    <a:pt x="1214" y="503"/>
                  </a:cubicBezTo>
                  <a:cubicBezTo>
                    <a:pt x="1068" y="336"/>
                    <a:pt x="942" y="189"/>
                    <a:pt x="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1"/>
            <p:cNvSpPr/>
            <p:nvPr/>
          </p:nvSpPr>
          <p:spPr>
            <a:xfrm>
              <a:off x="4991375" y="3475000"/>
              <a:ext cx="129250" cy="62725"/>
            </a:xfrm>
            <a:custGeom>
              <a:avLst/>
              <a:gdLst/>
              <a:ahLst/>
              <a:cxnLst/>
              <a:rect l="l" t="t" r="r" b="b"/>
              <a:pathLst>
                <a:path w="5170" h="2509" extrusionOk="0">
                  <a:moveTo>
                    <a:pt x="4709" y="0"/>
                  </a:moveTo>
                  <a:cubicBezTo>
                    <a:pt x="4437" y="21"/>
                    <a:pt x="4186" y="105"/>
                    <a:pt x="3935" y="210"/>
                  </a:cubicBezTo>
                  <a:cubicBezTo>
                    <a:pt x="3495" y="377"/>
                    <a:pt x="3035" y="649"/>
                    <a:pt x="2616" y="900"/>
                  </a:cubicBezTo>
                  <a:cubicBezTo>
                    <a:pt x="2177" y="1172"/>
                    <a:pt x="1738" y="1423"/>
                    <a:pt x="1256" y="1674"/>
                  </a:cubicBezTo>
                  <a:cubicBezTo>
                    <a:pt x="1047" y="1779"/>
                    <a:pt x="838" y="1821"/>
                    <a:pt x="629" y="1904"/>
                  </a:cubicBezTo>
                  <a:cubicBezTo>
                    <a:pt x="378" y="2009"/>
                    <a:pt x="189" y="2197"/>
                    <a:pt x="1" y="2427"/>
                  </a:cubicBezTo>
                  <a:lnTo>
                    <a:pt x="1" y="2469"/>
                  </a:lnTo>
                  <a:cubicBezTo>
                    <a:pt x="39" y="2498"/>
                    <a:pt x="72" y="2509"/>
                    <a:pt x="103" y="2509"/>
                  </a:cubicBezTo>
                  <a:cubicBezTo>
                    <a:pt x="141" y="2509"/>
                    <a:pt x="176" y="2492"/>
                    <a:pt x="210" y="2469"/>
                  </a:cubicBezTo>
                  <a:cubicBezTo>
                    <a:pt x="315" y="2448"/>
                    <a:pt x="461" y="2427"/>
                    <a:pt x="566" y="2407"/>
                  </a:cubicBezTo>
                  <a:cubicBezTo>
                    <a:pt x="1235" y="2302"/>
                    <a:pt x="1842" y="2051"/>
                    <a:pt x="2407" y="1716"/>
                  </a:cubicBezTo>
                  <a:cubicBezTo>
                    <a:pt x="2784" y="1507"/>
                    <a:pt x="3140" y="1277"/>
                    <a:pt x="3516" y="1047"/>
                  </a:cubicBezTo>
                  <a:cubicBezTo>
                    <a:pt x="4039" y="733"/>
                    <a:pt x="4562" y="356"/>
                    <a:pt x="5106" y="63"/>
                  </a:cubicBezTo>
                  <a:cubicBezTo>
                    <a:pt x="5127" y="63"/>
                    <a:pt x="5127" y="63"/>
                    <a:pt x="5169" y="42"/>
                  </a:cubicBezTo>
                  <a:cubicBezTo>
                    <a:pt x="5002" y="0"/>
                    <a:pt x="4876" y="0"/>
                    <a:pt x="47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1"/>
            <p:cNvSpPr/>
            <p:nvPr/>
          </p:nvSpPr>
          <p:spPr>
            <a:xfrm>
              <a:off x="5354925" y="2594625"/>
              <a:ext cx="104650" cy="81775"/>
            </a:xfrm>
            <a:custGeom>
              <a:avLst/>
              <a:gdLst/>
              <a:ahLst/>
              <a:cxnLst/>
              <a:rect l="l" t="t" r="r" b="b"/>
              <a:pathLst>
                <a:path w="4186" h="3271" extrusionOk="0">
                  <a:moveTo>
                    <a:pt x="43" y="1"/>
                  </a:moveTo>
                  <a:lnTo>
                    <a:pt x="43" y="1"/>
                  </a:lnTo>
                  <a:cubicBezTo>
                    <a:pt x="1" y="210"/>
                    <a:pt x="85" y="357"/>
                    <a:pt x="189" y="503"/>
                  </a:cubicBezTo>
                  <a:cubicBezTo>
                    <a:pt x="357" y="691"/>
                    <a:pt x="524" y="817"/>
                    <a:pt x="733" y="922"/>
                  </a:cubicBezTo>
                  <a:cubicBezTo>
                    <a:pt x="1131" y="1131"/>
                    <a:pt x="1507" y="1319"/>
                    <a:pt x="1884" y="1528"/>
                  </a:cubicBezTo>
                  <a:cubicBezTo>
                    <a:pt x="2135" y="1654"/>
                    <a:pt x="2365" y="1800"/>
                    <a:pt x="2575" y="1989"/>
                  </a:cubicBezTo>
                  <a:cubicBezTo>
                    <a:pt x="2826" y="2323"/>
                    <a:pt x="3139" y="2679"/>
                    <a:pt x="3453" y="2951"/>
                  </a:cubicBezTo>
                  <a:cubicBezTo>
                    <a:pt x="3624" y="3102"/>
                    <a:pt x="3794" y="3271"/>
                    <a:pt x="4010" y="3271"/>
                  </a:cubicBezTo>
                  <a:cubicBezTo>
                    <a:pt x="4033" y="3271"/>
                    <a:pt x="4057" y="3269"/>
                    <a:pt x="4081" y="3265"/>
                  </a:cubicBezTo>
                  <a:cubicBezTo>
                    <a:pt x="4165" y="3265"/>
                    <a:pt x="4186" y="3202"/>
                    <a:pt x="4186" y="3139"/>
                  </a:cubicBezTo>
                  <a:cubicBezTo>
                    <a:pt x="4186" y="2784"/>
                    <a:pt x="3830" y="2428"/>
                    <a:pt x="3621" y="2177"/>
                  </a:cubicBezTo>
                  <a:cubicBezTo>
                    <a:pt x="3600" y="2177"/>
                    <a:pt x="3600" y="2156"/>
                    <a:pt x="3558" y="2156"/>
                  </a:cubicBezTo>
                  <a:cubicBezTo>
                    <a:pt x="3432" y="1989"/>
                    <a:pt x="3307" y="1863"/>
                    <a:pt x="3181" y="1717"/>
                  </a:cubicBezTo>
                  <a:cubicBezTo>
                    <a:pt x="2700" y="1256"/>
                    <a:pt x="2135" y="922"/>
                    <a:pt x="1528" y="629"/>
                  </a:cubicBezTo>
                  <a:cubicBezTo>
                    <a:pt x="1089" y="419"/>
                    <a:pt x="629" y="231"/>
                    <a:pt x="189" y="64"/>
                  </a:cubicBezTo>
                  <a:cubicBezTo>
                    <a:pt x="147" y="22"/>
                    <a:pt x="85" y="22"/>
                    <a:pt x="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1"/>
            <p:cNvSpPr/>
            <p:nvPr/>
          </p:nvSpPr>
          <p:spPr>
            <a:xfrm>
              <a:off x="4967850" y="3469350"/>
              <a:ext cx="87375" cy="42950"/>
            </a:xfrm>
            <a:custGeom>
              <a:avLst/>
              <a:gdLst/>
              <a:ahLst/>
              <a:cxnLst/>
              <a:rect l="l" t="t" r="r" b="b"/>
              <a:pathLst>
                <a:path w="3495" h="1718" extrusionOk="0">
                  <a:moveTo>
                    <a:pt x="3231" y="0"/>
                  </a:moveTo>
                  <a:cubicBezTo>
                    <a:pt x="3198" y="0"/>
                    <a:pt x="3162" y="12"/>
                    <a:pt x="3118" y="38"/>
                  </a:cubicBezTo>
                  <a:cubicBezTo>
                    <a:pt x="2197" y="415"/>
                    <a:pt x="1319" y="854"/>
                    <a:pt x="461" y="1377"/>
                  </a:cubicBezTo>
                  <a:cubicBezTo>
                    <a:pt x="314" y="1440"/>
                    <a:pt x="189" y="1545"/>
                    <a:pt x="63" y="1586"/>
                  </a:cubicBezTo>
                  <a:cubicBezTo>
                    <a:pt x="42" y="1586"/>
                    <a:pt x="42" y="1607"/>
                    <a:pt x="0" y="1628"/>
                  </a:cubicBezTo>
                  <a:cubicBezTo>
                    <a:pt x="115" y="1686"/>
                    <a:pt x="218" y="1718"/>
                    <a:pt x="318" y="1718"/>
                  </a:cubicBezTo>
                  <a:cubicBezTo>
                    <a:pt x="400" y="1718"/>
                    <a:pt x="481" y="1696"/>
                    <a:pt x="565" y="1649"/>
                  </a:cubicBezTo>
                  <a:cubicBezTo>
                    <a:pt x="607" y="1649"/>
                    <a:pt x="628" y="1628"/>
                    <a:pt x="691" y="1628"/>
                  </a:cubicBezTo>
                  <a:cubicBezTo>
                    <a:pt x="1549" y="1503"/>
                    <a:pt x="2302" y="1189"/>
                    <a:pt x="3034" y="749"/>
                  </a:cubicBezTo>
                  <a:cubicBezTo>
                    <a:pt x="3181" y="666"/>
                    <a:pt x="3327" y="561"/>
                    <a:pt x="3411" y="394"/>
                  </a:cubicBezTo>
                  <a:cubicBezTo>
                    <a:pt x="3495" y="268"/>
                    <a:pt x="3453" y="164"/>
                    <a:pt x="3348" y="59"/>
                  </a:cubicBezTo>
                  <a:cubicBezTo>
                    <a:pt x="3312" y="22"/>
                    <a:pt x="3275" y="0"/>
                    <a:pt x="3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41"/>
            <p:cNvSpPr/>
            <p:nvPr/>
          </p:nvSpPr>
          <p:spPr>
            <a:xfrm>
              <a:off x="5050500" y="3496450"/>
              <a:ext cx="70125" cy="50225"/>
            </a:xfrm>
            <a:custGeom>
              <a:avLst/>
              <a:gdLst/>
              <a:ahLst/>
              <a:cxnLst/>
              <a:rect l="l" t="t" r="r" b="b"/>
              <a:pathLst>
                <a:path w="2805" h="2009" extrusionOk="0">
                  <a:moveTo>
                    <a:pt x="2511" y="0"/>
                  </a:moveTo>
                  <a:cubicBezTo>
                    <a:pt x="2302" y="398"/>
                    <a:pt x="1925" y="607"/>
                    <a:pt x="1549" y="774"/>
                  </a:cubicBezTo>
                  <a:cubicBezTo>
                    <a:pt x="1277" y="921"/>
                    <a:pt x="984" y="1046"/>
                    <a:pt x="733" y="1172"/>
                  </a:cubicBezTo>
                  <a:cubicBezTo>
                    <a:pt x="565" y="1256"/>
                    <a:pt x="377" y="1360"/>
                    <a:pt x="231" y="1507"/>
                  </a:cubicBezTo>
                  <a:cubicBezTo>
                    <a:pt x="84" y="1611"/>
                    <a:pt x="0" y="1779"/>
                    <a:pt x="0" y="2009"/>
                  </a:cubicBezTo>
                  <a:cubicBezTo>
                    <a:pt x="84" y="2009"/>
                    <a:pt x="147" y="2009"/>
                    <a:pt x="231" y="1988"/>
                  </a:cubicBezTo>
                  <a:cubicBezTo>
                    <a:pt x="607" y="1904"/>
                    <a:pt x="942" y="1758"/>
                    <a:pt x="1277" y="1590"/>
                  </a:cubicBezTo>
                  <a:cubicBezTo>
                    <a:pt x="1611" y="1402"/>
                    <a:pt x="1988" y="1193"/>
                    <a:pt x="2281" y="942"/>
                  </a:cubicBezTo>
                  <a:cubicBezTo>
                    <a:pt x="2407" y="816"/>
                    <a:pt x="2532" y="670"/>
                    <a:pt x="2637" y="523"/>
                  </a:cubicBezTo>
                  <a:cubicBezTo>
                    <a:pt x="2804" y="314"/>
                    <a:pt x="2741" y="147"/>
                    <a:pt x="25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41"/>
            <p:cNvSpPr/>
            <p:nvPr/>
          </p:nvSpPr>
          <p:spPr>
            <a:xfrm>
              <a:off x="4929675" y="2481075"/>
              <a:ext cx="636625" cy="182100"/>
            </a:xfrm>
            <a:custGeom>
              <a:avLst/>
              <a:gdLst/>
              <a:ahLst/>
              <a:cxnLst/>
              <a:rect l="l" t="t" r="r" b="b"/>
              <a:pathLst>
                <a:path w="25465" h="7284" extrusionOk="0">
                  <a:moveTo>
                    <a:pt x="10054" y="0"/>
                  </a:moveTo>
                  <a:cubicBezTo>
                    <a:pt x="9297" y="0"/>
                    <a:pt x="8547" y="79"/>
                    <a:pt x="7784" y="254"/>
                  </a:cubicBezTo>
                  <a:cubicBezTo>
                    <a:pt x="7449" y="337"/>
                    <a:pt x="7114" y="379"/>
                    <a:pt x="6758" y="442"/>
                  </a:cubicBezTo>
                  <a:cubicBezTo>
                    <a:pt x="5796" y="630"/>
                    <a:pt x="4812" y="798"/>
                    <a:pt x="3829" y="986"/>
                  </a:cubicBezTo>
                  <a:cubicBezTo>
                    <a:pt x="3159" y="1111"/>
                    <a:pt x="2469" y="1216"/>
                    <a:pt x="1779" y="1279"/>
                  </a:cubicBezTo>
                  <a:cubicBezTo>
                    <a:pt x="1716" y="1279"/>
                    <a:pt x="1695" y="1279"/>
                    <a:pt x="1632" y="1300"/>
                  </a:cubicBezTo>
                  <a:cubicBezTo>
                    <a:pt x="1297" y="1488"/>
                    <a:pt x="962" y="1697"/>
                    <a:pt x="628" y="1886"/>
                  </a:cubicBezTo>
                  <a:cubicBezTo>
                    <a:pt x="460" y="1990"/>
                    <a:pt x="314" y="2053"/>
                    <a:pt x="146" y="2158"/>
                  </a:cubicBezTo>
                  <a:lnTo>
                    <a:pt x="0" y="2325"/>
                  </a:lnTo>
                  <a:cubicBezTo>
                    <a:pt x="63" y="2430"/>
                    <a:pt x="167" y="2430"/>
                    <a:pt x="251" y="2430"/>
                  </a:cubicBezTo>
                  <a:cubicBezTo>
                    <a:pt x="460" y="2430"/>
                    <a:pt x="649" y="2409"/>
                    <a:pt x="858" y="2346"/>
                  </a:cubicBezTo>
                  <a:cubicBezTo>
                    <a:pt x="3034" y="1718"/>
                    <a:pt x="5189" y="1216"/>
                    <a:pt x="7428" y="944"/>
                  </a:cubicBezTo>
                  <a:cubicBezTo>
                    <a:pt x="8014" y="860"/>
                    <a:pt x="8621" y="777"/>
                    <a:pt x="9227" y="735"/>
                  </a:cubicBezTo>
                  <a:cubicBezTo>
                    <a:pt x="9438" y="708"/>
                    <a:pt x="9652" y="697"/>
                    <a:pt x="9868" y="697"/>
                  </a:cubicBezTo>
                  <a:cubicBezTo>
                    <a:pt x="10168" y="697"/>
                    <a:pt x="10472" y="719"/>
                    <a:pt x="10776" y="756"/>
                  </a:cubicBezTo>
                  <a:cubicBezTo>
                    <a:pt x="11613" y="798"/>
                    <a:pt x="12408" y="965"/>
                    <a:pt x="13245" y="1090"/>
                  </a:cubicBezTo>
                  <a:cubicBezTo>
                    <a:pt x="13391" y="1111"/>
                    <a:pt x="13517" y="1111"/>
                    <a:pt x="13642" y="1153"/>
                  </a:cubicBezTo>
                  <a:cubicBezTo>
                    <a:pt x="13935" y="1174"/>
                    <a:pt x="14165" y="1300"/>
                    <a:pt x="14437" y="1383"/>
                  </a:cubicBezTo>
                  <a:cubicBezTo>
                    <a:pt x="14856" y="1509"/>
                    <a:pt x="15295" y="1635"/>
                    <a:pt x="15735" y="1739"/>
                  </a:cubicBezTo>
                  <a:cubicBezTo>
                    <a:pt x="16279" y="1886"/>
                    <a:pt x="16864" y="2011"/>
                    <a:pt x="17408" y="2158"/>
                  </a:cubicBezTo>
                  <a:cubicBezTo>
                    <a:pt x="17994" y="2325"/>
                    <a:pt x="18455" y="2451"/>
                    <a:pt x="18978" y="2723"/>
                  </a:cubicBezTo>
                  <a:cubicBezTo>
                    <a:pt x="19564" y="3036"/>
                    <a:pt x="20254" y="3497"/>
                    <a:pt x="20819" y="3873"/>
                  </a:cubicBezTo>
                  <a:cubicBezTo>
                    <a:pt x="21802" y="4543"/>
                    <a:pt x="23686" y="5924"/>
                    <a:pt x="23958" y="6112"/>
                  </a:cubicBezTo>
                  <a:cubicBezTo>
                    <a:pt x="24418" y="6531"/>
                    <a:pt x="24899" y="6970"/>
                    <a:pt x="25443" y="7284"/>
                  </a:cubicBezTo>
                  <a:cubicBezTo>
                    <a:pt x="25464" y="7137"/>
                    <a:pt x="25443" y="6991"/>
                    <a:pt x="25380" y="6865"/>
                  </a:cubicBezTo>
                  <a:cubicBezTo>
                    <a:pt x="25318" y="6719"/>
                    <a:pt x="25234" y="6552"/>
                    <a:pt x="25129" y="6426"/>
                  </a:cubicBezTo>
                  <a:cubicBezTo>
                    <a:pt x="24899" y="6133"/>
                    <a:pt x="24627" y="5882"/>
                    <a:pt x="24334" y="5694"/>
                  </a:cubicBezTo>
                  <a:cubicBezTo>
                    <a:pt x="22870" y="4480"/>
                    <a:pt x="21237" y="3476"/>
                    <a:pt x="21070" y="3329"/>
                  </a:cubicBezTo>
                  <a:cubicBezTo>
                    <a:pt x="20610" y="2974"/>
                    <a:pt x="20129" y="2597"/>
                    <a:pt x="19626" y="2325"/>
                  </a:cubicBezTo>
                  <a:cubicBezTo>
                    <a:pt x="19187" y="2053"/>
                    <a:pt x="18727" y="1865"/>
                    <a:pt x="18224" y="1739"/>
                  </a:cubicBezTo>
                  <a:cubicBezTo>
                    <a:pt x="17932" y="1655"/>
                    <a:pt x="17639" y="1551"/>
                    <a:pt x="17367" y="1488"/>
                  </a:cubicBezTo>
                  <a:cubicBezTo>
                    <a:pt x="16990" y="1383"/>
                    <a:pt x="16592" y="1279"/>
                    <a:pt x="16216" y="1174"/>
                  </a:cubicBezTo>
                  <a:cubicBezTo>
                    <a:pt x="15714" y="1028"/>
                    <a:pt x="15232" y="902"/>
                    <a:pt x="14772" y="777"/>
                  </a:cubicBezTo>
                  <a:cubicBezTo>
                    <a:pt x="14333" y="672"/>
                    <a:pt x="13914" y="546"/>
                    <a:pt x="13454" y="442"/>
                  </a:cubicBezTo>
                  <a:cubicBezTo>
                    <a:pt x="13224" y="379"/>
                    <a:pt x="12994" y="295"/>
                    <a:pt x="12763" y="254"/>
                  </a:cubicBezTo>
                  <a:cubicBezTo>
                    <a:pt x="12491" y="191"/>
                    <a:pt x="12240" y="149"/>
                    <a:pt x="11947" y="128"/>
                  </a:cubicBezTo>
                  <a:cubicBezTo>
                    <a:pt x="11550" y="65"/>
                    <a:pt x="11152" y="44"/>
                    <a:pt x="10776" y="23"/>
                  </a:cubicBezTo>
                  <a:cubicBezTo>
                    <a:pt x="10534" y="8"/>
                    <a:pt x="10294" y="0"/>
                    <a:pt x="100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1"/>
            <p:cNvSpPr/>
            <p:nvPr/>
          </p:nvSpPr>
          <p:spPr>
            <a:xfrm>
              <a:off x="5522850" y="2751550"/>
              <a:ext cx="62275" cy="44500"/>
            </a:xfrm>
            <a:custGeom>
              <a:avLst/>
              <a:gdLst/>
              <a:ahLst/>
              <a:cxnLst/>
              <a:rect l="l" t="t" r="r" b="b"/>
              <a:pathLst>
                <a:path w="2491" h="1780" extrusionOk="0">
                  <a:moveTo>
                    <a:pt x="251" y="1"/>
                  </a:moveTo>
                  <a:cubicBezTo>
                    <a:pt x="63" y="1"/>
                    <a:pt x="0" y="85"/>
                    <a:pt x="105" y="231"/>
                  </a:cubicBezTo>
                  <a:cubicBezTo>
                    <a:pt x="168" y="315"/>
                    <a:pt x="231" y="399"/>
                    <a:pt x="293" y="440"/>
                  </a:cubicBezTo>
                  <a:cubicBezTo>
                    <a:pt x="649" y="754"/>
                    <a:pt x="1005" y="1026"/>
                    <a:pt x="1402" y="1235"/>
                  </a:cubicBezTo>
                  <a:cubicBezTo>
                    <a:pt x="1716" y="1424"/>
                    <a:pt x="2051" y="1591"/>
                    <a:pt x="2428" y="1759"/>
                  </a:cubicBezTo>
                  <a:cubicBezTo>
                    <a:pt x="2448" y="1759"/>
                    <a:pt x="2469" y="1779"/>
                    <a:pt x="2490" y="1779"/>
                  </a:cubicBezTo>
                  <a:cubicBezTo>
                    <a:pt x="2469" y="1633"/>
                    <a:pt x="2407" y="1487"/>
                    <a:pt x="2344" y="1361"/>
                  </a:cubicBezTo>
                  <a:cubicBezTo>
                    <a:pt x="2093" y="943"/>
                    <a:pt x="1737" y="629"/>
                    <a:pt x="1319" y="378"/>
                  </a:cubicBezTo>
                  <a:cubicBezTo>
                    <a:pt x="1088" y="231"/>
                    <a:pt x="816" y="106"/>
                    <a:pt x="523" y="22"/>
                  </a:cubicBezTo>
                  <a:cubicBezTo>
                    <a:pt x="440" y="1"/>
                    <a:pt x="356" y="1"/>
                    <a:pt x="2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41"/>
            <p:cNvSpPr/>
            <p:nvPr/>
          </p:nvSpPr>
          <p:spPr>
            <a:xfrm>
              <a:off x="5124775" y="3176600"/>
              <a:ext cx="88425" cy="294125"/>
            </a:xfrm>
            <a:custGeom>
              <a:avLst/>
              <a:gdLst/>
              <a:ahLst/>
              <a:cxnLst/>
              <a:rect l="l" t="t" r="r" b="b"/>
              <a:pathLst>
                <a:path w="3537" h="11765" extrusionOk="0">
                  <a:moveTo>
                    <a:pt x="2884" y="1"/>
                  </a:moveTo>
                  <a:cubicBezTo>
                    <a:pt x="2824" y="1"/>
                    <a:pt x="2766" y="54"/>
                    <a:pt x="2721" y="156"/>
                  </a:cubicBezTo>
                  <a:cubicBezTo>
                    <a:pt x="2679" y="261"/>
                    <a:pt x="2679" y="386"/>
                    <a:pt x="2700" y="533"/>
                  </a:cubicBezTo>
                  <a:cubicBezTo>
                    <a:pt x="2721" y="638"/>
                    <a:pt x="2762" y="763"/>
                    <a:pt x="2783" y="889"/>
                  </a:cubicBezTo>
                  <a:lnTo>
                    <a:pt x="2930" y="2625"/>
                  </a:lnTo>
                  <a:lnTo>
                    <a:pt x="2930" y="2939"/>
                  </a:lnTo>
                  <a:cubicBezTo>
                    <a:pt x="2909" y="3462"/>
                    <a:pt x="2825" y="3985"/>
                    <a:pt x="2762" y="4467"/>
                  </a:cubicBezTo>
                  <a:cubicBezTo>
                    <a:pt x="2616" y="5157"/>
                    <a:pt x="2407" y="5806"/>
                    <a:pt x="2302" y="6496"/>
                  </a:cubicBezTo>
                  <a:cubicBezTo>
                    <a:pt x="2260" y="6622"/>
                    <a:pt x="2239" y="6768"/>
                    <a:pt x="2177" y="6915"/>
                  </a:cubicBezTo>
                  <a:cubicBezTo>
                    <a:pt x="1884" y="7856"/>
                    <a:pt x="1549" y="8756"/>
                    <a:pt x="1026" y="9593"/>
                  </a:cubicBezTo>
                  <a:cubicBezTo>
                    <a:pt x="817" y="9907"/>
                    <a:pt x="586" y="10221"/>
                    <a:pt x="314" y="10493"/>
                  </a:cubicBezTo>
                  <a:cubicBezTo>
                    <a:pt x="273" y="10576"/>
                    <a:pt x="210" y="10639"/>
                    <a:pt x="168" y="10744"/>
                  </a:cubicBezTo>
                  <a:cubicBezTo>
                    <a:pt x="63" y="10953"/>
                    <a:pt x="1" y="11204"/>
                    <a:pt x="1" y="11434"/>
                  </a:cubicBezTo>
                  <a:cubicBezTo>
                    <a:pt x="1" y="11518"/>
                    <a:pt x="1" y="11581"/>
                    <a:pt x="42" y="11664"/>
                  </a:cubicBezTo>
                  <a:cubicBezTo>
                    <a:pt x="58" y="11726"/>
                    <a:pt x="107" y="11764"/>
                    <a:pt x="173" y="11764"/>
                  </a:cubicBezTo>
                  <a:cubicBezTo>
                    <a:pt x="197" y="11764"/>
                    <a:pt x="224" y="11759"/>
                    <a:pt x="252" y="11748"/>
                  </a:cubicBezTo>
                  <a:cubicBezTo>
                    <a:pt x="293" y="11727"/>
                    <a:pt x="356" y="11664"/>
                    <a:pt x="398" y="11643"/>
                  </a:cubicBezTo>
                  <a:cubicBezTo>
                    <a:pt x="796" y="11267"/>
                    <a:pt x="1193" y="10911"/>
                    <a:pt x="1465" y="10430"/>
                  </a:cubicBezTo>
                  <a:cubicBezTo>
                    <a:pt x="1779" y="9970"/>
                    <a:pt x="2030" y="9446"/>
                    <a:pt x="2197" y="8902"/>
                  </a:cubicBezTo>
                  <a:cubicBezTo>
                    <a:pt x="2386" y="8379"/>
                    <a:pt x="2511" y="7856"/>
                    <a:pt x="2595" y="7333"/>
                  </a:cubicBezTo>
                  <a:cubicBezTo>
                    <a:pt x="2637" y="7019"/>
                    <a:pt x="2762" y="6726"/>
                    <a:pt x="2825" y="6413"/>
                  </a:cubicBezTo>
                  <a:cubicBezTo>
                    <a:pt x="2888" y="6203"/>
                    <a:pt x="2930" y="6015"/>
                    <a:pt x="2972" y="5806"/>
                  </a:cubicBezTo>
                  <a:cubicBezTo>
                    <a:pt x="2993" y="5764"/>
                    <a:pt x="2993" y="5701"/>
                    <a:pt x="3014" y="5659"/>
                  </a:cubicBezTo>
                  <a:cubicBezTo>
                    <a:pt x="3118" y="5241"/>
                    <a:pt x="3202" y="4822"/>
                    <a:pt x="3244" y="4404"/>
                  </a:cubicBezTo>
                  <a:cubicBezTo>
                    <a:pt x="3265" y="4153"/>
                    <a:pt x="3306" y="3944"/>
                    <a:pt x="3327" y="3734"/>
                  </a:cubicBezTo>
                  <a:cubicBezTo>
                    <a:pt x="3327" y="3713"/>
                    <a:pt x="3327" y="3692"/>
                    <a:pt x="3390" y="3692"/>
                  </a:cubicBezTo>
                  <a:cubicBezTo>
                    <a:pt x="3432" y="3316"/>
                    <a:pt x="3453" y="2939"/>
                    <a:pt x="3453" y="2542"/>
                  </a:cubicBezTo>
                  <a:cubicBezTo>
                    <a:pt x="3537" y="2332"/>
                    <a:pt x="3537" y="2102"/>
                    <a:pt x="3537" y="1893"/>
                  </a:cubicBezTo>
                  <a:cubicBezTo>
                    <a:pt x="3516" y="1391"/>
                    <a:pt x="3432" y="910"/>
                    <a:pt x="3244" y="470"/>
                  </a:cubicBezTo>
                  <a:cubicBezTo>
                    <a:pt x="3202" y="345"/>
                    <a:pt x="3118" y="219"/>
                    <a:pt x="3034" y="114"/>
                  </a:cubicBezTo>
                  <a:cubicBezTo>
                    <a:pt x="2987" y="38"/>
                    <a:pt x="2935" y="1"/>
                    <a:pt x="2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1"/>
            <p:cNvSpPr/>
            <p:nvPr/>
          </p:nvSpPr>
          <p:spPr>
            <a:xfrm>
              <a:off x="5231475" y="2936225"/>
              <a:ext cx="81125" cy="39775"/>
            </a:xfrm>
            <a:custGeom>
              <a:avLst/>
              <a:gdLst/>
              <a:ahLst/>
              <a:cxnLst/>
              <a:rect l="l" t="t" r="r" b="b"/>
              <a:pathLst>
                <a:path w="3245" h="1591" extrusionOk="0">
                  <a:moveTo>
                    <a:pt x="231" y="0"/>
                  </a:moveTo>
                  <a:cubicBezTo>
                    <a:pt x="189" y="0"/>
                    <a:pt x="126" y="0"/>
                    <a:pt x="106" y="21"/>
                  </a:cubicBezTo>
                  <a:cubicBezTo>
                    <a:pt x="64" y="63"/>
                    <a:pt x="22" y="105"/>
                    <a:pt x="1" y="146"/>
                  </a:cubicBezTo>
                  <a:cubicBezTo>
                    <a:pt x="1" y="209"/>
                    <a:pt x="22" y="230"/>
                    <a:pt x="85" y="251"/>
                  </a:cubicBezTo>
                  <a:cubicBezTo>
                    <a:pt x="378" y="377"/>
                    <a:pt x="629" y="544"/>
                    <a:pt x="922" y="670"/>
                  </a:cubicBezTo>
                  <a:cubicBezTo>
                    <a:pt x="1507" y="942"/>
                    <a:pt x="2093" y="1151"/>
                    <a:pt x="2700" y="1381"/>
                  </a:cubicBezTo>
                  <a:cubicBezTo>
                    <a:pt x="2888" y="1465"/>
                    <a:pt x="3035" y="1507"/>
                    <a:pt x="3223" y="1590"/>
                  </a:cubicBezTo>
                  <a:lnTo>
                    <a:pt x="3244" y="1569"/>
                  </a:lnTo>
                  <a:lnTo>
                    <a:pt x="3077" y="1402"/>
                  </a:lnTo>
                  <a:cubicBezTo>
                    <a:pt x="2700" y="1067"/>
                    <a:pt x="2282" y="795"/>
                    <a:pt x="1842" y="565"/>
                  </a:cubicBezTo>
                  <a:cubicBezTo>
                    <a:pt x="1466" y="356"/>
                    <a:pt x="1068" y="209"/>
                    <a:pt x="691" y="63"/>
                  </a:cubicBezTo>
                  <a:cubicBezTo>
                    <a:pt x="545" y="21"/>
                    <a:pt x="398" y="21"/>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41"/>
            <p:cNvSpPr/>
            <p:nvPr/>
          </p:nvSpPr>
          <p:spPr>
            <a:xfrm>
              <a:off x="5500875" y="2765875"/>
              <a:ext cx="89475" cy="76200"/>
            </a:xfrm>
            <a:custGeom>
              <a:avLst/>
              <a:gdLst/>
              <a:ahLst/>
              <a:cxnLst/>
              <a:rect l="l" t="t" r="r" b="b"/>
              <a:pathLst>
                <a:path w="3579" h="3048" extrusionOk="0">
                  <a:moveTo>
                    <a:pt x="153" y="1"/>
                  </a:moveTo>
                  <a:cubicBezTo>
                    <a:pt x="85" y="1"/>
                    <a:pt x="22" y="53"/>
                    <a:pt x="22" y="118"/>
                  </a:cubicBezTo>
                  <a:cubicBezTo>
                    <a:pt x="1" y="160"/>
                    <a:pt x="22" y="286"/>
                    <a:pt x="189" y="495"/>
                  </a:cubicBezTo>
                  <a:cubicBezTo>
                    <a:pt x="231" y="579"/>
                    <a:pt x="314" y="600"/>
                    <a:pt x="398" y="683"/>
                  </a:cubicBezTo>
                  <a:cubicBezTo>
                    <a:pt x="524" y="788"/>
                    <a:pt x="649" y="914"/>
                    <a:pt x="796" y="1060"/>
                  </a:cubicBezTo>
                  <a:cubicBezTo>
                    <a:pt x="1047" y="1290"/>
                    <a:pt x="1340" y="1541"/>
                    <a:pt x="1591" y="1792"/>
                  </a:cubicBezTo>
                  <a:cubicBezTo>
                    <a:pt x="1905" y="2043"/>
                    <a:pt x="2281" y="2483"/>
                    <a:pt x="2679" y="2650"/>
                  </a:cubicBezTo>
                  <a:cubicBezTo>
                    <a:pt x="2909" y="2859"/>
                    <a:pt x="3202" y="2985"/>
                    <a:pt x="3474" y="3048"/>
                  </a:cubicBezTo>
                  <a:lnTo>
                    <a:pt x="3579" y="3048"/>
                  </a:lnTo>
                  <a:cubicBezTo>
                    <a:pt x="3558" y="2922"/>
                    <a:pt x="3558" y="2839"/>
                    <a:pt x="3516" y="2755"/>
                  </a:cubicBezTo>
                  <a:cubicBezTo>
                    <a:pt x="3453" y="2629"/>
                    <a:pt x="3369" y="2483"/>
                    <a:pt x="3307" y="2378"/>
                  </a:cubicBezTo>
                  <a:cubicBezTo>
                    <a:pt x="3035" y="2043"/>
                    <a:pt x="2700" y="1730"/>
                    <a:pt x="2323" y="1499"/>
                  </a:cubicBezTo>
                  <a:cubicBezTo>
                    <a:pt x="2260" y="1416"/>
                    <a:pt x="2156" y="1374"/>
                    <a:pt x="2072" y="1290"/>
                  </a:cubicBezTo>
                  <a:cubicBezTo>
                    <a:pt x="1863" y="1102"/>
                    <a:pt x="1633" y="914"/>
                    <a:pt x="1382" y="746"/>
                  </a:cubicBezTo>
                  <a:cubicBezTo>
                    <a:pt x="1172" y="558"/>
                    <a:pt x="963" y="390"/>
                    <a:pt x="733" y="244"/>
                  </a:cubicBezTo>
                  <a:cubicBezTo>
                    <a:pt x="607" y="181"/>
                    <a:pt x="503" y="118"/>
                    <a:pt x="377" y="56"/>
                  </a:cubicBezTo>
                  <a:cubicBezTo>
                    <a:pt x="314" y="56"/>
                    <a:pt x="273" y="35"/>
                    <a:pt x="210" y="14"/>
                  </a:cubicBezTo>
                  <a:cubicBezTo>
                    <a:pt x="191" y="5"/>
                    <a:pt x="172" y="1"/>
                    <a:pt x="1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41"/>
            <p:cNvSpPr/>
            <p:nvPr/>
          </p:nvSpPr>
          <p:spPr>
            <a:xfrm>
              <a:off x="5511850" y="3142325"/>
              <a:ext cx="32475" cy="48625"/>
            </a:xfrm>
            <a:custGeom>
              <a:avLst/>
              <a:gdLst/>
              <a:ahLst/>
              <a:cxnLst/>
              <a:rect l="l" t="t" r="r" b="b"/>
              <a:pathLst>
                <a:path w="1299" h="1945" extrusionOk="0">
                  <a:moveTo>
                    <a:pt x="181" y="1"/>
                  </a:moveTo>
                  <a:cubicBezTo>
                    <a:pt x="148" y="1"/>
                    <a:pt x="115" y="12"/>
                    <a:pt x="85" y="42"/>
                  </a:cubicBezTo>
                  <a:cubicBezTo>
                    <a:pt x="1" y="125"/>
                    <a:pt x="64" y="230"/>
                    <a:pt x="85" y="293"/>
                  </a:cubicBezTo>
                  <a:cubicBezTo>
                    <a:pt x="147" y="439"/>
                    <a:pt x="189" y="544"/>
                    <a:pt x="273" y="669"/>
                  </a:cubicBezTo>
                  <a:cubicBezTo>
                    <a:pt x="357" y="774"/>
                    <a:pt x="378" y="879"/>
                    <a:pt x="399" y="1004"/>
                  </a:cubicBezTo>
                  <a:lnTo>
                    <a:pt x="482" y="1548"/>
                  </a:lnTo>
                  <a:cubicBezTo>
                    <a:pt x="503" y="1632"/>
                    <a:pt x="524" y="1737"/>
                    <a:pt x="587" y="1820"/>
                  </a:cubicBezTo>
                  <a:cubicBezTo>
                    <a:pt x="645" y="1908"/>
                    <a:pt x="714" y="1944"/>
                    <a:pt x="785" y="1944"/>
                  </a:cubicBezTo>
                  <a:cubicBezTo>
                    <a:pt x="816" y="1944"/>
                    <a:pt x="848" y="1938"/>
                    <a:pt x="880" y="1925"/>
                  </a:cubicBezTo>
                  <a:cubicBezTo>
                    <a:pt x="1089" y="1862"/>
                    <a:pt x="1215" y="1716"/>
                    <a:pt x="1256" y="1506"/>
                  </a:cubicBezTo>
                  <a:cubicBezTo>
                    <a:pt x="1298" y="1339"/>
                    <a:pt x="1256" y="1193"/>
                    <a:pt x="1215" y="1067"/>
                  </a:cubicBezTo>
                  <a:cubicBezTo>
                    <a:pt x="1047" y="649"/>
                    <a:pt x="733" y="293"/>
                    <a:pt x="357" y="63"/>
                  </a:cubicBezTo>
                  <a:cubicBezTo>
                    <a:pt x="303" y="36"/>
                    <a:pt x="241"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41"/>
            <p:cNvSpPr/>
            <p:nvPr/>
          </p:nvSpPr>
          <p:spPr>
            <a:xfrm>
              <a:off x="5407250" y="2873950"/>
              <a:ext cx="154325" cy="150300"/>
            </a:xfrm>
            <a:custGeom>
              <a:avLst/>
              <a:gdLst/>
              <a:ahLst/>
              <a:cxnLst/>
              <a:rect l="l" t="t" r="r" b="b"/>
              <a:pathLst>
                <a:path w="6173" h="6012" extrusionOk="0">
                  <a:moveTo>
                    <a:pt x="374" y="0"/>
                  </a:moveTo>
                  <a:cubicBezTo>
                    <a:pt x="286" y="0"/>
                    <a:pt x="195" y="13"/>
                    <a:pt x="105" y="22"/>
                  </a:cubicBezTo>
                  <a:cubicBezTo>
                    <a:pt x="42" y="43"/>
                    <a:pt x="0" y="106"/>
                    <a:pt x="42" y="168"/>
                  </a:cubicBezTo>
                  <a:cubicBezTo>
                    <a:pt x="63" y="231"/>
                    <a:pt x="84" y="294"/>
                    <a:pt x="147" y="336"/>
                  </a:cubicBezTo>
                  <a:cubicBezTo>
                    <a:pt x="272" y="461"/>
                    <a:pt x="398" y="629"/>
                    <a:pt x="565" y="733"/>
                  </a:cubicBezTo>
                  <a:cubicBezTo>
                    <a:pt x="837" y="964"/>
                    <a:pt x="1130" y="1194"/>
                    <a:pt x="1423" y="1382"/>
                  </a:cubicBezTo>
                  <a:cubicBezTo>
                    <a:pt x="1925" y="1738"/>
                    <a:pt x="2365" y="2198"/>
                    <a:pt x="2783" y="2637"/>
                  </a:cubicBezTo>
                  <a:cubicBezTo>
                    <a:pt x="2888" y="2763"/>
                    <a:pt x="3013" y="2868"/>
                    <a:pt x="3139" y="2993"/>
                  </a:cubicBezTo>
                  <a:cubicBezTo>
                    <a:pt x="3662" y="3600"/>
                    <a:pt x="4227" y="4144"/>
                    <a:pt x="4771" y="4709"/>
                  </a:cubicBezTo>
                  <a:cubicBezTo>
                    <a:pt x="4813" y="4772"/>
                    <a:pt x="4875" y="4855"/>
                    <a:pt x="4959" y="4918"/>
                  </a:cubicBezTo>
                  <a:cubicBezTo>
                    <a:pt x="5106" y="5044"/>
                    <a:pt x="5210" y="5190"/>
                    <a:pt x="5315" y="5337"/>
                  </a:cubicBezTo>
                  <a:cubicBezTo>
                    <a:pt x="5440" y="5483"/>
                    <a:pt x="5545" y="5650"/>
                    <a:pt x="5691" y="5797"/>
                  </a:cubicBezTo>
                  <a:cubicBezTo>
                    <a:pt x="5754" y="5902"/>
                    <a:pt x="5859" y="5985"/>
                    <a:pt x="6026" y="6006"/>
                  </a:cubicBezTo>
                  <a:cubicBezTo>
                    <a:pt x="6042" y="6009"/>
                    <a:pt x="6057" y="6011"/>
                    <a:pt x="6070" y="6011"/>
                  </a:cubicBezTo>
                  <a:cubicBezTo>
                    <a:pt x="6143" y="6011"/>
                    <a:pt x="6173" y="5959"/>
                    <a:pt x="6173" y="5818"/>
                  </a:cubicBezTo>
                  <a:cubicBezTo>
                    <a:pt x="6173" y="5671"/>
                    <a:pt x="6131" y="5504"/>
                    <a:pt x="6047" y="5378"/>
                  </a:cubicBezTo>
                  <a:cubicBezTo>
                    <a:pt x="5838" y="5023"/>
                    <a:pt x="5587" y="4730"/>
                    <a:pt x="5273" y="4500"/>
                  </a:cubicBezTo>
                  <a:cubicBezTo>
                    <a:pt x="5064" y="4207"/>
                    <a:pt x="4792" y="3914"/>
                    <a:pt x="4562" y="3663"/>
                  </a:cubicBezTo>
                  <a:cubicBezTo>
                    <a:pt x="4331" y="3370"/>
                    <a:pt x="4059" y="3098"/>
                    <a:pt x="3808" y="2847"/>
                  </a:cubicBezTo>
                  <a:cubicBezTo>
                    <a:pt x="3515" y="2491"/>
                    <a:pt x="3202" y="2135"/>
                    <a:pt x="2825" y="1821"/>
                  </a:cubicBezTo>
                  <a:cubicBezTo>
                    <a:pt x="2386" y="1445"/>
                    <a:pt x="1904" y="1068"/>
                    <a:pt x="1465" y="692"/>
                  </a:cubicBezTo>
                  <a:cubicBezTo>
                    <a:pt x="1235" y="482"/>
                    <a:pt x="963" y="315"/>
                    <a:pt x="712" y="106"/>
                  </a:cubicBezTo>
                  <a:cubicBezTo>
                    <a:pt x="605" y="22"/>
                    <a:pt x="491" y="0"/>
                    <a:pt x="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41"/>
            <p:cNvSpPr/>
            <p:nvPr/>
          </p:nvSpPr>
          <p:spPr>
            <a:xfrm>
              <a:off x="5499825" y="3173700"/>
              <a:ext cx="28800" cy="59200"/>
            </a:xfrm>
            <a:custGeom>
              <a:avLst/>
              <a:gdLst/>
              <a:ahLst/>
              <a:cxnLst/>
              <a:rect l="l" t="t" r="r" b="b"/>
              <a:pathLst>
                <a:path w="1152" h="2368" extrusionOk="0">
                  <a:moveTo>
                    <a:pt x="43" y="0"/>
                  </a:moveTo>
                  <a:cubicBezTo>
                    <a:pt x="22" y="0"/>
                    <a:pt x="22" y="42"/>
                    <a:pt x="1" y="42"/>
                  </a:cubicBezTo>
                  <a:lnTo>
                    <a:pt x="1" y="210"/>
                  </a:lnTo>
                  <a:cubicBezTo>
                    <a:pt x="22" y="461"/>
                    <a:pt x="105" y="670"/>
                    <a:pt x="210" y="837"/>
                  </a:cubicBezTo>
                  <a:cubicBezTo>
                    <a:pt x="252" y="984"/>
                    <a:pt x="315" y="1130"/>
                    <a:pt x="336" y="1256"/>
                  </a:cubicBezTo>
                  <a:cubicBezTo>
                    <a:pt x="356" y="1444"/>
                    <a:pt x="377" y="1632"/>
                    <a:pt x="440" y="1821"/>
                  </a:cubicBezTo>
                  <a:cubicBezTo>
                    <a:pt x="461" y="1904"/>
                    <a:pt x="482" y="2009"/>
                    <a:pt x="545" y="2114"/>
                  </a:cubicBezTo>
                  <a:cubicBezTo>
                    <a:pt x="621" y="2267"/>
                    <a:pt x="768" y="2367"/>
                    <a:pt x="985" y="2367"/>
                  </a:cubicBezTo>
                  <a:cubicBezTo>
                    <a:pt x="1005" y="2367"/>
                    <a:pt x="1026" y="2366"/>
                    <a:pt x="1047" y="2365"/>
                  </a:cubicBezTo>
                  <a:cubicBezTo>
                    <a:pt x="1110" y="2260"/>
                    <a:pt x="1152" y="2135"/>
                    <a:pt x="1110" y="1988"/>
                  </a:cubicBezTo>
                  <a:cubicBezTo>
                    <a:pt x="1089" y="1821"/>
                    <a:pt x="1068" y="1653"/>
                    <a:pt x="1005" y="1507"/>
                  </a:cubicBezTo>
                  <a:cubicBezTo>
                    <a:pt x="880" y="1047"/>
                    <a:pt x="649" y="628"/>
                    <a:pt x="356" y="272"/>
                  </a:cubicBezTo>
                  <a:lnTo>
                    <a:pt x="168" y="84"/>
                  </a:lnTo>
                  <a:cubicBezTo>
                    <a:pt x="147" y="63"/>
                    <a:pt x="105" y="42"/>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41"/>
            <p:cNvSpPr/>
            <p:nvPr/>
          </p:nvSpPr>
          <p:spPr>
            <a:xfrm>
              <a:off x="5238800" y="2964450"/>
              <a:ext cx="70650" cy="33000"/>
            </a:xfrm>
            <a:custGeom>
              <a:avLst/>
              <a:gdLst/>
              <a:ahLst/>
              <a:cxnLst/>
              <a:rect l="l" t="t" r="r" b="b"/>
              <a:pathLst>
                <a:path w="2826" h="1320" extrusionOk="0">
                  <a:moveTo>
                    <a:pt x="147" y="1"/>
                  </a:moveTo>
                  <a:cubicBezTo>
                    <a:pt x="105" y="1"/>
                    <a:pt x="85" y="43"/>
                    <a:pt x="22" y="43"/>
                  </a:cubicBezTo>
                  <a:cubicBezTo>
                    <a:pt x="1" y="64"/>
                    <a:pt x="1" y="64"/>
                    <a:pt x="1" y="85"/>
                  </a:cubicBezTo>
                  <a:cubicBezTo>
                    <a:pt x="43" y="126"/>
                    <a:pt x="85" y="147"/>
                    <a:pt x="126" y="168"/>
                  </a:cubicBezTo>
                  <a:cubicBezTo>
                    <a:pt x="503" y="294"/>
                    <a:pt x="838" y="503"/>
                    <a:pt x="1173" y="712"/>
                  </a:cubicBezTo>
                  <a:cubicBezTo>
                    <a:pt x="1466" y="901"/>
                    <a:pt x="1738" y="1089"/>
                    <a:pt x="2093" y="1173"/>
                  </a:cubicBezTo>
                  <a:cubicBezTo>
                    <a:pt x="2302" y="1277"/>
                    <a:pt x="2512" y="1298"/>
                    <a:pt x="2742" y="1319"/>
                  </a:cubicBezTo>
                  <a:cubicBezTo>
                    <a:pt x="2763" y="1319"/>
                    <a:pt x="2805" y="1298"/>
                    <a:pt x="2826" y="1298"/>
                  </a:cubicBezTo>
                  <a:cubicBezTo>
                    <a:pt x="2763" y="1173"/>
                    <a:pt x="2700" y="1047"/>
                    <a:pt x="2595" y="963"/>
                  </a:cubicBezTo>
                  <a:cubicBezTo>
                    <a:pt x="2344" y="754"/>
                    <a:pt x="2072" y="587"/>
                    <a:pt x="1779" y="461"/>
                  </a:cubicBezTo>
                  <a:cubicBezTo>
                    <a:pt x="1361" y="273"/>
                    <a:pt x="922" y="126"/>
                    <a:pt x="461" y="43"/>
                  </a:cubicBezTo>
                  <a:cubicBezTo>
                    <a:pt x="357" y="1"/>
                    <a:pt x="252"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41"/>
            <p:cNvSpPr/>
            <p:nvPr/>
          </p:nvSpPr>
          <p:spPr>
            <a:xfrm>
              <a:off x="5142550" y="3132900"/>
              <a:ext cx="45025" cy="32250"/>
            </a:xfrm>
            <a:custGeom>
              <a:avLst/>
              <a:gdLst/>
              <a:ahLst/>
              <a:cxnLst/>
              <a:rect l="l" t="t" r="r" b="b"/>
              <a:pathLst>
                <a:path w="1801" h="1290" extrusionOk="0">
                  <a:moveTo>
                    <a:pt x="85" y="0"/>
                  </a:moveTo>
                  <a:cubicBezTo>
                    <a:pt x="22" y="21"/>
                    <a:pt x="1" y="84"/>
                    <a:pt x="22" y="126"/>
                  </a:cubicBezTo>
                  <a:cubicBezTo>
                    <a:pt x="64" y="189"/>
                    <a:pt x="106" y="230"/>
                    <a:pt x="126" y="251"/>
                  </a:cubicBezTo>
                  <a:cubicBezTo>
                    <a:pt x="273" y="356"/>
                    <a:pt x="357" y="440"/>
                    <a:pt x="503" y="544"/>
                  </a:cubicBezTo>
                  <a:cubicBezTo>
                    <a:pt x="712" y="712"/>
                    <a:pt x="880" y="837"/>
                    <a:pt x="1068" y="984"/>
                  </a:cubicBezTo>
                  <a:cubicBezTo>
                    <a:pt x="1152" y="1067"/>
                    <a:pt x="1256" y="1151"/>
                    <a:pt x="1340" y="1193"/>
                  </a:cubicBezTo>
                  <a:cubicBezTo>
                    <a:pt x="1382" y="1256"/>
                    <a:pt x="1445" y="1277"/>
                    <a:pt x="1466" y="1277"/>
                  </a:cubicBezTo>
                  <a:cubicBezTo>
                    <a:pt x="1512" y="1284"/>
                    <a:pt x="1552" y="1289"/>
                    <a:pt x="1586" y="1289"/>
                  </a:cubicBezTo>
                  <a:cubicBezTo>
                    <a:pt x="1644" y="1289"/>
                    <a:pt x="1682" y="1275"/>
                    <a:pt x="1696" y="1235"/>
                  </a:cubicBezTo>
                  <a:cubicBezTo>
                    <a:pt x="1758" y="1151"/>
                    <a:pt x="1800" y="1067"/>
                    <a:pt x="1758" y="963"/>
                  </a:cubicBezTo>
                  <a:cubicBezTo>
                    <a:pt x="1696" y="858"/>
                    <a:pt x="1654" y="754"/>
                    <a:pt x="1570" y="670"/>
                  </a:cubicBezTo>
                  <a:cubicBezTo>
                    <a:pt x="1319" y="398"/>
                    <a:pt x="984" y="230"/>
                    <a:pt x="650" y="105"/>
                  </a:cubicBezTo>
                  <a:cubicBezTo>
                    <a:pt x="503" y="42"/>
                    <a:pt x="336" y="0"/>
                    <a:pt x="1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41"/>
            <p:cNvSpPr/>
            <p:nvPr/>
          </p:nvSpPr>
          <p:spPr>
            <a:xfrm>
              <a:off x="5211075" y="3584450"/>
              <a:ext cx="41875" cy="37225"/>
            </a:xfrm>
            <a:custGeom>
              <a:avLst/>
              <a:gdLst/>
              <a:ahLst/>
              <a:cxnLst/>
              <a:rect l="l" t="t" r="r" b="b"/>
              <a:pathLst>
                <a:path w="1675" h="1489" extrusionOk="0">
                  <a:moveTo>
                    <a:pt x="1554" y="1"/>
                  </a:moveTo>
                  <a:cubicBezTo>
                    <a:pt x="1500" y="1"/>
                    <a:pt x="1452" y="44"/>
                    <a:pt x="1424" y="58"/>
                  </a:cubicBezTo>
                  <a:cubicBezTo>
                    <a:pt x="1277" y="142"/>
                    <a:pt x="1194" y="246"/>
                    <a:pt x="1047" y="330"/>
                  </a:cubicBezTo>
                  <a:cubicBezTo>
                    <a:pt x="901" y="456"/>
                    <a:pt x="733" y="560"/>
                    <a:pt x="587" y="686"/>
                  </a:cubicBezTo>
                  <a:cubicBezTo>
                    <a:pt x="503" y="770"/>
                    <a:pt x="398" y="811"/>
                    <a:pt x="315" y="895"/>
                  </a:cubicBezTo>
                  <a:cubicBezTo>
                    <a:pt x="273" y="958"/>
                    <a:pt x="189" y="1000"/>
                    <a:pt x="168" y="1083"/>
                  </a:cubicBezTo>
                  <a:cubicBezTo>
                    <a:pt x="1" y="1272"/>
                    <a:pt x="64" y="1418"/>
                    <a:pt x="336" y="1481"/>
                  </a:cubicBezTo>
                  <a:cubicBezTo>
                    <a:pt x="355" y="1486"/>
                    <a:pt x="378" y="1488"/>
                    <a:pt x="401" y="1488"/>
                  </a:cubicBezTo>
                  <a:cubicBezTo>
                    <a:pt x="477" y="1488"/>
                    <a:pt x="570" y="1461"/>
                    <a:pt x="650" y="1397"/>
                  </a:cubicBezTo>
                  <a:cubicBezTo>
                    <a:pt x="1068" y="1083"/>
                    <a:pt x="1424" y="707"/>
                    <a:pt x="1633" y="246"/>
                  </a:cubicBezTo>
                  <a:cubicBezTo>
                    <a:pt x="1654" y="163"/>
                    <a:pt x="1675" y="79"/>
                    <a:pt x="1633" y="37"/>
                  </a:cubicBezTo>
                  <a:cubicBezTo>
                    <a:pt x="1606" y="10"/>
                    <a:pt x="1579" y="1"/>
                    <a:pt x="1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41"/>
            <p:cNvSpPr/>
            <p:nvPr/>
          </p:nvSpPr>
          <p:spPr>
            <a:xfrm>
              <a:off x="5221025" y="3237525"/>
              <a:ext cx="12575" cy="57025"/>
            </a:xfrm>
            <a:custGeom>
              <a:avLst/>
              <a:gdLst/>
              <a:ahLst/>
              <a:cxnLst/>
              <a:rect l="l" t="t" r="r" b="b"/>
              <a:pathLst>
                <a:path w="503" h="2281" extrusionOk="0">
                  <a:moveTo>
                    <a:pt x="356" y="0"/>
                  </a:moveTo>
                  <a:cubicBezTo>
                    <a:pt x="335" y="63"/>
                    <a:pt x="293" y="126"/>
                    <a:pt x="252" y="167"/>
                  </a:cubicBezTo>
                  <a:cubicBezTo>
                    <a:pt x="189" y="377"/>
                    <a:pt x="105" y="628"/>
                    <a:pt x="84" y="858"/>
                  </a:cubicBezTo>
                  <a:cubicBezTo>
                    <a:pt x="42" y="1151"/>
                    <a:pt x="21" y="1465"/>
                    <a:pt x="0" y="1737"/>
                  </a:cubicBezTo>
                  <a:cubicBezTo>
                    <a:pt x="0" y="1841"/>
                    <a:pt x="0" y="1925"/>
                    <a:pt x="21" y="2030"/>
                  </a:cubicBezTo>
                  <a:cubicBezTo>
                    <a:pt x="21" y="2092"/>
                    <a:pt x="42" y="2134"/>
                    <a:pt x="84" y="2197"/>
                  </a:cubicBezTo>
                  <a:cubicBezTo>
                    <a:pt x="105" y="2239"/>
                    <a:pt x="189" y="2281"/>
                    <a:pt x="231" y="2281"/>
                  </a:cubicBezTo>
                  <a:cubicBezTo>
                    <a:pt x="314" y="2281"/>
                    <a:pt x="335" y="2239"/>
                    <a:pt x="335" y="2134"/>
                  </a:cubicBezTo>
                  <a:cubicBezTo>
                    <a:pt x="398" y="1925"/>
                    <a:pt x="440" y="1695"/>
                    <a:pt x="461" y="1486"/>
                  </a:cubicBezTo>
                  <a:cubicBezTo>
                    <a:pt x="503" y="1109"/>
                    <a:pt x="503" y="753"/>
                    <a:pt x="503" y="377"/>
                  </a:cubicBezTo>
                  <a:cubicBezTo>
                    <a:pt x="503" y="251"/>
                    <a:pt x="461" y="126"/>
                    <a:pt x="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41"/>
            <p:cNvSpPr/>
            <p:nvPr/>
          </p:nvSpPr>
          <p:spPr>
            <a:xfrm>
              <a:off x="5327725" y="3205600"/>
              <a:ext cx="20425" cy="74725"/>
            </a:xfrm>
            <a:custGeom>
              <a:avLst/>
              <a:gdLst/>
              <a:ahLst/>
              <a:cxnLst/>
              <a:rect l="l" t="t" r="r" b="b"/>
              <a:pathLst>
                <a:path w="817" h="2989" extrusionOk="0">
                  <a:moveTo>
                    <a:pt x="105" y="1"/>
                  </a:moveTo>
                  <a:cubicBezTo>
                    <a:pt x="1" y="63"/>
                    <a:pt x="43" y="168"/>
                    <a:pt x="43" y="252"/>
                  </a:cubicBezTo>
                  <a:cubicBezTo>
                    <a:pt x="43" y="482"/>
                    <a:pt x="85" y="754"/>
                    <a:pt x="85" y="984"/>
                  </a:cubicBezTo>
                  <a:cubicBezTo>
                    <a:pt x="43" y="1570"/>
                    <a:pt x="85" y="1926"/>
                    <a:pt x="105" y="2302"/>
                  </a:cubicBezTo>
                  <a:cubicBezTo>
                    <a:pt x="126" y="2532"/>
                    <a:pt x="126" y="2784"/>
                    <a:pt x="315" y="2951"/>
                  </a:cubicBezTo>
                  <a:cubicBezTo>
                    <a:pt x="347" y="2976"/>
                    <a:pt x="383" y="2988"/>
                    <a:pt x="419" y="2988"/>
                  </a:cubicBezTo>
                  <a:cubicBezTo>
                    <a:pt x="501" y="2988"/>
                    <a:pt x="585" y="2927"/>
                    <a:pt x="629" y="2825"/>
                  </a:cubicBezTo>
                  <a:cubicBezTo>
                    <a:pt x="817" y="2135"/>
                    <a:pt x="419" y="628"/>
                    <a:pt x="398" y="587"/>
                  </a:cubicBezTo>
                  <a:cubicBezTo>
                    <a:pt x="357" y="482"/>
                    <a:pt x="315" y="377"/>
                    <a:pt x="294" y="273"/>
                  </a:cubicBezTo>
                  <a:cubicBezTo>
                    <a:pt x="252" y="168"/>
                    <a:pt x="231" y="63"/>
                    <a:pt x="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41"/>
            <p:cNvSpPr/>
            <p:nvPr/>
          </p:nvSpPr>
          <p:spPr>
            <a:xfrm>
              <a:off x="5474275" y="3130675"/>
              <a:ext cx="22975" cy="32450"/>
            </a:xfrm>
            <a:custGeom>
              <a:avLst/>
              <a:gdLst/>
              <a:ahLst/>
              <a:cxnLst/>
              <a:rect l="l" t="t" r="r" b="b"/>
              <a:pathLst>
                <a:path w="919" h="1298" extrusionOk="0">
                  <a:moveTo>
                    <a:pt x="150" y="1"/>
                  </a:moveTo>
                  <a:cubicBezTo>
                    <a:pt x="57" y="1"/>
                    <a:pt x="1" y="50"/>
                    <a:pt x="18" y="173"/>
                  </a:cubicBezTo>
                  <a:cubicBezTo>
                    <a:pt x="39" y="299"/>
                    <a:pt x="60" y="424"/>
                    <a:pt x="123" y="529"/>
                  </a:cubicBezTo>
                  <a:cubicBezTo>
                    <a:pt x="186" y="675"/>
                    <a:pt x="228" y="822"/>
                    <a:pt x="311" y="968"/>
                  </a:cubicBezTo>
                  <a:cubicBezTo>
                    <a:pt x="353" y="1052"/>
                    <a:pt x="374" y="1135"/>
                    <a:pt x="437" y="1177"/>
                  </a:cubicBezTo>
                  <a:cubicBezTo>
                    <a:pt x="489" y="1251"/>
                    <a:pt x="568" y="1298"/>
                    <a:pt x="646" y="1298"/>
                  </a:cubicBezTo>
                  <a:cubicBezTo>
                    <a:pt x="725" y="1298"/>
                    <a:pt x="803" y="1251"/>
                    <a:pt x="855" y="1135"/>
                  </a:cubicBezTo>
                  <a:cubicBezTo>
                    <a:pt x="855" y="1073"/>
                    <a:pt x="876" y="1052"/>
                    <a:pt x="876" y="1031"/>
                  </a:cubicBezTo>
                  <a:cubicBezTo>
                    <a:pt x="918" y="863"/>
                    <a:pt x="876" y="738"/>
                    <a:pt x="834" y="612"/>
                  </a:cubicBezTo>
                  <a:cubicBezTo>
                    <a:pt x="730" y="382"/>
                    <a:pt x="604" y="215"/>
                    <a:pt x="395" y="89"/>
                  </a:cubicBezTo>
                  <a:cubicBezTo>
                    <a:pt x="332" y="27"/>
                    <a:pt x="249" y="6"/>
                    <a:pt x="207" y="6"/>
                  </a:cubicBezTo>
                  <a:cubicBezTo>
                    <a:pt x="187" y="2"/>
                    <a:pt x="168" y="1"/>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41"/>
            <p:cNvSpPr/>
            <p:nvPr/>
          </p:nvSpPr>
          <p:spPr>
            <a:xfrm>
              <a:off x="5082925" y="3214325"/>
              <a:ext cx="22525" cy="31550"/>
            </a:xfrm>
            <a:custGeom>
              <a:avLst/>
              <a:gdLst/>
              <a:ahLst/>
              <a:cxnLst/>
              <a:rect l="l" t="t" r="r" b="b"/>
              <a:pathLst>
                <a:path w="901" h="1262" extrusionOk="0">
                  <a:moveTo>
                    <a:pt x="748" y="1"/>
                  </a:moveTo>
                  <a:cubicBezTo>
                    <a:pt x="712" y="1"/>
                    <a:pt x="671" y="10"/>
                    <a:pt x="628" y="28"/>
                  </a:cubicBezTo>
                  <a:cubicBezTo>
                    <a:pt x="586" y="91"/>
                    <a:pt x="524" y="112"/>
                    <a:pt x="503" y="175"/>
                  </a:cubicBezTo>
                  <a:lnTo>
                    <a:pt x="105" y="719"/>
                  </a:lnTo>
                  <a:cubicBezTo>
                    <a:pt x="42" y="844"/>
                    <a:pt x="1" y="970"/>
                    <a:pt x="42" y="1137"/>
                  </a:cubicBezTo>
                  <a:cubicBezTo>
                    <a:pt x="57" y="1225"/>
                    <a:pt x="92" y="1261"/>
                    <a:pt x="161" y="1261"/>
                  </a:cubicBezTo>
                  <a:cubicBezTo>
                    <a:pt x="192" y="1261"/>
                    <a:pt x="228" y="1255"/>
                    <a:pt x="273" y="1242"/>
                  </a:cubicBezTo>
                  <a:cubicBezTo>
                    <a:pt x="294" y="1242"/>
                    <a:pt x="294" y="1242"/>
                    <a:pt x="314" y="1221"/>
                  </a:cubicBezTo>
                  <a:cubicBezTo>
                    <a:pt x="607" y="1012"/>
                    <a:pt x="796" y="719"/>
                    <a:pt x="900" y="342"/>
                  </a:cubicBezTo>
                  <a:lnTo>
                    <a:pt x="900" y="175"/>
                  </a:lnTo>
                  <a:cubicBezTo>
                    <a:pt x="900" y="56"/>
                    <a:pt x="837" y="1"/>
                    <a:pt x="7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41"/>
            <p:cNvSpPr/>
            <p:nvPr/>
          </p:nvSpPr>
          <p:spPr>
            <a:xfrm>
              <a:off x="5076125" y="3374000"/>
              <a:ext cx="27650" cy="20700"/>
            </a:xfrm>
            <a:custGeom>
              <a:avLst/>
              <a:gdLst/>
              <a:ahLst/>
              <a:cxnLst/>
              <a:rect l="l" t="t" r="r" b="b"/>
              <a:pathLst>
                <a:path w="1106" h="828" extrusionOk="0">
                  <a:moveTo>
                    <a:pt x="779" y="0"/>
                  </a:moveTo>
                  <a:cubicBezTo>
                    <a:pt x="764" y="0"/>
                    <a:pt x="749" y="1"/>
                    <a:pt x="733" y="2"/>
                  </a:cubicBezTo>
                  <a:cubicBezTo>
                    <a:pt x="503" y="23"/>
                    <a:pt x="335" y="107"/>
                    <a:pt x="168" y="232"/>
                  </a:cubicBezTo>
                  <a:cubicBezTo>
                    <a:pt x="1" y="400"/>
                    <a:pt x="22" y="588"/>
                    <a:pt x="231" y="693"/>
                  </a:cubicBezTo>
                  <a:cubicBezTo>
                    <a:pt x="356" y="734"/>
                    <a:pt x="461" y="797"/>
                    <a:pt x="586" y="818"/>
                  </a:cubicBezTo>
                  <a:cubicBezTo>
                    <a:pt x="600" y="825"/>
                    <a:pt x="616" y="828"/>
                    <a:pt x="633" y="828"/>
                  </a:cubicBezTo>
                  <a:cubicBezTo>
                    <a:pt x="726" y="828"/>
                    <a:pt x="865" y="745"/>
                    <a:pt x="900" y="693"/>
                  </a:cubicBezTo>
                  <a:lnTo>
                    <a:pt x="1047" y="421"/>
                  </a:lnTo>
                  <a:cubicBezTo>
                    <a:pt x="1106" y="146"/>
                    <a:pt x="999" y="0"/>
                    <a:pt x="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41"/>
            <p:cNvSpPr/>
            <p:nvPr/>
          </p:nvSpPr>
          <p:spPr>
            <a:xfrm>
              <a:off x="5255025" y="3554500"/>
              <a:ext cx="25650" cy="22675"/>
            </a:xfrm>
            <a:custGeom>
              <a:avLst/>
              <a:gdLst/>
              <a:ahLst/>
              <a:cxnLst/>
              <a:rect l="l" t="t" r="r" b="b"/>
              <a:pathLst>
                <a:path w="1026" h="907" extrusionOk="0">
                  <a:moveTo>
                    <a:pt x="837" y="1"/>
                  </a:moveTo>
                  <a:cubicBezTo>
                    <a:pt x="607" y="22"/>
                    <a:pt x="105" y="440"/>
                    <a:pt x="21" y="649"/>
                  </a:cubicBezTo>
                  <a:cubicBezTo>
                    <a:pt x="0" y="754"/>
                    <a:pt x="21" y="838"/>
                    <a:pt x="126" y="859"/>
                  </a:cubicBezTo>
                  <a:cubicBezTo>
                    <a:pt x="206" y="894"/>
                    <a:pt x="285" y="907"/>
                    <a:pt x="363" y="907"/>
                  </a:cubicBezTo>
                  <a:cubicBezTo>
                    <a:pt x="470" y="907"/>
                    <a:pt x="573" y="883"/>
                    <a:pt x="670" y="859"/>
                  </a:cubicBezTo>
                  <a:cubicBezTo>
                    <a:pt x="712" y="859"/>
                    <a:pt x="733" y="838"/>
                    <a:pt x="733" y="817"/>
                  </a:cubicBezTo>
                  <a:cubicBezTo>
                    <a:pt x="837" y="628"/>
                    <a:pt x="921" y="419"/>
                    <a:pt x="1026" y="231"/>
                  </a:cubicBezTo>
                  <a:lnTo>
                    <a:pt x="1005" y="231"/>
                  </a:lnTo>
                  <a:lnTo>
                    <a:pt x="1005" y="126"/>
                  </a:lnTo>
                  <a:cubicBezTo>
                    <a:pt x="1005" y="22"/>
                    <a:pt x="942" y="1"/>
                    <a:pt x="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41"/>
            <p:cNvSpPr/>
            <p:nvPr/>
          </p:nvSpPr>
          <p:spPr>
            <a:xfrm>
              <a:off x="5539075" y="3081575"/>
              <a:ext cx="25125" cy="26225"/>
            </a:xfrm>
            <a:custGeom>
              <a:avLst/>
              <a:gdLst/>
              <a:ahLst/>
              <a:cxnLst/>
              <a:rect l="l" t="t" r="r" b="b"/>
              <a:pathLst>
                <a:path w="1005" h="1049" extrusionOk="0">
                  <a:moveTo>
                    <a:pt x="174" y="0"/>
                  </a:moveTo>
                  <a:cubicBezTo>
                    <a:pt x="126" y="0"/>
                    <a:pt x="84" y="10"/>
                    <a:pt x="42" y="66"/>
                  </a:cubicBezTo>
                  <a:cubicBezTo>
                    <a:pt x="0" y="149"/>
                    <a:pt x="42" y="191"/>
                    <a:pt x="63" y="275"/>
                  </a:cubicBezTo>
                  <a:cubicBezTo>
                    <a:pt x="84" y="296"/>
                    <a:pt x="126" y="358"/>
                    <a:pt x="146" y="379"/>
                  </a:cubicBezTo>
                  <a:cubicBezTo>
                    <a:pt x="209" y="463"/>
                    <a:pt x="272" y="505"/>
                    <a:pt x="335" y="589"/>
                  </a:cubicBezTo>
                  <a:cubicBezTo>
                    <a:pt x="481" y="735"/>
                    <a:pt x="628" y="902"/>
                    <a:pt x="753" y="1049"/>
                  </a:cubicBezTo>
                  <a:cubicBezTo>
                    <a:pt x="1004" y="798"/>
                    <a:pt x="963" y="505"/>
                    <a:pt x="774" y="296"/>
                  </a:cubicBezTo>
                  <a:cubicBezTo>
                    <a:pt x="649" y="170"/>
                    <a:pt x="481" y="86"/>
                    <a:pt x="335" y="45"/>
                  </a:cubicBezTo>
                  <a:cubicBezTo>
                    <a:pt x="314" y="3"/>
                    <a:pt x="272" y="3"/>
                    <a:pt x="251" y="3"/>
                  </a:cubicBezTo>
                  <a:cubicBezTo>
                    <a:pt x="223" y="3"/>
                    <a:pt x="198" y="0"/>
                    <a:pt x="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41"/>
            <p:cNvSpPr/>
            <p:nvPr/>
          </p:nvSpPr>
          <p:spPr>
            <a:xfrm>
              <a:off x="5509775" y="3075800"/>
              <a:ext cx="48675" cy="74125"/>
            </a:xfrm>
            <a:custGeom>
              <a:avLst/>
              <a:gdLst/>
              <a:ahLst/>
              <a:cxnLst/>
              <a:rect l="l" t="t" r="r" b="b"/>
              <a:pathLst>
                <a:path w="1947" h="2965" extrusionOk="0">
                  <a:moveTo>
                    <a:pt x="200" y="1"/>
                  </a:moveTo>
                  <a:cubicBezTo>
                    <a:pt x="124" y="1"/>
                    <a:pt x="54" y="44"/>
                    <a:pt x="42" y="129"/>
                  </a:cubicBezTo>
                  <a:cubicBezTo>
                    <a:pt x="0" y="338"/>
                    <a:pt x="63" y="443"/>
                    <a:pt x="189" y="610"/>
                  </a:cubicBezTo>
                  <a:cubicBezTo>
                    <a:pt x="398" y="861"/>
                    <a:pt x="607" y="1133"/>
                    <a:pt x="774" y="1426"/>
                  </a:cubicBezTo>
                  <a:cubicBezTo>
                    <a:pt x="1046" y="1908"/>
                    <a:pt x="1130" y="2494"/>
                    <a:pt x="1507" y="2912"/>
                  </a:cubicBezTo>
                  <a:cubicBezTo>
                    <a:pt x="1521" y="2949"/>
                    <a:pt x="1554" y="2965"/>
                    <a:pt x="1592" y="2965"/>
                  </a:cubicBezTo>
                  <a:cubicBezTo>
                    <a:pt x="1663" y="2965"/>
                    <a:pt x="1752" y="2910"/>
                    <a:pt x="1779" y="2828"/>
                  </a:cubicBezTo>
                  <a:cubicBezTo>
                    <a:pt x="1946" y="2494"/>
                    <a:pt x="1611" y="1950"/>
                    <a:pt x="1444" y="1636"/>
                  </a:cubicBezTo>
                  <a:cubicBezTo>
                    <a:pt x="1193" y="1071"/>
                    <a:pt x="795" y="610"/>
                    <a:pt x="440" y="108"/>
                  </a:cubicBezTo>
                  <a:cubicBezTo>
                    <a:pt x="398" y="87"/>
                    <a:pt x="377" y="66"/>
                    <a:pt x="356" y="66"/>
                  </a:cubicBezTo>
                  <a:cubicBezTo>
                    <a:pt x="312" y="23"/>
                    <a:pt x="254"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ive columns">
  <p:cSld name="CUSTOM_6_1_2">
    <p:spTree>
      <p:nvGrpSpPr>
        <p:cNvPr id="1" name="Shape 1725"/>
        <p:cNvGrpSpPr/>
        <p:nvPr/>
      </p:nvGrpSpPr>
      <p:grpSpPr>
        <a:xfrm>
          <a:off x="0" y="0"/>
          <a:ext cx="0" cy="0"/>
          <a:chOff x="0" y="0"/>
          <a:chExt cx="0" cy="0"/>
        </a:xfrm>
      </p:grpSpPr>
      <p:sp>
        <p:nvSpPr>
          <p:cNvPr id="1726" name="Google Shape;1726;p57"/>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27" name="Google Shape;1727;p57"/>
          <p:cNvPicPr preferRelativeResize="0"/>
          <p:nvPr/>
        </p:nvPicPr>
        <p:blipFill>
          <a:blip r:embed="rId2">
            <a:alphaModFix amt="74000"/>
          </a:blip>
          <a:stretch>
            <a:fillRect/>
          </a:stretch>
        </p:blipFill>
        <p:spPr>
          <a:xfrm>
            <a:off x="0" y="0"/>
            <a:ext cx="9144000" cy="5143500"/>
          </a:xfrm>
          <a:prstGeom prst="rect">
            <a:avLst/>
          </a:prstGeom>
          <a:noFill/>
          <a:ln>
            <a:noFill/>
          </a:ln>
        </p:spPr>
      </p:pic>
      <p:sp>
        <p:nvSpPr>
          <p:cNvPr id="1728" name="Google Shape;1728;p57"/>
          <p:cNvSpPr txBox="1">
            <a:spLocks noGrp="1"/>
          </p:cNvSpPr>
          <p:nvPr>
            <p:ph type="subTitle" idx="1"/>
          </p:nvPr>
        </p:nvSpPr>
        <p:spPr>
          <a:xfrm>
            <a:off x="6144878" y="2027376"/>
            <a:ext cx="2096100" cy="54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29" name="Google Shape;1729;p57"/>
          <p:cNvSpPr txBox="1">
            <a:spLocks noGrp="1"/>
          </p:cNvSpPr>
          <p:nvPr>
            <p:ph type="subTitle" idx="2"/>
          </p:nvPr>
        </p:nvSpPr>
        <p:spPr>
          <a:xfrm>
            <a:off x="6144875" y="1546600"/>
            <a:ext cx="2096100" cy="46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Fira Sans"/>
              <a:buNone/>
              <a:defRPr sz="2000" b="1">
                <a:solidFill>
                  <a:schemeClr val="dk1"/>
                </a:solidFill>
                <a:latin typeface="Fira Sans"/>
                <a:ea typeface="Fira Sans"/>
                <a:cs typeface="Fira Sans"/>
                <a:sym typeface="Fira Sans"/>
              </a:defRPr>
            </a:lvl1pPr>
            <a:lvl2pPr lvl="1" rtl="0">
              <a:spcBef>
                <a:spcPts val="0"/>
              </a:spcBef>
              <a:spcAft>
                <a:spcPts val="0"/>
              </a:spcAft>
              <a:buSzPts val="2000"/>
              <a:buFont typeface="Fira Sans"/>
              <a:buNone/>
              <a:defRPr sz="2000">
                <a:latin typeface="Fira Sans"/>
                <a:ea typeface="Fira Sans"/>
                <a:cs typeface="Fira Sans"/>
                <a:sym typeface="Fira Sans"/>
              </a:defRPr>
            </a:lvl2pPr>
            <a:lvl3pPr lvl="2" rtl="0">
              <a:spcBef>
                <a:spcPts val="0"/>
              </a:spcBef>
              <a:spcAft>
                <a:spcPts val="0"/>
              </a:spcAft>
              <a:buSzPts val="2000"/>
              <a:buFont typeface="Fira Sans"/>
              <a:buNone/>
              <a:defRPr sz="2000">
                <a:latin typeface="Fira Sans"/>
                <a:ea typeface="Fira Sans"/>
                <a:cs typeface="Fira Sans"/>
                <a:sym typeface="Fira Sans"/>
              </a:defRPr>
            </a:lvl3pPr>
            <a:lvl4pPr lvl="3" rtl="0">
              <a:spcBef>
                <a:spcPts val="0"/>
              </a:spcBef>
              <a:spcAft>
                <a:spcPts val="0"/>
              </a:spcAft>
              <a:buSzPts val="2000"/>
              <a:buFont typeface="Fira Sans"/>
              <a:buNone/>
              <a:defRPr sz="2000">
                <a:latin typeface="Fira Sans"/>
                <a:ea typeface="Fira Sans"/>
                <a:cs typeface="Fira Sans"/>
                <a:sym typeface="Fira Sans"/>
              </a:defRPr>
            </a:lvl4pPr>
            <a:lvl5pPr lvl="4" rtl="0">
              <a:spcBef>
                <a:spcPts val="0"/>
              </a:spcBef>
              <a:spcAft>
                <a:spcPts val="0"/>
              </a:spcAft>
              <a:buSzPts val="2000"/>
              <a:buFont typeface="Fira Sans"/>
              <a:buNone/>
              <a:defRPr sz="2000">
                <a:latin typeface="Fira Sans"/>
                <a:ea typeface="Fira Sans"/>
                <a:cs typeface="Fira Sans"/>
                <a:sym typeface="Fira Sans"/>
              </a:defRPr>
            </a:lvl5pPr>
            <a:lvl6pPr lvl="5" rtl="0">
              <a:spcBef>
                <a:spcPts val="0"/>
              </a:spcBef>
              <a:spcAft>
                <a:spcPts val="0"/>
              </a:spcAft>
              <a:buSzPts val="2000"/>
              <a:buFont typeface="Fira Sans"/>
              <a:buNone/>
              <a:defRPr sz="2000">
                <a:latin typeface="Fira Sans"/>
                <a:ea typeface="Fira Sans"/>
                <a:cs typeface="Fira Sans"/>
                <a:sym typeface="Fira Sans"/>
              </a:defRPr>
            </a:lvl6pPr>
            <a:lvl7pPr lvl="6" rtl="0">
              <a:spcBef>
                <a:spcPts val="0"/>
              </a:spcBef>
              <a:spcAft>
                <a:spcPts val="0"/>
              </a:spcAft>
              <a:buSzPts val="2000"/>
              <a:buFont typeface="Fira Sans"/>
              <a:buNone/>
              <a:defRPr sz="2000">
                <a:latin typeface="Fira Sans"/>
                <a:ea typeface="Fira Sans"/>
                <a:cs typeface="Fira Sans"/>
                <a:sym typeface="Fira Sans"/>
              </a:defRPr>
            </a:lvl7pPr>
            <a:lvl8pPr lvl="7" rtl="0">
              <a:spcBef>
                <a:spcPts val="0"/>
              </a:spcBef>
              <a:spcAft>
                <a:spcPts val="0"/>
              </a:spcAft>
              <a:buSzPts val="2000"/>
              <a:buFont typeface="Fira Sans"/>
              <a:buNone/>
              <a:defRPr sz="2000">
                <a:latin typeface="Fira Sans"/>
                <a:ea typeface="Fira Sans"/>
                <a:cs typeface="Fira Sans"/>
                <a:sym typeface="Fira Sans"/>
              </a:defRPr>
            </a:lvl8pPr>
            <a:lvl9pPr lvl="8" rtl="0">
              <a:spcBef>
                <a:spcPts val="0"/>
              </a:spcBef>
              <a:spcAft>
                <a:spcPts val="0"/>
              </a:spcAft>
              <a:buSzPts val="2000"/>
              <a:buFont typeface="Fira Sans"/>
              <a:buNone/>
              <a:defRPr sz="2000">
                <a:latin typeface="Fira Sans"/>
                <a:ea typeface="Fira Sans"/>
                <a:cs typeface="Fira Sans"/>
                <a:sym typeface="Fira Sans"/>
              </a:defRPr>
            </a:lvl9pPr>
          </a:lstStyle>
          <a:p>
            <a:endParaRPr/>
          </a:p>
        </p:txBody>
      </p:sp>
      <p:sp>
        <p:nvSpPr>
          <p:cNvPr id="1730" name="Google Shape;1730;p57"/>
          <p:cNvSpPr txBox="1">
            <a:spLocks noGrp="1"/>
          </p:cNvSpPr>
          <p:nvPr>
            <p:ph type="subTitle" idx="3"/>
          </p:nvPr>
        </p:nvSpPr>
        <p:spPr>
          <a:xfrm>
            <a:off x="3528959" y="2027376"/>
            <a:ext cx="2096100" cy="54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31" name="Google Shape;1731;p57"/>
          <p:cNvSpPr txBox="1">
            <a:spLocks noGrp="1"/>
          </p:cNvSpPr>
          <p:nvPr>
            <p:ph type="subTitle" idx="4"/>
          </p:nvPr>
        </p:nvSpPr>
        <p:spPr>
          <a:xfrm>
            <a:off x="3524374" y="1546600"/>
            <a:ext cx="2096100" cy="46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Fira Sans"/>
              <a:buNone/>
              <a:defRPr sz="2000" b="1">
                <a:solidFill>
                  <a:schemeClr val="dk1"/>
                </a:solidFill>
                <a:latin typeface="Fira Sans"/>
                <a:ea typeface="Fira Sans"/>
                <a:cs typeface="Fira Sans"/>
                <a:sym typeface="Fira Sans"/>
              </a:defRPr>
            </a:lvl1pPr>
            <a:lvl2pPr lvl="1" rtl="0">
              <a:spcBef>
                <a:spcPts val="0"/>
              </a:spcBef>
              <a:spcAft>
                <a:spcPts val="0"/>
              </a:spcAft>
              <a:buSzPts val="2000"/>
              <a:buFont typeface="Fira Sans"/>
              <a:buNone/>
              <a:defRPr sz="2000">
                <a:latin typeface="Fira Sans"/>
                <a:ea typeface="Fira Sans"/>
                <a:cs typeface="Fira Sans"/>
                <a:sym typeface="Fira Sans"/>
              </a:defRPr>
            </a:lvl2pPr>
            <a:lvl3pPr lvl="2" rtl="0">
              <a:spcBef>
                <a:spcPts val="0"/>
              </a:spcBef>
              <a:spcAft>
                <a:spcPts val="0"/>
              </a:spcAft>
              <a:buSzPts val="2000"/>
              <a:buFont typeface="Fira Sans"/>
              <a:buNone/>
              <a:defRPr sz="2000">
                <a:latin typeface="Fira Sans"/>
                <a:ea typeface="Fira Sans"/>
                <a:cs typeface="Fira Sans"/>
                <a:sym typeface="Fira Sans"/>
              </a:defRPr>
            </a:lvl3pPr>
            <a:lvl4pPr lvl="3" rtl="0">
              <a:spcBef>
                <a:spcPts val="0"/>
              </a:spcBef>
              <a:spcAft>
                <a:spcPts val="0"/>
              </a:spcAft>
              <a:buSzPts val="2000"/>
              <a:buFont typeface="Fira Sans"/>
              <a:buNone/>
              <a:defRPr sz="2000">
                <a:latin typeface="Fira Sans"/>
                <a:ea typeface="Fira Sans"/>
                <a:cs typeface="Fira Sans"/>
                <a:sym typeface="Fira Sans"/>
              </a:defRPr>
            </a:lvl4pPr>
            <a:lvl5pPr lvl="4" rtl="0">
              <a:spcBef>
                <a:spcPts val="0"/>
              </a:spcBef>
              <a:spcAft>
                <a:spcPts val="0"/>
              </a:spcAft>
              <a:buSzPts val="2000"/>
              <a:buFont typeface="Fira Sans"/>
              <a:buNone/>
              <a:defRPr sz="2000">
                <a:latin typeface="Fira Sans"/>
                <a:ea typeface="Fira Sans"/>
                <a:cs typeface="Fira Sans"/>
                <a:sym typeface="Fira Sans"/>
              </a:defRPr>
            </a:lvl5pPr>
            <a:lvl6pPr lvl="5" rtl="0">
              <a:spcBef>
                <a:spcPts val="0"/>
              </a:spcBef>
              <a:spcAft>
                <a:spcPts val="0"/>
              </a:spcAft>
              <a:buSzPts val="2000"/>
              <a:buFont typeface="Fira Sans"/>
              <a:buNone/>
              <a:defRPr sz="2000">
                <a:latin typeface="Fira Sans"/>
                <a:ea typeface="Fira Sans"/>
                <a:cs typeface="Fira Sans"/>
                <a:sym typeface="Fira Sans"/>
              </a:defRPr>
            </a:lvl6pPr>
            <a:lvl7pPr lvl="6" rtl="0">
              <a:spcBef>
                <a:spcPts val="0"/>
              </a:spcBef>
              <a:spcAft>
                <a:spcPts val="0"/>
              </a:spcAft>
              <a:buSzPts val="2000"/>
              <a:buFont typeface="Fira Sans"/>
              <a:buNone/>
              <a:defRPr sz="2000">
                <a:latin typeface="Fira Sans"/>
                <a:ea typeface="Fira Sans"/>
                <a:cs typeface="Fira Sans"/>
                <a:sym typeface="Fira Sans"/>
              </a:defRPr>
            </a:lvl7pPr>
            <a:lvl8pPr lvl="7" rtl="0">
              <a:spcBef>
                <a:spcPts val="0"/>
              </a:spcBef>
              <a:spcAft>
                <a:spcPts val="0"/>
              </a:spcAft>
              <a:buSzPts val="2000"/>
              <a:buFont typeface="Fira Sans"/>
              <a:buNone/>
              <a:defRPr sz="2000">
                <a:latin typeface="Fira Sans"/>
                <a:ea typeface="Fira Sans"/>
                <a:cs typeface="Fira Sans"/>
                <a:sym typeface="Fira Sans"/>
              </a:defRPr>
            </a:lvl8pPr>
            <a:lvl9pPr lvl="8" rtl="0">
              <a:spcBef>
                <a:spcPts val="0"/>
              </a:spcBef>
              <a:spcAft>
                <a:spcPts val="0"/>
              </a:spcAft>
              <a:buSzPts val="2000"/>
              <a:buFont typeface="Fira Sans"/>
              <a:buNone/>
              <a:defRPr sz="2000">
                <a:latin typeface="Fira Sans"/>
                <a:ea typeface="Fira Sans"/>
                <a:cs typeface="Fira Sans"/>
                <a:sym typeface="Fira Sans"/>
              </a:defRPr>
            </a:lvl9pPr>
          </a:lstStyle>
          <a:p>
            <a:endParaRPr/>
          </a:p>
        </p:txBody>
      </p:sp>
      <p:sp>
        <p:nvSpPr>
          <p:cNvPr id="1732" name="Google Shape;1732;p57"/>
          <p:cNvSpPr txBox="1">
            <a:spLocks noGrp="1"/>
          </p:cNvSpPr>
          <p:nvPr>
            <p:ph type="subTitle" idx="5"/>
          </p:nvPr>
        </p:nvSpPr>
        <p:spPr>
          <a:xfrm>
            <a:off x="2221000" y="3679181"/>
            <a:ext cx="2096100" cy="54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33" name="Google Shape;1733;p57"/>
          <p:cNvSpPr txBox="1">
            <a:spLocks noGrp="1"/>
          </p:cNvSpPr>
          <p:nvPr>
            <p:ph type="subTitle" idx="6"/>
          </p:nvPr>
        </p:nvSpPr>
        <p:spPr>
          <a:xfrm>
            <a:off x="2214123" y="3195050"/>
            <a:ext cx="2096100" cy="46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Fira Sans"/>
              <a:buNone/>
              <a:defRPr sz="2000" b="1">
                <a:solidFill>
                  <a:schemeClr val="dk1"/>
                </a:solidFill>
                <a:latin typeface="Fira Sans"/>
                <a:ea typeface="Fira Sans"/>
                <a:cs typeface="Fira Sans"/>
                <a:sym typeface="Fira Sans"/>
              </a:defRPr>
            </a:lvl1pPr>
            <a:lvl2pPr lvl="1" rtl="0">
              <a:spcBef>
                <a:spcPts val="0"/>
              </a:spcBef>
              <a:spcAft>
                <a:spcPts val="0"/>
              </a:spcAft>
              <a:buSzPts val="2000"/>
              <a:buFont typeface="Fira Sans"/>
              <a:buNone/>
              <a:defRPr sz="2000">
                <a:latin typeface="Fira Sans"/>
                <a:ea typeface="Fira Sans"/>
                <a:cs typeface="Fira Sans"/>
                <a:sym typeface="Fira Sans"/>
              </a:defRPr>
            </a:lvl2pPr>
            <a:lvl3pPr lvl="2" rtl="0">
              <a:spcBef>
                <a:spcPts val="0"/>
              </a:spcBef>
              <a:spcAft>
                <a:spcPts val="0"/>
              </a:spcAft>
              <a:buSzPts val="2000"/>
              <a:buFont typeface="Fira Sans"/>
              <a:buNone/>
              <a:defRPr sz="2000">
                <a:latin typeface="Fira Sans"/>
                <a:ea typeface="Fira Sans"/>
                <a:cs typeface="Fira Sans"/>
                <a:sym typeface="Fira Sans"/>
              </a:defRPr>
            </a:lvl3pPr>
            <a:lvl4pPr lvl="3" rtl="0">
              <a:spcBef>
                <a:spcPts val="0"/>
              </a:spcBef>
              <a:spcAft>
                <a:spcPts val="0"/>
              </a:spcAft>
              <a:buSzPts val="2000"/>
              <a:buFont typeface="Fira Sans"/>
              <a:buNone/>
              <a:defRPr sz="2000">
                <a:latin typeface="Fira Sans"/>
                <a:ea typeface="Fira Sans"/>
                <a:cs typeface="Fira Sans"/>
                <a:sym typeface="Fira Sans"/>
              </a:defRPr>
            </a:lvl4pPr>
            <a:lvl5pPr lvl="4" rtl="0">
              <a:spcBef>
                <a:spcPts val="0"/>
              </a:spcBef>
              <a:spcAft>
                <a:spcPts val="0"/>
              </a:spcAft>
              <a:buSzPts val="2000"/>
              <a:buFont typeface="Fira Sans"/>
              <a:buNone/>
              <a:defRPr sz="2000">
                <a:latin typeface="Fira Sans"/>
                <a:ea typeface="Fira Sans"/>
                <a:cs typeface="Fira Sans"/>
                <a:sym typeface="Fira Sans"/>
              </a:defRPr>
            </a:lvl5pPr>
            <a:lvl6pPr lvl="5" rtl="0">
              <a:spcBef>
                <a:spcPts val="0"/>
              </a:spcBef>
              <a:spcAft>
                <a:spcPts val="0"/>
              </a:spcAft>
              <a:buSzPts val="2000"/>
              <a:buFont typeface="Fira Sans"/>
              <a:buNone/>
              <a:defRPr sz="2000">
                <a:latin typeface="Fira Sans"/>
                <a:ea typeface="Fira Sans"/>
                <a:cs typeface="Fira Sans"/>
                <a:sym typeface="Fira Sans"/>
              </a:defRPr>
            </a:lvl6pPr>
            <a:lvl7pPr lvl="6" rtl="0">
              <a:spcBef>
                <a:spcPts val="0"/>
              </a:spcBef>
              <a:spcAft>
                <a:spcPts val="0"/>
              </a:spcAft>
              <a:buSzPts val="2000"/>
              <a:buFont typeface="Fira Sans"/>
              <a:buNone/>
              <a:defRPr sz="2000">
                <a:latin typeface="Fira Sans"/>
                <a:ea typeface="Fira Sans"/>
                <a:cs typeface="Fira Sans"/>
                <a:sym typeface="Fira Sans"/>
              </a:defRPr>
            </a:lvl7pPr>
            <a:lvl8pPr lvl="7" rtl="0">
              <a:spcBef>
                <a:spcPts val="0"/>
              </a:spcBef>
              <a:spcAft>
                <a:spcPts val="0"/>
              </a:spcAft>
              <a:buSzPts val="2000"/>
              <a:buFont typeface="Fira Sans"/>
              <a:buNone/>
              <a:defRPr sz="2000">
                <a:latin typeface="Fira Sans"/>
                <a:ea typeface="Fira Sans"/>
                <a:cs typeface="Fira Sans"/>
                <a:sym typeface="Fira Sans"/>
              </a:defRPr>
            </a:lvl8pPr>
            <a:lvl9pPr lvl="8" rtl="0">
              <a:spcBef>
                <a:spcPts val="0"/>
              </a:spcBef>
              <a:spcAft>
                <a:spcPts val="0"/>
              </a:spcAft>
              <a:buSzPts val="2000"/>
              <a:buFont typeface="Fira Sans"/>
              <a:buNone/>
              <a:defRPr sz="2000">
                <a:latin typeface="Fira Sans"/>
                <a:ea typeface="Fira Sans"/>
                <a:cs typeface="Fira Sans"/>
                <a:sym typeface="Fira Sans"/>
              </a:defRPr>
            </a:lvl9pPr>
          </a:lstStyle>
          <a:p>
            <a:endParaRPr/>
          </a:p>
        </p:txBody>
      </p:sp>
      <p:sp>
        <p:nvSpPr>
          <p:cNvPr id="1734" name="Google Shape;1734;p57"/>
          <p:cNvSpPr txBox="1">
            <a:spLocks noGrp="1"/>
          </p:cNvSpPr>
          <p:nvPr>
            <p:ph type="subTitle" idx="7"/>
          </p:nvPr>
        </p:nvSpPr>
        <p:spPr>
          <a:xfrm>
            <a:off x="4836919" y="3679181"/>
            <a:ext cx="2096100" cy="54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35" name="Google Shape;1735;p57"/>
          <p:cNvSpPr txBox="1">
            <a:spLocks noGrp="1"/>
          </p:cNvSpPr>
          <p:nvPr>
            <p:ph type="subTitle" idx="8"/>
          </p:nvPr>
        </p:nvSpPr>
        <p:spPr>
          <a:xfrm>
            <a:off x="4834625" y="3195050"/>
            <a:ext cx="2096100" cy="46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Fira Sans"/>
              <a:buNone/>
              <a:defRPr sz="2000" b="1">
                <a:solidFill>
                  <a:schemeClr val="dk1"/>
                </a:solidFill>
                <a:latin typeface="Fira Sans"/>
                <a:ea typeface="Fira Sans"/>
                <a:cs typeface="Fira Sans"/>
                <a:sym typeface="Fira Sans"/>
              </a:defRPr>
            </a:lvl1pPr>
            <a:lvl2pPr lvl="1" rtl="0">
              <a:spcBef>
                <a:spcPts val="0"/>
              </a:spcBef>
              <a:spcAft>
                <a:spcPts val="0"/>
              </a:spcAft>
              <a:buSzPts val="2000"/>
              <a:buFont typeface="Fira Sans"/>
              <a:buNone/>
              <a:defRPr sz="2000">
                <a:latin typeface="Fira Sans"/>
                <a:ea typeface="Fira Sans"/>
                <a:cs typeface="Fira Sans"/>
                <a:sym typeface="Fira Sans"/>
              </a:defRPr>
            </a:lvl2pPr>
            <a:lvl3pPr lvl="2" rtl="0">
              <a:spcBef>
                <a:spcPts val="0"/>
              </a:spcBef>
              <a:spcAft>
                <a:spcPts val="0"/>
              </a:spcAft>
              <a:buSzPts val="2000"/>
              <a:buFont typeface="Fira Sans"/>
              <a:buNone/>
              <a:defRPr sz="2000">
                <a:latin typeface="Fira Sans"/>
                <a:ea typeface="Fira Sans"/>
                <a:cs typeface="Fira Sans"/>
                <a:sym typeface="Fira Sans"/>
              </a:defRPr>
            </a:lvl3pPr>
            <a:lvl4pPr lvl="3" rtl="0">
              <a:spcBef>
                <a:spcPts val="0"/>
              </a:spcBef>
              <a:spcAft>
                <a:spcPts val="0"/>
              </a:spcAft>
              <a:buSzPts val="2000"/>
              <a:buFont typeface="Fira Sans"/>
              <a:buNone/>
              <a:defRPr sz="2000">
                <a:latin typeface="Fira Sans"/>
                <a:ea typeface="Fira Sans"/>
                <a:cs typeface="Fira Sans"/>
                <a:sym typeface="Fira Sans"/>
              </a:defRPr>
            </a:lvl4pPr>
            <a:lvl5pPr lvl="4" rtl="0">
              <a:spcBef>
                <a:spcPts val="0"/>
              </a:spcBef>
              <a:spcAft>
                <a:spcPts val="0"/>
              </a:spcAft>
              <a:buSzPts val="2000"/>
              <a:buFont typeface="Fira Sans"/>
              <a:buNone/>
              <a:defRPr sz="2000">
                <a:latin typeface="Fira Sans"/>
                <a:ea typeface="Fira Sans"/>
                <a:cs typeface="Fira Sans"/>
                <a:sym typeface="Fira Sans"/>
              </a:defRPr>
            </a:lvl5pPr>
            <a:lvl6pPr lvl="5" rtl="0">
              <a:spcBef>
                <a:spcPts val="0"/>
              </a:spcBef>
              <a:spcAft>
                <a:spcPts val="0"/>
              </a:spcAft>
              <a:buSzPts val="2000"/>
              <a:buFont typeface="Fira Sans"/>
              <a:buNone/>
              <a:defRPr sz="2000">
                <a:latin typeface="Fira Sans"/>
                <a:ea typeface="Fira Sans"/>
                <a:cs typeface="Fira Sans"/>
                <a:sym typeface="Fira Sans"/>
              </a:defRPr>
            </a:lvl6pPr>
            <a:lvl7pPr lvl="6" rtl="0">
              <a:spcBef>
                <a:spcPts val="0"/>
              </a:spcBef>
              <a:spcAft>
                <a:spcPts val="0"/>
              </a:spcAft>
              <a:buSzPts val="2000"/>
              <a:buFont typeface="Fira Sans"/>
              <a:buNone/>
              <a:defRPr sz="2000">
                <a:latin typeface="Fira Sans"/>
                <a:ea typeface="Fira Sans"/>
                <a:cs typeface="Fira Sans"/>
                <a:sym typeface="Fira Sans"/>
              </a:defRPr>
            </a:lvl7pPr>
            <a:lvl8pPr lvl="7" rtl="0">
              <a:spcBef>
                <a:spcPts val="0"/>
              </a:spcBef>
              <a:spcAft>
                <a:spcPts val="0"/>
              </a:spcAft>
              <a:buSzPts val="2000"/>
              <a:buFont typeface="Fira Sans"/>
              <a:buNone/>
              <a:defRPr sz="2000">
                <a:latin typeface="Fira Sans"/>
                <a:ea typeface="Fira Sans"/>
                <a:cs typeface="Fira Sans"/>
                <a:sym typeface="Fira Sans"/>
              </a:defRPr>
            </a:lvl8pPr>
            <a:lvl9pPr lvl="8" rtl="0">
              <a:spcBef>
                <a:spcPts val="0"/>
              </a:spcBef>
              <a:spcAft>
                <a:spcPts val="0"/>
              </a:spcAft>
              <a:buSzPts val="2000"/>
              <a:buFont typeface="Fira Sans"/>
              <a:buNone/>
              <a:defRPr sz="2000">
                <a:latin typeface="Fira Sans"/>
                <a:ea typeface="Fira Sans"/>
                <a:cs typeface="Fira Sans"/>
                <a:sym typeface="Fira Sans"/>
              </a:defRPr>
            </a:lvl9pPr>
          </a:lstStyle>
          <a:p>
            <a:endParaRPr/>
          </a:p>
        </p:txBody>
      </p:sp>
      <p:sp>
        <p:nvSpPr>
          <p:cNvPr id="1736" name="Google Shape;1736;p57"/>
          <p:cNvSpPr txBox="1">
            <a:spLocks noGrp="1"/>
          </p:cNvSpPr>
          <p:nvPr>
            <p:ph type="subTitle" idx="9"/>
          </p:nvPr>
        </p:nvSpPr>
        <p:spPr>
          <a:xfrm>
            <a:off x="913041" y="2027376"/>
            <a:ext cx="2096100" cy="54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37" name="Google Shape;1737;p57"/>
          <p:cNvSpPr txBox="1">
            <a:spLocks noGrp="1"/>
          </p:cNvSpPr>
          <p:nvPr>
            <p:ph type="subTitle" idx="13"/>
          </p:nvPr>
        </p:nvSpPr>
        <p:spPr>
          <a:xfrm>
            <a:off x="903872" y="1546600"/>
            <a:ext cx="2096100" cy="46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Fira Sans"/>
              <a:buNone/>
              <a:defRPr sz="2000" b="1">
                <a:solidFill>
                  <a:schemeClr val="dk1"/>
                </a:solidFill>
                <a:latin typeface="Fira Sans"/>
                <a:ea typeface="Fira Sans"/>
                <a:cs typeface="Fira Sans"/>
                <a:sym typeface="Fira Sans"/>
              </a:defRPr>
            </a:lvl1pPr>
            <a:lvl2pPr lvl="1" rtl="0">
              <a:spcBef>
                <a:spcPts val="0"/>
              </a:spcBef>
              <a:spcAft>
                <a:spcPts val="0"/>
              </a:spcAft>
              <a:buSzPts val="2000"/>
              <a:buFont typeface="Fira Sans"/>
              <a:buNone/>
              <a:defRPr sz="2000">
                <a:latin typeface="Fira Sans"/>
                <a:ea typeface="Fira Sans"/>
                <a:cs typeface="Fira Sans"/>
                <a:sym typeface="Fira Sans"/>
              </a:defRPr>
            </a:lvl2pPr>
            <a:lvl3pPr lvl="2" rtl="0">
              <a:spcBef>
                <a:spcPts val="0"/>
              </a:spcBef>
              <a:spcAft>
                <a:spcPts val="0"/>
              </a:spcAft>
              <a:buSzPts val="2000"/>
              <a:buFont typeface="Fira Sans"/>
              <a:buNone/>
              <a:defRPr sz="2000">
                <a:latin typeface="Fira Sans"/>
                <a:ea typeface="Fira Sans"/>
                <a:cs typeface="Fira Sans"/>
                <a:sym typeface="Fira Sans"/>
              </a:defRPr>
            </a:lvl3pPr>
            <a:lvl4pPr lvl="3" rtl="0">
              <a:spcBef>
                <a:spcPts val="0"/>
              </a:spcBef>
              <a:spcAft>
                <a:spcPts val="0"/>
              </a:spcAft>
              <a:buSzPts val="2000"/>
              <a:buFont typeface="Fira Sans"/>
              <a:buNone/>
              <a:defRPr sz="2000">
                <a:latin typeface="Fira Sans"/>
                <a:ea typeface="Fira Sans"/>
                <a:cs typeface="Fira Sans"/>
                <a:sym typeface="Fira Sans"/>
              </a:defRPr>
            </a:lvl4pPr>
            <a:lvl5pPr lvl="4" rtl="0">
              <a:spcBef>
                <a:spcPts val="0"/>
              </a:spcBef>
              <a:spcAft>
                <a:spcPts val="0"/>
              </a:spcAft>
              <a:buSzPts val="2000"/>
              <a:buFont typeface="Fira Sans"/>
              <a:buNone/>
              <a:defRPr sz="2000">
                <a:latin typeface="Fira Sans"/>
                <a:ea typeface="Fira Sans"/>
                <a:cs typeface="Fira Sans"/>
                <a:sym typeface="Fira Sans"/>
              </a:defRPr>
            </a:lvl5pPr>
            <a:lvl6pPr lvl="5" rtl="0">
              <a:spcBef>
                <a:spcPts val="0"/>
              </a:spcBef>
              <a:spcAft>
                <a:spcPts val="0"/>
              </a:spcAft>
              <a:buSzPts val="2000"/>
              <a:buFont typeface="Fira Sans"/>
              <a:buNone/>
              <a:defRPr sz="2000">
                <a:latin typeface="Fira Sans"/>
                <a:ea typeface="Fira Sans"/>
                <a:cs typeface="Fira Sans"/>
                <a:sym typeface="Fira Sans"/>
              </a:defRPr>
            </a:lvl6pPr>
            <a:lvl7pPr lvl="6" rtl="0">
              <a:spcBef>
                <a:spcPts val="0"/>
              </a:spcBef>
              <a:spcAft>
                <a:spcPts val="0"/>
              </a:spcAft>
              <a:buSzPts val="2000"/>
              <a:buFont typeface="Fira Sans"/>
              <a:buNone/>
              <a:defRPr sz="2000">
                <a:latin typeface="Fira Sans"/>
                <a:ea typeface="Fira Sans"/>
                <a:cs typeface="Fira Sans"/>
                <a:sym typeface="Fira Sans"/>
              </a:defRPr>
            </a:lvl7pPr>
            <a:lvl8pPr lvl="7" rtl="0">
              <a:spcBef>
                <a:spcPts val="0"/>
              </a:spcBef>
              <a:spcAft>
                <a:spcPts val="0"/>
              </a:spcAft>
              <a:buSzPts val="2000"/>
              <a:buFont typeface="Fira Sans"/>
              <a:buNone/>
              <a:defRPr sz="2000">
                <a:latin typeface="Fira Sans"/>
                <a:ea typeface="Fira Sans"/>
                <a:cs typeface="Fira Sans"/>
                <a:sym typeface="Fira Sans"/>
              </a:defRPr>
            </a:lvl8pPr>
            <a:lvl9pPr lvl="8" rtl="0">
              <a:spcBef>
                <a:spcPts val="0"/>
              </a:spcBef>
              <a:spcAft>
                <a:spcPts val="0"/>
              </a:spcAft>
              <a:buSzPts val="2000"/>
              <a:buFont typeface="Fira Sans"/>
              <a:buNone/>
              <a:defRPr sz="2000">
                <a:latin typeface="Fira Sans"/>
                <a:ea typeface="Fira Sans"/>
                <a:cs typeface="Fira Sans"/>
                <a:sym typeface="Fira Sans"/>
              </a:defRPr>
            </a:lvl9pPr>
          </a:lstStyle>
          <a:p>
            <a:endParaRPr/>
          </a:p>
        </p:txBody>
      </p:sp>
      <p:sp>
        <p:nvSpPr>
          <p:cNvPr id="1738" name="Google Shape;1738;p57"/>
          <p:cNvSpPr txBox="1">
            <a:spLocks noGrp="1"/>
          </p:cNvSpPr>
          <p:nvPr>
            <p:ph type="title"/>
          </p:nvPr>
        </p:nvSpPr>
        <p:spPr>
          <a:xfrm>
            <a:off x="2116775" y="445025"/>
            <a:ext cx="49113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pic>
        <p:nvPicPr>
          <p:cNvPr id="1739" name="Google Shape;1739;p57"/>
          <p:cNvPicPr preferRelativeResize="0"/>
          <p:nvPr/>
        </p:nvPicPr>
        <p:blipFill rotWithShape="1">
          <a:blip r:embed="rId3">
            <a:alphaModFix/>
          </a:blip>
          <a:srcRect l="24459" r="24454"/>
          <a:stretch/>
        </p:blipFill>
        <p:spPr>
          <a:xfrm rot="670870">
            <a:off x="-1153176" y="-486013"/>
            <a:ext cx="1934749" cy="2524877"/>
          </a:xfrm>
          <a:prstGeom prst="rect">
            <a:avLst/>
          </a:prstGeom>
          <a:noFill/>
          <a:ln>
            <a:noFill/>
          </a:ln>
          <a:effectLst>
            <a:outerShdw blurRad="57150" dist="19050" dir="5400000" algn="bl" rotWithShape="0">
              <a:srgbClr val="363833">
                <a:alpha val="50000"/>
              </a:srgbClr>
            </a:outerShdw>
          </a:effectLst>
        </p:spPr>
      </p:pic>
      <p:sp>
        <p:nvSpPr>
          <p:cNvPr id="1740" name="Google Shape;1740;p57"/>
          <p:cNvSpPr/>
          <p:nvPr/>
        </p:nvSpPr>
        <p:spPr>
          <a:xfrm rot="960835">
            <a:off x="-469256" y="3562215"/>
            <a:ext cx="1309308" cy="1583919"/>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41" name="Google Shape;1741;p57"/>
          <p:cNvGrpSpPr/>
          <p:nvPr/>
        </p:nvGrpSpPr>
        <p:grpSpPr>
          <a:xfrm rot="1467091">
            <a:off x="-118403" y="3967456"/>
            <a:ext cx="607629" cy="879735"/>
            <a:chOff x="4783725" y="2451550"/>
            <a:chExt cx="808200" cy="1170125"/>
          </a:xfrm>
        </p:grpSpPr>
        <p:sp>
          <p:nvSpPr>
            <p:cNvPr id="1742" name="Google Shape;1742;p57"/>
            <p:cNvSpPr/>
            <p:nvPr/>
          </p:nvSpPr>
          <p:spPr>
            <a:xfrm>
              <a:off x="4840725" y="2575925"/>
              <a:ext cx="663325" cy="172000"/>
            </a:xfrm>
            <a:custGeom>
              <a:avLst/>
              <a:gdLst/>
              <a:ahLst/>
              <a:cxnLst/>
              <a:rect l="l" t="t" r="r" b="b"/>
              <a:pathLst>
                <a:path w="26533" h="6880" extrusionOk="0">
                  <a:moveTo>
                    <a:pt x="9010" y="1"/>
                  </a:moveTo>
                  <a:cubicBezTo>
                    <a:pt x="8699" y="1"/>
                    <a:pt x="8389" y="15"/>
                    <a:pt x="8078" y="37"/>
                  </a:cubicBezTo>
                  <a:cubicBezTo>
                    <a:pt x="6697" y="205"/>
                    <a:pt x="5399" y="623"/>
                    <a:pt x="4186" y="1230"/>
                  </a:cubicBezTo>
                  <a:cubicBezTo>
                    <a:pt x="3872" y="1377"/>
                    <a:pt x="3516" y="1565"/>
                    <a:pt x="3202" y="1753"/>
                  </a:cubicBezTo>
                  <a:cubicBezTo>
                    <a:pt x="3181" y="1774"/>
                    <a:pt x="3140" y="1795"/>
                    <a:pt x="3098" y="1795"/>
                  </a:cubicBezTo>
                  <a:cubicBezTo>
                    <a:pt x="2637" y="1921"/>
                    <a:pt x="2219" y="2214"/>
                    <a:pt x="1842" y="2423"/>
                  </a:cubicBezTo>
                  <a:cubicBezTo>
                    <a:pt x="1403" y="2737"/>
                    <a:pt x="984" y="3050"/>
                    <a:pt x="587" y="3427"/>
                  </a:cubicBezTo>
                  <a:cubicBezTo>
                    <a:pt x="440" y="3574"/>
                    <a:pt x="315" y="3741"/>
                    <a:pt x="168" y="3887"/>
                  </a:cubicBezTo>
                  <a:cubicBezTo>
                    <a:pt x="106" y="3950"/>
                    <a:pt x="64" y="4055"/>
                    <a:pt x="43" y="4118"/>
                  </a:cubicBezTo>
                  <a:cubicBezTo>
                    <a:pt x="1" y="4264"/>
                    <a:pt x="43" y="4369"/>
                    <a:pt x="210" y="4411"/>
                  </a:cubicBezTo>
                  <a:cubicBezTo>
                    <a:pt x="357" y="4473"/>
                    <a:pt x="545" y="4473"/>
                    <a:pt x="691" y="4473"/>
                  </a:cubicBezTo>
                  <a:cubicBezTo>
                    <a:pt x="1047" y="4431"/>
                    <a:pt x="1382" y="4369"/>
                    <a:pt x="1696" y="4264"/>
                  </a:cubicBezTo>
                  <a:cubicBezTo>
                    <a:pt x="2219" y="4076"/>
                    <a:pt x="2721" y="3846"/>
                    <a:pt x="3202" y="3594"/>
                  </a:cubicBezTo>
                  <a:cubicBezTo>
                    <a:pt x="3684" y="3364"/>
                    <a:pt x="4186" y="3134"/>
                    <a:pt x="4667" y="2967"/>
                  </a:cubicBezTo>
                  <a:cubicBezTo>
                    <a:pt x="4981" y="2862"/>
                    <a:pt x="5295" y="2820"/>
                    <a:pt x="5609" y="2737"/>
                  </a:cubicBezTo>
                  <a:cubicBezTo>
                    <a:pt x="5881" y="2695"/>
                    <a:pt x="6132" y="2611"/>
                    <a:pt x="6404" y="2548"/>
                  </a:cubicBezTo>
                  <a:cubicBezTo>
                    <a:pt x="7701" y="2234"/>
                    <a:pt x="9040" y="2109"/>
                    <a:pt x="10379" y="2067"/>
                  </a:cubicBezTo>
                  <a:cubicBezTo>
                    <a:pt x="10755" y="2048"/>
                    <a:pt x="11131" y="2038"/>
                    <a:pt x="11508" y="2038"/>
                  </a:cubicBezTo>
                  <a:cubicBezTo>
                    <a:pt x="11968" y="2038"/>
                    <a:pt x="12429" y="2053"/>
                    <a:pt x="12890" y="2088"/>
                  </a:cubicBezTo>
                  <a:cubicBezTo>
                    <a:pt x="13413" y="2109"/>
                    <a:pt x="13957" y="2172"/>
                    <a:pt x="14480" y="2214"/>
                  </a:cubicBezTo>
                  <a:cubicBezTo>
                    <a:pt x="14815" y="2276"/>
                    <a:pt x="15129" y="2297"/>
                    <a:pt x="15443" y="2318"/>
                  </a:cubicBezTo>
                  <a:lnTo>
                    <a:pt x="16112" y="2318"/>
                  </a:lnTo>
                  <a:cubicBezTo>
                    <a:pt x="16531" y="2339"/>
                    <a:pt x="16949" y="2402"/>
                    <a:pt x="17368" y="2506"/>
                  </a:cubicBezTo>
                  <a:cubicBezTo>
                    <a:pt x="18100" y="2716"/>
                    <a:pt x="18790" y="2967"/>
                    <a:pt x="19502" y="3260"/>
                  </a:cubicBezTo>
                  <a:cubicBezTo>
                    <a:pt x="20130" y="3490"/>
                    <a:pt x="20778" y="3762"/>
                    <a:pt x="21448" y="3908"/>
                  </a:cubicBezTo>
                  <a:cubicBezTo>
                    <a:pt x="21699" y="3971"/>
                    <a:pt x="21929" y="4118"/>
                    <a:pt x="22180" y="4264"/>
                  </a:cubicBezTo>
                  <a:cubicBezTo>
                    <a:pt x="23017" y="4703"/>
                    <a:pt x="23791" y="5247"/>
                    <a:pt x="24607" y="5750"/>
                  </a:cubicBezTo>
                  <a:cubicBezTo>
                    <a:pt x="25172" y="6105"/>
                    <a:pt x="25758" y="6461"/>
                    <a:pt x="26323" y="6796"/>
                  </a:cubicBezTo>
                  <a:lnTo>
                    <a:pt x="26490" y="6880"/>
                  </a:lnTo>
                  <a:cubicBezTo>
                    <a:pt x="26532" y="6691"/>
                    <a:pt x="26532" y="6524"/>
                    <a:pt x="26469" y="6377"/>
                  </a:cubicBezTo>
                  <a:cubicBezTo>
                    <a:pt x="26407" y="6210"/>
                    <a:pt x="26281" y="6084"/>
                    <a:pt x="26156" y="5980"/>
                  </a:cubicBezTo>
                  <a:cubicBezTo>
                    <a:pt x="25884" y="5750"/>
                    <a:pt x="25570" y="5582"/>
                    <a:pt x="25256" y="5436"/>
                  </a:cubicBezTo>
                  <a:cubicBezTo>
                    <a:pt x="24858" y="5206"/>
                    <a:pt x="24440" y="4996"/>
                    <a:pt x="24021" y="4787"/>
                  </a:cubicBezTo>
                  <a:cubicBezTo>
                    <a:pt x="23770" y="4641"/>
                    <a:pt x="23540" y="4431"/>
                    <a:pt x="23352" y="4222"/>
                  </a:cubicBezTo>
                  <a:cubicBezTo>
                    <a:pt x="23268" y="4159"/>
                    <a:pt x="23163" y="4076"/>
                    <a:pt x="23059" y="4013"/>
                  </a:cubicBezTo>
                  <a:cubicBezTo>
                    <a:pt x="22703" y="3804"/>
                    <a:pt x="22306" y="3657"/>
                    <a:pt x="21908" y="3553"/>
                  </a:cubicBezTo>
                  <a:cubicBezTo>
                    <a:pt x="21343" y="3385"/>
                    <a:pt x="20778" y="3260"/>
                    <a:pt x="20234" y="3113"/>
                  </a:cubicBezTo>
                  <a:cubicBezTo>
                    <a:pt x="19774" y="2967"/>
                    <a:pt x="19293" y="2758"/>
                    <a:pt x="18895" y="2444"/>
                  </a:cubicBezTo>
                  <a:cubicBezTo>
                    <a:pt x="18749" y="2318"/>
                    <a:pt x="18539" y="2276"/>
                    <a:pt x="18330" y="2193"/>
                  </a:cubicBezTo>
                  <a:cubicBezTo>
                    <a:pt x="17640" y="1962"/>
                    <a:pt x="16949" y="1816"/>
                    <a:pt x="16238" y="1774"/>
                  </a:cubicBezTo>
                  <a:cubicBezTo>
                    <a:pt x="15652" y="1711"/>
                    <a:pt x="15087" y="1690"/>
                    <a:pt x="14501" y="1607"/>
                  </a:cubicBezTo>
                  <a:cubicBezTo>
                    <a:pt x="14433" y="1602"/>
                    <a:pt x="14366" y="1599"/>
                    <a:pt x="14301" y="1599"/>
                  </a:cubicBezTo>
                  <a:cubicBezTo>
                    <a:pt x="14104" y="1599"/>
                    <a:pt x="13915" y="1622"/>
                    <a:pt x="13727" y="1670"/>
                  </a:cubicBezTo>
                  <a:cubicBezTo>
                    <a:pt x="13420" y="1728"/>
                    <a:pt x="13100" y="1754"/>
                    <a:pt x="12782" y="1754"/>
                  </a:cubicBezTo>
                  <a:cubicBezTo>
                    <a:pt x="12536" y="1754"/>
                    <a:pt x="12290" y="1739"/>
                    <a:pt x="12053" y="1711"/>
                  </a:cubicBezTo>
                  <a:cubicBezTo>
                    <a:pt x="11446" y="1649"/>
                    <a:pt x="10839" y="1586"/>
                    <a:pt x="10254" y="1502"/>
                  </a:cubicBezTo>
                  <a:cubicBezTo>
                    <a:pt x="9987" y="1470"/>
                    <a:pt x="9722" y="1456"/>
                    <a:pt x="9459" y="1456"/>
                  </a:cubicBezTo>
                  <a:cubicBezTo>
                    <a:pt x="8854" y="1456"/>
                    <a:pt x="8257" y="1532"/>
                    <a:pt x="7659" y="1649"/>
                  </a:cubicBezTo>
                  <a:cubicBezTo>
                    <a:pt x="5650" y="2004"/>
                    <a:pt x="3725" y="2653"/>
                    <a:pt x="1947" y="3657"/>
                  </a:cubicBezTo>
                  <a:cubicBezTo>
                    <a:pt x="1717" y="3783"/>
                    <a:pt x="1487" y="3783"/>
                    <a:pt x="1215" y="3804"/>
                  </a:cubicBezTo>
                  <a:cubicBezTo>
                    <a:pt x="1194" y="3804"/>
                    <a:pt x="1152" y="3804"/>
                    <a:pt x="1068" y="3783"/>
                  </a:cubicBezTo>
                  <a:cubicBezTo>
                    <a:pt x="1110" y="3741"/>
                    <a:pt x="1152" y="3657"/>
                    <a:pt x="1194" y="3636"/>
                  </a:cubicBezTo>
                  <a:cubicBezTo>
                    <a:pt x="1298" y="3532"/>
                    <a:pt x="1424" y="3427"/>
                    <a:pt x="1570" y="3343"/>
                  </a:cubicBezTo>
                  <a:cubicBezTo>
                    <a:pt x="2156" y="3009"/>
                    <a:pt x="2742" y="2653"/>
                    <a:pt x="3349" y="2318"/>
                  </a:cubicBezTo>
                  <a:cubicBezTo>
                    <a:pt x="3809" y="2067"/>
                    <a:pt x="4290" y="1795"/>
                    <a:pt x="4772" y="1565"/>
                  </a:cubicBezTo>
                  <a:cubicBezTo>
                    <a:pt x="5588" y="1167"/>
                    <a:pt x="6445" y="958"/>
                    <a:pt x="7345" y="833"/>
                  </a:cubicBezTo>
                  <a:cubicBezTo>
                    <a:pt x="8224" y="707"/>
                    <a:pt x="9124" y="644"/>
                    <a:pt x="10044" y="623"/>
                  </a:cubicBezTo>
                  <a:cubicBezTo>
                    <a:pt x="10379" y="623"/>
                    <a:pt x="10714" y="602"/>
                    <a:pt x="11049" y="602"/>
                  </a:cubicBezTo>
                  <a:cubicBezTo>
                    <a:pt x="11132" y="602"/>
                    <a:pt x="11237" y="602"/>
                    <a:pt x="11342" y="623"/>
                  </a:cubicBezTo>
                  <a:cubicBezTo>
                    <a:pt x="11718" y="665"/>
                    <a:pt x="12053" y="749"/>
                    <a:pt x="12409" y="812"/>
                  </a:cubicBezTo>
                  <a:cubicBezTo>
                    <a:pt x="13287" y="916"/>
                    <a:pt x="14124" y="916"/>
                    <a:pt x="14982" y="937"/>
                  </a:cubicBezTo>
                  <a:cubicBezTo>
                    <a:pt x="15652" y="958"/>
                    <a:pt x="16342" y="1021"/>
                    <a:pt x="16991" y="1167"/>
                  </a:cubicBezTo>
                  <a:cubicBezTo>
                    <a:pt x="17514" y="1293"/>
                    <a:pt x="18016" y="1481"/>
                    <a:pt x="18477" y="1774"/>
                  </a:cubicBezTo>
                  <a:cubicBezTo>
                    <a:pt x="18536" y="1804"/>
                    <a:pt x="18584" y="1833"/>
                    <a:pt x="18645" y="1833"/>
                  </a:cubicBezTo>
                  <a:cubicBezTo>
                    <a:pt x="18670" y="1833"/>
                    <a:pt x="18697" y="1828"/>
                    <a:pt x="18728" y="1816"/>
                  </a:cubicBezTo>
                  <a:cubicBezTo>
                    <a:pt x="18755" y="1813"/>
                    <a:pt x="18782" y="1812"/>
                    <a:pt x="18809" y="1812"/>
                  </a:cubicBezTo>
                  <a:cubicBezTo>
                    <a:pt x="18990" y="1812"/>
                    <a:pt x="19168" y="1871"/>
                    <a:pt x="19313" y="1962"/>
                  </a:cubicBezTo>
                  <a:lnTo>
                    <a:pt x="20339" y="2506"/>
                  </a:lnTo>
                  <a:cubicBezTo>
                    <a:pt x="20569" y="2632"/>
                    <a:pt x="20778" y="2758"/>
                    <a:pt x="21029" y="2862"/>
                  </a:cubicBezTo>
                  <a:cubicBezTo>
                    <a:pt x="21134" y="2925"/>
                    <a:pt x="21238" y="2925"/>
                    <a:pt x="21343" y="2946"/>
                  </a:cubicBezTo>
                  <a:cubicBezTo>
                    <a:pt x="21361" y="2949"/>
                    <a:pt x="21377" y="2951"/>
                    <a:pt x="21392" y="2951"/>
                  </a:cubicBezTo>
                  <a:cubicBezTo>
                    <a:pt x="21468" y="2951"/>
                    <a:pt x="21517" y="2908"/>
                    <a:pt x="21552" y="2820"/>
                  </a:cubicBezTo>
                  <a:cubicBezTo>
                    <a:pt x="21594" y="2695"/>
                    <a:pt x="21573" y="2590"/>
                    <a:pt x="21469" y="2527"/>
                  </a:cubicBezTo>
                  <a:cubicBezTo>
                    <a:pt x="20946" y="2214"/>
                    <a:pt x="20422" y="1921"/>
                    <a:pt x="19878" y="1690"/>
                  </a:cubicBezTo>
                  <a:cubicBezTo>
                    <a:pt x="19272" y="1439"/>
                    <a:pt x="18665" y="1188"/>
                    <a:pt x="18037" y="1021"/>
                  </a:cubicBezTo>
                  <a:cubicBezTo>
                    <a:pt x="17493" y="854"/>
                    <a:pt x="16970" y="707"/>
                    <a:pt x="16426" y="561"/>
                  </a:cubicBezTo>
                  <a:cubicBezTo>
                    <a:pt x="15945" y="435"/>
                    <a:pt x="15443" y="414"/>
                    <a:pt x="14961" y="414"/>
                  </a:cubicBezTo>
                  <a:lnTo>
                    <a:pt x="12764" y="414"/>
                  </a:lnTo>
                  <a:cubicBezTo>
                    <a:pt x="12053" y="414"/>
                    <a:pt x="11363" y="330"/>
                    <a:pt x="10693" y="184"/>
                  </a:cubicBezTo>
                  <a:cubicBezTo>
                    <a:pt x="10139" y="49"/>
                    <a:pt x="9576" y="1"/>
                    <a:pt x="9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57"/>
            <p:cNvSpPr/>
            <p:nvPr/>
          </p:nvSpPr>
          <p:spPr>
            <a:xfrm>
              <a:off x="4810400" y="3009975"/>
              <a:ext cx="561825" cy="560075"/>
            </a:xfrm>
            <a:custGeom>
              <a:avLst/>
              <a:gdLst/>
              <a:ahLst/>
              <a:cxnLst/>
              <a:rect l="l" t="t" r="r" b="b"/>
              <a:pathLst>
                <a:path w="22473" h="22403" extrusionOk="0">
                  <a:moveTo>
                    <a:pt x="12785" y="0"/>
                  </a:moveTo>
                  <a:cubicBezTo>
                    <a:pt x="11487" y="84"/>
                    <a:pt x="10253" y="461"/>
                    <a:pt x="9081" y="1046"/>
                  </a:cubicBezTo>
                  <a:cubicBezTo>
                    <a:pt x="7951" y="1590"/>
                    <a:pt x="6968" y="2302"/>
                    <a:pt x="6026" y="3076"/>
                  </a:cubicBezTo>
                  <a:cubicBezTo>
                    <a:pt x="5775" y="3264"/>
                    <a:pt x="5545" y="3474"/>
                    <a:pt x="5315" y="3683"/>
                  </a:cubicBezTo>
                  <a:cubicBezTo>
                    <a:pt x="5022" y="3913"/>
                    <a:pt x="4708" y="4164"/>
                    <a:pt x="4415" y="4394"/>
                  </a:cubicBezTo>
                  <a:cubicBezTo>
                    <a:pt x="3955" y="4792"/>
                    <a:pt x="3537" y="5210"/>
                    <a:pt x="3097" y="5650"/>
                  </a:cubicBezTo>
                  <a:cubicBezTo>
                    <a:pt x="2574" y="6173"/>
                    <a:pt x="2072" y="6696"/>
                    <a:pt x="1486" y="7156"/>
                  </a:cubicBezTo>
                  <a:cubicBezTo>
                    <a:pt x="1172" y="7407"/>
                    <a:pt x="858" y="7637"/>
                    <a:pt x="544" y="7972"/>
                  </a:cubicBezTo>
                  <a:cubicBezTo>
                    <a:pt x="189" y="8223"/>
                    <a:pt x="0" y="8600"/>
                    <a:pt x="21" y="9039"/>
                  </a:cubicBezTo>
                  <a:cubicBezTo>
                    <a:pt x="21" y="9060"/>
                    <a:pt x="21" y="9123"/>
                    <a:pt x="63" y="9165"/>
                  </a:cubicBezTo>
                  <a:cubicBezTo>
                    <a:pt x="94" y="9241"/>
                    <a:pt x="157" y="9294"/>
                    <a:pt x="237" y="9294"/>
                  </a:cubicBezTo>
                  <a:cubicBezTo>
                    <a:pt x="268" y="9294"/>
                    <a:pt x="301" y="9287"/>
                    <a:pt x="335" y="9269"/>
                  </a:cubicBezTo>
                  <a:cubicBezTo>
                    <a:pt x="398" y="9248"/>
                    <a:pt x="482" y="9207"/>
                    <a:pt x="524" y="9144"/>
                  </a:cubicBezTo>
                  <a:cubicBezTo>
                    <a:pt x="607" y="9060"/>
                    <a:pt x="712" y="8997"/>
                    <a:pt x="754" y="8893"/>
                  </a:cubicBezTo>
                  <a:cubicBezTo>
                    <a:pt x="858" y="8746"/>
                    <a:pt x="963" y="8621"/>
                    <a:pt x="1109" y="8516"/>
                  </a:cubicBezTo>
                  <a:cubicBezTo>
                    <a:pt x="1632" y="8098"/>
                    <a:pt x="2176" y="7679"/>
                    <a:pt x="2700" y="7261"/>
                  </a:cubicBezTo>
                  <a:cubicBezTo>
                    <a:pt x="3223" y="6842"/>
                    <a:pt x="3767" y="6424"/>
                    <a:pt x="4248" y="5922"/>
                  </a:cubicBezTo>
                  <a:cubicBezTo>
                    <a:pt x="4478" y="5691"/>
                    <a:pt x="4687" y="5440"/>
                    <a:pt x="4897" y="5168"/>
                  </a:cubicBezTo>
                  <a:cubicBezTo>
                    <a:pt x="5106" y="4959"/>
                    <a:pt x="5315" y="4729"/>
                    <a:pt x="5524" y="4520"/>
                  </a:cubicBezTo>
                  <a:cubicBezTo>
                    <a:pt x="6717" y="3306"/>
                    <a:pt x="8077" y="2323"/>
                    <a:pt x="9521" y="1423"/>
                  </a:cubicBezTo>
                  <a:cubicBezTo>
                    <a:pt x="9583" y="1402"/>
                    <a:pt x="9604" y="1402"/>
                    <a:pt x="9646" y="1381"/>
                  </a:cubicBezTo>
                  <a:cubicBezTo>
                    <a:pt x="10567" y="984"/>
                    <a:pt x="11529" y="753"/>
                    <a:pt x="12534" y="753"/>
                  </a:cubicBezTo>
                  <a:cubicBezTo>
                    <a:pt x="13601" y="753"/>
                    <a:pt x="14605" y="1005"/>
                    <a:pt x="15484" y="1632"/>
                  </a:cubicBezTo>
                  <a:cubicBezTo>
                    <a:pt x="15672" y="1737"/>
                    <a:pt x="15902" y="1842"/>
                    <a:pt x="16091" y="1946"/>
                  </a:cubicBezTo>
                  <a:cubicBezTo>
                    <a:pt x="17785" y="2930"/>
                    <a:pt x="19083" y="4248"/>
                    <a:pt x="19962" y="6026"/>
                  </a:cubicBezTo>
                  <a:cubicBezTo>
                    <a:pt x="20108" y="6340"/>
                    <a:pt x="20213" y="6696"/>
                    <a:pt x="20338" y="7031"/>
                  </a:cubicBezTo>
                  <a:cubicBezTo>
                    <a:pt x="20380" y="7114"/>
                    <a:pt x="20422" y="7177"/>
                    <a:pt x="20506" y="7219"/>
                  </a:cubicBezTo>
                  <a:cubicBezTo>
                    <a:pt x="20541" y="7231"/>
                    <a:pt x="20573" y="7237"/>
                    <a:pt x="20600" y="7237"/>
                  </a:cubicBezTo>
                  <a:cubicBezTo>
                    <a:pt x="20672" y="7237"/>
                    <a:pt x="20715" y="7193"/>
                    <a:pt x="20715" y="7072"/>
                  </a:cubicBezTo>
                  <a:cubicBezTo>
                    <a:pt x="20694" y="6968"/>
                    <a:pt x="20694" y="6863"/>
                    <a:pt x="20652" y="6759"/>
                  </a:cubicBezTo>
                  <a:cubicBezTo>
                    <a:pt x="20589" y="6507"/>
                    <a:pt x="20526" y="6277"/>
                    <a:pt x="20443" y="6005"/>
                  </a:cubicBezTo>
                  <a:cubicBezTo>
                    <a:pt x="20422" y="5901"/>
                    <a:pt x="20401" y="5775"/>
                    <a:pt x="20380" y="5671"/>
                  </a:cubicBezTo>
                  <a:cubicBezTo>
                    <a:pt x="20338" y="5650"/>
                    <a:pt x="20380" y="5608"/>
                    <a:pt x="20380" y="5566"/>
                  </a:cubicBezTo>
                  <a:cubicBezTo>
                    <a:pt x="20443" y="5566"/>
                    <a:pt x="20506" y="5608"/>
                    <a:pt x="20547" y="5671"/>
                  </a:cubicBezTo>
                  <a:cubicBezTo>
                    <a:pt x="20840" y="5963"/>
                    <a:pt x="21071" y="6277"/>
                    <a:pt x="21238" y="6633"/>
                  </a:cubicBezTo>
                  <a:cubicBezTo>
                    <a:pt x="21489" y="7240"/>
                    <a:pt x="21656" y="7888"/>
                    <a:pt x="21698" y="8537"/>
                  </a:cubicBezTo>
                  <a:cubicBezTo>
                    <a:pt x="21761" y="9207"/>
                    <a:pt x="21782" y="9855"/>
                    <a:pt x="21845" y="10504"/>
                  </a:cubicBezTo>
                  <a:cubicBezTo>
                    <a:pt x="21866" y="10818"/>
                    <a:pt x="21887" y="11111"/>
                    <a:pt x="21907" y="11425"/>
                  </a:cubicBezTo>
                  <a:cubicBezTo>
                    <a:pt x="21907" y="11571"/>
                    <a:pt x="21887" y="11738"/>
                    <a:pt x="21887" y="11885"/>
                  </a:cubicBezTo>
                  <a:cubicBezTo>
                    <a:pt x="21845" y="12826"/>
                    <a:pt x="21866" y="13768"/>
                    <a:pt x="21866" y="14710"/>
                  </a:cubicBezTo>
                  <a:cubicBezTo>
                    <a:pt x="21866" y="15505"/>
                    <a:pt x="21845" y="16279"/>
                    <a:pt x="21740" y="17074"/>
                  </a:cubicBezTo>
                  <a:cubicBezTo>
                    <a:pt x="21656" y="17743"/>
                    <a:pt x="21489" y="18413"/>
                    <a:pt x="21259" y="19062"/>
                  </a:cubicBezTo>
                  <a:cubicBezTo>
                    <a:pt x="20861" y="20171"/>
                    <a:pt x="20317" y="21217"/>
                    <a:pt x="19710" y="22221"/>
                  </a:cubicBezTo>
                  <a:cubicBezTo>
                    <a:pt x="19690" y="22284"/>
                    <a:pt x="19669" y="22305"/>
                    <a:pt x="19648" y="22368"/>
                  </a:cubicBezTo>
                  <a:cubicBezTo>
                    <a:pt x="19709" y="22392"/>
                    <a:pt x="19763" y="22402"/>
                    <a:pt x="19814" y="22402"/>
                  </a:cubicBezTo>
                  <a:cubicBezTo>
                    <a:pt x="19850" y="22402"/>
                    <a:pt x="19885" y="22397"/>
                    <a:pt x="19920" y="22389"/>
                  </a:cubicBezTo>
                  <a:cubicBezTo>
                    <a:pt x="20129" y="22368"/>
                    <a:pt x="20275" y="22263"/>
                    <a:pt x="20401" y="22096"/>
                  </a:cubicBezTo>
                  <a:cubicBezTo>
                    <a:pt x="20924" y="21489"/>
                    <a:pt x="21343" y="20819"/>
                    <a:pt x="21635" y="20066"/>
                  </a:cubicBezTo>
                  <a:cubicBezTo>
                    <a:pt x="21949" y="19271"/>
                    <a:pt x="22117" y="18455"/>
                    <a:pt x="22179" y="17618"/>
                  </a:cubicBezTo>
                  <a:cubicBezTo>
                    <a:pt x="22179" y="17576"/>
                    <a:pt x="22200" y="17534"/>
                    <a:pt x="22200" y="17492"/>
                  </a:cubicBezTo>
                  <a:cubicBezTo>
                    <a:pt x="22410" y="16739"/>
                    <a:pt x="22410" y="15965"/>
                    <a:pt x="22389" y="15212"/>
                  </a:cubicBezTo>
                  <a:lnTo>
                    <a:pt x="22389" y="13538"/>
                  </a:lnTo>
                  <a:cubicBezTo>
                    <a:pt x="22389" y="13308"/>
                    <a:pt x="22451" y="13036"/>
                    <a:pt x="22472" y="12805"/>
                  </a:cubicBezTo>
                  <a:lnTo>
                    <a:pt x="22472" y="12638"/>
                  </a:lnTo>
                  <a:cubicBezTo>
                    <a:pt x="22389" y="11948"/>
                    <a:pt x="22389" y="11299"/>
                    <a:pt x="22389" y="10609"/>
                  </a:cubicBezTo>
                  <a:cubicBezTo>
                    <a:pt x="22389" y="9855"/>
                    <a:pt x="22389" y="9102"/>
                    <a:pt x="22263" y="8349"/>
                  </a:cubicBezTo>
                  <a:cubicBezTo>
                    <a:pt x="22138" y="7554"/>
                    <a:pt x="21887" y="6800"/>
                    <a:pt x="21531" y="6089"/>
                  </a:cubicBezTo>
                  <a:cubicBezTo>
                    <a:pt x="21405" y="5838"/>
                    <a:pt x="21238" y="5587"/>
                    <a:pt x="21029" y="5378"/>
                  </a:cubicBezTo>
                  <a:cubicBezTo>
                    <a:pt x="20778" y="5106"/>
                    <a:pt x="20422" y="4896"/>
                    <a:pt x="20045" y="4834"/>
                  </a:cubicBezTo>
                  <a:cubicBezTo>
                    <a:pt x="20003" y="4834"/>
                    <a:pt x="19982" y="4813"/>
                    <a:pt x="19941" y="4813"/>
                  </a:cubicBezTo>
                  <a:cubicBezTo>
                    <a:pt x="19962" y="4729"/>
                    <a:pt x="19962" y="4666"/>
                    <a:pt x="19982" y="4603"/>
                  </a:cubicBezTo>
                  <a:cubicBezTo>
                    <a:pt x="20066" y="4311"/>
                    <a:pt x="19962" y="4143"/>
                    <a:pt x="19669" y="4080"/>
                  </a:cubicBezTo>
                  <a:cubicBezTo>
                    <a:pt x="19543" y="4018"/>
                    <a:pt x="19376" y="3976"/>
                    <a:pt x="19229" y="3913"/>
                  </a:cubicBezTo>
                  <a:cubicBezTo>
                    <a:pt x="18936" y="3808"/>
                    <a:pt x="18748" y="3599"/>
                    <a:pt x="18685" y="3306"/>
                  </a:cubicBezTo>
                  <a:cubicBezTo>
                    <a:pt x="18643" y="3202"/>
                    <a:pt x="18622" y="3139"/>
                    <a:pt x="18539" y="3076"/>
                  </a:cubicBezTo>
                  <a:cubicBezTo>
                    <a:pt x="17744" y="2344"/>
                    <a:pt x="16844" y="1779"/>
                    <a:pt x="15902" y="1277"/>
                  </a:cubicBezTo>
                  <a:cubicBezTo>
                    <a:pt x="15044" y="795"/>
                    <a:pt x="14124" y="419"/>
                    <a:pt x="13203" y="42"/>
                  </a:cubicBezTo>
                  <a:cubicBezTo>
                    <a:pt x="13078" y="0"/>
                    <a:pt x="12952" y="0"/>
                    <a:pt x="127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57"/>
            <p:cNvSpPr/>
            <p:nvPr/>
          </p:nvSpPr>
          <p:spPr>
            <a:xfrm>
              <a:off x="4816150" y="2674125"/>
              <a:ext cx="653900" cy="131500"/>
            </a:xfrm>
            <a:custGeom>
              <a:avLst/>
              <a:gdLst/>
              <a:ahLst/>
              <a:cxnLst/>
              <a:rect l="l" t="t" r="r" b="b"/>
              <a:pathLst>
                <a:path w="26156" h="5260" extrusionOk="0">
                  <a:moveTo>
                    <a:pt x="14117" y="0"/>
                  </a:moveTo>
                  <a:cubicBezTo>
                    <a:pt x="13657" y="0"/>
                    <a:pt x="13199" y="22"/>
                    <a:pt x="12743" y="64"/>
                  </a:cubicBezTo>
                  <a:cubicBezTo>
                    <a:pt x="12387" y="85"/>
                    <a:pt x="12032" y="85"/>
                    <a:pt x="11676" y="106"/>
                  </a:cubicBezTo>
                  <a:cubicBezTo>
                    <a:pt x="9584" y="252"/>
                    <a:pt x="7575" y="692"/>
                    <a:pt x="5608" y="1424"/>
                  </a:cubicBezTo>
                  <a:cubicBezTo>
                    <a:pt x="5064" y="1633"/>
                    <a:pt x="4541" y="1863"/>
                    <a:pt x="3976" y="2115"/>
                  </a:cubicBezTo>
                  <a:cubicBezTo>
                    <a:pt x="3934" y="2135"/>
                    <a:pt x="3851" y="2156"/>
                    <a:pt x="3830" y="2198"/>
                  </a:cubicBezTo>
                  <a:cubicBezTo>
                    <a:pt x="3537" y="2596"/>
                    <a:pt x="3181" y="2826"/>
                    <a:pt x="2762" y="3035"/>
                  </a:cubicBezTo>
                  <a:cubicBezTo>
                    <a:pt x="2365" y="3244"/>
                    <a:pt x="1946" y="3433"/>
                    <a:pt x="1528" y="3621"/>
                  </a:cubicBezTo>
                  <a:cubicBezTo>
                    <a:pt x="1151" y="3809"/>
                    <a:pt x="796" y="3956"/>
                    <a:pt x="482" y="4228"/>
                  </a:cubicBezTo>
                  <a:cubicBezTo>
                    <a:pt x="252" y="4437"/>
                    <a:pt x="63" y="4667"/>
                    <a:pt x="1" y="5002"/>
                  </a:cubicBezTo>
                  <a:lnTo>
                    <a:pt x="1" y="5086"/>
                  </a:lnTo>
                  <a:cubicBezTo>
                    <a:pt x="84" y="5065"/>
                    <a:pt x="168" y="5065"/>
                    <a:pt x="210" y="5023"/>
                  </a:cubicBezTo>
                  <a:cubicBezTo>
                    <a:pt x="921" y="4688"/>
                    <a:pt x="1674" y="4458"/>
                    <a:pt x="2449" y="4165"/>
                  </a:cubicBezTo>
                  <a:cubicBezTo>
                    <a:pt x="4143" y="3537"/>
                    <a:pt x="5859" y="2972"/>
                    <a:pt x="7617" y="2491"/>
                  </a:cubicBezTo>
                  <a:cubicBezTo>
                    <a:pt x="8349" y="2324"/>
                    <a:pt x="9144" y="2219"/>
                    <a:pt x="9897" y="2135"/>
                  </a:cubicBezTo>
                  <a:lnTo>
                    <a:pt x="12178" y="1905"/>
                  </a:lnTo>
                  <a:lnTo>
                    <a:pt x="12199" y="1905"/>
                  </a:lnTo>
                  <a:cubicBezTo>
                    <a:pt x="12264" y="1879"/>
                    <a:pt x="12327" y="1870"/>
                    <a:pt x="12389" y="1870"/>
                  </a:cubicBezTo>
                  <a:cubicBezTo>
                    <a:pt x="12527" y="1870"/>
                    <a:pt x="12661" y="1918"/>
                    <a:pt x="12806" y="1947"/>
                  </a:cubicBezTo>
                  <a:cubicBezTo>
                    <a:pt x="13057" y="2031"/>
                    <a:pt x="13350" y="2115"/>
                    <a:pt x="13643" y="2135"/>
                  </a:cubicBezTo>
                  <a:cubicBezTo>
                    <a:pt x="13867" y="2161"/>
                    <a:pt x="14091" y="2173"/>
                    <a:pt x="14314" y="2173"/>
                  </a:cubicBezTo>
                  <a:cubicBezTo>
                    <a:pt x="14823" y="2173"/>
                    <a:pt x="15331" y="2112"/>
                    <a:pt x="15840" y="2010"/>
                  </a:cubicBezTo>
                  <a:cubicBezTo>
                    <a:pt x="16049" y="1947"/>
                    <a:pt x="16216" y="1863"/>
                    <a:pt x="16426" y="1822"/>
                  </a:cubicBezTo>
                  <a:cubicBezTo>
                    <a:pt x="16467" y="1822"/>
                    <a:pt x="16467" y="1801"/>
                    <a:pt x="16509" y="1759"/>
                  </a:cubicBezTo>
                  <a:cubicBezTo>
                    <a:pt x="16321" y="1654"/>
                    <a:pt x="16154" y="1612"/>
                    <a:pt x="15965" y="1550"/>
                  </a:cubicBezTo>
                  <a:cubicBezTo>
                    <a:pt x="15324" y="1371"/>
                    <a:pt x="14652" y="1315"/>
                    <a:pt x="13988" y="1315"/>
                  </a:cubicBezTo>
                  <a:cubicBezTo>
                    <a:pt x="13873" y="1315"/>
                    <a:pt x="13758" y="1316"/>
                    <a:pt x="13643" y="1319"/>
                  </a:cubicBezTo>
                  <a:cubicBezTo>
                    <a:pt x="12869" y="1340"/>
                    <a:pt x="12136" y="1382"/>
                    <a:pt x="11383" y="1403"/>
                  </a:cubicBezTo>
                  <a:cubicBezTo>
                    <a:pt x="10818" y="1403"/>
                    <a:pt x="10295" y="1529"/>
                    <a:pt x="9730" y="1612"/>
                  </a:cubicBezTo>
                  <a:cubicBezTo>
                    <a:pt x="8851" y="1738"/>
                    <a:pt x="7952" y="1863"/>
                    <a:pt x="7073" y="2115"/>
                  </a:cubicBezTo>
                  <a:cubicBezTo>
                    <a:pt x="6843" y="2156"/>
                    <a:pt x="6571" y="2240"/>
                    <a:pt x="6340" y="2324"/>
                  </a:cubicBezTo>
                  <a:cubicBezTo>
                    <a:pt x="6215" y="2366"/>
                    <a:pt x="6110" y="2428"/>
                    <a:pt x="5964" y="2491"/>
                  </a:cubicBezTo>
                  <a:cubicBezTo>
                    <a:pt x="5483" y="2784"/>
                    <a:pt x="4959" y="2889"/>
                    <a:pt x="4374" y="2889"/>
                  </a:cubicBezTo>
                  <a:cubicBezTo>
                    <a:pt x="4290" y="2868"/>
                    <a:pt x="4185" y="2868"/>
                    <a:pt x="4185" y="2700"/>
                  </a:cubicBezTo>
                  <a:cubicBezTo>
                    <a:pt x="4164" y="2638"/>
                    <a:pt x="4248" y="2554"/>
                    <a:pt x="4290" y="2491"/>
                  </a:cubicBezTo>
                  <a:cubicBezTo>
                    <a:pt x="4478" y="2324"/>
                    <a:pt x="4667" y="2177"/>
                    <a:pt x="4897" y="2115"/>
                  </a:cubicBezTo>
                  <a:cubicBezTo>
                    <a:pt x="6320" y="1633"/>
                    <a:pt x="7742" y="1215"/>
                    <a:pt x="9249" y="922"/>
                  </a:cubicBezTo>
                  <a:cubicBezTo>
                    <a:pt x="10504" y="692"/>
                    <a:pt x="11781" y="545"/>
                    <a:pt x="13057" y="545"/>
                  </a:cubicBezTo>
                  <a:cubicBezTo>
                    <a:pt x="13580" y="545"/>
                    <a:pt x="14082" y="566"/>
                    <a:pt x="14584" y="608"/>
                  </a:cubicBezTo>
                  <a:cubicBezTo>
                    <a:pt x="15107" y="671"/>
                    <a:pt x="15631" y="713"/>
                    <a:pt x="16154" y="796"/>
                  </a:cubicBezTo>
                  <a:cubicBezTo>
                    <a:pt x="16802" y="901"/>
                    <a:pt x="17451" y="1006"/>
                    <a:pt x="18100" y="1194"/>
                  </a:cubicBezTo>
                  <a:cubicBezTo>
                    <a:pt x="18497" y="1299"/>
                    <a:pt x="18895" y="1382"/>
                    <a:pt x="19250" y="1508"/>
                  </a:cubicBezTo>
                  <a:cubicBezTo>
                    <a:pt x="19920" y="1717"/>
                    <a:pt x="20548" y="1947"/>
                    <a:pt x="21175" y="2261"/>
                  </a:cubicBezTo>
                  <a:cubicBezTo>
                    <a:pt x="21929" y="2638"/>
                    <a:pt x="22598" y="3098"/>
                    <a:pt x="23289" y="3579"/>
                  </a:cubicBezTo>
                  <a:cubicBezTo>
                    <a:pt x="23791" y="3935"/>
                    <a:pt x="24251" y="4332"/>
                    <a:pt x="24732" y="4730"/>
                  </a:cubicBezTo>
                  <a:cubicBezTo>
                    <a:pt x="24962" y="4897"/>
                    <a:pt x="25214" y="5086"/>
                    <a:pt x="25506" y="5211"/>
                  </a:cubicBezTo>
                  <a:cubicBezTo>
                    <a:pt x="25587" y="5243"/>
                    <a:pt x="25661" y="5259"/>
                    <a:pt x="25730" y="5259"/>
                  </a:cubicBezTo>
                  <a:cubicBezTo>
                    <a:pt x="25930" y="5259"/>
                    <a:pt x="26077" y="5126"/>
                    <a:pt x="26155" y="4876"/>
                  </a:cubicBezTo>
                  <a:cubicBezTo>
                    <a:pt x="25841" y="4646"/>
                    <a:pt x="25527" y="4395"/>
                    <a:pt x="25193" y="4165"/>
                  </a:cubicBezTo>
                  <a:cubicBezTo>
                    <a:pt x="24146" y="3433"/>
                    <a:pt x="23058" y="2805"/>
                    <a:pt x="21929" y="2198"/>
                  </a:cubicBezTo>
                  <a:cubicBezTo>
                    <a:pt x="21405" y="1926"/>
                    <a:pt x="20861" y="1633"/>
                    <a:pt x="20296" y="1361"/>
                  </a:cubicBezTo>
                  <a:cubicBezTo>
                    <a:pt x="19773" y="1152"/>
                    <a:pt x="19250" y="943"/>
                    <a:pt x="18727" y="775"/>
                  </a:cubicBezTo>
                  <a:cubicBezTo>
                    <a:pt x="17890" y="483"/>
                    <a:pt x="17032" y="273"/>
                    <a:pt x="16154" y="148"/>
                  </a:cubicBezTo>
                  <a:cubicBezTo>
                    <a:pt x="15479" y="48"/>
                    <a:pt x="14797" y="0"/>
                    <a:pt x="141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57"/>
            <p:cNvSpPr/>
            <p:nvPr/>
          </p:nvSpPr>
          <p:spPr>
            <a:xfrm>
              <a:off x="4787375" y="2848800"/>
              <a:ext cx="723400" cy="214650"/>
            </a:xfrm>
            <a:custGeom>
              <a:avLst/>
              <a:gdLst/>
              <a:ahLst/>
              <a:cxnLst/>
              <a:rect l="l" t="t" r="r" b="b"/>
              <a:pathLst>
                <a:path w="28936" h="8586" extrusionOk="0">
                  <a:moveTo>
                    <a:pt x="13000" y="0"/>
                  </a:moveTo>
                  <a:cubicBezTo>
                    <a:pt x="12367" y="0"/>
                    <a:pt x="11718" y="94"/>
                    <a:pt x="11069" y="170"/>
                  </a:cubicBezTo>
                  <a:cubicBezTo>
                    <a:pt x="10546" y="212"/>
                    <a:pt x="10023" y="317"/>
                    <a:pt x="9500" y="484"/>
                  </a:cubicBezTo>
                  <a:cubicBezTo>
                    <a:pt x="9082" y="610"/>
                    <a:pt x="8663" y="756"/>
                    <a:pt x="8266" y="965"/>
                  </a:cubicBezTo>
                  <a:cubicBezTo>
                    <a:pt x="8224" y="1007"/>
                    <a:pt x="8203" y="1028"/>
                    <a:pt x="8140" y="1028"/>
                  </a:cubicBezTo>
                  <a:cubicBezTo>
                    <a:pt x="7219" y="1258"/>
                    <a:pt x="6382" y="1677"/>
                    <a:pt x="5546" y="2158"/>
                  </a:cubicBezTo>
                  <a:cubicBezTo>
                    <a:pt x="4855" y="2576"/>
                    <a:pt x="4123" y="2953"/>
                    <a:pt x="3411" y="3371"/>
                  </a:cubicBezTo>
                  <a:cubicBezTo>
                    <a:pt x="3390" y="3413"/>
                    <a:pt x="3328" y="3434"/>
                    <a:pt x="3286" y="3455"/>
                  </a:cubicBezTo>
                  <a:cubicBezTo>
                    <a:pt x="3139" y="3518"/>
                    <a:pt x="3035" y="3581"/>
                    <a:pt x="2993" y="3748"/>
                  </a:cubicBezTo>
                  <a:cubicBezTo>
                    <a:pt x="2972" y="3895"/>
                    <a:pt x="2825" y="4020"/>
                    <a:pt x="2700" y="4104"/>
                  </a:cubicBezTo>
                  <a:cubicBezTo>
                    <a:pt x="2407" y="4355"/>
                    <a:pt x="2093" y="4501"/>
                    <a:pt x="1779" y="4669"/>
                  </a:cubicBezTo>
                  <a:lnTo>
                    <a:pt x="608" y="5213"/>
                  </a:lnTo>
                  <a:cubicBezTo>
                    <a:pt x="482" y="5276"/>
                    <a:pt x="356" y="5380"/>
                    <a:pt x="147" y="5464"/>
                  </a:cubicBezTo>
                  <a:cubicBezTo>
                    <a:pt x="84" y="5506"/>
                    <a:pt x="64" y="5589"/>
                    <a:pt x="1" y="5631"/>
                  </a:cubicBezTo>
                  <a:cubicBezTo>
                    <a:pt x="43" y="5694"/>
                    <a:pt x="64" y="5757"/>
                    <a:pt x="84" y="5799"/>
                  </a:cubicBezTo>
                  <a:cubicBezTo>
                    <a:pt x="147" y="5861"/>
                    <a:pt x="210" y="5924"/>
                    <a:pt x="294" y="5945"/>
                  </a:cubicBezTo>
                  <a:cubicBezTo>
                    <a:pt x="312" y="5951"/>
                    <a:pt x="329" y="5954"/>
                    <a:pt x="345" y="5954"/>
                  </a:cubicBezTo>
                  <a:cubicBezTo>
                    <a:pt x="383" y="5954"/>
                    <a:pt x="417" y="5939"/>
                    <a:pt x="461" y="5924"/>
                  </a:cubicBezTo>
                  <a:cubicBezTo>
                    <a:pt x="984" y="5736"/>
                    <a:pt x="1445" y="5506"/>
                    <a:pt x="1884" y="5213"/>
                  </a:cubicBezTo>
                  <a:cubicBezTo>
                    <a:pt x="2574" y="4815"/>
                    <a:pt x="3223" y="4334"/>
                    <a:pt x="3872" y="3853"/>
                  </a:cubicBezTo>
                  <a:cubicBezTo>
                    <a:pt x="4562" y="3351"/>
                    <a:pt x="5232" y="2911"/>
                    <a:pt x="5964" y="2555"/>
                  </a:cubicBezTo>
                  <a:cubicBezTo>
                    <a:pt x="6069" y="2493"/>
                    <a:pt x="6215" y="2409"/>
                    <a:pt x="6320" y="2388"/>
                  </a:cubicBezTo>
                  <a:cubicBezTo>
                    <a:pt x="6738" y="2263"/>
                    <a:pt x="7073" y="2011"/>
                    <a:pt x="7429" y="1844"/>
                  </a:cubicBezTo>
                  <a:cubicBezTo>
                    <a:pt x="8747" y="1154"/>
                    <a:pt x="10128" y="798"/>
                    <a:pt x="11572" y="630"/>
                  </a:cubicBezTo>
                  <a:cubicBezTo>
                    <a:pt x="12032" y="589"/>
                    <a:pt x="12513" y="505"/>
                    <a:pt x="12973" y="484"/>
                  </a:cubicBezTo>
                  <a:cubicBezTo>
                    <a:pt x="13228" y="458"/>
                    <a:pt x="13485" y="446"/>
                    <a:pt x="13744" y="446"/>
                  </a:cubicBezTo>
                  <a:cubicBezTo>
                    <a:pt x="14102" y="446"/>
                    <a:pt x="14462" y="468"/>
                    <a:pt x="14815" y="505"/>
                  </a:cubicBezTo>
                  <a:cubicBezTo>
                    <a:pt x="15652" y="589"/>
                    <a:pt x="16489" y="714"/>
                    <a:pt x="17305" y="902"/>
                  </a:cubicBezTo>
                  <a:cubicBezTo>
                    <a:pt x="17849" y="1028"/>
                    <a:pt x="18393" y="1154"/>
                    <a:pt x="18937" y="1321"/>
                  </a:cubicBezTo>
                  <a:cubicBezTo>
                    <a:pt x="19627" y="1488"/>
                    <a:pt x="20276" y="1698"/>
                    <a:pt x="20924" y="1970"/>
                  </a:cubicBezTo>
                  <a:cubicBezTo>
                    <a:pt x="21510" y="2200"/>
                    <a:pt x="22075" y="2409"/>
                    <a:pt x="22640" y="2681"/>
                  </a:cubicBezTo>
                  <a:cubicBezTo>
                    <a:pt x="22912" y="2807"/>
                    <a:pt x="23163" y="2995"/>
                    <a:pt x="23414" y="3162"/>
                  </a:cubicBezTo>
                  <a:cubicBezTo>
                    <a:pt x="24209" y="3748"/>
                    <a:pt x="24900" y="4397"/>
                    <a:pt x="25528" y="5129"/>
                  </a:cubicBezTo>
                  <a:cubicBezTo>
                    <a:pt x="26155" y="5840"/>
                    <a:pt x="26762" y="6573"/>
                    <a:pt x="27369" y="7284"/>
                  </a:cubicBezTo>
                  <a:lnTo>
                    <a:pt x="28310" y="8372"/>
                  </a:lnTo>
                  <a:cubicBezTo>
                    <a:pt x="28436" y="8540"/>
                    <a:pt x="28603" y="8561"/>
                    <a:pt x="28771" y="8581"/>
                  </a:cubicBezTo>
                  <a:cubicBezTo>
                    <a:pt x="28784" y="8584"/>
                    <a:pt x="28797" y="8585"/>
                    <a:pt x="28809" y="8585"/>
                  </a:cubicBezTo>
                  <a:cubicBezTo>
                    <a:pt x="28890" y="8585"/>
                    <a:pt x="28935" y="8526"/>
                    <a:pt x="28917" y="8435"/>
                  </a:cubicBezTo>
                  <a:cubicBezTo>
                    <a:pt x="28875" y="8330"/>
                    <a:pt x="28854" y="8226"/>
                    <a:pt x="28813" y="8142"/>
                  </a:cubicBezTo>
                  <a:cubicBezTo>
                    <a:pt x="28624" y="7870"/>
                    <a:pt x="28457" y="7619"/>
                    <a:pt x="28248" y="7389"/>
                  </a:cubicBezTo>
                  <a:cubicBezTo>
                    <a:pt x="27976" y="7012"/>
                    <a:pt x="27662" y="6677"/>
                    <a:pt x="27285" y="6364"/>
                  </a:cubicBezTo>
                  <a:cubicBezTo>
                    <a:pt x="27264" y="6343"/>
                    <a:pt x="27243" y="6280"/>
                    <a:pt x="27201" y="6259"/>
                  </a:cubicBezTo>
                  <a:cubicBezTo>
                    <a:pt x="26657" y="5422"/>
                    <a:pt x="25988" y="4690"/>
                    <a:pt x="25214" y="4062"/>
                  </a:cubicBezTo>
                  <a:cubicBezTo>
                    <a:pt x="24481" y="3434"/>
                    <a:pt x="23707" y="2827"/>
                    <a:pt x="22954" y="2221"/>
                  </a:cubicBezTo>
                  <a:cubicBezTo>
                    <a:pt x="22912" y="2179"/>
                    <a:pt x="22870" y="2179"/>
                    <a:pt x="22808" y="2158"/>
                  </a:cubicBezTo>
                  <a:cubicBezTo>
                    <a:pt x="22347" y="1991"/>
                    <a:pt x="21866" y="1865"/>
                    <a:pt x="21406" y="1698"/>
                  </a:cubicBezTo>
                  <a:cubicBezTo>
                    <a:pt x="20862" y="1530"/>
                    <a:pt x="20297" y="1342"/>
                    <a:pt x="19753" y="1133"/>
                  </a:cubicBezTo>
                  <a:cubicBezTo>
                    <a:pt x="19292" y="986"/>
                    <a:pt x="18832" y="798"/>
                    <a:pt x="18372" y="630"/>
                  </a:cubicBezTo>
                  <a:cubicBezTo>
                    <a:pt x="17890" y="463"/>
                    <a:pt x="17430" y="296"/>
                    <a:pt x="16928" y="191"/>
                  </a:cubicBezTo>
                  <a:cubicBezTo>
                    <a:pt x="16405" y="86"/>
                    <a:pt x="15861" y="45"/>
                    <a:pt x="15317" y="45"/>
                  </a:cubicBezTo>
                  <a:cubicBezTo>
                    <a:pt x="14605" y="45"/>
                    <a:pt x="13894" y="45"/>
                    <a:pt x="13183" y="3"/>
                  </a:cubicBezTo>
                  <a:cubicBezTo>
                    <a:pt x="13122" y="1"/>
                    <a:pt x="13061" y="0"/>
                    <a:pt x="13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57"/>
            <p:cNvSpPr/>
            <p:nvPr/>
          </p:nvSpPr>
          <p:spPr>
            <a:xfrm>
              <a:off x="4795225" y="2982175"/>
              <a:ext cx="635575" cy="226350"/>
            </a:xfrm>
            <a:custGeom>
              <a:avLst/>
              <a:gdLst/>
              <a:ahLst/>
              <a:cxnLst/>
              <a:rect l="l" t="t" r="r" b="b"/>
              <a:pathLst>
                <a:path w="25423" h="9054" extrusionOk="0">
                  <a:moveTo>
                    <a:pt x="13041" y="1"/>
                  </a:moveTo>
                  <a:cubicBezTo>
                    <a:pt x="12354" y="1"/>
                    <a:pt x="11670" y="63"/>
                    <a:pt x="10986" y="192"/>
                  </a:cubicBezTo>
                  <a:cubicBezTo>
                    <a:pt x="10211" y="359"/>
                    <a:pt x="9479" y="694"/>
                    <a:pt x="8768" y="1091"/>
                  </a:cubicBezTo>
                  <a:cubicBezTo>
                    <a:pt x="8433" y="1259"/>
                    <a:pt x="8119" y="1447"/>
                    <a:pt x="7805" y="1656"/>
                  </a:cubicBezTo>
                  <a:lnTo>
                    <a:pt x="6236" y="2682"/>
                  </a:lnTo>
                  <a:cubicBezTo>
                    <a:pt x="5441" y="3226"/>
                    <a:pt x="4708" y="3853"/>
                    <a:pt x="3997" y="4481"/>
                  </a:cubicBezTo>
                  <a:cubicBezTo>
                    <a:pt x="3348" y="5088"/>
                    <a:pt x="2700" y="5653"/>
                    <a:pt x="1988" y="6218"/>
                  </a:cubicBezTo>
                  <a:lnTo>
                    <a:pt x="1905" y="6280"/>
                  </a:lnTo>
                  <a:cubicBezTo>
                    <a:pt x="1842" y="6469"/>
                    <a:pt x="1695" y="6594"/>
                    <a:pt x="1570" y="6699"/>
                  </a:cubicBezTo>
                  <a:cubicBezTo>
                    <a:pt x="1277" y="6950"/>
                    <a:pt x="984" y="7180"/>
                    <a:pt x="691" y="7410"/>
                  </a:cubicBezTo>
                  <a:cubicBezTo>
                    <a:pt x="503" y="7536"/>
                    <a:pt x="356" y="7682"/>
                    <a:pt x="189" y="7829"/>
                  </a:cubicBezTo>
                  <a:cubicBezTo>
                    <a:pt x="126" y="7891"/>
                    <a:pt x="84" y="7954"/>
                    <a:pt x="42" y="8122"/>
                  </a:cubicBezTo>
                  <a:cubicBezTo>
                    <a:pt x="1" y="8226"/>
                    <a:pt x="42" y="8268"/>
                    <a:pt x="105" y="8331"/>
                  </a:cubicBezTo>
                  <a:cubicBezTo>
                    <a:pt x="273" y="8394"/>
                    <a:pt x="461" y="8394"/>
                    <a:pt x="607" y="8394"/>
                  </a:cubicBezTo>
                  <a:cubicBezTo>
                    <a:pt x="670" y="8394"/>
                    <a:pt x="712" y="8352"/>
                    <a:pt x="775" y="8331"/>
                  </a:cubicBezTo>
                  <a:cubicBezTo>
                    <a:pt x="1340" y="7850"/>
                    <a:pt x="1884" y="7347"/>
                    <a:pt x="2470" y="6887"/>
                  </a:cubicBezTo>
                  <a:cubicBezTo>
                    <a:pt x="4248" y="5360"/>
                    <a:pt x="6048" y="3874"/>
                    <a:pt x="7910" y="2430"/>
                  </a:cubicBezTo>
                  <a:cubicBezTo>
                    <a:pt x="8119" y="2263"/>
                    <a:pt x="8370" y="2117"/>
                    <a:pt x="8642" y="1991"/>
                  </a:cubicBezTo>
                  <a:cubicBezTo>
                    <a:pt x="9374" y="1593"/>
                    <a:pt x="10107" y="1238"/>
                    <a:pt x="10881" y="987"/>
                  </a:cubicBezTo>
                  <a:cubicBezTo>
                    <a:pt x="11488" y="777"/>
                    <a:pt x="12136" y="631"/>
                    <a:pt x="12785" y="631"/>
                  </a:cubicBezTo>
                  <a:cubicBezTo>
                    <a:pt x="13078" y="631"/>
                    <a:pt x="13350" y="652"/>
                    <a:pt x="13601" y="694"/>
                  </a:cubicBezTo>
                  <a:lnTo>
                    <a:pt x="13873" y="694"/>
                  </a:lnTo>
                  <a:cubicBezTo>
                    <a:pt x="14157" y="656"/>
                    <a:pt x="14444" y="638"/>
                    <a:pt x="14732" y="638"/>
                  </a:cubicBezTo>
                  <a:cubicBezTo>
                    <a:pt x="15251" y="638"/>
                    <a:pt x="15776" y="698"/>
                    <a:pt x="16300" y="819"/>
                  </a:cubicBezTo>
                  <a:cubicBezTo>
                    <a:pt x="17116" y="1008"/>
                    <a:pt x="17848" y="1321"/>
                    <a:pt x="18518" y="1740"/>
                  </a:cubicBezTo>
                  <a:cubicBezTo>
                    <a:pt x="19376" y="2284"/>
                    <a:pt x="20255" y="2891"/>
                    <a:pt x="21008" y="3560"/>
                  </a:cubicBezTo>
                  <a:cubicBezTo>
                    <a:pt x="21719" y="4188"/>
                    <a:pt x="22368" y="4878"/>
                    <a:pt x="22912" y="5653"/>
                  </a:cubicBezTo>
                  <a:cubicBezTo>
                    <a:pt x="22975" y="5736"/>
                    <a:pt x="23038" y="5820"/>
                    <a:pt x="23100" y="5883"/>
                  </a:cubicBezTo>
                  <a:cubicBezTo>
                    <a:pt x="23247" y="6134"/>
                    <a:pt x="23435" y="6343"/>
                    <a:pt x="23561" y="6573"/>
                  </a:cubicBezTo>
                  <a:lnTo>
                    <a:pt x="24356" y="8059"/>
                  </a:lnTo>
                  <a:cubicBezTo>
                    <a:pt x="24481" y="8268"/>
                    <a:pt x="24607" y="8477"/>
                    <a:pt x="24753" y="8666"/>
                  </a:cubicBezTo>
                  <a:cubicBezTo>
                    <a:pt x="24858" y="8791"/>
                    <a:pt x="24963" y="8896"/>
                    <a:pt x="25088" y="8980"/>
                  </a:cubicBezTo>
                  <a:cubicBezTo>
                    <a:pt x="25147" y="9027"/>
                    <a:pt x="25206" y="9054"/>
                    <a:pt x="25268" y="9054"/>
                  </a:cubicBezTo>
                  <a:cubicBezTo>
                    <a:pt x="25317" y="9054"/>
                    <a:pt x="25368" y="9037"/>
                    <a:pt x="25423" y="9000"/>
                  </a:cubicBezTo>
                  <a:cubicBezTo>
                    <a:pt x="25402" y="8917"/>
                    <a:pt x="25381" y="8875"/>
                    <a:pt x="25339" y="8833"/>
                  </a:cubicBezTo>
                  <a:cubicBezTo>
                    <a:pt x="24502" y="7117"/>
                    <a:pt x="23519" y="5548"/>
                    <a:pt x="22242" y="4146"/>
                  </a:cubicBezTo>
                  <a:cubicBezTo>
                    <a:pt x="21678" y="3539"/>
                    <a:pt x="21092" y="2995"/>
                    <a:pt x="20464" y="2472"/>
                  </a:cubicBezTo>
                  <a:cubicBezTo>
                    <a:pt x="20066" y="2137"/>
                    <a:pt x="19585" y="1886"/>
                    <a:pt x="19146" y="1635"/>
                  </a:cubicBezTo>
                  <a:cubicBezTo>
                    <a:pt x="18518" y="1301"/>
                    <a:pt x="17890" y="1008"/>
                    <a:pt x="17242" y="777"/>
                  </a:cubicBezTo>
                  <a:cubicBezTo>
                    <a:pt x="16509" y="505"/>
                    <a:pt x="15777" y="296"/>
                    <a:pt x="15024" y="171"/>
                  </a:cubicBezTo>
                  <a:cubicBezTo>
                    <a:pt x="14359" y="58"/>
                    <a:pt x="13698" y="1"/>
                    <a:pt x="130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57"/>
            <p:cNvSpPr/>
            <p:nvPr/>
          </p:nvSpPr>
          <p:spPr>
            <a:xfrm>
              <a:off x="4824525" y="2644850"/>
              <a:ext cx="714575" cy="174750"/>
            </a:xfrm>
            <a:custGeom>
              <a:avLst/>
              <a:gdLst/>
              <a:ahLst/>
              <a:cxnLst/>
              <a:rect l="l" t="t" r="r" b="b"/>
              <a:pathLst>
                <a:path w="28583" h="6990" extrusionOk="0">
                  <a:moveTo>
                    <a:pt x="12994" y="1"/>
                  </a:moveTo>
                  <a:cubicBezTo>
                    <a:pt x="11759" y="1"/>
                    <a:pt x="10525" y="84"/>
                    <a:pt x="9332" y="273"/>
                  </a:cubicBezTo>
                  <a:cubicBezTo>
                    <a:pt x="7177" y="586"/>
                    <a:pt x="5085" y="1151"/>
                    <a:pt x="3097" y="2072"/>
                  </a:cubicBezTo>
                  <a:cubicBezTo>
                    <a:pt x="2909" y="2156"/>
                    <a:pt x="2762" y="2239"/>
                    <a:pt x="2574" y="2260"/>
                  </a:cubicBezTo>
                  <a:cubicBezTo>
                    <a:pt x="2386" y="2281"/>
                    <a:pt x="2218" y="2365"/>
                    <a:pt x="2051" y="2449"/>
                  </a:cubicBezTo>
                  <a:cubicBezTo>
                    <a:pt x="1423" y="2762"/>
                    <a:pt x="858" y="3181"/>
                    <a:pt x="377" y="3558"/>
                  </a:cubicBezTo>
                  <a:cubicBezTo>
                    <a:pt x="272" y="3662"/>
                    <a:pt x="189" y="3809"/>
                    <a:pt x="84" y="3913"/>
                  </a:cubicBezTo>
                  <a:cubicBezTo>
                    <a:pt x="42" y="3955"/>
                    <a:pt x="0" y="4018"/>
                    <a:pt x="63" y="4060"/>
                  </a:cubicBezTo>
                  <a:cubicBezTo>
                    <a:pt x="84" y="4081"/>
                    <a:pt x="147" y="4081"/>
                    <a:pt x="189" y="4081"/>
                  </a:cubicBezTo>
                  <a:cubicBezTo>
                    <a:pt x="293" y="4060"/>
                    <a:pt x="419" y="4039"/>
                    <a:pt x="523" y="3976"/>
                  </a:cubicBezTo>
                  <a:cubicBezTo>
                    <a:pt x="1507" y="3516"/>
                    <a:pt x="2448" y="3014"/>
                    <a:pt x="3411" y="2553"/>
                  </a:cubicBezTo>
                  <a:cubicBezTo>
                    <a:pt x="4164" y="2177"/>
                    <a:pt x="4959" y="1863"/>
                    <a:pt x="5733" y="1612"/>
                  </a:cubicBezTo>
                  <a:cubicBezTo>
                    <a:pt x="6068" y="1465"/>
                    <a:pt x="6424" y="1319"/>
                    <a:pt x="6780" y="1214"/>
                  </a:cubicBezTo>
                  <a:cubicBezTo>
                    <a:pt x="7784" y="900"/>
                    <a:pt x="8788" y="733"/>
                    <a:pt x="9814" y="670"/>
                  </a:cubicBezTo>
                  <a:lnTo>
                    <a:pt x="12722" y="503"/>
                  </a:lnTo>
                  <a:cubicBezTo>
                    <a:pt x="12931" y="503"/>
                    <a:pt x="13140" y="503"/>
                    <a:pt x="13350" y="482"/>
                  </a:cubicBezTo>
                  <a:cubicBezTo>
                    <a:pt x="13466" y="476"/>
                    <a:pt x="13581" y="473"/>
                    <a:pt x="13695" y="473"/>
                  </a:cubicBezTo>
                  <a:cubicBezTo>
                    <a:pt x="13970" y="473"/>
                    <a:pt x="14240" y="488"/>
                    <a:pt x="14521" y="503"/>
                  </a:cubicBezTo>
                  <a:lnTo>
                    <a:pt x="15630" y="586"/>
                  </a:lnTo>
                  <a:cubicBezTo>
                    <a:pt x="16363" y="670"/>
                    <a:pt x="17116" y="775"/>
                    <a:pt x="17848" y="942"/>
                  </a:cubicBezTo>
                  <a:cubicBezTo>
                    <a:pt x="18476" y="1110"/>
                    <a:pt x="19083" y="1361"/>
                    <a:pt x="19648" y="1612"/>
                  </a:cubicBezTo>
                  <a:cubicBezTo>
                    <a:pt x="20715" y="2051"/>
                    <a:pt x="21740" y="2616"/>
                    <a:pt x="22765" y="3181"/>
                  </a:cubicBezTo>
                  <a:cubicBezTo>
                    <a:pt x="23372" y="3516"/>
                    <a:pt x="24000" y="3830"/>
                    <a:pt x="24627" y="4081"/>
                  </a:cubicBezTo>
                  <a:cubicBezTo>
                    <a:pt x="24669" y="4143"/>
                    <a:pt x="24753" y="4164"/>
                    <a:pt x="24795" y="4227"/>
                  </a:cubicBezTo>
                  <a:cubicBezTo>
                    <a:pt x="25171" y="4541"/>
                    <a:pt x="25506" y="4813"/>
                    <a:pt x="25883" y="5127"/>
                  </a:cubicBezTo>
                  <a:cubicBezTo>
                    <a:pt x="26322" y="5503"/>
                    <a:pt x="26741" y="5901"/>
                    <a:pt x="27180" y="6257"/>
                  </a:cubicBezTo>
                  <a:cubicBezTo>
                    <a:pt x="27494" y="6550"/>
                    <a:pt x="27871" y="6759"/>
                    <a:pt x="28268" y="6905"/>
                  </a:cubicBezTo>
                  <a:cubicBezTo>
                    <a:pt x="28331" y="6947"/>
                    <a:pt x="28436" y="6968"/>
                    <a:pt x="28540" y="6989"/>
                  </a:cubicBezTo>
                  <a:lnTo>
                    <a:pt x="28582" y="6968"/>
                  </a:lnTo>
                  <a:cubicBezTo>
                    <a:pt x="28498" y="6884"/>
                    <a:pt x="28436" y="6801"/>
                    <a:pt x="28373" y="6738"/>
                  </a:cubicBezTo>
                  <a:cubicBezTo>
                    <a:pt x="27494" y="5755"/>
                    <a:pt x="26552" y="4855"/>
                    <a:pt x="25485" y="4060"/>
                  </a:cubicBezTo>
                  <a:cubicBezTo>
                    <a:pt x="24879" y="3620"/>
                    <a:pt x="24230" y="3223"/>
                    <a:pt x="23560" y="2888"/>
                  </a:cubicBezTo>
                  <a:cubicBezTo>
                    <a:pt x="23079" y="2658"/>
                    <a:pt x="22661" y="2386"/>
                    <a:pt x="22200" y="2198"/>
                  </a:cubicBezTo>
                  <a:cubicBezTo>
                    <a:pt x="21719" y="1988"/>
                    <a:pt x="21217" y="1779"/>
                    <a:pt x="20736" y="1612"/>
                  </a:cubicBezTo>
                  <a:cubicBezTo>
                    <a:pt x="19899" y="1298"/>
                    <a:pt x="19083" y="942"/>
                    <a:pt x="18288" y="503"/>
                  </a:cubicBezTo>
                  <a:cubicBezTo>
                    <a:pt x="18246" y="482"/>
                    <a:pt x="18183" y="461"/>
                    <a:pt x="18141" y="461"/>
                  </a:cubicBezTo>
                  <a:cubicBezTo>
                    <a:pt x="17555" y="377"/>
                    <a:pt x="16969" y="314"/>
                    <a:pt x="16384" y="252"/>
                  </a:cubicBezTo>
                  <a:lnTo>
                    <a:pt x="15044" y="84"/>
                  </a:lnTo>
                  <a:cubicBezTo>
                    <a:pt x="14375" y="1"/>
                    <a:pt x="13663" y="1"/>
                    <a:pt x="129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57"/>
            <p:cNvSpPr/>
            <p:nvPr/>
          </p:nvSpPr>
          <p:spPr>
            <a:xfrm>
              <a:off x="4886775" y="2517750"/>
              <a:ext cx="674275" cy="183325"/>
            </a:xfrm>
            <a:custGeom>
              <a:avLst/>
              <a:gdLst/>
              <a:ahLst/>
              <a:cxnLst/>
              <a:rect l="l" t="t" r="r" b="b"/>
              <a:pathLst>
                <a:path w="26971" h="7333" extrusionOk="0">
                  <a:moveTo>
                    <a:pt x="10964" y="0"/>
                  </a:moveTo>
                  <a:cubicBezTo>
                    <a:pt x="9060" y="230"/>
                    <a:pt x="7177" y="544"/>
                    <a:pt x="5315" y="984"/>
                  </a:cubicBezTo>
                  <a:cubicBezTo>
                    <a:pt x="4352" y="1214"/>
                    <a:pt x="3411" y="1507"/>
                    <a:pt x="2469" y="1841"/>
                  </a:cubicBezTo>
                  <a:cubicBezTo>
                    <a:pt x="2406" y="1862"/>
                    <a:pt x="2365" y="1904"/>
                    <a:pt x="2302" y="1904"/>
                  </a:cubicBezTo>
                  <a:cubicBezTo>
                    <a:pt x="2117" y="1921"/>
                    <a:pt x="1945" y="1978"/>
                    <a:pt x="1809" y="1978"/>
                  </a:cubicBezTo>
                  <a:cubicBezTo>
                    <a:pt x="1776" y="1978"/>
                    <a:pt x="1745" y="1975"/>
                    <a:pt x="1716" y="1967"/>
                  </a:cubicBezTo>
                  <a:cubicBezTo>
                    <a:pt x="1298" y="2134"/>
                    <a:pt x="900" y="2344"/>
                    <a:pt x="565" y="2636"/>
                  </a:cubicBezTo>
                  <a:cubicBezTo>
                    <a:pt x="419" y="2741"/>
                    <a:pt x="314" y="2846"/>
                    <a:pt x="210" y="2950"/>
                  </a:cubicBezTo>
                  <a:cubicBezTo>
                    <a:pt x="147" y="3013"/>
                    <a:pt x="84" y="3097"/>
                    <a:pt x="63" y="3181"/>
                  </a:cubicBezTo>
                  <a:cubicBezTo>
                    <a:pt x="0" y="3306"/>
                    <a:pt x="42" y="3432"/>
                    <a:pt x="147" y="3515"/>
                  </a:cubicBezTo>
                  <a:cubicBezTo>
                    <a:pt x="272" y="3620"/>
                    <a:pt x="419" y="3641"/>
                    <a:pt x="607" y="3683"/>
                  </a:cubicBezTo>
                  <a:cubicBezTo>
                    <a:pt x="610" y="3686"/>
                    <a:pt x="614" y="3687"/>
                    <a:pt x="618" y="3687"/>
                  </a:cubicBezTo>
                  <a:cubicBezTo>
                    <a:pt x="645" y="3687"/>
                    <a:pt x="694" y="3638"/>
                    <a:pt x="712" y="3620"/>
                  </a:cubicBezTo>
                  <a:cubicBezTo>
                    <a:pt x="1046" y="3055"/>
                    <a:pt x="1570" y="2678"/>
                    <a:pt x="2197" y="2448"/>
                  </a:cubicBezTo>
                  <a:cubicBezTo>
                    <a:pt x="2616" y="2281"/>
                    <a:pt x="3034" y="2176"/>
                    <a:pt x="3453" y="2051"/>
                  </a:cubicBezTo>
                  <a:cubicBezTo>
                    <a:pt x="3850" y="1946"/>
                    <a:pt x="4227" y="1820"/>
                    <a:pt x="4603" y="1716"/>
                  </a:cubicBezTo>
                  <a:cubicBezTo>
                    <a:pt x="4708" y="1695"/>
                    <a:pt x="4834" y="1632"/>
                    <a:pt x="4938" y="1590"/>
                  </a:cubicBezTo>
                  <a:cubicBezTo>
                    <a:pt x="5168" y="1444"/>
                    <a:pt x="5399" y="1423"/>
                    <a:pt x="5629" y="1402"/>
                  </a:cubicBezTo>
                  <a:cubicBezTo>
                    <a:pt x="7010" y="1276"/>
                    <a:pt x="8370" y="1004"/>
                    <a:pt x="9709" y="670"/>
                  </a:cubicBezTo>
                  <a:cubicBezTo>
                    <a:pt x="10239" y="528"/>
                    <a:pt x="10755" y="476"/>
                    <a:pt x="11281" y="476"/>
                  </a:cubicBezTo>
                  <a:cubicBezTo>
                    <a:pt x="11377" y="476"/>
                    <a:pt x="11474" y="478"/>
                    <a:pt x="11571" y="481"/>
                  </a:cubicBezTo>
                  <a:cubicBezTo>
                    <a:pt x="12220" y="481"/>
                    <a:pt x="12868" y="565"/>
                    <a:pt x="13538" y="649"/>
                  </a:cubicBezTo>
                  <a:cubicBezTo>
                    <a:pt x="14124" y="691"/>
                    <a:pt x="14710" y="753"/>
                    <a:pt x="15295" y="795"/>
                  </a:cubicBezTo>
                  <a:cubicBezTo>
                    <a:pt x="15463" y="816"/>
                    <a:pt x="15588" y="879"/>
                    <a:pt x="15756" y="921"/>
                  </a:cubicBezTo>
                  <a:lnTo>
                    <a:pt x="16697" y="1235"/>
                  </a:lnTo>
                  <a:cubicBezTo>
                    <a:pt x="17116" y="1381"/>
                    <a:pt x="17555" y="1507"/>
                    <a:pt x="17974" y="1653"/>
                  </a:cubicBezTo>
                  <a:cubicBezTo>
                    <a:pt x="18392" y="1820"/>
                    <a:pt x="18832" y="1967"/>
                    <a:pt x="19250" y="2155"/>
                  </a:cubicBezTo>
                  <a:cubicBezTo>
                    <a:pt x="20380" y="2636"/>
                    <a:pt x="21447" y="3201"/>
                    <a:pt x="22472" y="3892"/>
                  </a:cubicBezTo>
                  <a:cubicBezTo>
                    <a:pt x="23393" y="4520"/>
                    <a:pt x="24314" y="5147"/>
                    <a:pt x="25067" y="5984"/>
                  </a:cubicBezTo>
                  <a:cubicBezTo>
                    <a:pt x="25424" y="6377"/>
                    <a:pt x="26176" y="7333"/>
                    <a:pt x="26598" y="7333"/>
                  </a:cubicBezTo>
                  <a:cubicBezTo>
                    <a:pt x="26670" y="7333"/>
                    <a:pt x="26733" y="7304"/>
                    <a:pt x="26782" y="7240"/>
                  </a:cubicBezTo>
                  <a:cubicBezTo>
                    <a:pt x="26971" y="6968"/>
                    <a:pt x="26531" y="6507"/>
                    <a:pt x="26406" y="6340"/>
                  </a:cubicBezTo>
                  <a:cubicBezTo>
                    <a:pt x="26113" y="6005"/>
                    <a:pt x="25778" y="5712"/>
                    <a:pt x="25443" y="5398"/>
                  </a:cubicBezTo>
                  <a:cubicBezTo>
                    <a:pt x="25443" y="5377"/>
                    <a:pt x="25004" y="4980"/>
                    <a:pt x="24878" y="4875"/>
                  </a:cubicBezTo>
                  <a:cubicBezTo>
                    <a:pt x="24397" y="4561"/>
                    <a:pt x="23958" y="4248"/>
                    <a:pt x="23497" y="3955"/>
                  </a:cubicBezTo>
                  <a:cubicBezTo>
                    <a:pt x="23205" y="3808"/>
                    <a:pt x="22912" y="3620"/>
                    <a:pt x="22681" y="3390"/>
                  </a:cubicBezTo>
                  <a:cubicBezTo>
                    <a:pt x="22619" y="3348"/>
                    <a:pt x="22556" y="3306"/>
                    <a:pt x="22472" y="3264"/>
                  </a:cubicBezTo>
                  <a:cubicBezTo>
                    <a:pt x="21656" y="2783"/>
                    <a:pt x="20819" y="2323"/>
                    <a:pt x="19982" y="1904"/>
                  </a:cubicBezTo>
                  <a:cubicBezTo>
                    <a:pt x="19334" y="1569"/>
                    <a:pt x="18643" y="1276"/>
                    <a:pt x="17974" y="1046"/>
                  </a:cubicBezTo>
                  <a:cubicBezTo>
                    <a:pt x="17702" y="942"/>
                    <a:pt x="17471" y="879"/>
                    <a:pt x="17220" y="795"/>
                  </a:cubicBezTo>
                  <a:cubicBezTo>
                    <a:pt x="16969" y="732"/>
                    <a:pt x="16760" y="670"/>
                    <a:pt x="16551" y="586"/>
                  </a:cubicBezTo>
                  <a:cubicBezTo>
                    <a:pt x="15965" y="419"/>
                    <a:pt x="15358" y="314"/>
                    <a:pt x="14730" y="230"/>
                  </a:cubicBezTo>
                  <a:cubicBezTo>
                    <a:pt x="14249" y="168"/>
                    <a:pt x="13810" y="126"/>
                    <a:pt x="13350" y="105"/>
                  </a:cubicBezTo>
                  <a:cubicBezTo>
                    <a:pt x="12910" y="63"/>
                    <a:pt x="12429" y="42"/>
                    <a:pt x="11969" y="21"/>
                  </a:cubicBezTo>
                  <a:cubicBezTo>
                    <a:pt x="11697" y="21"/>
                    <a:pt x="11466" y="0"/>
                    <a:pt x="111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57"/>
            <p:cNvSpPr/>
            <p:nvPr/>
          </p:nvSpPr>
          <p:spPr>
            <a:xfrm>
              <a:off x="4853300" y="3142450"/>
              <a:ext cx="333750" cy="272425"/>
            </a:xfrm>
            <a:custGeom>
              <a:avLst/>
              <a:gdLst/>
              <a:ahLst/>
              <a:cxnLst/>
              <a:rect l="l" t="t" r="r" b="b"/>
              <a:pathLst>
                <a:path w="13350" h="10897" extrusionOk="0">
                  <a:moveTo>
                    <a:pt x="10423" y="0"/>
                  </a:moveTo>
                  <a:cubicBezTo>
                    <a:pt x="10213" y="0"/>
                    <a:pt x="10019" y="51"/>
                    <a:pt x="9813" y="162"/>
                  </a:cubicBezTo>
                  <a:cubicBezTo>
                    <a:pt x="8976" y="644"/>
                    <a:pt x="8265" y="1271"/>
                    <a:pt x="7616" y="1962"/>
                  </a:cubicBezTo>
                  <a:cubicBezTo>
                    <a:pt x="6989" y="2652"/>
                    <a:pt x="6445" y="3385"/>
                    <a:pt x="5922" y="4117"/>
                  </a:cubicBezTo>
                  <a:cubicBezTo>
                    <a:pt x="4875" y="5561"/>
                    <a:pt x="3704" y="6837"/>
                    <a:pt x="2427" y="8009"/>
                  </a:cubicBezTo>
                  <a:cubicBezTo>
                    <a:pt x="1946" y="8427"/>
                    <a:pt x="1444" y="8825"/>
                    <a:pt x="942" y="9180"/>
                  </a:cubicBezTo>
                  <a:cubicBezTo>
                    <a:pt x="879" y="9243"/>
                    <a:pt x="795" y="9285"/>
                    <a:pt x="712" y="9327"/>
                  </a:cubicBezTo>
                  <a:cubicBezTo>
                    <a:pt x="293" y="9536"/>
                    <a:pt x="42" y="9871"/>
                    <a:pt x="42" y="10289"/>
                  </a:cubicBezTo>
                  <a:cubicBezTo>
                    <a:pt x="0" y="10603"/>
                    <a:pt x="168" y="10812"/>
                    <a:pt x="460" y="10854"/>
                  </a:cubicBezTo>
                  <a:cubicBezTo>
                    <a:pt x="523" y="10854"/>
                    <a:pt x="586" y="10854"/>
                    <a:pt x="691" y="10896"/>
                  </a:cubicBezTo>
                  <a:cubicBezTo>
                    <a:pt x="670" y="10582"/>
                    <a:pt x="712" y="10310"/>
                    <a:pt x="837" y="10059"/>
                  </a:cubicBezTo>
                  <a:cubicBezTo>
                    <a:pt x="1004" y="9808"/>
                    <a:pt x="1193" y="9599"/>
                    <a:pt x="1402" y="9431"/>
                  </a:cubicBezTo>
                  <a:cubicBezTo>
                    <a:pt x="1632" y="9243"/>
                    <a:pt x="1862" y="9055"/>
                    <a:pt x="2093" y="8908"/>
                  </a:cubicBezTo>
                  <a:lnTo>
                    <a:pt x="3285" y="8113"/>
                  </a:lnTo>
                  <a:cubicBezTo>
                    <a:pt x="3599" y="7883"/>
                    <a:pt x="3850" y="7611"/>
                    <a:pt x="4059" y="7276"/>
                  </a:cubicBezTo>
                  <a:cubicBezTo>
                    <a:pt x="4080" y="7234"/>
                    <a:pt x="4143" y="7172"/>
                    <a:pt x="4185" y="7130"/>
                  </a:cubicBezTo>
                  <a:cubicBezTo>
                    <a:pt x="4813" y="6460"/>
                    <a:pt x="5440" y="5812"/>
                    <a:pt x="6026" y="5100"/>
                  </a:cubicBezTo>
                  <a:cubicBezTo>
                    <a:pt x="6528" y="4514"/>
                    <a:pt x="6968" y="3845"/>
                    <a:pt x="7302" y="3175"/>
                  </a:cubicBezTo>
                  <a:cubicBezTo>
                    <a:pt x="7323" y="3154"/>
                    <a:pt x="7365" y="3092"/>
                    <a:pt x="7386" y="3071"/>
                  </a:cubicBezTo>
                  <a:cubicBezTo>
                    <a:pt x="7847" y="2548"/>
                    <a:pt x="8307" y="2025"/>
                    <a:pt x="8830" y="1585"/>
                  </a:cubicBezTo>
                  <a:cubicBezTo>
                    <a:pt x="9102" y="1334"/>
                    <a:pt x="9416" y="1104"/>
                    <a:pt x="9771" y="916"/>
                  </a:cubicBezTo>
                  <a:cubicBezTo>
                    <a:pt x="10023" y="769"/>
                    <a:pt x="10315" y="664"/>
                    <a:pt x="10629" y="664"/>
                  </a:cubicBezTo>
                  <a:cubicBezTo>
                    <a:pt x="10656" y="663"/>
                    <a:pt x="10682" y="662"/>
                    <a:pt x="10708" y="662"/>
                  </a:cubicBezTo>
                  <a:cubicBezTo>
                    <a:pt x="11092" y="662"/>
                    <a:pt x="11423" y="807"/>
                    <a:pt x="11717" y="1062"/>
                  </a:cubicBezTo>
                  <a:cubicBezTo>
                    <a:pt x="12345" y="1606"/>
                    <a:pt x="12701" y="2255"/>
                    <a:pt x="12764" y="3071"/>
                  </a:cubicBezTo>
                  <a:cubicBezTo>
                    <a:pt x="12826" y="3594"/>
                    <a:pt x="12764" y="4117"/>
                    <a:pt x="12659" y="4619"/>
                  </a:cubicBezTo>
                  <a:cubicBezTo>
                    <a:pt x="12533" y="5184"/>
                    <a:pt x="12387" y="5728"/>
                    <a:pt x="12240" y="6293"/>
                  </a:cubicBezTo>
                  <a:cubicBezTo>
                    <a:pt x="12199" y="6502"/>
                    <a:pt x="12115" y="6711"/>
                    <a:pt x="12073" y="6921"/>
                  </a:cubicBezTo>
                  <a:cubicBezTo>
                    <a:pt x="12031" y="6983"/>
                    <a:pt x="12010" y="7067"/>
                    <a:pt x="11968" y="7130"/>
                  </a:cubicBezTo>
                  <a:cubicBezTo>
                    <a:pt x="11696" y="7548"/>
                    <a:pt x="11550" y="7967"/>
                    <a:pt x="11508" y="8448"/>
                  </a:cubicBezTo>
                  <a:cubicBezTo>
                    <a:pt x="11508" y="8532"/>
                    <a:pt x="11550" y="8636"/>
                    <a:pt x="11571" y="8720"/>
                  </a:cubicBezTo>
                  <a:cubicBezTo>
                    <a:pt x="11586" y="8812"/>
                    <a:pt x="11646" y="8870"/>
                    <a:pt x="11719" y="8870"/>
                  </a:cubicBezTo>
                  <a:cubicBezTo>
                    <a:pt x="11745" y="8870"/>
                    <a:pt x="11773" y="8862"/>
                    <a:pt x="11801" y="8846"/>
                  </a:cubicBezTo>
                  <a:cubicBezTo>
                    <a:pt x="12073" y="8720"/>
                    <a:pt x="12282" y="8595"/>
                    <a:pt x="12345" y="8302"/>
                  </a:cubicBezTo>
                  <a:cubicBezTo>
                    <a:pt x="12596" y="7360"/>
                    <a:pt x="12847" y="6439"/>
                    <a:pt x="13056" y="5498"/>
                  </a:cubicBezTo>
                  <a:cubicBezTo>
                    <a:pt x="13245" y="4765"/>
                    <a:pt x="13349" y="4033"/>
                    <a:pt x="13349" y="3280"/>
                  </a:cubicBezTo>
                  <a:cubicBezTo>
                    <a:pt x="13349" y="3092"/>
                    <a:pt x="13328" y="2903"/>
                    <a:pt x="13266" y="2736"/>
                  </a:cubicBezTo>
                  <a:cubicBezTo>
                    <a:pt x="13036" y="1836"/>
                    <a:pt x="12596" y="1083"/>
                    <a:pt x="11864" y="497"/>
                  </a:cubicBezTo>
                  <a:cubicBezTo>
                    <a:pt x="11487" y="225"/>
                    <a:pt x="11090" y="37"/>
                    <a:pt x="10629" y="16"/>
                  </a:cubicBezTo>
                  <a:cubicBezTo>
                    <a:pt x="10558" y="6"/>
                    <a:pt x="10490" y="0"/>
                    <a:pt x="10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57"/>
            <p:cNvSpPr/>
            <p:nvPr/>
          </p:nvSpPr>
          <p:spPr>
            <a:xfrm>
              <a:off x="4823475" y="3039775"/>
              <a:ext cx="468725" cy="248500"/>
            </a:xfrm>
            <a:custGeom>
              <a:avLst/>
              <a:gdLst/>
              <a:ahLst/>
              <a:cxnLst/>
              <a:rect l="l" t="t" r="r" b="b"/>
              <a:pathLst>
                <a:path w="18749" h="9940" extrusionOk="0">
                  <a:moveTo>
                    <a:pt x="12325" y="1"/>
                  </a:moveTo>
                  <a:cubicBezTo>
                    <a:pt x="11153" y="43"/>
                    <a:pt x="10065" y="336"/>
                    <a:pt x="9019" y="859"/>
                  </a:cubicBezTo>
                  <a:cubicBezTo>
                    <a:pt x="8265" y="1256"/>
                    <a:pt x="7554" y="1758"/>
                    <a:pt x="6905" y="2344"/>
                  </a:cubicBezTo>
                  <a:cubicBezTo>
                    <a:pt x="6194" y="2951"/>
                    <a:pt x="5545" y="3642"/>
                    <a:pt x="4918" y="4353"/>
                  </a:cubicBezTo>
                  <a:cubicBezTo>
                    <a:pt x="4415" y="4897"/>
                    <a:pt x="3934" y="5483"/>
                    <a:pt x="3348" y="5964"/>
                  </a:cubicBezTo>
                  <a:cubicBezTo>
                    <a:pt x="3181" y="6090"/>
                    <a:pt x="3014" y="6257"/>
                    <a:pt x="2846" y="6383"/>
                  </a:cubicBezTo>
                  <a:cubicBezTo>
                    <a:pt x="2804" y="6404"/>
                    <a:pt x="2783" y="6445"/>
                    <a:pt x="2742" y="6487"/>
                  </a:cubicBezTo>
                  <a:cubicBezTo>
                    <a:pt x="2637" y="6696"/>
                    <a:pt x="2511" y="6885"/>
                    <a:pt x="2323" y="7052"/>
                  </a:cubicBezTo>
                  <a:cubicBezTo>
                    <a:pt x="1988" y="7366"/>
                    <a:pt x="1612" y="7638"/>
                    <a:pt x="1277" y="7931"/>
                  </a:cubicBezTo>
                  <a:cubicBezTo>
                    <a:pt x="1026" y="8140"/>
                    <a:pt x="754" y="8370"/>
                    <a:pt x="503" y="8621"/>
                  </a:cubicBezTo>
                  <a:cubicBezTo>
                    <a:pt x="335" y="8768"/>
                    <a:pt x="210" y="8935"/>
                    <a:pt x="126" y="9082"/>
                  </a:cubicBezTo>
                  <a:cubicBezTo>
                    <a:pt x="1" y="9375"/>
                    <a:pt x="1" y="9626"/>
                    <a:pt x="189" y="9898"/>
                  </a:cubicBezTo>
                  <a:lnTo>
                    <a:pt x="231" y="9940"/>
                  </a:lnTo>
                  <a:cubicBezTo>
                    <a:pt x="252" y="9919"/>
                    <a:pt x="293" y="9919"/>
                    <a:pt x="293" y="9898"/>
                  </a:cubicBezTo>
                  <a:cubicBezTo>
                    <a:pt x="733" y="9312"/>
                    <a:pt x="1256" y="8852"/>
                    <a:pt x="1800" y="8412"/>
                  </a:cubicBezTo>
                  <a:cubicBezTo>
                    <a:pt x="2239" y="8056"/>
                    <a:pt x="2658" y="7701"/>
                    <a:pt x="3076" y="7324"/>
                  </a:cubicBezTo>
                  <a:cubicBezTo>
                    <a:pt x="3390" y="7073"/>
                    <a:pt x="3683" y="6738"/>
                    <a:pt x="3913" y="6383"/>
                  </a:cubicBezTo>
                  <a:cubicBezTo>
                    <a:pt x="3955" y="6362"/>
                    <a:pt x="3976" y="6320"/>
                    <a:pt x="4018" y="6278"/>
                  </a:cubicBezTo>
                  <a:cubicBezTo>
                    <a:pt x="4646" y="5922"/>
                    <a:pt x="5148" y="5420"/>
                    <a:pt x="5629" y="4855"/>
                  </a:cubicBezTo>
                  <a:cubicBezTo>
                    <a:pt x="5901" y="4499"/>
                    <a:pt x="6173" y="4144"/>
                    <a:pt x="6466" y="3809"/>
                  </a:cubicBezTo>
                  <a:cubicBezTo>
                    <a:pt x="6801" y="3349"/>
                    <a:pt x="7156" y="2930"/>
                    <a:pt x="7638" y="2595"/>
                  </a:cubicBezTo>
                  <a:cubicBezTo>
                    <a:pt x="8098" y="2261"/>
                    <a:pt x="8600" y="1947"/>
                    <a:pt x="9102" y="1612"/>
                  </a:cubicBezTo>
                  <a:cubicBezTo>
                    <a:pt x="9542" y="1319"/>
                    <a:pt x="10023" y="1047"/>
                    <a:pt x="10504" y="838"/>
                  </a:cubicBezTo>
                  <a:cubicBezTo>
                    <a:pt x="11069" y="608"/>
                    <a:pt x="11634" y="461"/>
                    <a:pt x="12262" y="461"/>
                  </a:cubicBezTo>
                  <a:cubicBezTo>
                    <a:pt x="12764" y="461"/>
                    <a:pt x="13224" y="566"/>
                    <a:pt x="13705" y="775"/>
                  </a:cubicBezTo>
                  <a:cubicBezTo>
                    <a:pt x="14668" y="1214"/>
                    <a:pt x="15526" y="1738"/>
                    <a:pt x="16321" y="2428"/>
                  </a:cubicBezTo>
                  <a:cubicBezTo>
                    <a:pt x="16949" y="3014"/>
                    <a:pt x="17451" y="3642"/>
                    <a:pt x="17786" y="4437"/>
                  </a:cubicBezTo>
                  <a:cubicBezTo>
                    <a:pt x="17827" y="4562"/>
                    <a:pt x="17869" y="4709"/>
                    <a:pt x="17932" y="4855"/>
                  </a:cubicBezTo>
                  <a:cubicBezTo>
                    <a:pt x="18016" y="4981"/>
                    <a:pt x="18099" y="5106"/>
                    <a:pt x="18204" y="5232"/>
                  </a:cubicBezTo>
                  <a:cubicBezTo>
                    <a:pt x="18246" y="5295"/>
                    <a:pt x="18330" y="5336"/>
                    <a:pt x="18413" y="5378"/>
                  </a:cubicBezTo>
                  <a:cubicBezTo>
                    <a:pt x="18438" y="5385"/>
                    <a:pt x="18464" y="5389"/>
                    <a:pt x="18488" y="5389"/>
                  </a:cubicBezTo>
                  <a:cubicBezTo>
                    <a:pt x="18606" y="5389"/>
                    <a:pt x="18710" y="5308"/>
                    <a:pt x="18727" y="5169"/>
                  </a:cubicBezTo>
                  <a:cubicBezTo>
                    <a:pt x="18748" y="5043"/>
                    <a:pt x="18727" y="4960"/>
                    <a:pt x="18706" y="4876"/>
                  </a:cubicBezTo>
                  <a:cubicBezTo>
                    <a:pt x="18643" y="4709"/>
                    <a:pt x="18539" y="4562"/>
                    <a:pt x="18455" y="4437"/>
                  </a:cubicBezTo>
                  <a:cubicBezTo>
                    <a:pt x="18434" y="4353"/>
                    <a:pt x="18392" y="4290"/>
                    <a:pt x="18351" y="4248"/>
                  </a:cubicBezTo>
                  <a:cubicBezTo>
                    <a:pt x="17869" y="3223"/>
                    <a:pt x="17116" y="2386"/>
                    <a:pt x="16195" y="1717"/>
                  </a:cubicBezTo>
                  <a:cubicBezTo>
                    <a:pt x="15400" y="1131"/>
                    <a:pt x="14542" y="670"/>
                    <a:pt x="13622" y="315"/>
                  </a:cubicBezTo>
                  <a:cubicBezTo>
                    <a:pt x="13371" y="210"/>
                    <a:pt x="13078" y="106"/>
                    <a:pt x="12827" y="43"/>
                  </a:cubicBezTo>
                  <a:cubicBezTo>
                    <a:pt x="12659" y="1"/>
                    <a:pt x="12513" y="1"/>
                    <a:pt x="12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57"/>
            <p:cNvSpPr/>
            <p:nvPr/>
          </p:nvSpPr>
          <p:spPr>
            <a:xfrm>
              <a:off x="4890425" y="2898875"/>
              <a:ext cx="584850" cy="217300"/>
            </a:xfrm>
            <a:custGeom>
              <a:avLst/>
              <a:gdLst/>
              <a:ahLst/>
              <a:cxnLst/>
              <a:rect l="l" t="t" r="r" b="b"/>
              <a:pathLst>
                <a:path w="23394" h="8692" extrusionOk="0">
                  <a:moveTo>
                    <a:pt x="10817" y="1"/>
                  </a:moveTo>
                  <a:cubicBezTo>
                    <a:pt x="10686" y="1"/>
                    <a:pt x="10554" y="3"/>
                    <a:pt x="10421" y="8"/>
                  </a:cubicBezTo>
                  <a:cubicBezTo>
                    <a:pt x="9563" y="50"/>
                    <a:pt x="8726" y="113"/>
                    <a:pt x="7889" y="155"/>
                  </a:cubicBezTo>
                  <a:cubicBezTo>
                    <a:pt x="7282" y="155"/>
                    <a:pt x="6717" y="301"/>
                    <a:pt x="6131" y="490"/>
                  </a:cubicBezTo>
                  <a:cubicBezTo>
                    <a:pt x="6006" y="532"/>
                    <a:pt x="5880" y="573"/>
                    <a:pt x="5713" y="615"/>
                  </a:cubicBezTo>
                  <a:lnTo>
                    <a:pt x="5085" y="783"/>
                  </a:lnTo>
                  <a:cubicBezTo>
                    <a:pt x="4981" y="804"/>
                    <a:pt x="4855" y="804"/>
                    <a:pt x="4750" y="804"/>
                  </a:cubicBezTo>
                  <a:cubicBezTo>
                    <a:pt x="4646" y="804"/>
                    <a:pt x="4541" y="804"/>
                    <a:pt x="4499" y="699"/>
                  </a:cubicBezTo>
                  <a:cubicBezTo>
                    <a:pt x="4562" y="594"/>
                    <a:pt x="4646" y="511"/>
                    <a:pt x="4729" y="427"/>
                  </a:cubicBezTo>
                  <a:cubicBezTo>
                    <a:pt x="4771" y="364"/>
                    <a:pt x="4855" y="260"/>
                    <a:pt x="4918" y="176"/>
                  </a:cubicBezTo>
                  <a:cubicBezTo>
                    <a:pt x="4952" y="107"/>
                    <a:pt x="4930" y="39"/>
                    <a:pt x="4864" y="39"/>
                  </a:cubicBezTo>
                  <a:cubicBezTo>
                    <a:pt x="4849" y="39"/>
                    <a:pt x="4832" y="43"/>
                    <a:pt x="4813" y="50"/>
                  </a:cubicBezTo>
                  <a:cubicBezTo>
                    <a:pt x="4709" y="71"/>
                    <a:pt x="4604" y="92"/>
                    <a:pt x="4520" y="113"/>
                  </a:cubicBezTo>
                  <a:cubicBezTo>
                    <a:pt x="4123" y="280"/>
                    <a:pt x="3725" y="427"/>
                    <a:pt x="3369" y="636"/>
                  </a:cubicBezTo>
                  <a:cubicBezTo>
                    <a:pt x="2784" y="950"/>
                    <a:pt x="2219" y="1306"/>
                    <a:pt x="1633" y="1620"/>
                  </a:cubicBezTo>
                  <a:cubicBezTo>
                    <a:pt x="1591" y="1640"/>
                    <a:pt x="1528" y="1640"/>
                    <a:pt x="1486" y="1661"/>
                  </a:cubicBezTo>
                  <a:cubicBezTo>
                    <a:pt x="984" y="1787"/>
                    <a:pt x="587" y="2080"/>
                    <a:pt x="252" y="2456"/>
                  </a:cubicBezTo>
                  <a:cubicBezTo>
                    <a:pt x="168" y="2519"/>
                    <a:pt x="126" y="2624"/>
                    <a:pt x="64" y="2729"/>
                  </a:cubicBezTo>
                  <a:cubicBezTo>
                    <a:pt x="1" y="2896"/>
                    <a:pt x="64" y="3021"/>
                    <a:pt x="231" y="3042"/>
                  </a:cubicBezTo>
                  <a:cubicBezTo>
                    <a:pt x="284" y="3052"/>
                    <a:pt x="337" y="3056"/>
                    <a:pt x="389" y="3056"/>
                  </a:cubicBezTo>
                  <a:cubicBezTo>
                    <a:pt x="559" y="3056"/>
                    <a:pt x="724" y="3012"/>
                    <a:pt x="900" y="2980"/>
                  </a:cubicBezTo>
                  <a:cubicBezTo>
                    <a:pt x="942" y="2980"/>
                    <a:pt x="963" y="2938"/>
                    <a:pt x="984" y="2917"/>
                  </a:cubicBezTo>
                  <a:cubicBezTo>
                    <a:pt x="1884" y="2080"/>
                    <a:pt x="2930" y="1578"/>
                    <a:pt x="4102" y="1264"/>
                  </a:cubicBezTo>
                  <a:cubicBezTo>
                    <a:pt x="4646" y="1117"/>
                    <a:pt x="5190" y="1034"/>
                    <a:pt x="5776" y="950"/>
                  </a:cubicBezTo>
                  <a:cubicBezTo>
                    <a:pt x="5880" y="950"/>
                    <a:pt x="5964" y="929"/>
                    <a:pt x="6069" y="908"/>
                  </a:cubicBezTo>
                  <a:cubicBezTo>
                    <a:pt x="7136" y="594"/>
                    <a:pt x="8224" y="469"/>
                    <a:pt x="9354" y="469"/>
                  </a:cubicBezTo>
                  <a:cubicBezTo>
                    <a:pt x="9489" y="461"/>
                    <a:pt x="9626" y="458"/>
                    <a:pt x="9763" y="458"/>
                  </a:cubicBezTo>
                  <a:cubicBezTo>
                    <a:pt x="10385" y="458"/>
                    <a:pt x="11017" y="529"/>
                    <a:pt x="11634" y="615"/>
                  </a:cubicBezTo>
                  <a:cubicBezTo>
                    <a:pt x="12408" y="741"/>
                    <a:pt x="13204" y="908"/>
                    <a:pt x="13957" y="1096"/>
                  </a:cubicBezTo>
                  <a:cubicBezTo>
                    <a:pt x="14396" y="1222"/>
                    <a:pt x="14877" y="1327"/>
                    <a:pt x="15317" y="1473"/>
                  </a:cubicBezTo>
                  <a:cubicBezTo>
                    <a:pt x="16028" y="1724"/>
                    <a:pt x="16677" y="2059"/>
                    <a:pt x="17305" y="2456"/>
                  </a:cubicBezTo>
                  <a:cubicBezTo>
                    <a:pt x="18518" y="3210"/>
                    <a:pt x="19522" y="4172"/>
                    <a:pt x="20422" y="5281"/>
                  </a:cubicBezTo>
                  <a:cubicBezTo>
                    <a:pt x="20673" y="5616"/>
                    <a:pt x="20924" y="5951"/>
                    <a:pt x="21175" y="6286"/>
                  </a:cubicBezTo>
                  <a:cubicBezTo>
                    <a:pt x="21238" y="6369"/>
                    <a:pt x="21280" y="6432"/>
                    <a:pt x="21364" y="6453"/>
                  </a:cubicBezTo>
                  <a:cubicBezTo>
                    <a:pt x="21573" y="6537"/>
                    <a:pt x="21719" y="6662"/>
                    <a:pt x="21866" y="6850"/>
                  </a:cubicBezTo>
                  <a:cubicBezTo>
                    <a:pt x="22012" y="7060"/>
                    <a:pt x="22138" y="7290"/>
                    <a:pt x="22284" y="7520"/>
                  </a:cubicBezTo>
                  <a:cubicBezTo>
                    <a:pt x="22410" y="7708"/>
                    <a:pt x="22494" y="7938"/>
                    <a:pt x="22619" y="8127"/>
                  </a:cubicBezTo>
                  <a:cubicBezTo>
                    <a:pt x="22703" y="8294"/>
                    <a:pt x="22828" y="8420"/>
                    <a:pt x="22933" y="8524"/>
                  </a:cubicBezTo>
                  <a:cubicBezTo>
                    <a:pt x="23038" y="8629"/>
                    <a:pt x="23184" y="8671"/>
                    <a:pt x="23393" y="8692"/>
                  </a:cubicBezTo>
                  <a:cubicBezTo>
                    <a:pt x="23372" y="8629"/>
                    <a:pt x="23372" y="8566"/>
                    <a:pt x="23351" y="8524"/>
                  </a:cubicBezTo>
                  <a:cubicBezTo>
                    <a:pt x="23142" y="7918"/>
                    <a:pt x="22828" y="7374"/>
                    <a:pt x="22431" y="6850"/>
                  </a:cubicBezTo>
                  <a:cubicBezTo>
                    <a:pt x="21971" y="6223"/>
                    <a:pt x="21447" y="5637"/>
                    <a:pt x="20924" y="5072"/>
                  </a:cubicBezTo>
                  <a:cubicBezTo>
                    <a:pt x="20569" y="4695"/>
                    <a:pt x="20255" y="4298"/>
                    <a:pt x="19941" y="3942"/>
                  </a:cubicBezTo>
                  <a:lnTo>
                    <a:pt x="19815" y="3817"/>
                  </a:lnTo>
                  <a:cubicBezTo>
                    <a:pt x="18853" y="2875"/>
                    <a:pt x="17723" y="2143"/>
                    <a:pt x="16489" y="1536"/>
                  </a:cubicBezTo>
                  <a:cubicBezTo>
                    <a:pt x="15798" y="1201"/>
                    <a:pt x="15087" y="908"/>
                    <a:pt x="14354" y="678"/>
                  </a:cubicBezTo>
                  <a:cubicBezTo>
                    <a:pt x="13601" y="448"/>
                    <a:pt x="12827" y="218"/>
                    <a:pt x="12053" y="92"/>
                  </a:cubicBezTo>
                  <a:cubicBezTo>
                    <a:pt x="11653" y="28"/>
                    <a:pt x="11241" y="1"/>
                    <a:pt x="10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57"/>
            <p:cNvSpPr/>
            <p:nvPr/>
          </p:nvSpPr>
          <p:spPr>
            <a:xfrm>
              <a:off x="4799925" y="2739425"/>
              <a:ext cx="595325" cy="122325"/>
            </a:xfrm>
            <a:custGeom>
              <a:avLst/>
              <a:gdLst/>
              <a:ahLst/>
              <a:cxnLst/>
              <a:rect l="l" t="t" r="r" b="b"/>
              <a:pathLst>
                <a:path w="23813" h="4893" extrusionOk="0">
                  <a:moveTo>
                    <a:pt x="12685" y="1"/>
                  </a:moveTo>
                  <a:cubicBezTo>
                    <a:pt x="12607" y="1"/>
                    <a:pt x="12529" y="2"/>
                    <a:pt x="12450" y="5"/>
                  </a:cubicBezTo>
                  <a:cubicBezTo>
                    <a:pt x="11070" y="67"/>
                    <a:pt x="9730" y="214"/>
                    <a:pt x="8391" y="570"/>
                  </a:cubicBezTo>
                  <a:lnTo>
                    <a:pt x="8077" y="632"/>
                  </a:lnTo>
                  <a:cubicBezTo>
                    <a:pt x="7513" y="821"/>
                    <a:pt x="6906" y="925"/>
                    <a:pt x="6320" y="1114"/>
                  </a:cubicBezTo>
                  <a:cubicBezTo>
                    <a:pt x="5504" y="1344"/>
                    <a:pt x="4688" y="1720"/>
                    <a:pt x="3893" y="2118"/>
                  </a:cubicBezTo>
                  <a:cubicBezTo>
                    <a:pt x="3119" y="2495"/>
                    <a:pt x="2365" y="2871"/>
                    <a:pt x="1570" y="3227"/>
                  </a:cubicBezTo>
                  <a:cubicBezTo>
                    <a:pt x="1005" y="3499"/>
                    <a:pt x="545" y="3917"/>
                    <a:pt x="168" y="4420"/>
                  </a:cubicBezTo>
                  <a:cubicBezTo>
                    <a:pt x="106" y="4482"/>
                    <a:pt x="85" y="4566"/>
                    <a:pt x="64" y="4629"/>
                  </a:cubicBezTo>
                  <a:cubicBezTo>
                    <a:pt x="1" y="4796"/>
                    <a:pt x="64" y="4859"/>
                    <a:pt x="189" y="4880"/>
                  </a:cubicBezTo>
                  <a:cubicBezTo>
                    <a:pt x="235" y="4888"/>
                    <a:pt x="278" y="4892"/>
                    <a:pt x="320" y="4892"/>
                  </a:cubicBezTo>
                  <a:cubicBezTo>
                    <a:pt x="391" y="4892"/>
                    <a:pt x="458" y="4878"/>
                    <a:pt x="524" y="4838"/>
                  </a:cubicBezTo>
                  <a:cubicBezTo>
                    <a:pt x="1466" y="4022"/>
                    <a:pt x="2533" y="3394"/>
                    <a:pt x="3663" y="2871"/>
                  </a:cubicBezTo>
                  <a:cubicBezTo>
                    <a:pt x="5880" y="1867"/>
                    <a:pt x="8182" y="1114"/>
                    <a:pt x="10588" y="695"/>
                  </a:cubicBezTo>
                  <a:cubicBezTo>
                    <a:pt x="11197" y="599"/>
                    <a:pt x="11782" y="527"/>
                    <a:pt x="12380" y="527"/>
                  </a:cubicBezTo>
                  <a:cubicBezTo>
                    <a:pt x="12562" y="527"/>
                    <a:pt x="12746" y="534"/>
                    <a:pt x="12932" y="549"/>
                  </a:cubicBezTo>
                  <a:cubicBezTo>
                    <a:pt x="13915" y="591"/>
                    <a:pt x="14878" y="821"/>
                    <a:pt x="15777" y="1281"/>
                  </a:cubicBezTo>
                  <a:cubicBezTo>
                    <a:pt x="16133" y="1448"/>
                    <a:pt x="16531" y="1616"/>
                    <a:pt x="16949" y="1720"/>
                  </a:cubicBezTo>
                  <a:cubicBezTo>
                    <a:pt x="17472" y="1867"/>
                    <a:pt x="18016" y="2034"/>
                    <a:pt x="18539" y="2181"/>
                  </a:cubicBezTo>
                  <a:cubicBezTo>
                    <a:pt x="19251" y="2390"/>
                    <a:pt x="19941" y="2641"/>
                    <a:pt x="20527" y="3018"/>
                  </a:cubicBezTo>
                  <a:cubicBezTo>
                    <a:pt x="20904" y="3290"/>
                    <a:pt x="21301" y="3499"/>
                    <a:pt x="21657" y="3729"/>
                  </a:cubicBezTo>
                  <a:cubicBezTo>
                    <a:pt x="22054" y="3980"/>
                    <a:pt x="22473" y="4252"/>
                    <a:pt x="22870" y="4482"/>
                  </a:cubicBezTo>
                  <a:cubicBezTo>
                    <a:pt x="23017" y="4566"/>
                    <a:pt x="23205" y="4650"/>
                    <a:pt x="23352" y="4713"/>
                  </a:cubicBezTo>
                  <a:cubicBezTo>
                    <a:pt x="23435" y="4754"/>
                    <a:pt x="23498" y="4775"/>
                    <a:pt x="23561" y="4775"/>
                  </a:cubicBezTo>
                  <a:cubicBezTo>
                    <a:pt x="23666" y="4775"/>
                    <a:pt x="23749" y="4713"/>
                    <a:pt x="23770" y="4650"/>
                  </a:cubicBezTo>
                  <a:cubicBezTo>
                    <a:pt x="23812" y="4545"/>
                    <a:pt x="23812" y="4461"/>
                    <a:pt x="23707" y="4399"/>
                  </a:cubicBezTo>
                  <a:cubicBezTo>
                    <a:pt x="23247" y="4127"/>
                    <a:pt x="22829" y="3834"/>
                    <a:pt x="22410" y="3541"/>
                  </a:cubicBezTo>
                  <a:cubicBezTo>
                    <a:pt x="21824" y="3101"/>
                    <a:pt x="21197" y="2683"/>
                    <a:pt x="20506" y="2348"/>
                  </a:cubicBezTo>
                  <a:cubicBezTo>
                    <a:pt x="19878" y="1992"/>
                    <a:pt x="19230" y="1762"/>
                    <a:pt x="18539" y="1616"/>
                  </a:cubicBezTo>
                  <a:cubicBezTo>
                    <a:pt x="18204" y="1532"/>
                    <a:pt x="17891" y="1407"/>
                    <a:pt x="17577" y="1302"/>
                  </a:cubicBezTo>
                  <a:cubicBezTo>
                    <a:pt x="16970" y="1093"/>
                    <a:pt x="16342" y="842"/>
                    <a:pt x="15756" y="632"/>
                  </a:cubicBezTo>
                  <a:cubicBezTo>
                    <a:pt x="15254" y="486"/>
                    <a:pt x="14773" y="319"/>
                    <a:pt x="14292" y="193"/>
                  </a:cubicBezTo>
                  <a:cubicBezTo>
                    <a:pt x="13761" y="65"/>
                    <a:pt x="13230" y="1"/>
                    <a:pt x="126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57"/>
            <p:cNvSpPr/>
            <p:nvPr/>
          </p:nvSpPr>
          <p:spPr>
            <a:xfrm>
              <a:off x="4831600" y="3102925"/>
              <a:ext cx="420825" cy="267225"/>
            </a:xfrm>
            <a:custGeom>
              <a:avLst/>
              <a:gdLst/>
              <a:ahLst/>
              <a:cxnLst/>
              <a:rect l="l" t="t" r="r" b="b"/>
              <a:pathLst>
                <a:path w="16833" h="10689" extrusionOk="0">
                  <a:moveTo>
                    <a:pt x="12746" y="1"/>
                  </a:moveTo>
                  <a:cubicBezTo>
                    <a:pt x="12427" y="1"/>
                    <a:pt x="12116" y="56"/>
                    <a:pt x="11811" y="153"/>
                  </a:cubicBezTo>
                  <a:cubicBezTo>
                    <a:pt x="11351" y="279"/>
                    <a:pt x="10870" y="488"/>
                    <a:pt x="10430" y="676"/>
                  </a:cubicBezTo>
                  <a:cubicBezTo>
                    <a:pt x="9991" y="865"/>
                    <a:pt x="9510" y="1032"/>
                    <a:pt x="9070" y="1220"/>
                  </a:cubicBezTo>
                  <a:lnTo>
                    <a:pt x="8840" y="1388"/>
                  </a:lnTo>
                  <a:cubicBezTo>
                    <a:pt x="8233" y="1848"/>
                    <a:pt x="7689" y="2371"/>
                    <a:pt x="7187" y="2957"/>
                  </a:cubicBezTo>
                  <a:cubicBezTo>
                    <a:pt x="6538" y="3710"/>
                    <a:pt x="5932" y="4526"/>
                    <a:pt x="5304" y="5300"/>
                  </a:cubicBezTo>
                  <a:cubicBezTo>
                    <a:pt x="4760" y="6012"/>
                    <a:pt x="4174" y="6723"/>
                    <a:pt x="3567" y="7372"/>
                  </a:cubicBezTo>
                  <a:cubicBezTo>
                    <a:pt x="2919" y="8083"/>
                    <a:pt x="2207" y="8711"/>
                    <a:pt x="1370" y="9192"/>
                  </a:cubicBezTo>
                  <a:cubicBezTo>
                    <a:pt x="1349" y="9234"/>
                    <a:pt x="1328" y="9234"/>
                    <a:pt x="1308" y="9255"/>
                  </a:cubicBezTo>
                  <a:lnTo>
                    <a:pt x="220" y="10322"/>
                  </a:lnTo>
                  <a:cubicBezTo>
                    <a:pt x="157" y="10406"/>
                    <a:pt x="73" y="10510"/>
                    <a:pt x="52" y="10531"/>
                  </a:cubicBezTo>
                  <a:cubicBezTo>
                    <a:pt x="1" y="10617"/>
                    <a:pt x="5" y="10689"/>
                    <a:pt x="90" y="10689"/>
                  </a:cubicBezTo>
                  <a:cubicBezTo>
                    <a:pt x="108" y="10689"/>
                    <a:pt x="130" y="10685"/>
                    <a:pt x="157" y="10678"/>
                  </a:cubicBezTo>
                  <a:cubicBezTo>
                    <a:pt x="345" y="10636"/>
                    <a:pt x="596" y="10615"/>
                    <a:pt x="743" y="10448"/>
                  </a:cubicBezTo>
                  <a:cubicBezTo>
                    <a:pt x="1349" y="9924"/>
                    <a:pt x="1998" y="9485"/>
                    <a:pt x="2626" y="9025"/>
                  </a:cubicBezTo>
                  <a:cubicBezTo>
                    <a:pt x="3191" y="8606"/>
                    <a:pt x="3756" y="8188"/>
                    <a:pt x="4237" y="7665"/>
                  </a:cubicBezTo>
                  <a:cubicBezTo>
                    <a:pt x="4404" y="7455"/>
                    <a:pt x="4593" y="7204"/>
                    <a:pt x="4781" y="6995"/>
                  </a:cubicBezTo>
                  <a:lnTo>
                    <a:pt x="5178" y="6535"/>
                  </a:lnTo>
                  <a:cubicBezTo>
                    <a:pt x="5722" y="5949"/>
                    <a:pt x="6183" y="5300"/>
                    <a:pt x="6685" y="4673"/>
                  </a:cubicBezTo>
                  <a:cubicBezTo>
                    <a:pt x="7166" y="4066"/>
                    <a:pt x="7626" y="3438"/>
                    <a:pt x="8150" y="2873"/>
                  </a:cubicBezTo>
                  <a:cubicBezTo>
                    <a:pt x="8547" y="2455"/>
                    <a:pt x="8945" y="2057"/>
                    <a:pt x="9405" y="1722"/>
                  </a:cubicBezTo>
                  <a:cubicBezTo>
                    <a:pt x="9468" y="1701"/>
                    <a:pt x="9489" y="1660"/>
                    <a:pt x="9531" y="1639"/>
                  </a:cubicBezTo>
                  <a:cubicBezTo>
                    <a:pt x="10116" y="1388"/>
                    <a:pt x="10681" y="1137"/>
                    <a:pt x="11267" y="885"/>
                  </a:cubicBezTo>
                  <a:cubicBezTo>
                    <a:pt x="11602" y="760"/>
                    <a:pt x="11937" y="613"/>
                    <a:pt x="12313" y="572"/>
                  </a:cubicBezTo>
                  <a:cubicBezTo>
                    <a:pt x="12479" y="559"/>
                    <a:pt x="12652" y="538"/>
                    <a:pt x="12828" y="538"/>
                  </a:cubicBezTo>
                  <a:cubicBezTo>
                    <a:pt x="12941" y="538"/>
                    <a:pt x="13056" y="547"/>
                    <a:pt x="13171" y="572"/>
                  </a:cubicBezTo>
                  <a:cubicBezTo>
                    <a:pt x="13611" y="655"/>
                    <a:pt x="13945" y="885"/>
                    <a:pt x="14217" y="1220"/>
                  </a:cubicBezTo>
                  <a:cubicBezTo>
                    <a:pt x="14301" y="1325"/>
                    <a:pt x="14364" y="1429"/>
                    <a:pt x="14469" y="1513"/>
                  </a:cubicBezTo>
                  <a:cubicBezTo>
                    <a:pt x="14845" y="1806"/>
                    <a:pt x="15117" y="2183"/>
                    <a:pt x="15326" y="2580"/>
                  </a:cubicBezTo>
                  <a:cubicBezTo>
                    <a:pt x="15598" y="3103"/>
                    <a:pt x="15870" y="3647"/>
                    <a:pt x="16163" y="4170"/>
                  </a:cubicBezTo>
                  <a:cubicBezTo>
                    <a:pt x="16268" y="4380"/>
                    <a:pt x="16393" y="4589"/>
                    <a:pt x="16519" y="4798"/>
                  </a:cubicBezTo>
                  <a:cubicBezTo>
                    <a:pt x="16624" y="4966"/>
                    <a:pt x="16686" y="4986"/>
                    <a:pt x="16833" y="5049"/>
                  </a:cubicBezTo>
                  <a:cubicBezTo>
                    <a:pt x="16833" y="4903"/>
                    <a:pt x="16833" y="4777"/>
                    <a:pt x="16812" y="4652"/>
                  </a:cubicBezTo>
                  <a:cubicBezTo>
                    <a:pt x="16707" y="3857"/>
                    <a:pt x="16414" y="3124"/>
                    <a:pt x="15996" y="2476"/>
                  </a:cubicBezTo>
                  <a:cubicBezTo>
                    <a:pt x="15473" y="1618"/>
                    <a:pt x="14761" y="885"/>
                    <a:pt x="13924" y="300"/>
                  </a:cubicBezTo>
                  <a:cubicBezTo>
                    <a:pt x="13778" y="195"/>
                    <a:pt x="13590" y="153"/>
                    <a:pt x="13443" y="90"/>
                  </a:cubicBezTo>
                  <a:cubicBezTo>
                    <a:pt x="13207" y="29"/>
                    <a:pt x="12975" y="1"/>
                    <a:pt x="127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57"/>
            <p:cNvSpPr/>
            <p:nvPr/>
          </p:nvSpPr>
          <p:spPr>
            <a:xfrm>
              <a:off x="5336100" y="3114450"/>
              <a:ext cx="106750" cy="412350"/>
            </a:xfrm>
            <a:custGeom>
              <a:avLst/>
              <a:gdLst/>
              <a:ahLst/>
              <a:cxnLst/>
              <a:rect l="l" t="t" r="r" b="b"/>
              <a:pathLst>
                <a:path w="4270" h="16494" extrusionOk="0">
                  <a:moveTo>
                    <a:pt x="3265" y="12687"/>
                  </a:moveTo>
                  <a:cubicBezTo>
                    <a:pt x="3306" y="12687"/>
                    <a:pt x="3355" y="12709"/>
                    <a:pt x="3411" y="12748"/>
                  </a:cubicBezTo>
                  <a:cubicBezTo>
                    <a:pt x="3558" y="12874"/>
                    <a:pt x="3662" y="13020"/>
                    <a:pt x="3683" y="13209"/>
                  </a:cubicBezTo>
                  <a:cubicBezTo>
                    <a:pt x="3718" y="13312"/>
                    <a:pt x="3667" y="13387"/>
                    <a:pt x="3578" y="13387"/>
                  </a:cubicBezTo>
                  <a:cubicBezTo>
                    <a:pt x="3559" y="13387"/>
                    <a:pt x="3538" y="13384"/>
                    <a:pt x="3516" y="13376"/>
                  </a:cubicBezTo>
                  <a:cubicBezTo>
                    <a:pt x="3411" y="13313"/>
                    <a:pt x="3307" y="13272"/>
                    <a:pt x="3181" y="13188"/>
                  </a:cubicBezTo>
                  <a:cubicBezTo>
                    <a:pt x="3160" y="13167"/>
                    <a:pt x="3139" y="13125"/>
                    <a:pt x="3139" y="13104"/>
                  </a:cubicBezTo>
                  <a:lnTo>
                    <a:pt x="3139" y="12874"/>
                  </a:lnTo>
                  <a:cubicBezTo>
                    <a:pt x="3152" y="12744"/>
                    <a:pt x="3197" y="12687"/>
                    <a:pt x="3265" y="12687"/>
                  </a:cubicBezTo>
                  <a:close/>
                  <a:moveTo>
                    <a:pt x="158" y="1"/>
                  </a:moveTo>
                  <a:cubicBezTo>
                    <a:pt x="111" y="1"/>
                    <a:pt x="59" y="14"/>
                    <a:pt x="1" y="48"/>
                  </a:cubicBezTo>
                  <a:cubicBezTo>
                    <a:pt x="22" y="111"/>
                    <a:pt x="84" y="152"/>
                    <a:pt x="105" y="215"/>
                  </a:cubicBezTo>
                  <a:cubicBezTo>
                    <a:pt x="503" y="864"/>
                    <a:pt x="879" y="1492"/>
                    <a:pt x="1256" y="2161"/>
                  </a:cubicBezTo>
                  <a:cubicBezTo>
                    <a:pt x="1612" y="2831"/>
                    <a:pt x="1905" y="3521"/>
                    <a:pt x="2030" y="4253"/>
                  </a:cubicBezTo>
                  <a:cubicBezTo>
                    <a:pt x="2114" y="4756"/>
                    <a:pt x="2135" y="5279"/>
                    <a:pt x="2093" y="5781"/>
                  </a:cubicBezTo>
                  <a:cubicBezTo>
                    <a:pt x="2009" y="6158"/>
                    <a:pt x="2030" y="6471"/>
                    <a:pt x="2030" y="6806"/>
                  </a:cubicBezTo>
                  <a:cubicBezTo>
                    <a:pt x="2072" y="7685"/>
                    <a:pt x="2114" y="8606"/>
                    <a:pt x="2135" y="9505"/>
                  </a:cubicBezTo>
                  <a:cubicBezTo>
                    <a:pt x="2177" y="10468"/>
                    <a:pt x="2093" y="11409"/>
                    <a:pt x="1905" y="12351"/>
                  </a:cubicBezTo>
                  <a:cubicBezTo>
                    <a:pt x="1842" y="12790"/>
                    <a:pt x="1758" y="13272"/>
                    <a:pt x="1695" y="13711"/>
                  </a:cubicBezTo>
                  <a:lnTo>
                    <a:pt x="1549" y="14883"/>
                  </a:lnTo>
                  <a:cubicBezTo>
                    <a:pt x="1486" y="15385"/>
                    <a:pt x="1486" y="15887"/>
                    <a:pt x="1549" y="16368"/>
                  </a:cubicBezTo>
                  <a:cubicBezTo>
                    <a:pt x="1549" y="16431"/>
                    <a:pt x="1570" y="16452"/>
                    <a:pt x="1591" y="16494"/>
                  </a:cubicBezTo>
                  <a:cubicBezTo>
                    <a:pt x="1654" y="16431"/>
                    <a:pt x="1695" y="16326"/>
                    <a:pt x="1737" y="16243"/>
                  </a:cubicBezTo>
                  <a:cubicBezTo>
                    <a:pt x="1947" y="15803"/>
                    <a:pt x="2051" y="15364"/>
                    <a:pt x="2093" y="14862"/>
                  </a:cubicBezTo>
                  <a:cubicBezTo>
                    <a:pt x="2156" y="14234"/>
                    <a:pt x="2198" y="13627"/>
                    <a:pt x="2260" y="13000"/>
                  </a:cubicBezTo>
                  <a:cubicBezTo>
                    <a:pt x="2281" y="12581"/>
                    <a:pt x="2365" y="12142"/>
                    <a:pt x="2491" y="11744"/>
                  </a:cubicBezTo>
                  <a:cubicBezTo>
                    <a:pt x="2616" y="11305"/>
                    <a:pt x="2679" y="10823"/>
                    <a:pt x="2721" y="10363"/>
                  </a:cubicBezTo>
                  <a:cubicBezTo>
                    <a:pt x="2825" y="9150"/>
                    <a:pt x="2700" y="7978"/>
                    <a:pt x="2553" y="6806"/>
                  </a:cubicBezTo>
                  <a:cubicBezTo>
                    <a:pt x="2511" y="6304"/>
                    <a:pt x="2428" y="5802"/>
                    <a:pt x="2407" y="5300"/>
                  </a:cubicBezTo>
                  <a:cubicBezTo>
                    <a:pt x="2386" y="5132"/>
                    <a:pt x="2407" y="4944"/>
                    <a:pt x="2407" y="4756"/>
                  </a:cubicBezTo>
                  <a:cubicBezTo>
                    <a:pt x="2407" y="4735"/>
                    <a:pt x="2428" y="4672"/>
                    <a:pt x="2428" y="4651"/>
                  </a:cubicBezTo>
                  <a:cubicBezTo>
                    <a:pt x="2473" y="4549"/>
                    <a:pt x="2531" y="4496"/>
                    <a:pt x="2595" y="4496"/>
                  </a:cubicBezTo>
                  <a:cubicBezTo>
                    <a:pt x="2648" y="4496"/>
                    <a:pt x="2705" y="4533"/>
                    <a:pt x="2763" y="4609"/>
                  </a:cubicBezTo>
                  <a:lnTo>
                    <a:pt x="2930" y="4839"/>
                  </a:lnTo>
                  <a:cubicBezTo>
                    <a:pt x="2993" y="4986"/>
                    <a:pt x="3035" y="5132"/>
                    <a:pt x="3035" y="5279"/>
                  </a:cubicBezTo>
                  <a:lnTo>
                    <a:pt x="3348" y="8271"/>
                  </a:lnTo>
                  <a:cubicBezTo>
                    <a:pt x="3411" y="8940"/>
                    <a:pt x="3432" y="9631"/>
                    <a:pt x="3411" y="10300"/>
                  </a:cubicBezTo>
                  <a:cubicBezTo>
                    <a:pt x="3411" y="10363"/>
                    <a:pt x="3411" y="10426"/>
                    <a:pt x="3432" y="10489"/>
                  </a:cubicBezTo>
                  <a:cubicBezTo>
                    <a:pt x="3579" y="10823"/>
                    <a:pt x="3537" y="11158"/>
                    <a:pt x="3411" y="11514"/>
                  </a:cubicBezTo>
                  <a:cubicBezTo>
                    <a:pt x="3307" y="11765"/>
                    <a:pt x="3139" y="12037"/>
                    <a:pt x="3014" y="12288"/>
                  </a:cubicBezTo>
                  <a:cubicBezTo>
                    <a:pt x="2909" y="12497"/>
                    <a:pt x="2825" y="12707"/>
                    <a:pt x="2742" y="12916"/>
                  </a:cubicBezTo>
                  <a:cubicBezTo>
                    <a:pt x="2637" y="13292"/>
                    <a:pt x="2742" y="13627"/>
                    <a:pt x="3014" y="13920"/>
                  </a:cubicBezTo>
                  <a:cubicBezTo>
                    <a:pt x="3076" y="13983"/>
                    <a:pt x="3160" y="14046"/>
                    <a:pt x="3223" y="14129"/>
                  </a:cubicBezTo>
                  <a:cubicBezTo>
                    <a:pt x="3641" y="13857"/>
                    <a:pt x="3934" y="13523"/>
                    <a:pt x="4081" y="13083"/>
                  </a:cubicBezTo>
                  <a:cubicBezTo>
                    <a:pt x="4269" y="12602"/>
                    <a:pt x="4269" y="12100"/>
                    <a:pt x="4185" y="11619"/>
                  </a:cubicBezTo>
                  <a:cubicBezTo>
                    <a:pt x="4102" y="11095"/>
                    <a:pt x="3997" y="10531"/>
                    <a:pt x="3892" y="10007"/>
                  </a:cubicBezTo>
                  <a:cubicBezTo>
                    <a:pt x="3788" y="9484"/>
                    <a:pt x="3662" y="8940"/>
                    <a:pt x="3662" y="8396"/>
                  </a:cubicBezTo>
                  <a:lnTo>
                    <a:pt x="3662" y="7852"/>
                  </a:lnTo>
                  <a:cubicBezTo>
                    <a:pt x="3683" y="7120"/>
                    <a:pt x="3641" y="6409"/>
                    <a:pt x="3537" y="5697"/>
                  </a:cubicBezTo>
                  <a:cubicBezTo>
                    <a:pt x="3453" y="5258"/>
                    <a:pt x="3348" y="4818"/>
                    <a:pt x="3181" y="4400"/>
                  </a:cubicBezTo>
                  <a:cubicBezTo>
                    <a:pt x="2951" y="3814"/>
                    <a:pt x="2637" y="3312"/>
                    <a:pt x="2219" y="2872"/>
                  </a:cubicBezTo>
                  <a:cubicBezTo>
                    <a:pt x="2135" y="2789"/>
                    <a:pt x="2114" y="2726"/>
                    <a:pt x="2072" y="2642"/>
                  </a:cubicBezTo>
                  <a:cubicBezTo>
                    <a:pt x="1800" y="2161"/>
                    <a:pt x="1549" y="1701"/>
                    <a:pt x="1277" y="1261"/>
                  </a:cubicBezTo>
                  <a:cubicBezTo>
                    <a:pt x="1089" y="948"/>
                    <a:pt x="879" y="655"/>
                    <a:pt x="649" y="362"/>
                  </a:cubicBezTo>
                  <a:cubicBezTo>
                    <a:pt x="566" y="257"/>
                    <a:pt x="440" y="173"/>
                    <a:pt x="335" y="69"/>
                  </a:cubicBezTo>
                  <a:cubicBezTo>
                    <a:pt x="285" y="31"/>
                    <a:pt x="227" y="1"/>
                    <a:pt x="1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57"/>
            <p:cNvSpPr/>
            <p:nvPr/>
          </p:nvSpPr>
          <p:spPr>
            <a:xfrm>
              <a:off x="5026950" y="3065050"/>
              <a:ext cx="267325" cy="360800"/>
            </a:xfrm>
            <a:custGeom>
              <a:avLst/>
              <a:gdLst/>
              <a:ahLst/>
              <a:cxnLst/>
              <a:rect l="l" t="t" r="r" b="b"/>
              <a:pathLst>
                <a:path w="10693" h="14432" extrusionOk="0">
                  <a:moveTo>
                    <a:pt x="4052" y="0"/>
                  </a:moveTo>
                  <a:cubicBezTo>
                    <a:pt x="3673" y="0"/>
                    <a:pt x="3310" y="58"/>
                    <a:pt x="2972" y="203"/>
                  </a:cubicBezTo>
                  <a:cubicBezTo>
                    <a:pt x="2574" y="350"/>
                    <a:pt x="2219" y="496"/>
                    <a:pt x="1842" y="664"/>
                  </a:cubicBezTo>
                  <a:cubicBezTo>
                    <a:pt x="1403" y="915"/>
                    <a:pt x="963" y="1166"/>
                    <a:pt x="608" y="1543"/>
                  </a:cubicBezTo>
                  <a:cubicBezTo>
                    <a:pt x="398" y="1710"/>
                    <a:pt x="210" y="1898"/>
                    <a:pt x="105" y="2170"/>
                  </a:cubicBezTo>
                  <a:cubicBezTo>
                    <a:pt x="1" y="2338"/>
                    <a:pt x="1" y="2547"/>
                    <a:pt x="105" y="2756"/>
                  </a:cubicBezTo>
                  <a:cubicBezTo>
                    <a:pt x="1193" y="1940"/>
                    <a:pt x="2449" y="1563"/>
                    <a:pt x="3746" y="1187"/>
                  </a:cubicBezTo>
                  <a:cubicBezTo>
                    <a:pt x="3683" y="1187"/>
                    <a:pt x="3662" y="1166"/>
                    <a:pt x="3600" y="1166"/>
                  </a:cubicBezTo>
                  <a:cubicBezTo>
                    <a:pt x="3349" y="1145"/>
                    <a:pt x="3077" y="1082"/>
                    <a:pt x="2825" y="1061"/>
                  </a:cubicBezTo>
                  <a:cubicBezTo>
                    <a:pt x="2742" y="1061"/>
                    <a:pt x="2658" y="1040"/>
                    <a:pt x="2574" y="936"/>
                  </a:cubicBezTo>
                  <a:lnTo>
                    <a:pt x="2574" y="894"/>
                  </a:lnTo>
                  <a:cubicBezTo>
                    <a:pt x="2637" y="873"/>
                    <a:pt x="2658" y="852"/>
                    <a:pt x="2721" y="831"/>
                  </a:cubicBezTo>
                  <a:cubicBezTo>
                    <a:pt x="3142" y="659"/>
                    <a:pt x="3599" y="557"/>
                    <a:pt x="4074" y="557"/>
                  </a:cubicBezTo>
                  <a:cubicBezTo>
                    <a:pt x="4118" y="557"/>
                    <a:pt x="4162" y="557"/>
                    <a:pt x="4206" y="559"/>
                  </a:cubicBezTo>
                  <a:cubicBezTo>
                    <a:pt x="5085" y="622"/>
                    <a:pt x="5880" y="957"/>
                    <a:pt x="6592" y="1480"/>
                  </a:cubicBezTo>
                  <a:cubicBezTo>
                    <a:pt x="7115" y="1877"/>
                    <a:pt x="7659" y="2296"/>
                    <a:pt x="8077" y="2819"/>
                  </a:cubicBezTo>
                  <a:cubicBezTo>
                    <a:pt x="8559" y="3363"/>
                    <a:pt x="8851" y="3991"/>
                    <a:pt x="9144" y="4639"/>
                  </a:cubicBezTo>
                  <a:cubicBezTo>
                    <a:pt x="9249" y="4869"/>
                    <a:pt x="9333" y="5121"/>
                    <a:pt x="9437" y="5351"/>
                  </a:cubicBezTo>
                  <a:cubicBezTo>
                    <a:pt x="9563" y="5644"/>
                    <a:pt x="9668" y="5957"/>
                    <a:pt x="9793" y="6271"/>
                  </a:cubicBezTo>
                  <a:cubicBezTo>
                    <a:pt x="10065" y="6899"/>
                    <a:pt x="10149" y="7548"/>
                    <a:pt x="10128" y="8217"/>
                  </a:cubicBezTo>
                  <a:cubicBezTo>
                    <a:pt x="10086" y="9012"/>
                    <a:pt x="9940" y="9786"/>
                    <a:pt x="9730" y="10561"/>
                  </a:cubicBezTo>
                  <a:lnTo>
                    <a:pt x="9333" y="11816"/>
                  </a:lnTo>
                  <a:cubicBezTo>
                    <a:pt x="9312" y="11816"/>
                    <a:pt x="9312" y="11837"/>
                    <a:pt x="9312" y="11858"/>
                  </a:cubicBezTo>
                  <a:cubicBezTo>
                    <a:pt x="9249" y="12297"/>
                    <a:pt x="9019" y="12695"/>
                    <a:pt x="8851" y="13092"/>
                  </a:cubicBezTo>
                  <a:cubicBezTo>
                    <a:pt x="8726" y="13385"/>
                    <a:pt x="8621" y="13636"/>
                    <a:pt x="8517" y="13929"/>
                  </a:cubicBezTo>
                  <a:cubicBezTo>
                    <a:pt x="8496" y="14034"/>
                    <a:pt x="8475" y="14118"/>
                    <a:pt x="8475" y="14222"/>
                  </a:cubicBezTo>
                  <a:cubicBezTo>
                    <a:pt x="8475" y="14369"/>
                    <a:pt x="8538" y="14432"/>
                    <a:pt x="8705" y="14432"/>
                  </a:cubicBezTo>
                  <a:lnTo>
                    <a:pt x="8810" y="14432"/>
                  </a:lnTo>
                  <a:cubicBezTo>
                    <a:pt x="8956" y="14390"/>
                    <a:pt x="9061" y="14348"/>
                    <a:pt x="9123" y="14160"/>
                  </a:cubicBezTo>
                  <a:cubicBezTo>
                    <a:pt x="9375" y="13427"/>
                    <a:pt x="9668" y="12716"/>
                    <a:pt x="9940" y="12025"/>
                  </a:cubicBezTo>
                  <a:cubicBezTo>
                    <a:pt x="10170" y="11398"/>
                    <a:pt x="10358" y="10749"/>
                    <a:pt x="10484" y="10058"/>
                  </a:cubicBezTo>
                  <a:cubicBezTo>
                    <a:pt x="10609" y="9494"/>
                    <a:pt x="10693" y="8887"/>
                    <a:pt x="10672" y="8280"/>
                  </a:cubicBezTo>
                  <a:cubicBezTo>
                    <a:pt x="10672" y="7799"/>
                    <a:pt x="10588" y="7359"/>
                    <a:pt x="10484" y="6899"/>
                  </a:cubicBezTo>
                  <a:cubicBezTo>
                    <a:pt x="10086" y="5016"/>
                    <a:pt x="9270" y="3363"/>
                    <a:pt x="7994" y="1940"/>
                  </a:cubicBezTo>
                  <a:cubicBezTo>
                    <a:pt x="7889" y="1835"/>
                    <a:pt x="7763" y="1710"/>
                    <a:pt x="7638" y="1605"/>
                  </a:cubicBezTo>
                  <a:cubicBezTo>
                    <a:pt x="7073" y="1166"/>
                    <a:pt x="6508" y="768"/>
                    <a:pt x="5880" y="455"/>
                  </a:cubicBezTo>
                  <a:cubicBezTo>
                    <a:pt x="5399" y="224"/>
                    <a:pt x="4918" y="78"/>
                    <a:pt x="4395" y="15"/>
                  </a:cubicBezTo>
                  <a:cubicBezTo>
                    <a:pt x="4279" y="6"/>
                    <a:pt x="4165" y="0"/>
                    <a:pt x="40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57"/>
            <p:cNvSpPr/>
            <p:nvPr/>
          </p:nvSpPr>
          <p:spPr>
            <a:xfrm>
              <a:off x="4794700" y="2952700"/>
              <a:ext cx="481800" cy="189675"/>
            </a:xfrm>
            <a:custGeom>
              <a:avLst/>
              <a:gdLst/>
              <a:ahLst/>
              <a:cxnLst/>
              <a:rect l="l" t="t" r="r" b="b"/>
              <a:pathLst>
                <a:path w="19272" h="7587" extrusionOk="0">
                  <a:moveTo>
                    <a:pt x="13244" y="1"/>
                  </a:moveTo>
                  <a:cubicBezTo>
                    <a:pt x="13058" y="1"/>
                    <a:pt x="12870" y="5"/>
                    <a:pt x="12680" y="11"/>
                  </a:cubicBezTo>
                  <a:cubicBezTo>
                    <a:pt x="10735" y="115"/>
                    <a:pt x="8872" y="638"/>
                    <a:pt x="7136" y="1643"/>
                  </a:cubicBezTo>
                  <a:cubicBezTo>
                    <a:pt x="6613" y="1956"/>
                    <a:pt x="6131" y="2312"/>
                    <a:pt x="5650" y="2689"/>
                  </a:cubicBezTo>
                  <a:cubicBezTo>
                    <a:pt x="5211" y="3024"/>
                    <a:pt x="4771" y="3358"/>
                    <a:pt x="4311" y="3672"/>
                  </a:cubicBezTo>
                  <a:cubicBezTo>
                    <a:pt x="3223" y="4467"/>
                    <a:pt x="2156" y="5262"/>
                    <a:pt x="1152" y="6162"/>
                  </a:cubicBezTo>
                  <a:cubicBezTo>
                    <a:pt x="817" y="6476"/>
                    <a:pt x="503" y="6769"/>
                    <a:pt x="189" y="7083"/>
                  </a:cubicBezTo>
                  <a:cubicBezTo>
                    <a:pt x="126" y="7125"/>
                    <a:pt x="84" y="7208"/>
                    <a:pt x="63" y="7250"/>
                  </a:cubicBezTo>
                  <a:cubicBezTo>
                    <a:pt x="1" y="7355"/>
                    <a:pt x="22" y="7459"/>
                    <a:pt x="126" y="7522"/>
                  </a:cubicBezTo>
                  <a:cubicBezTo>
                    <a:pt x="202" y="7564"/>
                    <a:pt x="298" y="7586"/>
                    <a:pt x="397" y="7586"/>
                  </a:cubicBezTo>
                  <a:cubicBezTo>
                    <a:pt x="544" y="7586"/>
                    <a:pt x="696" y="7538"/>
                    <a:pt x="796" y="7438"/>
                  </a:cubicBezTo>
                  <a:cubicBezTo>
                    <a:pt x="1779" y="6518"/>
                    <a:pt x="2804" y="5618"/>
                    <a:pt x="3872" y="4739"/>
                  </a:cubicBezTo>
                  <a:cubicBezTo>
                    <a:pt x="5190" y="3693"/>
                    <a:pt x="6550" y="2731"/>
                    <a:pt x="8014" y="1956"/>
                  </a:cubicBezTo>
                  <a:cubicBezTo>
                    <a:pt x="8454" y="1705"/>
                    <a:pt x="8914" y="1475"/>
                    <a:pt x="9395" y="1266"/>
                  </a:cubicBezTo>
                  <a:cubicBezTo>
                    <a:pt x="9919" y="1057"/>
                    <a:pt x="10463" y="910"/>
                    <a:pt x="11007" y="806"/>
                  </a:cubicBezTo>
                  <a:cubicBezTo>
                    <a:pt x="11707" y="659"/>
                    <a:pt x="12395" y="576"/>
                    <a:pt x="13090" y="576"/>
                  </a:cubicBezTo>
                  <a:cubicBezTo>
                    <a:pt x="13288" y="576"/>
                    <a:pt x="13486" y="583"/>
                    <a:pt x="13685" y="596"/>
                  </a:cubicBezTo>
                  <a:cubicBezTo>
                    <a:pt x="14459" y="638"/>
                    <a:pt x="15233" y="743"/>
                    <a:pt x="15965" y="952"/>
                  </a:cubicBezTo>
                  <a:cubicBezTo>
                    <a:pt x="16614" y="1140"/>
                    <a:pt x="17221" y="1371"/>
                    <a:pt x="17807" y="1664"/>
                  </a:cubicBezTo>
                  <a:cubicBezTo>
                    <a:pt x="18162" y="1852"/>
                    <a:pt x="18539" y="1956"/>
                    <a:pt x="18937" y="1977"/>
                  </a:cubicBezTo>
                  <a:cubicBezTo>
                    <a:pt x="19020" y="1977"/>
                    <a:pt x="19104" y="1977"/>
                    <a:pt x="19167" y="1956"/>
                  </a:cubicBezTo>
                  <a:cubicBezTo>
                    <a:pt x="19271" y="1956"/>
                    <a:pt x="19271" y="1873"/>
                    <a:pt x="19230" y="1810"/>
                  </a:cubicBezTo>
                  <a:cubicBezTo>
                    <a:pt x="19167" y="1768"/>
                    <a:pt x="19146" y="1747"/>
                    <a:pt x="19104" y="1705"/>
                  </a:cubicBezTo>
                  <a:cubicBezTo>
                    <a:pt x="18895" y="1601"/>
                    <a:pt x="18644" y="1475"/>
                    <a:pt x="18413" y="1392"/>
                  </a:cubicBezTo>
                  <a:cubicBezTo>
                    <a:pt x="18058" y="1245"/>
                    <a:pt x="17681" y="1140"/>
                    <a:pt x="17325" y="1015"/>
                  </a:cubicBezTo>
                  <a:cubicBezTo>
                    <a:pt x="16635" y="764"/>
                    <a:pt x="15986" y="534"/>
                    <a:pt x="15338" y="303"/>
                  </a:cubicBezTo>
                  <a:cubicBezTo>
                    <a:pt x="15128" y="220"/>
                    <a:pt x="14919" y="199"/>
                    <a:pt x="14710" y="136"/>
                  </a:cubicBezTo>
                  <a:cubicBezTo>
                    <a:pt x="14224" y="30"/>
                    <a:pt x="13738" y="1"/>
                    <a:pt x="13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57"/>
            <p:cNvSpPr/>
            <p:nvPr/>
          </p:nvSpPr>
          <p:spPr>
            <a:xfrm>
              <a:off x="4875775" y="3179325"/>
              <a:ext cx="279875" cy="231875"/>
            </a:xfrm>
            <a:custGeom>
              <a:avLst/>
              <a:gdLst/>
              <a:ahLst/>
              <a:cxnLst/>
              <a:rect l="l" t="t" r="r" b="b"/>
              <a:pathLst>
                <a:path w="11195" h="9275" extrusionOk="0">
                  <a:moveTo>
                    <a:pt x="9641" y="1"/>
                  </a:moveTo>
                  <a:cubicBezTo>
                    <a:pt x="9602" y="1"/>
                    <a:pt x="9562" y="2"/>
                    <a:pt x="9521" y="5"/>
                  </a:cubicBezTo>
                  <a:cubicBezTo>
                    <a:pt x="9207" y="5"/>
                    <a:pt x="8935" y="110"/>
                    <a:pt x="8684" y="257"/>
                  </a:cubicBezTo>
                  <a:cubicBezTo>
                    <a:pt x="8140" y="591"/>
                    <a:pt x="7680" y="1052"/>
                    <a:pt x="7324" y="1575"/>
                  </a:cubicBezTo>
                  <a:cubicBezTo>
                    <a:pt x="6989" y="2056"/>
                    <a:pt x="6676" y="2558"/>
                    <a:pt x="6320" y="3060"/>
                  </a:cubicBezTo>
                  <a:cubicBezTo>
                    <a:pt x="6069" y="3458"/>
                    <a:pt x="5797" y="3835"/>
                    <a:pt x="5525" y="4211"/>
                  </a:cubicBezTo>
                  <a:cubicBezTo>
                    <a:pt x="5023" y="4797"/>
                    <a:pt x="4499" y="5446"/>
                    <a:pt x="3976" y="6011"/>
                  </a:cubicBezTo>
                  <a:cubicBezTo>
                    <a:pt x="2846" y="7245"/>
                    <a:pt x="1549" y="8270"/>
                    <a:pt x="105" y="9107"/>
                  </a:cubicBezTo>
                  <a:cubicBezTo>
                    <a:pt x="85" y="9128"/>
                    <a:pt x="43" y="9128"/>
                    <a:pt x="22" y="9149"/>
                  </a:cubicBezTo>
                  <a:cubicBezTo>
                    <a:pt x="22" y="9149"/>
                    <a:pt x="1" y="9149"/>
                    <a:pt x="1" y="9170"/>
                  </a:cubicBezTo>
                  <a:cubicBezTo>
                    <a:pt x="22" y="9254"/>
                    <a:pt x="105" y="9275"/>
                    <a:pt x="189" y="9275"/>
                  </a:cubicBezTo>
                  <a:cubicBezTo>
                    <a:pt x="419" y="9254"/>
                    <a:pt x="650" y="9275"/>
                    <a:pt x="901" y="9170"/>
                  </a:cubicBezTo>
                  <a:cubicBezTo>
                    <a:pt x="1863" y="8752"/>
                    <a:pt x="2700" y="8187"/>
                    <a:pt x="3453" y="7475"/>
                  </a:cubicBezTo>
                  <a:cubicBezTo>
                    <a:pt x="4311" y="6722"/>
                    <a:pt x="5023" y="5822"/>
                    <a:pt x="5713" y="4923"/>
                  </a:cubicBezTo>
                  <a:cubicBezTo>
                    <a:pt x="6236" y="4211"/>
                    <a:pt x="6717" y="3500"/>
                    <a:pt x="7240" y="2767"/>
                  </a:cubicBezTo>
                  <a:cubicBezTo>
                    <a:pt x="7282" y="2726"/>
                    <a:pt x="7303" y="2684"/>
                    <a:pt x="7324" y="2663"/>
                  </a:cubicBezTo>
                  <a:cubicBezTo>
                    <a:pt x="7659" y="1868"/>
                    <a:pt x="8224" y="1282"/>
                    <a:pt x="8935" y="822"/>
                  </a:cubicBezTo>
                  <a:cubicBezTo>
                    <a:pt x="9186" y="696"/>
                    <a:pt x="9437" y="591"/>
                    <a:pt x="9730" y="591"/>
                  </a:cubicBezTo>
                  <a:cubicBezTo>
                    <a:pt x="9751" y="590"/>
                    <a:pt x="9772" y="589"/>
                    <a:pt x="9792" y="589"/>
                  </a:cubicBezTo>
                  <a:cubicBezTo>
                    <a:pt x="10056" y="589"/>
                    <a:pt x="10265" y="714"/>
                    <a:pt x="10421" y="947"/>
                  </a:cubicBezTo>
                  <a:cubicBezTo>
                    <a:pt x="10630" y="1261"/>
                    <a:pt x="10735" y="1596"/>
                    <a:pt x="10735" y="1951"/>
                  </a:cubicBezTo>
                  <a:cubicBezTo>
                    <a:pt x="10735" y="2516"/>
                    <a:pt x="10630" y="3039"/>
                    <a:pt x="10442" y="3563"/>
                  </a:cubicBezTo>
                  <a:cubicBezTo>
                    <a:pt x="10212" y="4253"/>
                    <a:pt x="9898" y="4923"/>
                    <a:pt x="9584" y="5592"/>
                  </a:cubicBezTo>
                  <a:cubicBezTo>
                    <a:pt x="9375" y="6073"/>
                    <a:pt x="9165" y="6555"/>
                    <a:pt x="9019" y="7078"/>
                  </a:cubicBezTo>
                  <a:cubicBezTo>
                    <a:pt x="8998" y="7161"/>
                    <a:pt x="8977" y="7245"/>
                    <a:pt x="8977" y="7287"/>
                  </a:cubicBezTo>
                  <a:cubicBezTo>
                    <a:pt x="9073" y="7348"/>
                    <a:pt x="9159" y="7376"/>
                    <a:pt x="9236" y="7376"/>
                  </a:cubicBezTo>
                  <a:cubicBezTo>
                    <a:pt x="9344" y="7376"/>
                    <a:pt x="9436" y="7322"/>
                    <a:pt x="9521" y="7224"/>
                  </a:cubicBezTo>
                  <a:cubicBezTo>
                    <a:pt x="9668" y="7057"/>
                    <a:pt x="9793" y="6848"/>
                    <a:pt x="9856" y="6638"/>
                  </a:cubicBezTo>
                  <a:cubicBezTo>
                    <a:pt x="9981" y="6262"/>
                    <a:pt x="10128" y="5885"/>
                    <a:pt x="10253" y="5508"/>
                  </a:cubicBezTo>
                  <a:cubicBezTo>
                    <a:pt x="10358" y="5195"/>
                    <a:pt x="10463" y="4860"/>
                    <a:pt x="10609" y="4609"/>
                  </a:cubicBezTo>
                  <a:cubicBezTo>
                    <a:pt x="10881" y="4148"/>
                    <a:pt x="11007" y="3688"/>
                    <a:pt x="11090" y="3186"/>
                  </a:cubicBezTo>
                  <a:cubicBezTo>
                    <a:pt x="11195" y="2642"/>
                    <a:pt x="11195" y="2056"/>
                    <a:pt x="11090" y="1512"/>
                  </a:cubicBezTo>
                  <a:cubicBezTo>
                    <a:pt x="11028" y="1219"/>
                    <a:pt x="10965" y="968"/>
                    <a:pt x="10797" y="696"/>
                  </a:cubicBezTo>
                  <a:cubicBezTo>
                    <a:pt x="10526" y="249"/>
                    <a:pt x="10146" y="1"/>
                    <a:pt x="96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57"/>
            <p:cNvSpPr/>
            <p:nvPr/>
          </p:nvSpPr>
          <p:spPr>
            <a:xfrm>
              <a:off x="5032900" y="2875350"/>
              <a:ext cx="481600" cy="255475"/>
            </a:xfrm>
            <a:custGeom>
              <a:avLst/>
              <a:gdLst/>
              <a:ahLst/>
              <a:cxnLst/>
              <a:rect l="l" t="t" r="r" b="b"/>
              <a:pathLst>
                <a:path w="19264" h="10219" extrusionOk="0">
                  <a:moveTo>
                    <a:pt x="4494" y="1"/>
                  </a:moveTo>
                  <a:cubicBezTo>
                    <a:pt x="4099" y="1"/>
                    <a:pt x="3702" y="17"/>
                    <a:pt x="3299" y="50"/>
                  </a:cubicBezTo>
                  <a:cubicBezTo>
                    <a:pt x="2525" y="92"/>
                    <a:pt x="1771" y="154"/>
                    <a:pt x="1039" y="238"/>
                  </a:cubicBezTo>
                  <a:cubicBezTo>
                    <a:pt x="809" y="259"/>
                    <a:pt x="600" y="301"/>
                    <a:pt x="391" y="364"/>
                  </a:cubicBezTo>
                  <a:cubicBezTo>
                    <a:pt x="286" y="384"/>
                    <a:pt x="181" y="447"/>
                    <a:pt x="160" y="468"/>
                  </a:cubicBezTo>
                  <a:cubicBezTo>
                    <a:pt x="98" y="489"/>
                    <a:pt x="77" y="573"/>
                    <a:pt x="56" y="615"/>
                  </a:cubicBezTo>
                  <a:cubicBezTo>
                    <a:pt x="1" y="743"/>
                    <a:pt x="58" y="807"/>
                    <a:pt x="157" y="807"/>
                  </a:cubicBezTo>
                  <a:cubicBezTo>
                    <a:pt x="171" y="807"/>
                    <a:pt x="187" y="806"/>
                    <a:pt x="202" y="803"/>
                  </a:cubicBezTo>
                  <a:lnTo>
                    <a:pt x="1688" y="657"/>
                  </a:lnTo>
                  <a:cubicBezTo>
                    <a:pt x="2378" y="573"/>
                    <a:pt x="3048" y="468"/>
                    <a:pt x="3759" y="447"/>
                  </a:cubicBezTo>
                  <a:cubicBezTo>
                    <a:pt x="4094" y="447"/>
                    <a:pt x="4471" y="468"/>
                    <a:pt x="4805" y="468"/>
                  </a:cubicBezTo>
                  <a:cubicBezTo>
                    <a:pt x="5015" y="468"/>
                    <a:pt x="5203" y="468"/>
                    <a:pt x="5412" y="447"/>
                  </a:cubicBezTo>
                  <a:cubicBezTo>
                    <a:pt x="5564" y="433"/>
                    <a:pt x="5714" y="426"/>
                    <a:pt x="5864" y="426"/>
                  </a:cubicBezTo>
                  <a:cubicBezTo>
                    <a:pt x="6354" y="426"/>
                    <a:pt x="6835" y="498"/>
                    <a:pt x="7316" y="594"/>
                  </a:cubicBezTo>
                  <a:cubicBezTo>
                    <a:pt x="8069" y="761"/>
                    <a:pt x="8802" y="1012"/>
                    <a:pt x="9513" y="1326"/>
                  </a:cubicBezTo>
                  <a:cubicBezTo>
                    <a:pt x="9911" y="1514"/>
                    <a:pt x="10308" y="1703"/>
                    <a:pt x="10727" y="1870"/>
                  </a:cubicBezTo>
                  <a:cubicBezTo>
                    <a:pt x="10936" y="1975"/>
                    <a:pt x="11145" y="2037"/>
                    <a:pt x="11354" y="2121"/>
                  </a:cubicBezTo>
                  <a:cubicBezTo>
                    <a:pt x="12087" y="2393"/>
                    <a:pt x="12735" y="2791"/>
                    <a:pt x="13363" y="3272"/>
                  </a:cubicBezTo>
                  <a:cubicBezTo>
                    <a:pt x="14158" y="3858"/>
                    <a:pt x="14870" y="4569"/>
                    <a:pt x="15539" y="5322"/>
                  </a:cubicBezTo>
                  <a:lnTo>
                    <a:pt x="17485" y="7603"/>
                  </a:lnTo>
                  <a:cubicBezTo>
                    <a:pt x="17652" y="7791"/>
                    <a:pt x="17757" y="8022"/>
                    <a:pt x="17862" y="8231"/>
                  </a:cubicBezTo>
                  <a:cubicBezTo>
                    <a:pt x="18008" y="8545"/>
                    <a:pt x="18155" y="8879"/>
                    <a:pt x="18301" y="9193"/>
                  </a:cubicBezTo>
                  <a:cubicBezTo>
                    <a:pt x="18427" y="9444"/>
                    <a:pt x="18573" y="9696"/>
                    <a:pt x="18782" y="9884"/>
                  </a:cubicBezTo>
                  <a:cubicBezTo>
                    <a:pt x="18887" y="9988"/>
                    <a:pt x="19013" y="10072"/>
                    <a:pt x="19138" y="10177"/>
                  </a:cubicBezTo>
                  <a:cubicBezTo>
                    <a:pt x="19159" y="10198"/>
                    <a:pt x="19222" y="10198"/>
                    <a:pt x="19264" y="10219"/>
                  </a:cubicBezTo>
                  <a:cubicBezTo>
                    <a:pt x="19243" y="10093"/>
                    <a:pt x="19243" y="9988"/>
                    <a:pt x="19222" y="9884"/>
                  </a:cubicBezTo>
                  <a:cubicBezTo>
                    <a:pt x="19075" y="9151"/>
                    <a:pt x="18741" y="8461"/>
                    <a:pt x="18322" y="7875"/>
                  </a:cubicBezTo>
                  <a:cubicBezTo>
                    <a:pt x="17904" y="7289"/>
                    <a:pt x="17443" y="6766"/>
                    <a:pt x="16941" y="6243"/>
                  </a:cubicBezTo>
                  <a:cubicBezTo>
                    <a:pt x="16606" y="5887"/>
                    <a:pt x="16230" y="5511"/>
                    <a:pt x="15895" y="5155"/>
                  </a:cubicBezTo>
                  <a:cubicBezTo>
                    <a:pt x="15748" y="4967"/>
                    <a:pt x="15581" y="4778"/>
                    <a:pt x="15435" y="4569"/>
                  </a:cubicBezTo>
                  <a:cubicBezTo>
                    <a:pt x="14619" y="3439"/>
                    <a:pt x="13572" y="2581"/>
                    <a:pt x="12317" y="1975"/>
                  </a:cubicBezTo>
                  <a:cubicBezTo>
                    <a:pt x="11626" y="1640"/>
                    <a:pt x="10957" y="1410"/>
                    <a:pt x="10225" y="1242"/>
                  </a:cubicBezTo>
                  <a:cubicBezTo>
                    <a:pt x="10141" y="1221"/>
                    <a:pt x="10099" y="1201"/>
                    <a:pt x="10015" y="1180"/>
                  </a:cubicBezTo>
                  <a:cubicBezTo>
                    <a:pt x="9409" y="887"/>
                    <a:pt x="8781" y="657"/>
                    <a:pt x="8132" y="468"/>
                  </a:cubicBezTo>
                  <a:cubicBezTo>
                    <a:pt x="7546" y="301"/>
                    <a:pt x="6981" y="196"/>
                    <a:pt x="6396" y="133"/>
                  </a:cubicBezTo>
                  <a:cubicBezTo>
                    <a:pt x="5752" y="43"/>
                    <a:pt x="5125" y="1"/>
                    <a:pt x="44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57"/>
            <p:cNvSpPr/>
            <p:nvPr/>
          </p:nvSpPr>
          <p:spPr>
            <a:xfrm>
              <a:off x="4792625" y="2927050"/>
              <a:ext cx="435225" cy="173725"/>
            </a:xfrm>
            <a:custGeom>
              <a:avLst/>
              <a:gdLst/>
              <a:ahLst/>
              <a:cxnLst/>
              <a:rect l="l" t="t" r="r" b="b"/>
              <a:pathLst>
                <a:path w="17409" h="6949" extrusionOk="0">
                  <a:moveTo>
                    <a:pt x="13755" y="1"/>
                  </a:moveTo>
                  <a:cubicBezTo>
                    <a:pt x="13355" y="1"/>
                    <a:pt x="12952" y="11"/>
                    <a:pt x="12554" y="11"/>
                  </a:cubicBezTo>
                  <a:cubicBezTo>
                    <a:pt x="11675" y="11"/>
                    <a:pt x="10838" y="200"/>
                    <a:pt x="9981" y="388"/>
                  </a:cubicBezTo>
                  <a:cubicBezTo>
                    <a:pt x="8976" y="597"/>
                    <a:pt x="8035" y="911"/>
                    <a:pt x="7114" y="1329"/>
                  </a:cubicBezTo>
                  <a:cubicBezTo>
                    <a:pt x="6633" y="1560"/>
                    <a:pt x="6131" y="1853"/>
                    <a:pt x="5691" y="2166"/>
                  </a:cubicBezTo>
                  <a:cubicBezTo>
                    <a:pt x="5608" y="2250"/>
                    <a:pt x="5503" y="2271"/>
                    <a:pt x="5419" y="2313"/>
                  </a:cubicBezTo>
                  <a:cubicBezTo>
                    <a:pt x="4750" y="2627"/>
                    <a:pt x="4143" y="3045"/>
                    <a:pt x="3557" y="3526"/>
                  </a:cubicBezTo>
                  <a:cubicBezTo>
                    <a:pt x="2992" y="3966"/>
                    <a:pt x="2469" y="4468"/>
                    <a:pt x="1925" y="4928"/>
                  </a:cubicBezTo>
                  <a:cubicBezTo>
                    <a:pt x="1360" y="5410"/>
                    <a:pt x="816" y="5870"/>
                    <a:pt x="251" y="6288"/>
                  </a:cubicBezTo>
                  <a:cubicBezTo>
                    <a:pt x="146" y="6372"/>
                    <a:pt x="63" y="6477"/>
                    <a:pt x="42" y="6602"/>
                  </a:cubicBezTo>
                  <a:cubicBezTo>
                    <a:pt x="0" y="6749"/>
                    <a:pt x="42" y="6853"/>
                    <a:pt x="146" y="6895"/>
                  </a:cubicBezTo>
                  <a:cubicBezTo>
                    <a:pt x="192" y="6932"/>
                    <a:pt x="242" y="6948"/>
                    <a:pt x="293" y="6948"/>
                  </a:cubicBezTo>
                  <a:cubicBezTo>
                    <a:pt x="357" y="6948"/>
                    <a:pt x="423" y="6921"/>
                    <a:pt x="481" y="6874"/>
                  </a:cubicBezTo>
                  <a:lnTo>
                    <a:pt x="1109" y="6330"/>
                  </a:lnTo>
                  <a:cubicBezTo>
                    <a:pt x="2804" y="4866"/>
                    <a:pt x="4645" y="3526"/>
                    <a:pt x="6591" y="2397"/>
                  </a:cubicBezTo>
                  <a:cubicBezTo>
                    <a:pt x="7114" y="2083"/>
                    <a:pt x="7700" y="1790"/>
                    <a:pt x="8244" y="1518"/>
                  </a:cubicBezTo>
                  <a:cubicBezTo>
                    <a:pt x="8307" y="1476"/>
                    <a:pt x="8349" y="1476"/>
                    <a:pt x="8411" y="1455"/>
                  </a:cubicBezTo>
                  <a:lnTo>
                    <a:pt x="10608" y="827"/>
                  </a:lnTo>
                  <a:cubicBezTo>
                    <a:pt x="11278" y="639"/>
                    <a:pt x="11989" y="513"/>
                    <a:pt x="12701" y="493"/>
                  </a:cubicBezTo>
                  <a:cubicBezTo>
                    <a:pt x="12790" y="487"/>
                    <a:pt x="12880" y="484"/>
                    <a:pt x="12970" y="484"/>
                  </a:cubicBezTo>
                  <a:cubicBezTo>
                    <a:pt x="13215" y="484"/>
                    <a:pt x="13460" y="504"/>
                    <a:pt x="13705" y="534"/>
                  </a:cubicBezTo>
                  <a:cubicBezTo>
                    <a:pt x="13789" y="534"/>
                    <a:pt x="13851" y="534"/>
                    <a:pt x="13893" y="513"/>
                  </a:cubicBezTo>
                  <a:cubicBezTo>
                    <a:pt x="14042" y="464"/>
                    <a:pt x="14190" y="443"/>
                    <a:pt x="14338" y="443"/>
                  </a:cubicBezTo>
                  <a:cubicBezTo>
                    <a:pt x="14504" y="443"/>
                    <a:pt x="14669" y="469"/>
                    <a:pt x="14835" y="513"/>
                  </a:cubicBezTo>
                  <a:cubicBezTo>
                    <a:pt x="15232" y="618"/>
                    <a:pt x="15588" y="827"/>
                    <a:pt x="15986" y="1016"/>
                  </a:cubicBezTo>
                  <a:cubicBezTo>
                    <a:pt x="16279" y="1141"/>
                    <a:pt x="16572" y="1267"/>
                    <a:pt x="16885" y="1309"/>
                  </a:cubicBezTo>
                  <a:cubicBezTo>
                    <a:pt x="16907" y="1311"/>
                    <a:pt x="16929" y="1313"/>
                    <a:pt x="16951" y="1313"/>
                  </a:cubicBezTo>
                  <a:cubicBezTo>
                    <a:pt x="17101" y="1313"/>
                    <a:pt x="17263" y="1253"/>
                    <a:pt x="17408" y="1162"/>
                  </a:cubicBezTo>
                  <a:cubicBezTo>
                    <a:pt x="17116" y="848"/>
                    <a:pt x="16802" y="618"/>
                    <a:pt x="16425" y="430"/>
                  </a:cubicBezTo>
                  <a:cubicBezTo>
                    <a:pt x="15965" y="200"/>
                    <a:pt x="15463" y="95"/>
                    <a:pt x="14939" y="53"/>
                  </a:cubicBezTo>
                  <a:cubicBezTo>
                    <a:pt x="14552" y="11"/>
                    <a:pt x="14155" y="1"/>
                    <a:pt x="13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57"/>
            <p:cNvSpPr/>
            <p:nvPr/>
          </p:nvSpPr>
          <p:spPr>
            <a:xfrm>
              <a:off x="5205325" y="2737950"/>
              <a:ext cx="367775" cy="262100"/>
            </a:xfrm>
            <a:custGeom>
              <a:avLst/>
              <a:gdLst/>
              <a:ahLst/>
              <a:cxnLst/>
              <a:rect l="l" t="t" r="r" b="b"/>
              <a:pathLst>
                <a:path w="14711" h="10484" extrusionOk="0">
                  <a:moveTo>
                    <a:pt x="1" y="1"/>
                  </a:moveTo>
                  <a:lnTo>
                    <a:pt x="1" y="1"/>
                  </a:lnTo>
                  <a:cubicBezTo>
                    <a:pt x="43" y="126"/>
                    <a:pt x="126" y="189"/>
                    <a:pt x="210" y="231"/>
                  </a:cubicBezTo>
                  <a:cubicBezTo>
                    <a:pt x="398" y="399"/>
                    <a:pt x="628" y="503"/>
                    <a:pt x="859" y="566"/>
                  </a:cubicBezTo>
                  <a:lnTo>
                    <a:pt x="2281" y="963"/>
                  </a:lnTo>
                  <a:cubicBezTo>
                    <a:pt x="2825" y="1131"/>
                    <a:pt x="3411" y="1256"/>
                    <a:pt x="3893" y="1507"/>
                  </a:cubicBezTo>
                  <a:cubicBezTo>
                    <a:pt x="4771" y="1968"/>
                    <a:pt x="5608" y="2428"/>
                    <a:pt x="6403" y="2972"/>
                  </a:cubicBezTo>
                  <a:cubicBezTo>
                    <a:pt x="7805" y="3914"/>
                    <a:pt x="9103" y="4939"/>
                    <a:pt x="10358" y="6048"/>
                  </a:cubicBezTo>
                  <a:cubicBezTo>
                    <a:pt x="10944" y="6529"/>
                    <a:pt x="11488" y="7031"/>
                    <a:pt x="12053" y="7533"/>
                  </a:cubicBezTo>
                  <a:cubicBezTo>
                    <a:pt x="12116" y="7575"/>
                    <a:pt x="12157" y="7617"/>
                    <a:pt x="12199" y="7659"/>
                  </a:cubicBezTo>
                  <a:cubicBezTo>
                    <a:pt x="12534" y="8098"/>
                    <a:pt x="12952" y="8517"/>
                    <a:pt x="13350" y="8935"/>
                  </a:cubicBezTo>
                  <a:cubicBezTo>
                    <a:pt x="13727" y="9333"/>
                    <a:pt x="14103" y="9751"/>
                    <a:pt x="14438" y="10149"/>
                  </a:cubicBezTo>
                  <a:cubicBezTo>
                    <a:pt x="14522" y="10254"/>
                    <a:pt x="14605" y="10358"/>
                    <a:pt x="14710" y="10484"/>
                  </a:cubicBezTo>
                  <a:lnTo>
                    <a:pt x="14710" y="10295"/>
                  </a:lnTo>
                  <a:cubicBezTo>
                    <a:pt x="14647" y="9668"/>
                    <a:pt x="14396" y="9145"/>
                    <a:pt x="14020" y="8684"/>
                  </a:cubicBezTo>
                  <a:cubicBezTo>
                    <a:pt x="13727" y="8349"/>
                    <a:pt x="13413" y="8036"/>
                    <a:pt x="13078" y="7743"/>
                  </a:cubicBezTo>
                  <a:cubicBezTo>
                    <a:pt x="12764" y="7450"/>
                    <a:pt x="12429" y="7220"/>
                    <a:pt x="12116" y="6927"/>
                  </a:cubicBezTo>
                  <a:cubicBezTo>
                    <a:pt x="11718" y="6592"/>
                    <a:pt x="11362" y="6215"/>
                    <a:pt x="10965" y="5880"/>
                  </a:cubicBezTo>
                  <a:cubicBezTo>
                    <a:pt x="9437" y="4500"/>
                    <a:pt x="7805" y="3265"/>
                    <a:pt x="6090" y="2135"/>
                  </a:cubicBezTo>
                  <a:cubicBezTo>
                    <a:pt x="5776" y="1926"/>
                    <a:pt x="5462" y="1717"/>
                    <a:pt x="5148" y="1549"/>
                  </a:cubicBezTo>
                  <a:cubicBezTo>
                    <a:pt x="4834" y="1361"/>
                    <a:pt x="4520" y="1194"/>
                    <a:pt x="4185" y="1068"/>
                  </a:cubicBezTo>
                  <a:cubicBezTo>
                    <a:pt x="3683" y="859"/>
                    <a:pt x="3181" y="650"/>
                    <a:pt x="2700" y="503"/>
                  </a:cubicBezTo>
                  <a:cubicBezTo>
                    <a:pt x="2009" y="294"/>
                    <a:pt x="1319" y="106"/>
                    <a:pt x="608" y="43"/>
                  </a:cubicBezTo>
                  <a:cubicBezTo>
                    <a:pt x="419" y="22"/>
                    <a:pt x="231" y="2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57"/>
            <p:cNvSpPr/>
            <p:nvPr/>
          </p:nvSpPr>
          <p:spPr>
            <a:xfrm>
              <a:off x="5057825" y="2786000"/>
              <a:ext cx="406450" cy="169075"/>
            </a:xfrm>
            <a:custGeom>
              <a:avLst/>
              <a:gdLst/>
              <a:ahLst/>
              <a:cxnLst/>
              <a:rect l="l" t="t" r="r" b="b"/>
              <a:pathLst>
                <a:path w="16258" h="6763" extrusionOk="0">
                  <a:moveTo>
                    <a:pt x="4591" y="0"/>
                  </a:moveTo>
                  <a:cubicBezTo>
                    <a:pt x="4160" y="0"/>
                    <a:pt x="3733" y="36"/>
                    <a:pt x="3306" y="88"/>
                  </a:cubicBezTo>
                  <a:cubicBezTo>
                    <a:pt x="2637" y="171"/>
                    <a:pt x="1925" y="255"/>
                    <a:pt x="1235" y="360"/>
                  </a:cubicBezTo>
                  <a:cubicBezTo>
                    <a:pt x="900" y="401"/>
                    <a:pt x="565" y="485"/>
                    <a:pt x="230" y="569"/>
                  </a:cubicBezTo>
                  <a:lnTo>
                    <a:pt x="0" y="632"/>
                  </a:lnTo>
                  <a:cubicBezTo>
                    <a:pt x="105" y="694"/>
                    <a:pt x="210" y="715"/>
                    <a:pt x="314" y="715"/>
                  </a:cubicBezTo>
                  <a:cubicBezTo>
                    <a:pt x="565" y="715"/>
                    <a:pt x="795" y="715"/>
                    <a:pt x="1067" y="694"/>
                  </a:cubicBezTo>
                  <a:cubicBezTo>
                    <a:pt x="1689" y="619"/>
                    <a:pt x="2311" y="565"/>
                    <a:pt x="2941" y="565"/>
                  </a:cubicBezTo>
                  <a:cubicBezTo>
                    <a:pt x="3180" y="565"/>
                    <a:pt x="3420" y="573"/>
                    <a:pt x="3662" y="590"/>
                  </a:cubicBezTo>
                  <a:cubicBezTo>
                    <a:pt x="4499" y="632"/>
                    <a:pt x="5357" y="736"/>
                    <a:pt x="6194" y="925"/>
                  </a:cubicBezTo>
                  <a:cubicBezTo>
                    <a:pt x="6759" y="1050"/>
                    <a:pt x="7344" y="1218"/>
                    <a:pt x="7909" y="1406"/>
                  </a:cubicBezTo>
                  <a:cubicBezTo>
                    <a:pt x="8684" y="1657"/>
                    <a:pt x="9437" y="1950"/>
                    <a:pt x="10169" y="2306"/>
                  </a:cubicBezTo>
                  <a:cubicBezTo>
                    <a:pt x="10483" y="2473"/>
                    <a:pt x="10734" y="2661"/>
                    <a:pt x="11027" y="2870"/>
                  </a:cubicBezTo>
                  <a:cubicBezTo>
                    <a:pt x="12073" y="3603"/>
                    <a:pt x="13015" y="4440"/>
                    <a:pt x="13977" y="5235"/>
                  </a:cubicBezTo>
                  <a:cubicBezTo>
                    <a:pt x="14396" y="5611"/>
                    <a:pt x="14856" y="5967"/>
                    <a:pt x="15275" y="6344"/>
                  </a:cubicBezTo>
                  <a:cubicBezTo>
                    <a:pt x="15526" y="6574"/>
                    <a:pt x="15839" y="6679"/>
                    <a:pt x="16174" y="6762"/>
                  </a:cubicBezTo>
                  <a:lnTo>
                    <a:pt x="16258" y="6762"/>
                  </a:lnTo>
                  <a:cubicBezTo>
                    <a:pt x="16070" y="6490"/>
                    <a:pt x="15902" y="6281"/>
                    <a:pt x="15693" y="6072"/>
                  </a:cubicBezTo>
                  <a:cubicBezTo>
                    <a:pt x="15316" y="5695"/>
                    <a:pt x="14877" y="5319"/>
                    <a:pt x="14459" y="4984"/>
                  </a:cubicBezTo>
                  <a:cubicBezTo>
                    <a:pt x="14019" y="4649"/>
                    <a:pt x="13538" y="4272"/>
                    <a:pt x="13119" y="3875"/>
                  </a:cubicBezTo>
                  <a:cubicBezTo>
                    <a:pt x="12617" y="3435"/>
                    <a:pt x="12094" y="3038"/>
                    <a:pt x="11550" y="2682"/>
                  </a:cubicBezTo>
                  <a:cubicBezTo>
                    <a:pt x="10797" y="2159"/>
                    <a:pt x="10002" y="1678"/>
                    <a:pt x="9144" y="1301"/>
                  </a:cubicBezTo>
                  <a:cubicBezTo>
                    <a:pt x="8558" y="1050"/>
                    <a:pt x="7993" y="820"/>
                    <a:pt x="7386" y="694"/>
                  </a:cubicBezTo>
                  <a:cubicBezTo>
                    <a:pt x="7324" y="673"/>
                    <a:pt x="7198" y="632"/>
                    <a:pt x="7135" y="590"/>
                  </a:cubicBezTo>
                  <a:cubicBezTo>
                    <a:pt x="6612" y="297"/>
                    <a:pt x="6026" y="109"/>
                    <a:pt x="5399" y="46"/>
                  </a:cubicBezTo>
                  <a:cubicBezTo>
                    <a:pt x="5127" y="14"/>
                    <a:pt x="4858" y="0"/>
                    <a:pt x="45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57"/>
            <p:cNvSpPr/>
            <p:nvPr/>
          </p:nvSpPr>
          <p:spPr>
            <a:xfrm>
              <a:off x="4910825" y="3219725"/>
              <a:ext cx="220250" cy="246925"/>
            </a:xfrm>
            <a:custGeom>
              <a:avLst/>
              <a:gdLst/>
              <a:ahLst/>
              <a:cxnLst/>
              <a:rect l="l" t="t" r="r" b="b"/>
              <a:pathLst>
                <a:path w="8810" h="9877" extrusionOk="0">
                  <a:moveTo>
                    <a:pt x="8569" y="1"/>
                  </a:moveTo>
                  <a:cubicBezTo>
                    <a:pt x="8512" y="1"/>
                    <a:pt x="8461" y="29"/>
                    <a:pt x="8391" y="84"/>
                  </a:cubicBezTo>
                  <a:cubicBezTo>
                    <a:pt x="8245" y="210"/>
                    <a:pt x="8161" y="377"/>
                    <a:pt x="8098" y="545"/>
                  </a:cubicBezTo>
                  <a:cubicBezTo>
                    <a:pt x="7973" y="900"/>
                    <a:pt x="7826" y="1256"/>
                    <a:pt x="7701" y="1591"/>
                  </a:cubicBezTo>
                  <a:cubicBezTo>
                    <a:pt x="7617" y="1884"/>
                    <a:pt x="7512" y="2156"/>
                    <a:pt x="7303" y="2386"/>
                  </a:cubicBezTo>
                  <a:cubicBezTo>
                    <a:pt x="7261" y="2407"/>
                    <a:pt x="7261" y="2491"/>
                    <a:pt x="7240" y="2574"/>
                  </a:cubicBezTo>
                  <a:cubicBezTo>
                    <a:pt x="6989" y="3348"/>
                    <a:pt x="6550" y="4060"/>
                    <a:pt x="6090" y="4708"/>
                  </a:cubicBezTo>
                  <a:cubicBezTo>
                    <a:pt x="5671" y="5252"/>
                    <a:pt x="5253" y="5838"/>
                    <a:pt x="4855" y="6403"/>
                  </a:cubicBezTo>
                  <a:cubicBezTo>
                    <a:pt x="4667" y="6675"/>
                    <a:pt x="4457" y="6884"/>
                    <a:pt x="4206" y="7073"/>
                  </a:cubicBezTo>
                  <a:cubicBezTo>
                    <a:pt x="2909" y="7931"/>
                    <a:pt x="1591" y="8705"/>
                    <a:pt x="189" y="9479"/>
                  </a:cubicBezTo>
                  <a:cubicBezTo>
                    <a:pt x="147" y="9500"/>
                    <a:pt x="84" y="9542"/>
                    <a:pt x="1" y="9584"/>
                  </a:cubicBezTo>
                  <a:cubicBezTo>
                    <a:pt x="105" y="9793"/>
                    <a:pt x="273" y="9877"/>
                    <a:pt x="482" y="9877"/>
                  </a:cubicBezTo>
                  <a:cubicBezTo>
                    <a:pt x="796" y="9877"/>
                    <a:pt x="1089" y="9751"/>
                    <a:pt x="1319" y="9584"/>
                  </a:cubicBezTo>
                  <a:cubicBezTo>
                    <a:pt x="1424" y="9500"/>
                    <a:pt x="1549" y="9437"/>
                    <a:pt x="1675" y="9395"/>
                  </a:cubicBezTo>
                  <a:cubicBezTo>
                    <a:pt x="2867" y="8956"/>
                    <a:pt x="3934" y="8349"/>
                    <a:pt x="4855" y="7449"/>
                  </a:cubicBezTo>
                  <a:cubicBezTo>
                    <a:pt x="5001" y="7303"/>
                    <a:pt x="5169" y="7136"/>
                    <a:pt x="5294" y="6989"/>
                  </a:cubicBezTo>
                  <a:cubicBezTo>
                    <a:pt x="5901" y="6257"/>
                    <a:pt x="6487" y="5524"/>
                    <a:pt x="6989" y="4708"/>
                  </a:cubicBezTo>
                  <a:cubicBezTo>
                    <a:pt x="7533" y="3788"/>
                    <a:pt x="8014" y="2846"/>
                    <a:pt x="8349" y="1842"/>
                  </a:cubicBezTo>
                  <a:cubicBezTo>
                    <a:pt x="8538" y="1340"/>
                    <a:pt x="8663" y="817"/>
                    <a:pt x="8768" y="294"/>
                  </a:cubicBezTo>
                  <a:cubicBezTo>
                    <a:pt x="8810" y="105"/>
                    <a:pt x="8810" y="105"/>
                    <a:pt x="8663" y="22"/>
                  </a:cubicBezTo>
                  <a:cubicBezTo>
                    <a:pt x="8628" y="8"/>
                    <a:pt x="8598" y="1"/>
                    <a:pt x="8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57"/>
            <p:cNvSpPr/>
            <p:nvPr/>
          </p:nvSpPr>
          <p:spPr>
            <a:xfrm>
              <a:off x="5145700" y="3189900"/>
              <a:ext cx="174225" cy="402650"/>
            </a:xfrm>
            <a:custGeom>
              <a:avLst/>
              <a:gdLst/>
              <a:ahLst/>
              <a:cxnLst/>
              <a:rect l="l" t="t" r="r" b="b"/>
              <a:pathLst>
                <a:path w="6969" h="16106" extrusionOk="0">
                  <a:moveTo>
                    <a:pt x="6026" y="1"/>
                  </a:moveTo>
                  <a:cubicBezTo>
                    <a:pt x="6047" y="64"/>
                    <a:pt x="6047" y="127"/>
                    <a:pt x="6047" y="210"/>
                  </a:cubicBezTo>
                  <a:cubicBezTo>
                    <a:pt x="6131" y="796"/>
                    <a:pt x="6236" y="1403"/>
                    <a:pt x="6319" y="2010"/>
                  </a:cubicBezTo>
                  <a:cubicBezTo>
                    <a:pt x="6424" y="2679"/>
                    <a:pt x="6487" y="3370"/>
                    <a:pt x="6487" y="4039"/>
                  </a:cubicBezTo>
                  <a:cubicBezTo>
                    <a:pt x="6487" y="4667"/>
                    <a:pt x="6382" y="5274"/>
                    <a:pt x="6215" y="5881"/>
                  </a:cubicBezTo>
                  <a:cubicBezTo>
                    <a:pt x="6110" y="6215"/>
                    <a:pt x="6026" y="6529"/>
                    <a:pt x="5922" y="6864"/>
                  </a:cubicBezTo>
                  <a:cubicBezTo>
                    <a:pt x="5545" y="8119"/>
                    <a:pt x="5085" y="9312"/>
                    <a:pt x="4457" y="10463"/>
                  </a:cubicBezTo>
                  <a:cubicBezTo>
                    <a:pt x="3955" y="11404"/>
                    <a:pt x="3411" y="12346"/>
                    <a:pt x="2783" y="13204"/>
                  </a:cubicBezTo>
                  <a:cubicBezTo>
                    <a:pt x="2239" y="13936"/>
                    <a:pt x="1653" y="14606"/>
                    <a:pt x="984" y="15233"/>
                  </a:cubicBezTo>
                  <a:cubicBezTo>
                    <a:pt x="879" y="15317"/>
                    <a:pt x="796" y="15380"/>
                    <a:pt x="670" y="15401"/>
                  </a:cubicBezTo>
                  <a:cubicBezTo>
                    <a:pt x="503" y="15422"/>
                    <a:pt x="377" y="15484"/>
                    <a:pt x="210" y="15526"/>
                  </a:cubicBezTo>
                  <a:cubicBezTo>
                    <a:pt x="84" y="15589"/>
                    <a:pt x="0" y="15652"/>
                    <a:pt x="0" y="15819"/>
                  </a:cubicBezTo>
                  <a:cubicBezTo>
                    <a:pt x="42" y="15966"/>
                    <a:pt x="168" y="16049"/>
                    <a:pt x="293" y="16070"/>
                  </a:cubicBezTo>
                  <a:cubicBezTo>
                    <a:pt x="356" y="16094"/>
                    <a:pt x="419" y="16106"/>
                    <a:pt x="481" y="16106"/>
                  </a:cubicBezTo>
                  <a:cubicBezTo>
                    <a:pt x="583" y="16106"/>
                    <a:pt x="683" y="16073"/>
                    <a:pt x="775" y="16008"/>
                  </a:cubicBezTo>
                  <a:cubicBezTo>
                    <a:pt x="837" y="15945"/>
                    <a:pt x="942" y="15861"/>
                    <a:pt x="1005" y="15798"/>
                  </a:cubicBezTo>
                  <a:cubicBezTo>
                    <a:pt x="1109" y="15652"/>
                    <a:pt x="1214" y="15589"/>
                    <a:pt x="1319" y="15505"/>
                  </a:cubicBezTo>
                  <a:cubicBezTo>
                    <a:pt x="2093" y="14961"/>
                    <a:pt x="2721" y="14250"/>
                    <a:pt x="3306" y="13455"/>
                  </a:cubicBezTo>
                  <a:cubicBezTo>
                    <a:pt x="3913" y="12618"/>
                    <a:pt x="4436" y="11739"/>
                    <a:pt x="4876" y="10818"/>
                  </a:cubicBezTo>
                  <a:cubicBezTo>
                    <a:pt x="5190" y="10212"/>
                    <a:pt x="5420" y="9626"/>
                    <a:pt x="5692" y="8998"/>
                  </a:cubicBezTo>
                  <a:cubicBezTo>
                    <a:pt x="5901" y="8412"/>
                    <a:pt x="6131" y="7847"/>
                    <a:pt x="6319" y="7261"/>
                  </a:cubicBezTo>
                  <a:cubicBezTo>
                    <a:pt x="6529" y="6613"/>
                    <a:pt x="6696" y="5922"/>
                    <a:pt x="6780" y="5253"/>
                  </a:cubicBezTo>
                  <a:cubicBezTo>
                    <a:pt x="6842" y="4855"/>
                    <a:pt x="6884" y="4458"/>
                    <a:pt x="6905" y="4039"/>
                  </a:cubicBezTo>
                  <a:cubicBezTo>
                    <a:pt x="6968" y="3056"/>
                    <a:pt x="6947" y="2093"/>
                    <a:pt x="6633" y="1110"/>
                  </a:cubicBezTo>
                  <a:cubicBezTo>
                    <a:pt x="6529" y="754"/>
                    <a:pt x="6361" y="440"/>
                    <a:pt x="6152" y="127"/>
                  </a:cubicBezTo>
                  <a:cubicBezTo>
                    <a:pt x="6131" y="64"/>
                    <a:pt x="6068" y="43"/>
                    <a:pt x="60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57"/>
            <p:cNvSpPr/>
            <p:nvPr/>
          </p:nvSpPr>
          <p:spPr>
            <a:xfrm>
              <a:off x="4783725" y="2766725"/>
              <a:ext cx="351525" cy="151125"/>
            </a:xfrm>
            <a:custGeom>
              <a:avLst/>
              <a:gdLst/>
              <a:ahLst/>
              <a:cxnLst/>
              <a:rect l="l" t="t" r="r" b="b"/>
              <a:pathLst>
                <a:path w="14061" h="6045" extrusionOk="0">
                  <a:moveTo>
                    <a:pt x="13412" y="1"/>
                  </a:moveTo>
                  <a:cubicBezTo>
                    <a:pt x="12303" y="1"/>
                    <a:pt x="11257" y="189"/>
                    <a:pt x="10211" y="440"/>
                  </a:cubicBezTo>
                  <a:cubicBezTo>
                    <a:pt x="9374" y="649"/>
                    <a:pt x="8516" y="880"/>
                    <a:pt x="7679" y="1172"/>
                  </a:cubicBezTo>
                  <a:cubicBezTo>
                    <a:pt x="6717" y="1507"/>
                    <a:pt x="5775" y="1989"/>
                    <a:pt x="4855" y="2491"/>
                  </a:cubicBezTo>
                  <a:cubicBezTo>
                    <a:pt x="4039" y="2951"/>
                    <a:pt x="3243" y="3432"/>
                    <a:pt x="2427" y="3872"/>
                  </a:cubicBezTo>
                  <a:cubicBezTo>
                    <a:pt x="1925" y="4165"/>
                    <a:pt x="1465" y="4499"/>
                    <a:pt x="1046" y="4897"/>
                  </a:cubicBezTo>
                  <a:cubicBezTo>
                    <a:pt x="774" y="5127"/>
                    <a:pt x="523" y="5378"/>
                    <a:pt x="272" y="5629"/>
                  </a:cubicBezTo>
                  <a:cubicBezTo>
                    <a:pt x="210" y="5692"/>
                    <a:pt x="126" y="5797"/>
                    <a:pt x="63" y="5880"/>
                  </a:cubicBezTo>
                  <a:cubicBezTo>
                    <a:pt x="42" y="5901"/>
                    <a:pt x="21" y="5964"/>
                    <a:pt x="0" y="6027"/>
                  </a:cubicBezTo>
                  <a:cubicBezTo>
                    <a:pt x="31" y="6039"/>
                    <a:pt x="58" y="6044"/>
                    <a:pt x="83" y="6044"/>
                  </a:cubicBezTo>
                  <a:cubicBezTo>
                    <a:pt x="143" y="6044"/>
                    <a:pt x="192" y="6015"/>
                    <a:pt x="251" y="5985"/>
                  </a:cubicBezTo>
                  <a:cubicBezTo>
                    <a:pt x="670" y="5755"/>
                    <a:pt x="1088" y="5546"/>
                    <a:pt x="1486" y="5294"/>
                  </a:cubicBezTo>
                  <a:cubicBezTo>
                    <a:pt x="2030" y="4981"/>
                    <a:pt x="2532" y="4625"/>
                    <a:pt x="3055" y="4290"/>
                  </a:cubicBezTo>
                  <a:cubicBezTo>
                    <a:pt x="3725" y="3851"/>
                    <a:pt x="4415" y="3411"/>
                    <a:pt x="5148" y="3118"/>
                  </a:cubicBezTo>
                  <a:cubicBezTo>
                    <a:pt x="5210" y="3077"/>
                    <a:pt x="5252" y="3056"/>
                    <a:pt x="5273" y="3035"/>
                  </a:cubicBezTo>
                  <a:cubicBezTo>
                    <a:pt x="5817" y="2512"/>
                    <a:pt x="6487" y="2135"/>
                    <a:pt x="7219" y="1926"/>
                  </a:cubicBezTo>
                  <a:cubicBezTo>
                    <a:pt x="7763" y="1779"/>
                    <a:pt x="8328" y="1654"/>
                    <a:pt x="8893" y="1486"/>
                  </a:cubicBezTo>
                  <a:cubicBezTo>
                    <a:pt x="9228" y="1403"/>
                    <a:pt x="9541" y="1298"/>
                    <a:pt x="9876" y="1235"/>
                  </a:cubicBezTo>
                  <a:lnTo>
                    <a:pt x="10044" y="1152"/>
                  </a:lnTo>
                  <a:cubicBezTo>
                    <a:pt x="10358" y="942"/>
                    <a:pt x="10713" y="838"/>
                    <a:pt x="11090" y="775"/>
                  </a:cubicBezTo>
                  <a:cubicBezTo>
                    <a:pt x="11550" y="733"/>
                    <a:pt x="12031" y="733"/>
                    <a:pt x="12471" y="670"/>
                  </a:cubicBezTo>
                  <a:cubicBezTo>
                    <a:pt x="12764" y="649"/>
                    <a:pt x="13036" y="608"/>
                    <a:pt x="13329" y="545"/>
                  </a:cubicBezTo>
                  <a:cubicBezTo>
                    <a:pt x="13538" y="524"/>
                    <a:pt x="13726" y="419"/>
                    <a:pt x="13873" y="294"/>
                  </a:cubicBezTo>
                  <a:cubicBezTo>
                    <a:pt x="13956" y="210"/>
                    <a:pt x="14040" y="147"/>
                    <a:pt x="14061" y="22"/>
                  </a:cubicBezTo>
                  <a:cubicBezTo>
                    <a:pt x="13831" y="1"/>
                    <a:pt x="13622" y="1"/>
                    <a:pt x="134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57"/>
            <p:cNvSpPr/>
            <p:nvPr/>
          </p:nvSpPr>
          <p:spPr>
            <a:xfrm>
              <a:off x="5245075" y="2717875"/>
              <a:ext cx="337425" cy="240325"/>
            </a:xfrm>
            <a:custGeom>
              <a:avLst/>
              <a:gdLst/>
              <a:ahLst/>
              <a:cxnLst/>
              <a:rect l="l" t="t" r="r" b="b"/>
              <a:pathLst>
                <a:path w="13497" h="9613" extrusionOk="0">
                  <a:moveTo>
                    <a:pt x="148" y="1"/>
                  </a:moveTo>
                  <a:cubicBezTo>
                    <a:pt x="104" y="1"/>
                    <a:pt x="47" y="20"/>
                    <a:pt x="1" y="51"/>
                  </a:cubicBezTo>
                  <a:cubicBezTo>
                    <a:pt x="1" y="176"/>
                    <a:pt x="85" y="197"/>
                    <a:pt x="147" y="218"/>
                  </a:cubicBezTo>
                  <a:cubicBezTo>
                    <a:pt x="294" y="302"/>
                    <a:pt x="440" y="406"/>
                    <a:pt x="608" y="448"/>
                  </a:cubicBezTo>
                  <a:cubicBezTo>
                    <a:pt x="922" y="595"/>
                    <a:pt x="1256" y="699"/>
                    <a:pt x="1570" y="804"/>
                  </a:cubicBezTo>
                  <a:cubicBezTo>
                    <a:pt x="2909" y="1243"/>
                    <a:pt x="4165" y="1808"/>
                    <a:pt x="5295" y="2687"/>
                  </a:cubicBezTo>
                  <a:cubicBezTo>
                    <a:pt x="5399" y="2750"/>
                    <a:pt x="5504" y="2834"/>
                    <a:pt x="5608" y="2896"/>
                  </a:cubicBezTo>
                  <a:cubicBezTo>
                    <a:pt x="6320" y="3273"/>
                    <a:pt x="6906" y="3754"/>
                    <a:pt x="7513" y="4277"/>
                  </a:cubicBezTo>
                  <a:cubicBezTo>
                    <a:pt x="8057" y="4779"/>
                    <a:pt x="8621" y="5282"/>
                    <a:pt x="9186" y="5763"/>
                  </a:cubicBezTo>
                  <a:cubicBezTo>
                    <a:pt x="9605" y="6139"/>
                    <a:pt x="10044" y="6453"/>
                    <a:pt x="10505" y="6767"/>
                  </a:cubicBezTo>
                  <a:cubicBezTo>
                    <a:pt x="10672" y="6893"/>
                    <a:pt x="10839" y="7018"/>
                    <a:pt x="10986" y="7186"/>
                  </a:cubicBezTo>
                  <a:cubicBezTo>
                    <a:pt x="11572" y="7751"/>
                    <a:pt x="12137" y="8316"/>
                    <a:pt x="12723" y="8880"/>
                  </a:cubicBezTo>
                  <a:cubicBezTo>
                    <a:pt x="12953" y="9111"/>
                    <a:pt x="13183" y="9362"/>
                    <a:pt x="13476" y="9613"/>
                  </a:cubicBezTo>
                  <a:lnTo>
                    <a:pt x="13497" y="9613"/>
                  </a:lnTo>
                  <a:cubicBezTo>
                    <a:pt x="13476" y="9529"/>
                    <a:pt x="13476" y="9487"/>
                    <a:pt x="13476" y="9424"/>
                  </a:cubicBezTo>
                  <a:cubicBezTo>
                    <a:pt x="13392" y="8901"/>
                    <a:pt x="13162" y="8462"/>
                    <a:pt x="12848" y="8044"/>
                  </a:cubicBezTo>
                  <a:cubicBezTo>
                    <a:pt x="12513" y="7625"/>
                    <a:pt x="12095" y="7248"/>
                    <a:pt x="11676" y="6935"/>
                  </a:cubicBezTo>
                  <a:cubicBezTo>
                    <a:pt x="11237" y="6600"/>
                    <a:pt x="10777" y="6328"/>
                    <a:pt x="10358" y="5972"/>
                  </a:cubicBezTo>
                  <a:cubicBezTo>
                    <a:pt x="10107" y="5763"/>
                    <a:pt x="9898" y="5595"/>
                    <a:pt x="9668" y="5365"/>
                  </a:cubicBezTo>
                  <a:cubicBezTo>
                    <a:pt x="9626" y="5323"/>
                    <a:pt x="9605" y="5303"/>
                    <a:pt x="9563" y="5282"/>
                  </a:cubicBezTo>
                  <a:cubicBezTo>
                    <a:pt x="8747" y="4717"/>
                    <a:pt x="7952" y="4110"/>
                    <a:pt x="7199" y="3503"/>
                  </a:cubicBezTo>
                  <a:cubicBezTo>
                    <a:pt x="6445" y="2875"/>
                    <a:pt x="5692" y="2269"/>
                    <a:pt x="4876" y="1746"/>
                  </a:cubicBezTo>
                  <a:cubicBezTo>
                    <a:pt x="4228" y="1306"/>
                    <a:pt x="3516" y="929"/>
                    <a:pt x="2784" y="637"/>
                  </a:cubicBezTo>
                  <a:cubicBezTo>
                    <a:pt x="2554" y="574"/>
                    <a:pt x="2303" y="448"/>
                    <a:pt x="2051" y="365"/>
                  </a:cubicBezTo>
                  <a:cubicBezTo>
                    <a:pt x="1633" y="197"/>
                    <a:pt x="1215" y="93"/>
                    <a:pt x="775" y="51"/>
                  </a:cubicBezTo>
                  <a:cubicBezTo>
                    <a:pt x="587" y="51"/>
                    <a:pt x="378" y="9"/>
                    <a:pt x="189" y="9"/>
                  </a:cubicBezTo>
                  <a:cubicBezTo>
                    <a:pt x="178" y="3"/>
                    <a:pt x="164" y="1"/>
                    <a:pt x="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57"/>
            <p:cNvSpPr/>
            <p:nvPr/>
          </p:nvSpPr>
          <p:spPr>
            <a:xfrm>
              <a:off x="4940125" y="2817300"/>
              <a:ext cx="401750" cy="65050"/>
            </a:xfrm>
            <a:custGeom>
              <a:avLst/>
              <a:gdLst/>
              <a:ahLst/>
              <a:cxnLst/>
              <a:rect l="l" t="t" r="r" b="b"/>
              <a:pathLst>
                <a:path w="16070" h="2602" extrusionOk="0">
                  <a:moveTo>
                    <a:pt x="8018" y="0"/>
                  </a:moveTo>
                  <a:cubicBezTo>
                    <a:pt x="7845" y="0"/>
                    <a:pt x="7670" y="3"/>
                    <a:pt x="7491" y="7"/>
                  </a:cubicBezTo>
                  <a:cubicBezTo>
                    <a:pt x="6445" y="28"/>
                    <a:pt x="5441" y="91"/>
                    <a:pt x="4394" y="112"/>
                  </a:cubicBezTo>
                  <a:cubicBezTo>
                    <a:pt x="3997" y="112"/>
                    <a:pt x="3599" y="112"/>
                    <a:pt x="3202" y="133"/>
                  </a:cubicBezTo>
                  <a:cubicBezTo>
                    <a:pt x="2428" y="196"/>
                    <a:pt x="1633" y="321"/>
                    <a:pt x="858" y="530"/>
                  </a:cubicBezTo>
                  <a:cubicBezTo>
                    <a:pt x="670" y="593"/>
                    <a:pt x="482" y="656"/>
                    <a:pt x="314" y="740"/>
                  </a:cubicBezTo>
                  <a:cubicBezTo>
                    <a:pt x="231" y="761"/>
                    <a:pt x="168" y="802"/>
                    <a:pt x="126" y="844"/>
                  </a:cubicBezTo>
                  <a:cubicBezTo>
                    <a:pt x="0" y="949"/>
                    <a:pt x="0" y="1054"/>
                    <a:pt x="126" y="1179"/>
                  </a:cubicBezTo>
                  <a:cubicBezTo>
                    <a:pt x="1046" y="829"/>
                    <a:pt x="1999" y="690"/>
                    <a:pt x="2984" y="690"/>
                  </a:cubicBezTo>
                  <a:cubicBezTo>
                    <a:pt x="3118" y="690"/>
                    <a:pt x="3254" y="693"/>
                    <a:pt x="3390" y="698"/>
                  </a:cubicBezTo>
                  <a:cubicBezTo>
                    <a:pt x="3725" y="698"/>
                    <a:pt x="4081" y="719"/>
                    <a:pt x="4415" y="719"/>
                  </a:cubicBezTo>
                  <a:cubicBezTo>
                    <a:pt x="4750" y="719"/>
                    <a:pt x="5127" y="698"/>
                    <a:pt x="5462" y="677"/>
                  </a:cubicBezTo>
                  <a:cubicBezTo>
                    <a:pt x="6140" y="632"/>
                    <a:pt x="6830" y="597"/>
                    <a:pt x="7514" y="597"/>
                  </a:cubicBezTo>
                  <a:cubicBezTo>
                    <a:pt x="7780" y="597"/>
                    <a:pt x="8044" y="602"/>
                    <a:pt x="8307" y="614"/>
                  </a:cubicBezTo>
                  <a:cubicBezTo>
                    <a:pt x="8893" y="635"/>
                    <a:pt x="9437" y="698"/>
                    <a:pt x="10002" y="740"/>
                  </a:cubicBezTo>
                  <a:cubicBezTo>
                    <a:pt x="10609" y="823"/>
                    <a:pt x="11195" y="928"/>
                    <a:pt x="11760" y="1095"/>
                  </a:cubicBezTo>
                  <a:cubicBezTo>
                    <a:pt x="12073" y="1200"/>
                    <a:pt x="12387" y="1242"/>
                    <a:pt x="12680" y="1346"/>
                  </a:cubicBezTo>
                  <a:cubicBezTo>
                    <a:pt x="13120" y="1472"/>
                    <a:pt x="13517" y="1723"/>
                    <a:pt x="13915" y="1932"/>
                  </a:cubicBezTo>
                  <a:cubicBezTo>
                    <a:pt x="14270" y="2100"/>
                    <a:pt x="14668" y="2309"/>
                    <a:pt x="15065" y="2455"/>
                  </a:cubicBezTo>
                  <a:cubicBezTo>
                    <a:pt x="15337" y="2560"/>
                    <a:pt x="15630" y="2602"/>
                    <a:pt x="15944" y="2602"/>
                  </a:cubicBezTo>
                  <a:cubicBezTo>
                    <a:pt x="15965" y="2602"/>
                    <a:pt x="16028" y="2581"/>
                    <a:pt x="16070" y="2581"/>
                  </a:cubicBezTo>
                  <a:cubicBezTo>
                    <a:pt x="16007" y="2518"/>
                    <a:pt x="15965" y="2497"/>
                    <a:pt x="15923" y="2476"/>
                  </a:cubicBezTo>
                  <a:cubicBezTo>
                    <a:pt x="15170" y="1974"/>
                    <a:pt x="14354" y="1556"/>
                    <a:pt x="13517" y="1221"/>
                  </a:cubicBezTo>
                  <a:cubicBezTo>
                    <a:pt x="12889" y="949"/>
                    <a:pt x="12262" y="740"/>
                    <a:pt x="11634" y="530"/>
                  </a:cubicBezTo>
                  <a:cubicBezTo>
                    <a:pt x="11027" y="342"/>
                    <a:pt x="10400" y="196"/>
                    <a:pt x="9751" y="112"/>
                  </a:cubicBezTo>
                  <a:cubicBezTo>
                    <a:pt x="9183" y="31"/>
                    <a:pt x="8615" y="0"/>
                    <a:pt x="80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57"/>
            <p:cNvSpPr/>
            <p:nvPr/>
          </p:nvSpPr>
          <p:spPr>
            <a:xfrm>
              <a:off x="5170800" y="3301700"/>
              <a:ext cx="175800" cy="309850"/>
            </a:xfrm>
            <a:custGeom>
              <a:avLst/>
              <a:gdLst/>
              <a:ahLst/>
              <a:cxnLst/>
              <a:rect l="l" t="t" r="r" b="b"/>
              <a:pathLst>
                <a:path w="7032" h="12394" extrusionOk="0">
                  <a:moveTo>
                    <a:pt x="6696" y="1"/>
                  </a:moveTo>
                  <a:cubicBezTo>
                    <a:pt x="6653" y="1"/>
                    <a:pt x="6604" y="17"/>
                    <a:pt x="6550" y="48"/>
                  </a:cubicBezTo>
                  <a:cubicBezTo>
                    <a:pt x="6487" y="69"/>
                    <a:pt x="6445" y="111"/>
                    <a:pt x="6445" y="195"/>
                  </a:cubicBezTo>
                  <a:cubicBezTo>
                    <a:pt x="6424" y="1199"/>
                    <a:pt x="6194" y="2162"/>
                    <a:pt x="5859" y="3082"/>
                  </a:cubicBezTo>
                  <a:cubicBezTo>
                    <a:pt x="5546" y="3919"/>
                    <a:pt x="5190" y="4735"/>
                    <a:pt x="4855" y="5551"/>
                  </a:cubicBezTo>
                  <a:cubicBezTo>
                    <a:pt x="4625" y="6116"/>
                    <a:pt x="4416" y="6660"/>
                    <a:pt x="4269" y="7204"/>
                  </a:cubicBezTo>
                  <a:cubicBezTo>
                    <a:pt x="4269" y="7267"/>
                    <a:pt x="4227" y="7288"/>
                    <a:pt x="4206" y="7351"/>
                  </a:cubicBezTo>
                  <a:cubicBezTo>
                    <a:pt x="3746" y="8167"/>
                    <a:pt x="3265" y="8983"/>
                    <a:pt x="2700" y="9736"/>
                  </a:cubicBezTo>
                  <a:cubicBezTo>
                    <a:pt x="2198" y="10406"/>
                    <a:pt x="1612" y="10971"/>
                    <a:pt x="942" y="11452"/>
                  </a:cubicBezTo>
                  <a:cubicBezTo>
                    <a:pt x="733" y="11598"/>
                    <a:pt x="524" y="11745"/>
                    <a:pt x="336" y="11891"/>
                  </a:cubicBezTo>
                  <a:cubicBezTo>
                    <a:pt x="210" y="11996"/>
                    <a:pt x="105" y="12121"/>
                    <a:pt x="43" y="12226"/>
                  </a:cubicBezTo>
                  <a:cubicBezTo>
                    <a:pt x="22" y="12247"/>
                    <a:pt x="22" y="12310"/>
                    <a:pt x="1" y="12331"/>
                  </a:cubicBezTo>
                  <a:cubicBezTo>
                    <a:pt x="22" y="12352"/>
                    <a:pt x="22" y="12352"/>
                    <a:pt x="22" y="12393"/>
                  </a:cubicBezTo>
                  <a:cubicBezTo>
                    <a:pt x="43" y="12393"/>
                    <a:pt x="105" y="12393"/>
                    <a:pt x="147" y="12352"/>
                  </a:cubicBezTo>
                  <a:cubicBezTo>
                    <a:pt x="419" y="12247"/>
                    <a:pt x="670" y="12142"/>
                    <a:pt x="942" y="12017"/>
                  </a:cubicBezTo>
                  <a:cubicBezTo>
                    <a:pt x="1528" y="11724"/>
                    <a:pt x="2030" y="11347"/>
                    <a:pt x="2512" y="10866"/>
                  </a:cubicBezTo>
                  <a:cubicBezTo>
                    <a:pt x="3014" y="10364"/>
                    <a:pt x="3453" y="9778"/>
                    <a:pt x="3872" y="9192"/>
                  </a:cubicBezTo>
                  <a:cubicBezTo>
                    <a:pt x="4311" y="8606"/>
                    <a:pt x="4625" y="7937"/>
                    <a:pt x="4855" y="7267"/>
                  </a:cubicBezTo>
                  <a:cubicBezTo>
                    <a:pt x="5127" y="6535"/>
                    <a:pt x="5357" y="5761"/>
                    <a:pt x="5608" y="5007"/>
                  </a:cubicBezTo>
                  <a:cubicBezTo>
                    <a:pt x="5859" y="4359"/>
                    <a:pt x="6069" y="3731"/>
                    <a:pt x="6382" y="3103"/>
                  </a:cubicBezTo>
                  <a:cubicBezTo>
                    <a:pt x="6424" y="3020"/>
                    <a:pt x="6487" y="2915"/>
                    <a:pt x="6529" y="2831"/>
                  </a:cubicBezTo>
                  <a:cubicBezTo>
                    <a:pt x="6613" y="2706"/>
                    <a:pt x="6696" y="2559"/>
                    <a:pt x="6738" y="2392"/>
                  </a:cubicBezTo>
                  <a:cubicBezTo>
                    <a:pt x="6947" y="1785"/>
                    <a:pt x="7031" y="1199"/>
                    <a:pt x="6968" y="572"/>
                  </a:cubicBezTo>
                  <a:cubicBezTo>
                    <a:pt x="6968" y="425"/>
                    <a:pt x="6927" y="279"/>
                    <a:pt x="6864" y="153"/>
                  </a:cubicBezTo>
                  <a:cubicBezTo>
                    <a:pt x="6824" y="48"/>
                    <a:pt x="6768" y="1"/>
                    <a:pt x="6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57"/>
            <p:cNvSpPr/>
            <p:nvPr/>
          </p:nvSpPr>
          <p:spPr>
            <a:xfrm>
              <a:off x="4866375" y="3257525"/>
              <a:ext cx="218150" cy="187675"/>
            </a:xfrm>
            <a:custGeom>
              <a:avLst/>
              <a:gdLst/>
              <a:ahLst/>
              <a:cxnLst/>
              <a:rect l="l" t="t" r="r" b="b"/>
              <a:pathLst>
                <a:path w="8726" h="7507" extrusionOk="0">
                  <a:moveTo>
                    <a:pt x="8422" y="0"/>
                  </a:moveTo>
                  <a:cubicBezTo>
                    <a:pt x="8323" y="0"/>
                    <a:pt x="8223" y="26"/>
                    <a:pt x="8119" y="79"/>
                  </a:cubicBezTo>
                  <a:cubicBezTo>
                    <a:pt x="7993" y="162"/>
                    <a:pt x="7888" y="267"/>
                    <a:pt x="7784" y="393"/>
                  </a:cubicBezTo>
                  <a:cubicBezTo>
                    <a:pt x="7596" y="665"/>
                    <a:pt x="7470" y="979"/>
                    <a:pt x="7303" y="1271"/>
                  </a:cubicBezTo>
                  <a:cubicBezTo>
                    <a:pt x="7156" y="1585"/>
                    <a:pt x="6989" y="1899"/>
                    <a:pt x="6821" y="2213"/>
                  </a:cubicBezTo>
                  <a:cubicBezTo>
                    <a:pt x="6717" y="2380"/>
                    <a:pt x="6549" y="2527"/>
                    <a:pt x="6424" y="2673"/>
                  </a:cubicBezTo>
                  <a:cubicBezTo>
                    <a:pt x="6298" y="2841"/>
                    <a:pt x="6110" y="2903"/>
                    <a:pt x="5901" y="2945"/>
                  </a:cubicBezTo>
                  <a:cubicBezTo>
                    <a:pt x="5817" y="2966"/>
                    <a:pt x="5775" y="2966"/>
                    <a:pt x="5733" y="3050"/>
                  </a:cubicBezTo>
                  <a:cubicBezTo>
                    <a:pt x="5378" y="3845"/>
                    <a:pt x="4834" y="4515"/>
                    <a:pt x="4143" y="5059"/>
                  </a:cubicBezTo>
                  <a:cubicBezTo>
                    <a:pt x="3097" y="5916"/>
                    <a:pt x="1925" y="6502"/>
                    <a:pt x="649" y="6858"/>
                  </a:cubicBezTo>
                  <a:cubicBezTo>
                    <a:pt x="502" y="6879"/>
                    <a:pt x="377" y="6942"/>
                    <a:pt x="251" y="7025"/>
                  </a:cubicBezTo>
                  <a:cubicBezTo>
                    <a:pt x="168" y="7067"/>
                    <a:pt x="84" y="7172"/>
                    <a:pt x="63" y="7172"/>
                  </a:cubicBezTo>
                  <a:cubicBezTo>
                    <a:pt x="0" y="7277"/>
                    <a:pt x="42" y="7381"/>
                    <a:pt x="147" y="7444"/>
                  </a:cubicBezTo>
                  <a:cubicBezTo>
                    <a:pt x="209" y="7486"/>
                    <a:pt x="293" y="7507"/>
                    <a:pt x="377" y="7507"/>
                  </a:cubicBezTo>
                  <a:cubicBezTo>
                    <a:pt x="523" y="7507"/>
                    <a:pt x="691" y="7486"/>
                    <a:pt x="816" y="7444"/>
                  </a:cubicBezTo>
                  <a:cubicBezTo>
                    <a:pt x="1737" y="7067"/>
                    <a:pt x="2658" y="6670"/>
                    <a:pt x="3515" y="6209"/>
                  </a:cubicBezTo>
                  <a:cubicBezTo>
                    <a:pt x="4122" y="5875"/>
                    <a:pt x="4687" y="5498"/>
                    <a:pt x="5210" y="5038"/>
                  </a:cubicBezTo>
                  <a:cubicBezTo>
                    <a:pt x="5294" y="4954"/>
                    <a:pt x="5399" y="4870"/>
                    <a:pt x="5482" y="4766"/>
                  </a:cubicBezTo>
                  <a:cubicBezTo>
                    <a:pt x="6131" y="3992"/>
                    <a:pt x="6800" y="3217"/>
                    <a:pt x="7407" y="2380"/>
                  </a:cubicBezTo>
                  <a:cubicBezTo>
                    <a:pt x="7909" y="1711"/>
                    <a:pt x="8349" y="979"/>
                    <a:pt x="8684" y="162"/>
                  </a:cubicBezTo>
                  <a:cubicBezTo>
                    <a:pt x="8684" y="142"/>
                    <a:pt x="8684" y="121"/>
                    <a:pt x="8725" y="79"/>
                  </a:cubicBezTo>
                  <a:cubicBezTo>
                    <a:pt x="8621" y="26"/>
                    <a:pt x="8521" y="0"/>
                    <a:pt x="84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57"/>
            <p:cNvSpPr/>
            <p:nvPr/>
          </p:nvSpPr>
          <p:spPr>
            <a:xfrm>
              <a:off x="5320925" y="2985100"/>
              <a:ext cx="185725" cy="296975"/>
            </a:xfrm>
            <a:custGeom>
              <a:avLst/>
              <a:gdLst/>
              <a:ahLst/>
              <a:cxnLst/>
              <a:rect l="l" t="t" r="r" b="b"/>
              <a:pathLst>
                <a:path w="7429" h="11879" extrusionOk="0">
                  <a:moveTo>
                    <a:pt x="272" y="0"/>
                  </a:moveTo>
                  <a:cubicBezTo>
                    <a:pt x="238" y="0"/>
                    <a:pt x="203" y="5"/>
                    <a:pt x="168" y="12"/>
                  </a:cubicBezTo>
                  <a:cubicBezTo>
                    <a:pt x="64" y="54"/>
                    <a:pt x="1" y="137"/>
                    <a:pt x="64" y="221"/>
                  </a:cubicBezTo>
                  <a:cubicBezTo>
                    <a:pt x="85" y="305"/>
                    <a:pt x="126" y="388"/>
                    <a:pt x="189" y="472"/>
                  </a:cubicBezTo>
                  <a:cubicBezTo>
                    <a:pt x="336" y="619"/>
                    <a:pt x="503" y="807"/>
                    <a:pt x="650" y="953"/>
                  </a:cubicBezTo>
                  <a:cubicBezTo>
                    <a:pt x="1005" y="1267"/>
                    <a:pt x="1319" y="1581"/>
                    <a:pt x="1675" y="1874"/>
                  </a:cubicBezTo>
                  <a:cubicBezTo>
                    <a:pt x="2407" y="2481"/>
                    <a:pt x="3014" y="3192"/>
                    <a:pt x="3516" y="3987"/>
                  </a:cubicBezTo>
                  <a:cubicBezTo>
                    <a:pt x="3851" y="4573"/>
                    <a:pt x="4207" y="5138"/>
                    <a:pt x="4583" y="5703"/>
                  </a:cubicBezTo>
                  <a:cubicBezTo>
                    <a:pt x="4771" y="5975"/>
                    <a:pt x="5002" y="6247"/>
                    <a:pt x="5211" y="6498"/>
                  </a:cubicBezTo>
                  <a:cubicBezTo>
                    <a:pt x="5253" y="6561"/>
                    <a:pt x="5295" y="6624"/>
                    <a:pt x="5315" y="6666"/>
                  </a:cubicBezTo>
                  <a:cubicBezTo>
                    <a:pt x="5567" y="7419"/>
                    <a:pt x="5922" y="8151"/>
                    <a:pt x="6194" y="8925"/>
                  </a:cubicBezTo>
                  <a:cubicBezTo>
                    <a:pt x="6362" y="9281"/>
                    <a:pt x="6487" y="9679"/>
                    <a:pt x="6613" y="10034"/>
                  </a:cubicBezTo>
                  <a:cubicBezTo>
                    <a:pt x="6780" y="10453"/>
                    <a:pt x="6885" y="10913"/>
                    <a:pt x="6948" y="11373"/>
                  </a:cubicBezTo>
                  <a:cubicBezTo>
                    <a:pt x="6948" y="11499"/>
                    <a:pt x="6989" y="11645"/>
                    <a:pt x="7073" y="11750"/>
                  </a:cubicBezTo>
                  <a:cubicBezTo>
                    <a:pt x="7148" y="11806"/>
                    <a:pt x="7206" y="11879"/>
                    <a:pt x="7322" y="11879"/>
                  </a:cubicBezTo>
                  <a:cubicBezTo>
                    <a:pt x="7336" y="11879"/>
                    <a:pt x="7350" y="11878"/>
                    <a:pt x="7366" y="11876"/>
                  </a:cubicBezTo>
                  <a:cubicBezTo>
                    <a:pt x="7387" y="11687"/>
                    <a:pt x="7408" y="11541"/>
                    <a:pt x="7408" y="11373"/>
                  </a:cubicBezTo>
                  <a:cubicBezTo>
                    <a:pt x="7429" y="10850"/>
                    <a:pt x="7324" y="10327"/>
                    <a:pt x="7094" y="9783"/>
                  </a:cubicBezTo>
                  <a:cubicBezTo>
                    <a:pt x="6906" y="9197"/>
                    <a:pt x="6655" y="8674"/>
                    <a:pt x="6424" y="8151"/>
                  </a:cubicBezTo>
                  <a:cubicBezTo>
                    <a:pt x="6173" y="7649"/>
                    <a:pt x="5943" y="7126"/>
                    <a:pt x="5713" y="6603"/>
                  </a:cubicBezTo>
                  <a:cubicBezTo>
                    <a:pt x="5546" y="6268"/>
                    <a:pt x="5378" y="5933"/>
                    <a:pt x="5190" y="5598"/>
                  </a:cubicBezTo>
                  <a:cubicBezTo>
                    <a:pt x="4144" y="3757"/>
                    <a:pt x="2826" y="2104"/>
                    <a:pt x="1235" y="723"/>
                  </a:cubicBezTo>
                  <a:cubicBezTo>
                    <a:pt x="1005" y="493"/>
                    <a:pt x="712" y="284"/>
                    <a:pt x="461" y="75"/>
                  </a:cubicBezTo>
                  <a:cubicBezTo>
                    <a:pt x="405" y="19"/>
                    <a:pt x="340"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57"/>
            <p:cNvSpPr/>
            <p:nvPr/>
          </p:nvSpPr>
          <p:spPr>
            <a:xfrm>
              <a:off x="4824525" y="3140225"/>
              <a:ext cx="185725" cy="188325"/>
            </a:xfrm>
            <a:custGeom>
              <a:avLst/>
              <a:gdLst/>
              <a:ahLst/>
              <a:cxnLst/>
              <a:rect l="l" t="t" r="r" b="b"/>
              <a:pathLst>
                <a:path w="7429" h="7533" extrusionOk="0">
                  <a:moveTo>
                    <a:pt x="7303" y="0"/>
                  </a:moveTo>
                  <a:cubicBezTo>
                    <a:pt x="7177" y="105"/>
                    <a:pt x="7052" y="168"/>
                    <a:pt x="6947" y="272"/>
                  </a:cubicBezTo>
                  <a:cubicBezTo>
                    <a:pt x="6361" y="753"/>
                    <a:pt x="5838" y="1318"/>
                    <a:pt x="5336" y="1925"/>
                  </a:cubicBezTo>
                  <a:cubicBezTo>
                    <a:pt x="4917" y="2448"/>
                    <a:pt x="4478" y="2971"/>
                    <a:pt x="4060" y="3494"/>
                  </a:cubicBezTo>
                  <a:cubicBezTo>
                    <a:pt x="3285" y="4457"/>
                    <a:pt x="2344" y="5294"/>
                    <a:pt x="1381" y="6089"/>
                  </a:cubicBezTo>
                  <a:cubicBezTo>
                    <a:pt x="921" y="6424"/>
                    <a:pt x="523" y="6821"/>
                    <a:pt x="147" y="7177"/>
                  </a:cubicBezTo>
                  <a:cubicBezTo>
                    <a:pt x="84" y="7219"/>
                    <a:pt x="63" y="7261"/>
                    <a:pt x="0" y="7303"/>
                  </a:cubicBezTo>
                  <a:cubicBezTo>
                    <a:pt x="84" y="7449"/>
                    <a:pt x="189" y="7491"/>
                    <a:pt x="314" y="7491"/>
                  </a:cubicBezTo>
                  <a:cubicBezTo>
                    <a:pt x="461" y="7533"/>
                    <a:pt x="607" y="7533"/>
                    <a:pt x="733" y="7533"/>
                  </a:cubicBezTo>
                  <a:cubicBezTo>
                    <a:pt x="795" y="7533"/>
                    <a:pt x="837" y="7470"/>
                    <a:pt x="900" y="7449"/>
                  </a:cubicBezTo>
                  <a:cubicBezTo>
                    <a:pt x="1339" y="7051"/>
                    <a:pt x="1758" y="6654"/>
                    <a:pt x="2197" y="6256"/>
                  </a:cubicBezTo>
                  <a:cubicBezTo>
                    <a:pt x="3181" y="5399"/>
                    <a:pt x="4122" y="4499"/>
                    <a:pt x="5022" y="3557"/>
                  </a:cubicBezTo>
                  <a:cubicBezTo>
                    <a:pt x="5148" y="3453"/>
                    <a:pt x="5231" y="3306"/>
                    <a:pt x="5336" y="3181"/>
                  </a:cubicBezTo>
                  <a:cubicBezTo>
                    <a:pt x="5692" y="2762"/>
                    <a:pt x="6047" y="2344"/>
                    <a:pt x="6424" y="1925"/>
                  </a:cubicBezTo>
                  <a:cubicBezTo>
                    <a:pt x="6675" y="1590"/>
                    <a:pt x="6968" y="1277"/>
                    <a:pt x="7177" y="900"/>
                  </a:cubicBezTo>
                  <a:cubicBezTo>
                    <a:pt x="7282" y="733"/>
                    <a:pt x="7386" y="565"/>
                    <a:pt x="7407" y="356"/>
                  </a:cubicBezTo>
                  <a:cubicBezTo>
                    <a:pt x="7428" y="230"/>
                    <a:pt x="7407" y="126"/>
                    <a:pt x="7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57"/>
            <p:cNvSpPr/>
            <p:nvPr/>
          </p:nvSpPr>
          <p:spPr>
            <a:xfrm>
              <a:off x="5185975" y="3248600"/>
              <a:ext cx="79525" cy="191375"/>
            </a:xfrm>
            <a:custGeom>
              <a:avLst/>
              <a:gdLst/>
              <a:ahLst/>
              <a:cxnLst/>
              <a:rect l="l" t="t" r="r" b="b"/>
              <a:pathLst>
                <a:path w="3181" h="7655" extrusionOk="0">
                  <a:moveTo>
                    <a:pt x="2617" y="1"/>
                  </a:moveTo>
                  <a:cubicBezTo>
                    <a:pt x="2574" y="1"/>
                    <a:pt x="2544" y="32"/>
                    <a:pt x="2532" y="101"/>
                  </a:cubicBezTo>
                  <a:cubicBezTo>
                    <a:pt x="2470" y="206"/>
                    <a:pt x="2470" y="310"/>
                    <a:pt x="2470" y="415"/>
                  </a:cubicBezTo>
                  <a:cubicBezTo>
                    <a:pt x="2470" y="729"/>
                    <a:pt x="2511" y="1064"/>
                    <a:pt x="2511" y="1377"/>
                  </a:cubicBezTo>
                  <a:cubicBezTo>
                    <a:pt x="2511" y="2172"/>
                    <a:pt x="2365" y="2947"/>
                    <a:pt x="2198" y="3742"/>
                  </a:cubicBezTo>
                  <a:cubicBezTo>
                    <a:pt x="2030" y="4349"/>
                    <a:pt x="1842" y="4934"/>
                    <a:pt x="1612" y="5520"/>
                  </a:cubicBezTo>
                  <a:cubicBezTo>
                    <a:pt x="1570" y="5646"/>
                    <a:pt x="1570" y="5646"/>
                    <a:pt x="1423" y="5646"/>
                  </a:cubicBezTo>
                  <a:lnTo>
                    <a:pt x="1319" y="5646"/>
                  </a:lnTo>
                  <a:cubicBezTo>
                    <a:pt x="1089" y="5604"/>
                    <a:pt x="1005" y="5520"/>
                    <a:pt x="963" y="5311"/>
                  </a:cubicBezTo>
                  <a:cubicBezTo>
                    <a:pt x="984" y="5144"/>
                    <a:pt x="1005" y="4997"/>
                    <a:pt x="1068" y="4830"/>
                  </a:cubicBezTo>
                  <a:cubicBezTo>
                    <a:pt x="1172" y="4495"/>
                    <a:pt x="1319" y="4160"/>
                    <a:pt x="1465" y="3825"/>
                  </a:cubicBezTo>
                  <a:cubicBezTo>
                    <a:pt x="1528" y="3637"/>
                    <a:pt x="1591" y="3470"/>
                    <a:pt x="1633" y="3323"/>
                  </a:cubicBezTo>
                  <a:cubicBezTo>
                    <a:pt x="1674" y="3219"/>
                    <a:pt x="1695" y="3114"/>
                    <a:pt x="1695" y="3009"/>
                  </a:cubicBezTo>
                  <a:cubicBezTo>
                    <a:pt x="1695" y="2800"/>
                    <a:pt x="1591" y="2716"/>
                    <a:pt x="1402" y="2696"/>
                  </a:cubicBezTo>
                  <a:lnTo>
                    <a:pt x="1214" y="2696"/>
                  </a:lnTo>
                  <a:cubicBezTo>
                    <a:pt x="1151" y="2988"/>
                    <a:pt x="1089" y="3260"/>
                    <a:pt x="1005" y="3533"/>
                  </a:cubicBezTo>
                  <a:cubicBezTo>
                    <a:pt x="838" y="4244"/>
                    <a:pt x="649" y="4934"/>
                    <a:pt x="482" y="5646"/>
                  </a:cubicBezTo>
                  <a:cubicBezTo>
                    <a:pt x="377" y="6022"/>
                    <a:pt x="335" y="6399"/>
                    <a:pt x="273" y="6776"/>
                  </a:cubicBezTo>
                  <a:cubicBezTo>
                    <a:pt x="273" y="6859"/>
                    <a:pt x="252" y="6880"/>
                    <a:pt x="210" y="6922"/>
                  </a:cubicBezTo>
                  <a:cubicBezTo>
                    <a:pt x="21" y="7090"/>
                    <a:pt x="1" y="7278"/>
                    <a:pt x="168" y="7424"/>
                  </a:cubicBezTo>
                  <a:cubicBezTo>
                    <a:pt x="335" y="7550"/>
                    <a:pt x="482" y="7634"/>
                    <a:pt x="670" y="7654"/>
                  </a:cubicBezTo>
                  <a:cubicBezTo>
                    <a:pt x="733" y="7613"/>
                    <a:pt x="775" y="7529"/>
                    <a:pt x="838" y="7487"/>
                  </a:cubicBezTo>
                  <a:cubicBezTo>
                    <a:pt x="1570" y="6483"/>
                    <a:pt x="2114" y="5416"/>
                    <a:pt x="2511" y="4265"/>
                  </a:cubicBezTo>
                  <a:cubicBezTo>
                    <a:pt x="2721" y="3679"/>
                    <a:pt x="2867" y="3093"/>
                    <a:pt x="2972" y="2486"/>
                  </a:cubicBezTo>
                  <a:cubicBezTo>
                    <a:pt x="2972" y="2403"/>
                    <a:pt x="3035" y="2319"/>
                    <a:pt x="3055" y="2256"/>
                  </a:cubicBezTo>
                  <a:cubicBezTo>
                    <a:pt x="3160" y="2047"/>
                    <a:pt x="3181" y="1796"/>
                    <a:pt x="3181" y="1566"/>
                  </a:cubicBezTo>
                  <a:cubicBezTo>
                    <a:pt x="3181" y="1105"/>
                    <a:pt x="3076" y="687"/>
                    <a:pt x="2867" y="268"/>
                  </a:cubicBezTo>
                  <a:cubicBezTo>
                    <a:pt x="2846" y="185"/>
                    <a:pt x="2783" y="101"/>
                    <a:pt x="2742" y="59"/>
                  </a:cubicBezTo>
                  <a:cubicBezTo>
                    <a:pt x="2695" y="22"/>
                    <a:pt x="2652" y="1"/>
                    <a:pt x="2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57"/>
            <p:cNvSpPr/>
            <p:nvPr/>
          </p:nvSpPr>
          <p:spPr>
            <a:xfrm>
              <a:off x="4927575" y="3391025"/>
              <a:ext cx="155900" cy="104300"/>
            </a:xfrm>
            <a:custGeom>
              <a:avLst/>
              <a:gdLst/>
              <a:ahLst/>
              <a:cxnLst/>
              <a:rect l="l" t="t" r="r" b="b"/>
              <a:pathLst>
                <a:path w="6236" h="4172" extrusionOk="0">
                  <a:moveTo>
                    <a:pt x="5627" y="0"/>
                  </a:moveTo>
                  <a:cubicBezTo>
                    <a:pt x="5552" y="0"/>
                    <a:pt x="5475" y="26"/>
                    <a:pt x="5399" y="74"/>
                  </a:cubicBezTo>
                  <a:cubicBezTo>
                    <a:pt x="5294" y="158"/>
                    <a:pt x="5210" y="284"/>
                    <a:pt x="5148" y="430"/>
                  </a:cubicBezTo>
                  <a:cubicBezTo>
                    <a:pt x="5022" y="807"/>
                    <a:pt x="4750" y="1079"/>
                    <a:pt x="4457" y="1330"/>
                  </a:cubicBezTo>
                  <a:cubicBezTo>
                    <a:pt x="4039" y="1727"/>
                    <a:pt x="3557" y="2020"/>
                    <a:pt x="3055" y="2250"/>
                  </a:cubicBezTo>
                  <a:lnTo>
                    <a:pt x="1402" y="3045"/>
                  </a:lnTo>
                  <a:cubicBezTo>
                    <a:pt x="963" y="3276"/>
                    <a:pt x="523" y="3527"/>
                    <a:pt x="147" y="3924"/>
                  </a:cubicBezTo>
                  <a:lnTo>
                    <a:pt x="0" y="4092"/>
                  </a:lnTo>
                  <a:cubicBezTo>
                    <a:pt x="105" y="4113"/>
                    <a:pt x="168" y="4154"/>
                    <a:pt x="251" y="4154"/>
                  </a:cubicBezTo>
                  <a:cubicBezTo>
                    <a:pt x="313" y="4167"/>
                    <a:pt x="372" y="4172"/>
                    <a:pt x="431" y="4172"/>
                  </a:cubicBezTo>
                  <a:cubicBezTo>
                    <a:pt x="573" y="4172"/>
                    <a:pt x="710" y="4142"/>
                    <a:pt x="858" y="4113"/>
                  </a:cubicBezTo>
                  <a:cubicBezTo>
                    <a:pt x="2051" y="3736"/>
                    <a:pt x="3202" y="3192"/>
                    <a:pt x="4290" y="2543"/>
                  </a:cubicBezTo>
                  <a:cubicBezTo>
                    <a:pt x="4771" y="2250"/>
                    <a:pt x="5252" y="1916"/>
                    <a:pt x="5712" y="1602"/>
                  </a:cubicBezTo>
                  <a:cubicBezTo>
                    <a:pt x="6089" y="1330"/>
                    <a:pt x="6236" y="890"/>
                    <a:pt x="6110" y="472"/>
                  </a:cubicBezTo>
                  <a:cubicBezTo>
                    <a:pt x="6068" y="325"/>
                    <a:pt x="5984" y="221"/>
                    <a:pt x="5880" y="116"/>
                  </a:cubicBezTo>
                  <a:cubicBezTo>
                    <a:pt x="5800" y="37"/>
                    <a:pt x="5715" y="0"/>
                    <a:pt x="56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57"/>
            <p:cNvSpPr/>
            <p:nvPr/>
          </p:nvSpPr>
          <p:spPr>
            <a:xfrm>
              <a:off x="5260250" y="2458350"/>
              <a:ext cx="264725" cy="125850"/>
            </a:xfrm>
            <a:custGeom>
              <a:avLst/>
              <a:gdLst/>
              <a:ahLst/>
              <a:cxnLst/>
              <a:rect l="l" t="t" r="r" b="b"/>
              <a:pathLst>
                <a:path w="10589" h="5034" extrusionOk="0">
                  <a:moveTo>
                    <a:pt x="1013" y="0"/>
                  </a:moveTo>
                  <a:cubicBezTo>
                    <a:pt x="767" y="0"/>
                    <a:pt x="531" y="17"/>
                    <a:pt x="315" y="54"/>
                  </a:cubicBezTo>
                  <a:cubicBezTo>
                    <a:pt x="84" y="116"/>
                    <a:pt x="1" y="409"/>
                    <a:pt x="440" y="430"/>
                  </a:cubicBezTo>
                  <a:cubicBezTo>
                    <a:pt x="1779" y="535"/>
                    <a:pt x="3035" y="1058"/>
                    <a:pt x="4269" y="1497"/>
                  </a:cubicBezTo>
                  <a:cubicBezTo>
                    <a:pt x="4416" y="1581"/>
                    <a:pt x="4604" y="1665"/>
                    <a:pt x="4792" y="1727"/>
                  </a:cubicBezTo>
                  <a:cubicBezTo>
                    <a:pt x="5525" y="2041"/>
                    <a:pt x="6257" y="2334"/>
                    <a:pt x="6968" y="2732"/>
                  </a:cubicBezTo>
                  <a:cubicBezTo>
                    <a:pt x="7408" y="2962"/>
                    <a:pt x="7805" y="3255"/>
                    <a:pt x="8182" y="3548"/>
                  </a:cubicBezTo>
                  <a:cubicBezTo>
                    <a:pt x="8810" y="4008"/>
                    <a:pt x="9479" y="4489"/>
                    <a:pt x="10149" y="4887"/>
                  </a:cubicBezTo>
                  <a:cubicBezTo>
                    <a:pt x="10274" y="4950"/>
                    <a:pt x="10442" y="5033"/>
                    <a:pt x="10567" y="5033"/>
                  </a:cubicBezTo>
                  <a:lnTo>
                    <a:pt x="10588" y="5012"/>
                  </a:lnTo>
                  <a:cubicBezTo>
                    <a:pt x="10546" y="4929"/>
                    <a:pt x="10525" y="4824"/>
                    <a:pt x="10463" y="4740"/>
                  </a:cubicBezTo>
                  <a:cubicBezTo>
                    <a:pt x="10232" y="4385"/>
                    <a:pt x="9939" y="4071"/>
                    <a:pt x="9605" y="3778"/>
                  </a:cubicBezTo>
                  <a:cubicBezTo>
                    <a:pt x="9186" y="3443"/>
                    <a:pt x="8747" y="3171"/>
                    <a:pt x="8266" y="2878"/>
                  </a:cubicBezTo>
                  <a:cubicBezTo>
                    <a:pt x="7889" y="2648"/>
                    <a:pt x="7512" y="2418"/>
                    <a:pt x="7157" y="2125"/>
                  </a:cubicBezTo>
                  <a:cubicBezTo>
                    <a:pt x="7136" y="2104"/>
                    <a:pt x="7094" y="2083"/>
                    <a:pt x="7073" y="2083"/>
                  </a:cubicBezTo>
                  <a:cubicBezTo>
                    <a:pt x="6320" y="1811"/>
                    <a:pt x="5650" y="1414"/>
                    <a:pt x="4939" y="1079"/>
                  </a:cubicBezTo>
                  <a:cubicBezTo>
                    <a:pt x="4478" y="849"/>
                    <a:pt x="3997" y="639"/>
                    <a:pt x="3495" y="451"/>
                  </a:cubicBezTo>
                  <a:cubicBezTo>
                    <a:pt x="3307" y="367"/>
                    <a:pt x="3077" y="326"/>
                    <a:pt x="2888" y="284"/>
                  </a:cubicBezTo>
                  <a:cubicBezTo>
                    <a:pt x="2292" y="105"/>
                    <a:pt x="1622" y="0"/>
                    <a:pt x="10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57"/>
            <p:cNvSpPr/>
            <p:nvPr/>
          </p:nvSpPr>
          <p:spPr>
            <a:xfrm>
              <a:off x="5103850" y="2547500"/>
              <a:ext cx="228625" cy="41400"/>
            </a:xfrm>
            <a:custGeom>
              <a:avLst/>
              <a:gdLst/>
              <a:ahLst/>
              <a:cxnLst/>
              <a:rect l="l" t="t" r="r" b="b"/>
              <a:pathLst>
                <a:path w="9145" h="1656" extrusionOk="0">
                  <a:moveTo>
                    <a:pt x="2350" y="1"/>
                  </a:moveTo>
                  <a:cubicBezTo>
                    <a:pt x="1665" y="1"/>
                    <a:pt x="980" y="142"/>
                    <a:pt x="314" y="338"/>
                  </a:cubicBezTo>
                  <a:cubicBezTo>
                    <a:pt x="210" y="379"/>
                    <a:pt x="84" y="421"/>
                    <a:pt x="1" y="547"/>
                  </a:cubicBezTo>
                  <a:cubicBezTo>
                    <a:pt x="168" y="651"/>
                    <a:pt x="293" y="693"/>
                    <a:pt x="461" y="693"/>
                  </a:cubicBezTo>
                  <a:lnTo>
                    <a:pt x="921" y="693"/>
                  </a:lnTo>
                  <a:cubicBezTo>
                    <a:pt x="1633" y="693"/>
                    <a:pt x="2365" y="714"/>
                    <a:pt x="3076" y="735"/>
                  </a:cubicBezTo>
                  <a:cubicBezTo>
                    <a:pt x="4269" y="798"/>
                    <a:pt x="5503" y="965"/>
                    <a:pt x="6675" y="1237"/>
                  </a:cubicBezTo>
                  <a:cubicBezTo>
                    <a:pt x="7073" y="1321"/>
                    <a:pt x="7470" y="1446"/>
                    <a:pt x="7847" y="1551"/>
                  </a:cubicBezTo>
                  <a:cubicBezTo>
                    <a:pt x="8076" y="1623"/>
                    <a:pt x="8314" y="1655"/>
                    <a:pt x="8549" y="1655"/>
                  </a:cubicBezTo>
                  <a:cubicBezTo>
                    <a:pt x="8658" y="1655"/>
                    <a:pt x="8766" y="1648"/>
                    <a:pt x="8872" y="1635"/>
                  </a:cubicBezTo>
                  <a:cubicBezTo>
                    <a:pt x="8893" y="1635"/>
                    <a:pt x="8935" y="1635"/>
                    <a:pt x="8914" y="1572"/>
                  </a:cubicBezTo>
                  <a:cubicBezTo>
                    <a:pt x="8998" y="1551"/>
                    <a:pt x="9102" y="1551"/>
                    <a:pt x="9102" y="1446"/>
                  </a:cubicBezTo>
                  <a:cubicBezTo>
                    <a:pt x="9144" y="1363"/>
                    <a:pt x="9040" y="1321"/>
                    <a:pt x="8977" y="1279"/>
                  </a:cubicBezTo>
                  <a:cubicBezTo>
                    <a:pt x="8893" y="1258"/>
                    <a:pt x="8809" y="1216"/>
                    <a:pt x="8747" y="1174"/>
                  </a:cubicBezTo>
                  <a:cubicBezTo>
                    <a:pt x="8558" y="1133"/>
                    <a:pt x="8412" y="1070"/>
                    <a:pt x="8224" y="1028"/>
                  </a:cubicBezTo>
                  <a:cubicBezTo>
                    <a:pt x="7198" y="756"/>
                    <a:pt x="6152" y="484"/>
                    <a:pt x="5085" y="296"/>
                  </a:cubicBezTo>
                  <a:cubicBezTo>
                    <a:pt x="4227" y="128"/>
                    <a:pt x="3348" y="24"/>
                    <a:pt x="2490" y="3"/>
                  </a:cubicBezTo>
                  <a:cubicBezTo>
                    <a:pt x="2444" y="1"/>
                    <a:pt x="2397" y="1"/>
                    <a:pt x="2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57"/>
            <p:cNvSpPr/>
            <p:nvPr/>
          </p:nvSpPr>
          <p:spPr>
            <a:xfrm>
              <a:off x="4985100" y="2451550"/>
              <a:ext cx="250075" cy="39225"/>
            </a:xfrm>
            <a:custGeom>
              <a:avLst/>
              <a:gdLst/>
              <a:ahLst/>
              <a:cxnLst/>
              <a:rect l="l" t="t" r="r" b="b"/>
              <a:pathLst>
                <a:path w="10003" h="1569" extrusionOk="0">
                  <a:moveTo>
                    <a:pt x="7852" y="0"/>
                  </a:moveTo>
                  <a:cubicBezTo>
                    <a:pt x="7309" y="0"/>
                    <a:pt x="6762" y="50"/>
                    <a:pt x="6215" y="137"/>
                  </a:cubicBezTo>
                  <a:cubicBezTo>
                    <a:pt x="5399" y="242"/>
                    <a:pt x="4604" y="367"/>
                    <a:pt x="3788" y="472"/>
                  </a:cubicBezTo>
                  <a:cubicBezTo>
                    <a:pt x="3411" y="514"/>
                    <a:pt x="3035" y="514"/>
                    <a:pt x="2658" y="556"/>
                  </a:cubicBezTo>
                  <a:cubicBezTo>
                    <a:pt x="2470" y="556"/>
                    <a:pt x="2303" y="577"/>
                    <a:pt x="2114" y="619"/>
                  </a:cubicBezTo>
                  <a:cubicBezTo>
                    <a:pt x="1528" y="765"/>
                    <a:pt x="963" y="932"/>
                    <a:pt x="419" y="1183"/>
                  </a:cubicBezTo>
                  <a:cubicBezTo>
                    <a:pt x="315" y="1225"/>
                    <a:pt x="168" y="1288"/>
                    <a:pt x="64" y="1351"/>
                  </a:cubicBezTo>
                  <a:cubicBezTo>
                    <a:pt x="22" y="1351"/>
                    <a:pt x="1" y="1414"/>
                    <a:pt x="1" y="1455"/>
                  </a:cubicBezTo>
                  <a:cubicBezTo>
                    <a:pt x="1" y="1518"/>
                    <a:pt x="64" y="1539"/>
                    <a:pt x="126" y="1539"/>
                  </a:cubicBezTo>
                  <a:cubicBezTo>
                    <a:pt x="264" y="1551"/>
                    <a:pt x="407" y="1568"/>
                    <a:pt x="550" y="1568"/>
                  </a:cubicBezTo>
                  <a:cubicBezTo>
                    <a:pt x="669" y="1568"/>
                    <a:pt x="787" y="1556"/>
                    <a:pt x="901" y="1518"/>
                  </a:cubicBezTo>
                  <a:cubicBezTo>
                    <a:pt x="1926" y="1204"/>
                    <a:pt x="2993" y="1016"/>
                    <a:pt x="4039" y="891"/>
                  </a:cubicBezTo>
                  <a:cubicBezTo>
                    <a:pt x="5085" y="723"/>
                    <a:pt x="6132" y="598"/>
                    <a:pt x="7178" y="472"/>
                  </a:cubicBezTo>
                  <a:cubicBezTo>
                    <a:pt x="7227" y="465"/>
                    <a:pt x="7275" y="463"/>
                    <a:pt x="7325" y="463"/>
                  </a:cubicBezTo>
                  <a:cubicBezTo>
                    <a:pt x="7424" y="463"/>
                    <a:pt x="7526" y="472"/>
                    <a:pt x="7638" y="472"/>
                  </a:cubicBezTo>
                  <a:cubicBezTo>
                    <a:pt x="8077" y="493"/>
                    <a:pt x="8496" y="556"/>
                    <a:pt x="8935" y="577"/>
                  </a:cubicBezTo>
                  <a:lnTo>
                    <a:pt x="9751" y="577"/>
                  </a:lnTo>
                  <a:cubicBezTo>
                    <a:pt x="9835" y="577"/>
                    <a:pt x="9940" y="577"/>
                    <a:pt x="10002" y="556"/>
                  </a:cubicBezTo>
                  <a:cubicBezTo>
                    <a:pt x="9961" y="493"/>
                    <a:pt x="9940" y="451"/>
                    <a:pt x="9877" y="409"/>
                  </a:cubicBezTo>
                  <a:cubicBezTo>
                    <a:pt x="9584" y="263"/>
                    <a:pt x="9312" y="137"/>
                    <a:pt x="8956" y="75"/>
                  </a:cubicBezTo>
                  <a:cubicBezTo>
                    <a:pt x="8591" y="24"/>
                    <a:pt x="8222" y="0"/>
                    <a:pt x="7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57"/>
            <p:cNvSpPr/>
            <p:nvPr/>
          </p:nvSpPr>
          <p:spPr>
            <a:xfrm>
              <a:off x="5434975" y="3224425"/>
              <a:ext cx="49200" cy="203000"/>
            </a:xfrm>
            <a:custGeom>
              <a:avLst/>
              <a:gdLst/>
              <a:ahLst/>
              <a:cxnLst/>
              <a:rect l="l" t="t" r="r" b="b"/>
              <a:pathLst>
                <a:path w="1968" h="8120" extrusionOk="0">
                  <a:moveTo>
                    <a:pt x="21" y="1"/>
                  </a:moveTo>
                  <a:cubicBezTo>
                    <a:pt x="21" y="22"/>
                    <a:pt x="0" y="22"/>
                    <a:pt x="0" y="22"/>
                  </a:cubicBezTo>
                  <a:cubicBezTo>
                    <a:pt x="42" y="440"/>
                    <a:pt x="84" y="880"/>
                    <a:pt x="126" y="1298"/>
                  </a:cubicBezTo>
                  <a:lnTo>
                    <a:pt x="523" y="5232"/>
                  </a:lnTo>
                  <a:cubicBezTo>
                    <a:pt x="565" y="5776"/>
                    <a:pt x="565" y="6341"/>
                    <a:pt x="628" y="6906"/>
                  </a:cubicBezTo>
                  <a:cubicBezTo>
                    <a:pt x="628" y="7136"/>
                    <a:pt x="691" y="7387"/>
                    <a:pt x="753" y="7659"/>
                  </a:cubicBezTo>
                  <a:cubicBezTo>
                    <a:pt x="795" y="7847"/>
                    <a:pt x="900" y="7994"/>
                    <a:pt x="1067" y="8119"/>
                  </a:cubicBezTo>
                  <a:cubicBezTo>
                    <a:pt x="1193" y="7952"/>
                    <a:pt x="1214" y="7743"/>
                    <a:pt x="1256" y="7533"/>
                  </a:cubicBezTo>
                  <a:cubicBezTo>
                    <a:pt x="1297" y="7136"/>
                    <a:pt x="1256" y="6717"/>
                    <a:pt x="1172" y="6320"/>
                  </a:cubicBezTo>
                  <a:cubicBezTo>
                    <a:pt x="1088" y="5860"/>
                    <a:pt x="984" y="5378"/>
                    <a:pt x="900" y="4918"/>
                  </a:cubicBezTo>
                  <a:cubicBezTo>
                    <a:pt x="858" y="4688"/>
                    <a:pt x="837" y="4416"/>
                    <a:pt x="900" y="4165"/>
                  </a:cubicBezTo>
                  <a:cubicBezTo>
                    <a:pt x="942" y="4018"/>
                    <a:pt x="1005" y="3914"/>
                    <a:pt x="1172" y="3872"/>
                  </a:cubicBezTo>
                  <a:cubicBezTo>
                    <a:pt x="1172" y="3935"/>
                    <a:pt x="1193" y="3976"/>
                    <a:pt x="1193" y="4018"/>
                  </a:cubicBezTo>
                  <a:cubicBezTo>
                    <a:pt x="1277" y="4416"/>
                    <a:pt x="1402" y="4772"/>
                    <a:pt x="1611" y="5127"/>
                  </a:cubicBezTo>
                  <a:cubicBezTo>
                    <a:pt x="1653" y="5169"/>
                    <a:pt x="1716" y="5253"/>
                    <a:pt x="1779" y="5295"/>
                  </a:cubicBezTo>
                  <a:cubicBezTo>
                    <a:pt x="1812" y="5319"/>
                    <a:pt x="1838" y="5331"/>
                    <a:pt x="1860" y="5331"/>
                  </a:cubicBezTo>
                  <a:cubicBezTo>
                    <a:pt x="1892" y="5331"/>
                    <a:pt x="1913" y="5303"/>
                    <a:pt x="1925" y="5253"/>
                  </a:cubicBezTo>
                  <a:cubicBezTo>
                    <a:pt x="1967" y="5169"/>
                    <a:pt x="1967" y="5127"/>
                    <a:pt x="1967" y="5044"/>
                  </a:cubicBezTo>
                  <a:lnTo>
                    <a:pt x="1967" y="4813"/>
                  </a:lnTo>
                  <a:cubicBezTo>
                    <a:pt x="1967" y="4541"/>
                    <a:pt x="1883" y="4311"/>
                    <a:pt x="1716" y="4102"/>
                  </a:cubicBezTo>
                  <a:cubicBezTo>
                    <a:pt x="1444" y="3725"/>
                    <a:pt x="1256" y="3286"/>
                    <a:pt x="1088" y="2847"/>
                  </a:cubicBezTo>
                  <a:cubicBezTo>
                    <a:pt x="921" y="2344"/>
                    <a:pt x="753" y="1842"/>
                    <a:pt x="607" y="1361"/>
                  </a:cubicBezTo>
                  <a:cubicBezTo>
                    <a:pt x="461" y="984"/>
                    <a:pt x="335" y="587"/>
                    <a:pt x="147" y="231"/>
                  </a:cubicBezTo>
                  <a:cubicBezTo>
                    <a:pt x="105" y="147"/>
                    <a:pt x="84" y="85"/>
                    <a:pt x="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57"/>
            <p:cNvSpPr/>
            <p:nvPr/>
          </p:nvSpPr>
          <p:spPr>
            <a:xfrm>
              <a:off x="5058875" y="3443725"/>
              <a:ext cx="133400" cy="124700"/>
            </a:xfrm>
            <a:custGeom>
              <a:avLst/>
              <a:gdLst/>
              <a:ahLst/>
              <a:cxnLst/>
              <a:rect l="l" t="t" r="r" b="b"/>
              <a:pathLst>
                <a:path w="5336" h="4988" extrusionOk="0">
                  <a:moveTo>
                    <a:pt x="4975" y="0"/>
                  </a:moveTo>
                  <a:cubicBezTo>
                    <a:pt x="4932" y="0"/>
                    <a:pt x="4885" y="12"/>
                    <a:pt x="4833" y="38"/>
                  </a:cubicBezTo>
                  <a:cubicBezTo>
                    <a:pt x="4729" y="101"/>
                    <a:pt x="4603" y="163"/>
                    <a:pt x="4520" y="247"/>
                  </a:cubicBezTo>
                  <a:cubicBezTo>
                    <a:pt x="4352" y="435"/>
                    <a:pt x="4185" y="582"/>
                    <a:pt x="4059" y="770"/>
                  </a:cubicBezTo>
                  <a:cubicBezTo>
                    <a:pt x="3578" y="1377"/>
                    <a:pt x="3181" y="2046"/>
                    <a:pt x="2825" y="2716"/>
                  </a:cubicBezTo>
                  <a:cubicBezTo>
                    <a:pt x="2741" y="2842"/>
                    <a:pt x="2678" y="2988"/>
                    <a:pt x="2616" y="3134"/>
                  </a:cubicBezTo>
                  <a:cubicBezTo>
                    <a:pt x="2427" y="3490"/>
                    <a:pt x="2197" y="3762"/>
                    <a:pt x="1862" y="3971"/>
                  </a:cubicBezTo>
                  <a:cubicBezTo>
                    <a:pt x="1569" y="4139"/>
                    <a:pt x="1256" y="4306"/>
                    <a:pt x="942" y="4453"/>
                  </a:cubicBezTo>
                  <a:cubicBezTo>
                    <a:pt x="712" y="4599"/>
                    <a:pt x="440" y="4662"/>
                    <a:pt x="188" y="4725"/>
                  </a:cubicBezTo>
                  <a:cubicBezTo>
                    <a:pt x="126" y="4746"/>
                    <a:pt x="63" y="4808"/>
                    <a:pt x="0" y="4829"/>
                  </a:cubicBezTo>
                  <a:lnTo>
                    <a:pt x="0" y="4871"/>
                  </a:lnTo>
                  <a:cubicBezTo>
                    <a:pt x="187" y="4938"/>
                    <a:pt x="357" y="4988"/>
                    <a:pt x="537" y="4988"/>
                  </a:cubicBezTo>
                  <a:cubicBezTo>
                    <a:pt x="639" y="4988"/>
                    <a:pt x="745" y="4972"/>
                    <a:pt x="858" y="4934"/>
                  </a:cubicBezTo>
                  <a:cubicBezTo>
                    <a:pt x="1841" y="4641"/>
                    <a:pt x="2574" y="4097"/>
                    <a:pt x="3222" y="3365"/>
                  </a:cubicBezTo>
                  <a:cubicBezTo>
                    <a:pt x="3683" y="2842"/>
                    <a:pt x="4080" y="2256"/>
                    <a:pt x="4478" y="1712"/>
                  </a:cubicBezTo>
                  <a:cubicBezTo>
                    <a:pt x="4729" y="1356"/>
                    <a:pt x="5001" y="979"/>
                    <a:pt x="5252" y="645"/>
                  </a:cubicBezTo>
                  <a:cubicBezTo>
                    <a:pt x="5315" y="582"/>
                    <a:pt x="5336" y="540"/>
                    <a:pt x="5315" y="456"/>
                  </a:cubicBezTo>
                  <a:cubicBezTo>
                    <a:pt x="5273" y="373"/>
                    <a:pt x="5252" y="268"/>
                    <a:pt x="5210" y="163"/>
                  </a:cubicBezTo>
                  <a:cubicBezTo>
                    <a:pt x="5152" y="62"/>
                    <a:pt x="5074" y="0"/>
                    <a:pt x="49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57"/>
            <p:cNvSpPr/>
            <p:nvPr/>
          </p:nvSpPr>
          <p:spPr>
            <a:xfrm>
              <a:off x="4785825" y="2859250"/>
              <a:ext cx="168450" cy="96875"/>
            </a:xfrm>
            <a:custGeom>
              <a:avLst/>
              <a:gdLst/>
              <a:ahLst/>
              <a:cxnLst/>
              <a:rect l="l" t="t" r="r" b="b"/>
              <a:pathLst>
                <a:path w="6738" h="3875" extrusionOk="0">
                  <a:moveTo>
                    <a:pt x="6221" y="0"/>
                  </a:moveTo>
                  <a:cubicBezTo>
                    <a:pt x="6071" y="0"/>
                    <a:pt x="5921" y="16"/>
                    <a:pt x="5775" y="45"/>
                  </a:cubicBezTo>
                  <a:cubicBezTo>
                    <a:pt x="5356" y="108"/>
                    <a:pt x="4959" y="296"/>
                    <a:pt x="4603" y="505"/>
                  </a:cubicBezTo>
                  <a:cubicBezTo>
                    <a:pt x="4122" y="798"/>
                    <a:pt x="3683" y="1133"/>
                    <a:pt x="3243" y="1468"/>
                  </a:cubicBezTo>
                  <a:cubicBezTo>
                    <a:pt x="2783" y="1782"/>
                    <a:pt x="2406" y="2137"/>
                    <a:pt x="1925" y="2389"/>
                  </a:cubicBezTo>
                  <a:cubicBezTo>
                    <a:pt x="1841" y="2451"/>
                    <a:pt x="1737" y="2472"/>
                    <a:pt x="1632" y="2514"/>
                  </a:cubicBezTo>
                  <a:cubicBezTo>
                    <a:pt x="1527" y="2556"/>
                    <a:pt x="1423" y="2577"/>
                    <a:pt x="1360" y="2619"/>
                  </a:cubicBezTo>
                  <a:cubicBezTo>
                    <a:pt x="942" y="2870"/>
                    <a:pt x="544" y="3142"/>
                    <a:pt x="209" y="3497"/>
                  </a:cubicBezTo>
                  <a:cubicBezTo>
                    <a:pt x="146" y="3560"/>
                    <a:pt x="63" y="3644"/>
                    <a:pt x="42" y="3749"/>
                  </a:cubicBezTo>
                  <a:cubicBezTo>
                    <a:pt x="0" y="3832"/>
                    <a:pt x="21" y="3874"/>
                    <a:pt x="126" y="3874"/>
                  </a:cubicBezTo>
                  <a:cubicBezTo>
                    <a:pt x="146" y="3874"/>
                    <a:pt x="209" y="3874"/>
                    <a:pt x="251" y="3853"/>
                  </a:cubicBezTo>
                  <a:cubicBezTo>
                    <a:pt x="439" y="3811"/>
                    <a:pt x="628" y="3749"/>
                    <a:pt x="795" y="3644"/>
                  </a:cubicBezTo>
                  <a:cubicBezTo>
                    <a:pt x="2051" y="2933"/>
                    <a:pt x="3306" y="2242"/>
                    <a:pt x="4540" y="1531"/>
                  </a:cubicBezTo>
                  <a:cubicBezTo>
                    <a:pt x="5252" y="1112"/>
                    <a:pt x="5921" y="673"/>
                    <a:pt x="6612" y="192"/>
                  </a:cubicBezTo>
                  <a:cubicBezTo>
                    <a:pt x="6633" y="171"/>
                    <a:pt x="6696" y="108"/>
                    <a:pt x="6737" y="87"/>
                  </a:cubicBezTo>
                  <a:lnTo>
                    <a:pt x="6737" y="66"/>
                  </a:lnTo>
                  <a:cubicBezTo>
                    <a:pt x="6569" y="21"/>
                    <a:pt x="6395" y="0"/>
                    <a:pt x="62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57"/>
            <p:cNvSpPr/>
            <p:nvPr/>
          </p:nvSpPr>
          <p:spPr>
            <a:xfrm>
              <a:off x="5402525" y="3113025"/>
              <a:ext cx="96275" cy="203500"/>
            </a:xfrm>
            <a:custGeom>
              <a:avLst/>
              <a:gdLst/>
              <a:ahLst/>
              <a:cxnLst/>
              <a:rect l="l" t="t" r="r" b="b"/>
              <a:pathLst>
                <a:path w="3851" h="8140" extrusionOk="0">
                  <a:moveTo>
                    <a:pt x="85" y="0"/>
                  </a:moveTo>
                  <a:cubicBezTo>
                    <a:pt x="43" y="105"/>
                    <a:pt x="1" y="251"/>
                    <a:pt x="43" y="356"/>
                  </a:cubicBezTo>
                  <a:cubicBezTo>
                    <a:pt x="64" y="502"/>
                    <a:pt x="106" y="628"/>
                    <a:pt x="168" y="774"/>
                  </a:cubicBezTo>
                  <a:lnTo>
                    <a:pt x="566" y="1465"/>
                  </a:lnTo>
                  <a:cubicBezTo>
                    <a:pt x="817" y="1883"/>
                    <a:pt x="1110" y="2302"/>
                    <a:pt x="1403" y="2762"/>
                  </a:cubicBezTo>
                  <a:cubicBezTo>
                    <a:pt x="1633" y="3097"/>
                    <a:pt x="1842" y="3453"/>
                    <a:pt x="1968" y="3850"/>
                  </a:cubicBezTo>
                  <a:cubicBezTo>
                    <a:pt x="2051" y="4059"/>
                    <a:pt x="2072" y="4269"/>
                    <a:pt x="2135" y="4478"/>
                  </a:cubicBezTo>
                  <a:lnTo>
                    <a:pt x="2135" y="4562"/>
                  </a:lnTo>
                  <a:cubicBezTo>
                    <a:pt x="2282" y="5126"/>
                    <a:pt x="2428" y="5712"/>
                    <a:pt x="2554" y="6277"/>
                  </a:cubicBezTo>
                  <a:cubicBezTo>
                    <a:pt x="2637" y="6591"/>
                    <a:pt x="2700" y="6884"/>
                    <a:pt x="2867" y="7177"/>
                  </a:cubicBezTo>
                  <a:cubicBezTo>
                    <a:pt x="3056" y="7575"/>
                    <a:pt x="3328" y="7888"/>
                    <a:pt x="3704" y="8056"/>
                  </a:cubicBezTo>
                  <a:lnTo>
                    <a:pt x="3851" y="8139"/>
                  </a:lnTo>
                  <a:cubicBezTo>
                    <a:pt x="3704" y="7742"/>
                    <a:pt x="3495" y="7386"/>
                    <a:pt x="3349" y="6989"/>
                  </a:cubicBezTo>
                  <a:cubicBezTo>
                    <a:pt x="3077" y="6215"/>
                    <a:pt x="2805" y="5419"/>
                    <a:pt x="2554" y="4645"/>
                  </a:cubicBezTo>
                  <a:cubicBezTo>
                    <a:pt x="2282" y="3871"/>
                    <a:pt x="2031" y="3097"/>
                    <a:pt x="1675" y="2365"/>
                  </a:cubicBezTo>
                  <a:cubicBezTo>
                    <a:pt x="1319" y="1549"/>
                    <a:pt x="838" y="795"/>
                    <a:pt x="210" y="147"/>
                  </a:cubicBezTo>
                  <a:lnTo>
                    <a:pt x="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57"/>
            <p:cNvSpPr/>
            <p:nvPr/>
          </p:nvSpPr>
          <p:spPr>
            <a:xfrm>
              <a:off x="5145700" y="3431725"/>
              <a:ext cx="91050" cy="137450"/>
            </a:xfrm>
            <a:custGeom>
              <a:avLst/>
              <a:gdLst/>
              <a:ahLst/>
              <a:cxnLst/>
              <a:rect l="l" t="t" r="r" b="b"/>
              <a:pathLst>
                <a:path w="3642" h="5498" extrusionOk="0">
                  <a:moveTo>
                    <a:pt x="3454" y="1"/>
                  </a:moveTo>
                  <a:cubicBezTo>
                    <a:pt x="3422" y="1"/>
                    <a:pt x="3387" y="6"/>
                    <a:pt x="3348" y="16"/>
                  </a:cubicBezTo>
                  <a:lnTo>
                    <a:pt x="3202" y="99"/>
                  </a:lnTo>
                  <a:cubicBezTo>
                    <a:pt x="2888" y="371"/>
                    <a:pt x="2679" y="706"/>
                    <a:pt x="2616" y="1125"/>
                  </a:cubicBezTo>
                  <a:cubicBezTo>
                    <a:pt x="2595" y="1250"/>
                    <a:pt x="2553" y="1376"/>
                    <a:pt x="2490" y="1522"/>
                  </a:cubicBezTo>
                  <a:cubicBezTo>
                    <a:pt x="2323" y="1857"/>
                    <a:pt x="2156" y="2150"/>
                    <a:pt x="1905" y="2401"/>
                  </a:cubicBezTo>
                  <a:lnTo>
                    <a:pt x="900" y="3573"/>
                  </a:lnTo>
                  <a:cubicBezTo>
                    <a:pt x="670" y="3866"/>
                    <a:pt x="419" y="4138"/>
                    <a:pt x="272" y="4493"/>
                  </a:cubicBezTo>
                  <a:cubicBezTo>
                    <a:pt x="105" y="4786"/>
                    <a:pt x="0" y="5079"/>
                    <a:pt x="0" y="5393"/>
                  </a:cubicBezTo>
                  <a:lnTo>
                    <a:pt x="0" y="5435"/>
                  </a:lnTo>
                  <a:cubicBezTo>
                    <a:pt x="0" y="5435"/>
                    <a:pt x="0" y="5456"/>
                    <a:pt x="42" y="5498"/>
                  </a:cubicBezTo>
                  <a:cubicBezTo>
                    <a:pt x="147" y="5414"/>
                    <a:pt x="252" y="5351"/>
                    <a:pt x="356" y="5288"/>
                  </a:cubicBezTo>
                  <a:cubicBezTo>
                    <a:pt x="942" y="4786"/>
                    <a:pt x="1465" y="4179"/>
                    <a:pt x="1925" y="3531"/>
                  </a:cubicBezTo>
                  <a:cubicBezTo>
                    <a:pt x="2469" y="2736"/>
                    <a:pt x="2909" y="1899"/>
                    <a:pt x="3411" y="1104"/>
                  </a:cubicBezTo>
                  <a:cubicBezTo>
                    <a:pt x="3537" y="894"/>
                    <a:pt x="3620" y="643"/>
                    <a:pt x="3641" y="392"/>
                  </a:cubicBezTo>
                  <a:lnTo>
                    <a:pt x="3641" y="204"/>
                  </a:lnTo>
                  <a:cubicBezTo>
                    <a:pt x="3625" y="59"/>
                    <a:pt x="3559" y="1"/>
                    <a:pt x="3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57"/>
            <p:cNvSpPr/>
            <p:nvPr/>
          </p:nvSpPr>
          <p:spPr>
            <a:xfrm>
              <a:off x="4784250" y="2983825"/>
              <a:ext cx="102550" cy="84750"/>
            </a:xfrm>
            <a:custGeom>
              <a:avLst/>
              <a:gdLst/>
              <a:ahLst/>
              <a:cxnLst/>
              <a:rect l="l" t="t" r="r" b="b"/>
              <a:pathLst>
                <a:path w="4102" h="3390" extrusionOk="0">
                  <a:moveTo>
                    <a:pt x="4101" y="0"/>
                  </a:moveTo>
                  <a:lnTo>
                    <a:pt x="4101" y="0"/>
                  </a:lnTo>
                  <a:cubicBezTo>
                    <a:pt x="3997" y="21"/>
                    <a:pt x="3955" y="21"/>
                    <a:pt x="3871" y="21"/>
                  </a:cubicBezTo>
                  <a:cubicBezTo>
                    <a:pt x="3453" y="84"/>
                    <a:pt x="3034" y="209"/>
                    <a:pt x="2637" y="356"/>
                  </a:cubicBezTo>
                  <a:cubicBezTo>
                    <a:pt x="1737" y="732"/>
                    <a:pt x="858" y="1235"/>
                    <a:pt x="105" y="1841"/>
                  </a:cubicBezTo>
                  <a:cubicBezTo>
                    <a:pt x="84" y="1841"/>
                    <a:pt x="63" y="1883"/>
                    <a:pt x="63" y="1904"/>
                  </a:cubicBezTo>
                  <a:cubicBezTo>
                    <a:pt x="84" y="1904"/>
                    <a:pt x="126" y="1883"/>
                    <a:pt x="168" y="1883"/>
                  </a:cubicBezTo>
                  <a:cubicBezTo>
                    <a:pt x="481" y="1779"/>
                    <a:pt x="795" y="1695"/>
                    <a:pt x="1130" y="1695"/>
                  </a:cubicBezTo>
                  <a:cubicBezTo>
                    <a:pt x="1214" y="1695"/>
                    <a:pt x="1277" y="1695"/>
                    <a:pt x="1360" y="1716"/>
                  </a:cubicBezTo>
                  <a:cubicBezTo>
                    <a:pt x="1486" y="1737"/>
                    <a:pt x="1486" y="1799"/>
                    <a:pt x="1444" y="1904"/>
                  </a:cubicBezTo>
                  <a:cubicBezTo>
                    <a:pt x="1423" y="1925"/>
                    <a:pt x="1381" y="1988"/>
                    <a:pt x="1339" y="2009"/>
                  </a:cubicBezTo>
                  <a:cubicBezTo>
                    <a:pt x="1235" y="2092"/>
                    <a:pt x="1109" y="2155"/>
                    <a:pt x="1005" y="2239"/>
                  </a:cubicBezTo>
                  <a:cubicBezTo>
                    <a:pt x="649" y="2469"/>
                    <a:pt x="377" y="2741"/>
                    <a:pt x="126" y="3055"/>
                  </a:cubicBezTo>
                  <a:cubicBezTo>
                    <a:pt x="105" y="3076"/>
                    <a:pt x="84" y="3097"/>
                    <a:pt x="84" y="3139"/>
                  </a:cubicBezTo>
                  <a:cubicBezTo>
                    <a:pt x="63" y="3201"/>
                    <a:pt x="0" y="3264"/>
                    <a:pt x="63" y="3348"/>
                  </a:cubicBezTo>
                  <a:cubicBezTo>
                    <a:pt x="84" y="3379"/>
                    <a:pt x="115" y="3390"/>
                    <a:pt x="147" y="3390"/>
                  </a:cubicBezTo>
                  <a:cubicBezTo>
                    <a:pt x="178" y="3390"/>
                    <a:pt x="209" y="3379"/>
                    <a:pt x="230" y="3369"/>
                  </a:cubicBezTo>
                  <a:cubicBezTo>
                    <a:pt x="314" y="3369"/>
                    <a:pt x="419" y="3327"/>
                    <a:pt x="502" y="3285"/>
                  </a:cubicBezTo>
                  <a:cubicBezTo>
                    <a:pt x="628" y="3243"/>
                    <a:pt x="733" y="3160"/>
                    <a:pt x="816" y="3055"/>
                  </a:cubicBezTo>
                  <a:cubicBezTo>
                    <a:pt x="1172" y="2574"/>
                    <a:pt x="1653" y="2218"/>
                    <a:pt x="2093" y="1820"/>
                  </a:cubicBezTo>
                  <a:cubicBezTo>
                    <a:pt x="2595" y="1402"/>
                    <a:pt x="3118" y="963"/>
                    <a:pt x="3620" y="544"/>
                  </a:cubicBezTo>
                  <a:cubicBezTo>
                    <a:pt x="3766" y="419"/>
                    <a:pt x="3871" y="293"/>
                    <a:pt x="3997" y="147"/>
                  </a:cubicBezTo>
                  <a:cubicBezTo>
                    <a:pt x="4038" y="105"/>
                    <a:pt x="4059" y="84"/>
                    <a:pt x="4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57"/>
            <p:cNvSpPr/>
            <p:nvPr/>
          </p:nvSpPr>
          <p:spPr>
            <a:xfrm>
              <a:off x="5064100" y="3376125"/>
              <a:ext cx="75350" cy="96350"/>
            </a:xfrm>
            <a:custGeom>
              <a:avLst/>
              <a:gdLst/>
              <a:ahLst/>
              <a:cxnLst/>
              <a:rect l="l" t="t" r="r" b="b"/>
              <a:pathLst>
                <a:path w="3014" h="3854" extrusionOk="0">
                  <a:moveTo>
                    <a:pt x="2741" y="1"/>
                  </a:moveTo>
                  <a:cubicBezTo>
                    <a:pt x="2679" y="64"/>
                    <a:pt x="2616" y="147"/>
                    <a:pt x="2532" y="231"/>
                  </a:cubicBezTo>
                  <a:cubicBezTo>
                    <a:pt x="2281" y="524"/>
                    <a:pt x="2093" y="859"/>
                    <a:pt x="1904" y="1193"/>
                  </a:cubicBezTo>
                  <a:cubicBezTo>
                    <a:pt x="1758" y="1507"/>
                    <a:pt x="1570" y="1842"/>
                    <a:pt x="1381" y="2156"/>
                  </a:cubicBezTo>
                  <a:cubicBezTo>
                    <a:pt x="1067" y="2679"/>
                    <a:pt x="628" y="3097"/>
                    <a:pt x="21" y="3286"/>
                  </a:cubicBezTo>
                  <a:lnTo>
                    <a:pt x="0" y="3328"/>
                  </a:lnTo>
                  <a:cubicBezTo>
                    <a:pt x="0" y="3474"/>
                    <a:pt x="63" y="3621"/>
                    <a:pt x="126" y="3788"/>
                  </a:cubicBezTo>
                  <a:cubicBezTo>
                    <a:pt x="160" y="3833"/>
                    <a:pt x="181" y="3854"/>
                    <a:pt x="210" y="3854"/>
                  </a:cubicBezTo>
                  <a:cubicBezTo>
                    <a:pt x="235" y="3854"/>
                    <a:pt x="266" y="3838"/>
                    <a:pt x="314" y="3809"/>
                  </a:cubicBezTo>
                  <a:cubicBezTo>
                    <a:pt x="335" y="3788"/>
                    <a:pt x="356" y="3767"/>
                    <a:pt x="398" y="3767"/>
                  </a:cubicBezTo>
                  <a:cubicBezTo>
                    <a:pt x="963" y="3579"/>
                    <a:pt x="1402" y="3244"/>
                    <a:pt x="1842" y="2846"/>
                  </a:cubicBezTo>
                  <a:cubicBezTo>
                    <a:pt x="2239" y="2449"/>
                    <a:pt x="2595" y="1989"/>
                    <a:pt x="2825" y="1465"/>
                  </a:cubicBezTo>
                  <a:cubicBezTo>
                    <a:pt x="2930" y="1193"/>
                    <a:pt x="3013" y="921"/>
                    <a:pt x="3013" y="628"/>
                  </a:cubicBezTo>
                  <a:cubicBezTo>
                    <a:pt x="3013" y="398"/>
                    <a:pt x="2930" y="189"/>
                    <a:pt x="2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57"/>
            <p:cNvSpPr/>
            <p:nvPr/>
          </p:nvSpPr>
          <p:spPr>
            <a:xfrm>
              <a:off x="5466875" y="2965500"/>
              <a:ext cx="88950" cy="105700"/>
            </a:xfrm>
            <a:custGeom>
              <a:avLst/>
              <a:gdLst/>
              <a:ahLst/>
              <a:cxnLst/>
              <a:rect l="l" t="t" r="r" b="b"/>
              <a:pathLst>
                <a:path w="3558" h="4228" extrusionOk="0">
                  <a:moveTo>
                    <a:pt x="210" y="1"/>
                  </a:moveTo>
                  <a:cubicBezTo>
                    <a:pt x="42" y="22"/>
                    <a:pt x="1" y="126"/>
                    <a:pt x="21" y="294"/>
                  </a:cubicBezTo>
                  <a:cubicBezTo>
                    <a:pt x="42" y="356"/>
                    <a:pt x="84" y="440"/>
                    <a:pt x="126" y="524"/>
                  </a:cubicBezTo>
                  <a:cubicBezTo>
                    <a:pt x="293" y="754"/>
                    <a:pt x="440" y="942"/>
                    <a:pt x="649" y="1089"/>
                  </a:cubicBezTo>
                  <a:cubicBezTo>
                    <a:pt x="1047" y="1382"/>
                    <a:pt x="1361" y="1716"/>
                    <a:pt x="1633" y="2114"/>
                  </a:cubicBezTo>
                  <a:cubicBezTo>
                    <a:pt x="1926" y="2553"/>
                    <a:pt x="2218" y="2972"/>
                    <a:pt x="2511" y="3432"/>
                  </a:cubicBezTo>
                  <a:cubicBezTo>
                    <a:pt x="2679" y="3621"/>
                    <a:pt x="2804" y="3830"/>
                    <a:pt x="2951" y="4060"/>
                  </a:cubicBezTo>
                  <a:lnTo>
                    <a:pt x="3139" y="4227"/>
                  </a:lnTo>
                  <a:cubicBezTo>
                    <a:pt x="3558" y="4060"/>
                    <a:pt x="3558" y="3746"/>
                    <a:pt x="3453" y="3474"/>
                  </a:cubicBezTo>
                  <a:cubicBezTo>
                    <a:pt x="3348" y="3286"/>
                    <a:pt x="3244" y="3118"/>
                    <a:pt x="3097" y="2951"/>
                  </a:cubicBezTo>
                  <a:cubicBezTo>
                    <a:pt x="2804" y="2658"/>
                    <a:pt x="2511" y="2386"/>
                    <a:pt x="2218" y="2072"/>
                  </a:cubicBezTo>
                  <a:lnTo>
                    <a:pt x="1674" y="1444"/>
                  </a:lnTo>
                  <a:cubicBezTo>
                    <a:pt x="1528" y="1256"/>
                    <a:pt x="1444" y="1047"/>
                    <a:pt x="1382" y="838"/>
                  </a:cubicBezTo>
                  <a:cubicBezTo>
                    <a:pt x="1361" y="817"/>
                    <a:pt x="1361" y="754"/>
                    <a:pt x="1340" y="733"/>
                  </a:cubicBezTo>
                  <a:cubicBezTo>
                    <a:pt x="1130" y="419"/>
                    <a:pt x="858" y="189"/>
                    <a:pt x="524" y="43"/>
                  </a:cubicBezTo>
                  <a:cubicBezTo>
                    <a:pt x="419" y="22"/>
                    <a:pt x="314" y="22"/>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57"/>
            <p:cNvSpPr/>
            <p:nvPr/>
          </p:nvSpPr>
          <p:spPr>
            <a:xfrm>
              <a:off x="5289550" y="3395225"/>
              <a:ext cx="54425" cy="138525"/>
            </a:xfrm>
            <a:custGeom>
              <a:avLst/>
              <a:gdLst/>
              <a:ahLst/>
              <a:cxnLst/>
              <a:rect l="l" t="t" r="r" b="b"/>
              <a:pathLst>
                <a:path w="2177" h="5541" extrusionOk="0">
                  <a:moveTo>
                    <a:pt x="2005" y="1"/>
                  </a:moveTo>
                  <a:cubicBezTo>
                    <a:pt x="1910" y="1"/>
                    <a:pt x="1841" y="61"/>
                    <a:pt x="1800" y="157"/>
                  </a:cubicBezTo>
                  <a:cubicBezTo>
                    <a:pt x="1737" y="304"/>
                    <a:pt x="1674" y="471"/>
                    <a:pt x="1632" y="618"/>
                  </a:cubicBezTo>
                  <a:cubicBezTo>
                    <a:pt x="1528" y="953"/>
                    <a:pt x="1465" y="1329"/>
                    <a:pt x="1381" y="1664"/>
                  </a:cubicBezTo>
                  <a:cubicBezTo>
                    <a:pt x="1319" y="2061"/>
                    <a:pt x="1235" y="2480"/>
                    <a:pt x="1047" y="2815"/>
                  </a:cubicBezTo>
                  <a:cubicBezTo>
                    <a:pt x="921" y="3087"/>
                    <a:pt x="837" y="3359"/>
                    <a:pt x="712" y="3631"/>
                  </a:cubicBezTo>
                  <a:cubicBezTo>
                    <a:pt x="565" y="3966"/>
                    <a:pt x="377" y="4300"/>
                    <a:pt x="210" y="4656"/>
                  </a:cubicBezTo>
                  <a:cubicBezTo>
                    <a:pt x="147" y="4802"/>
                    <a:pt x="84" y="4970"/>
                    <a:pt x="42" y="5137"/>
                  </a:cubicBezTo>
                  <a:cubicBezTo>
                    <a:pt x="0" y="5200"/>
                    <a:pt x="0" y="5284"/>
                    <a:pt x="0" y="5346"/>
                  </a:cubicBezTo>
                  <a:cubicBezTo>
                    <a:pt x="0" y="5451"/>
                    <a:pt x="63" y="5535"/>
                    <a:pt x="168" y="5535"/>
                  </a:cubicBezTo>
                  <a:cubicBezTo>
                    <a:pt x="193" y="5538"/>
                    <a:pt x="219" y="5540"/>
                    <a:pt x="245" y="5540"/>
                  </a:cubicBezTo>
                  <a:cubicBezTo>
                    <a:pt x="371" y="5540"/>
                    <a:pt x="507" y="5499"/>
                    <a:pt x="628" y="5430"/>
                  </a:cubicBezTo>
                  <a:cubicBezTo>
                    <a:pt x="670" y="5409"/>
                    <a:pt x="691" y="5346"/>
                    <a:pt x="712" y="5326"/>
                  </a:cubicBezTo>
                  <a:cubicBezTo>
                    <a:pt x="984" y="4886"/>
                    <a:pt x="1193" y="4447"/>
                    <a:pt x="1340" y="3945"/>
                  </a:cubicBezTo>
                  <a:cubicBezTo>
                    <a:pt x="1549" y="3296"/>
                    <a:pt x="1674" y="2605"/>
                    <a:pt x="1800" y="1936"/>
                  </a:cubicBezTo>
                  <a:cubicBezTo>
                    <a:pt x="1905" y="1329"/>
                    <a:pt x="2051" y="722"/>
                    <a:pt x="2177" y="116"/>
                  </a:cubicBezTo>
                  <a:lnTo>
                    <a:pt x="2177" y="53"/>
                  </a:lnTo>
                  <a:cubicBezTo>
                    <a:pt x="2112" y="17"/>
                    <a:pt x="2055" y="1"/>
                    <a:pt x="20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57"/>
            <p:cNvSpPr/>
            <p:nvPr/>
          </p:nvSpPr>
          <p:spPr>
            <a:xfrm>
              <a:off x="5474200" y="2662125"/>
              <a:ext cx="104650" cy="96250"/>
            </a:xfrm>
            <a:custGeom>
              <a:avLst/>
              <a:gdLst/>
              <a:ahLst/>
              <a:cxnLst/>
              <a:rect l="l" t="t" r="r" b="b"/>
              <a:pathLst>
                <a:path w="4186" h="3850" extrusionOk="0">
                  <a:moveTo>
                    <a:pt x="63" y="0"/>
                  </a:moveTo>
                  <a:cubicBezTo>
                    <a:pt x="0" y="105"/>
                    <a:pt x="0" y="209"/>
                    <a:pt x="0" y="314"/>
                  </a:cubicBezTo>
                  <a:cubicBezTo>
                    <a:pt x="0" y="711"/>
                    <a:pt x="440" y="1590"/>
                    <a:pt x="545" y="1590"/>
                  </a:cubicBezTo>
                  <a:cubicBezTo>
                    <a:pt x="984" y="1653"/>
                    <a:pt x="1361" y="1820"/>
                    <a:pt x="1716" y="2092"/>
                  </a:cubicBezTo>
                  <a:cubicBezTo>
                    <a:pt x="2135" y="2385"/>
                    <a:pt x="2532" y="2720"/>
                    <a:pt x="2930" y="3013"/>
                  </a:cubicBezTo>
                  <a:cubicBezTo>
                    <a:pt x="3265" y="3264"/>
                    <a:pt x="3641" y="3494"/>
                    <a:pt x="4018" y="3745"/>
                  </a:cubicBezTo>
                  <a:cubicBezTo>
                    <a:pt x="4081" y="3787"/>
                    <a:pt x="4122" y="3808"/>
                    <a:pt x="4185" y="3850"/>
                  </a:cubicBezTo>
                  <a:cubicBezTo>
                    <a:pt x="4081" y="3432"/>
                    <a:pt x="3830" y="3118"/>
                    <a:pt x="3578" y="2804"/>
                  </a:cubicBezTo>
                  <a:cubicBezTo>
                    <a:pt x="3202" y="2406"/>
                    <a:pt x="2762" y="2071"/>
                    <a:pt x="2323" y="1758"/>
                  </a:cubicBezTo>
                  <a:lnTo>
                    <a:pt x="984" y="816"/>
                  </a:lnTo>
                  <a:cubicBezTo>
                    <a:pt x="670" y="607"/>
                    <a:pt x="377" y="335"/>
                    <a:pt x="147" y="42"/>
                  </a:cubicBezTo>
                  <a:cubicBezTo>
                    <a:pt x="126" y="21"/>
                    <a:pt x="105" y="21"/>
                    <a:pt x="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57"/>
            <p:cNvSpPr/>
            <p:nvPr/>
          </p:nvSpPr>
          <p:spPr>
            <a:xfrm>
              <a:off x="5182325" y="3010500"/>
              <a:ext cx="149100" cy="95750"/>
            </a:xfrm>
            <a:custGeom>
              <a:avLst/>
              <a:gdLst/>
              <a:ahLst/>
              <a:cxnLst/>
              <a:rect l="l" t="t" r="r" b="b"/>
              <a:pathLst>
                <a:path w="5964" h="3830" extrusionOk="0">
                  <a:moveTo>
                    <a:pt x="167" y="0"/>
                  </a:moveTo>
                  <a:cubicBezTo>
                    <a:pt x="105" y="0"/>
                    <a:pt x="63" y="21"/>
                    <a:pt x="0" y="21"/>
                  </a:cubicBezTo>
                  <a:cubicBezTo>
                    <a:pt x="0" y="126"/>
                    <a:pt x="84" y="188"/>
                    <a:pt x="147" y="209"/>
                  </a:cubicBezTo>
                  <a:cubicBezTo>
                    <a:pt x="377" y="335"/>
                    <a:pt x="607" y="481"/>
                    <a:pt x="858" y="586"/>
                  </a:cubicBezTo>
                  <a:cubicBezTo>
                    <a:pt x="1444" y="795"/>
                    <a:pt x="1988" y="1067"/>
                    <a:pt x="2490" y="1423"/>
                  </a:cubicBezTo>
                  <a:cubicBezTo>
                    <a:pt x="3034" y="1779"/>
                    <a:pt x="3557" y="2197"/>
                    <a:pt x="4080" y="2595"/>
                  </a:cubicBezTo>
                  <a:cubicBezTo>
                    <a:pt x="4582" y="2950"/>
                    <a:pt x="5043" y="3348"/>
                    <a:pt x="5629" y="3662"/>
                  </a:cubicBezTo>
                  <a:lnTo>
                    <a:pt x="5942" y="3829"/>
                  </a:lnTo>
                  <a:lnTo>
                    <a:pt x="5963" y="3787"/>
                  </a:lnTo>
                  <a:cubicBezTo>
                    <a:pt x="5859" y="3536"/>
                    <a:pt x="5691" y="3306"/>
                    <a:pt x="5503" y="3097"/>
                  </a:cubicBezTo>
                  <a:cubicBezTo>
                    <a:pt x="5189" y="2720"/>
                    <a:pt x="4813" y="2427"/>
                    <a:pt x="4436" y="2176"/>
                  </a:cubicBezTo>
                  <a:cubicBezTo>
                    <a:pt x="3997" y="1883"/>
                    <a:pt x="3557" y="1632"/>
                    <a:pt x="3139" y="1339"/>
                  </a:cubicBezTo>
                  <a:cubicBezTo>
                    <a:pt x="2888" y="1172"/>
                    <a:pt x="2678" y="1004"/>
                    <a:pt x="2469" y="795"/>
                  </a:cubicBezTo>
                  <a:cubicBezTo>
                    <a:pt x="2260" y="586"/>
                    <a:pt x="1988" y="440"/>
                    <a:pt x="1737" y="335"/>
                  </a:cubicBezTo>
                  <a:cubicBezTo>
                    <a:pt x="1360" y="209"/>
                    <a:pt x="1004" y="84"/>
                    <a:pt x="628" y="21"/>
                  </a:cubicBezTo>
                  <a:cubicBezTo>
                    <a:pt x="481" y="0"/>
                    <a:pt x="314" y="0"/>
                    <a:pt x="1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57"/>
            <p:cNvSpPr/>
            <p:nvPr/>
          </p:nvSpPr>
          <p:spPr>
            <a:xfrm>
              <a:off x="5474200" y="2809625"/>
              <a:ext cx="117725" cy="97850"/>
            </a:xfrm>
            <a:custGeom>
              <a:avLst/>
              <a:gdLst/>
              <a:ahLst/>
              <a:cxnLst/>
              <a:rect l="l" t="t" r="r" b="b"/>
              <a:pathLst>
                <a:path w="4709" h="3914" extrusionOk="0">
                  <a:moveTo>
                    <a:pt x="231" y="0"/>
                  </a:moveTo>
                  <a:cubicBezTo>
                    <a:pt x="63" y="0"/>
                    <a:pt x="0" y="105"/>
                    <a:pt x="0" y="252"/>
                  </a:cubicBezTo>
                  <a:cubicBezTo>
                    <a:pt x="0" y="398"/>
                    <a:pt x="84" y="524"/>
                    <a:pt x="147" y="628"/>
                  </a:cubicBezTo>
                  <a:cubicBezTo>
                    <a:pt x="293" y="817"/>
                    <a:pt x="461" y="921"/>
                    <a:pt x="670" y="1026"/>
                  </a:cubicBezTo>
                  <a:cubicBezTo>
                    <a:pt x="733" y="1047"/>
                    <a:pt x="775" y="1089"/>
                    <a:pt x="837" y="1130"/>
                  </a:cubicBezTo>
                  <a:cubicBezTo>
                    <a:pt x="1402" y="1674"/>
                    <a:pt x="2072" y="2093"/>
                    <a:pt x="2721" y="2511"/>
                  </a:cubicBezTo>
                  <a:cubicBezTo>
                    <a:pt x="3265" y="2867"/>
                    <a:pt x="3809" y="3202"/>
                    <a:pt x="4311" y="3620"/>
                  </a:cubicBezTo>
                  <a:cubicBezTo>
                    <a:pt x="4436" y="3725"/>
                    <a:pt x="4583" y="3830"/>
                    <a:pt x="4666" y="3913"/>
                  </a:cubicBezTo>
                  <a:cubicBezTo>
                    <a:pt x="4666" y="3871"/>
                    <a:pt x="4708" y="3871"/>
                    <a:pt x="4708" y="3871"/>
                  </a:cubicBezTo>
                  <a:cubicBezTo>
                    <a:pt x="4646" y="3809"/>
                    <a:pt x="4625" y="3704"/>
                    <a:pt x="4562" y="3620"/>
                  </a:cubicBezTo>
                  <a:cubicBezTo>
                    <a:pt x="4394" y="3223"/>
                    <a:pt x="4102" y="2930"/>
                    <a:pt x="3788" y="2658"/>
                  </a:cubicBezTo>
                  <a:cubicBezTo>
                    <a:pt x="3390" y="2302"/>
                    <a:pt x="2951" y="2030"/>
                    <a:pt x="2511" y="1737"/>
                  </a:cubicBezTo>
                  <a:cubicBezTo>
                    <a:pt x="2239" y="1549"/>
                    <a:pt x="1946" y="1361"/>
                    <a:pt x="1695" y="1151"/>
                  </a:cubicBezTo>
                  <a:cubicBezTo>
                    <a:pt x="1465" y="984"/>
                    <a:pt x="1235" y="775"/>
                    <a:pt x="1047" y="524"/>
                  </a:cubicBezTo>
                  <a:cubicBezTo>
                    <a:pt x="858" y="314"/>
                    <a:pt x="670" y="147"/>
                    <a:pt x="419" y="42"/>
                  </a:cubicBezTo>
                  <a:cubicBezTo>
                    <a:pt x="356" y="0"/>
                    <a:pt x="293" y="0"/>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57"/>
            <p:cNvSpPr/>
            <p:nvPr/>
          </p:nvSpPr>
          <p:spPr>
            <a:xfrm>
              <a:off x="5293200" y="3005250"/>
              <a:ext cx="105175" cy="99950"/>
            </a:xfrm>
            <a:custGeom>
              <a:avLst/>
              <a:gdLst/>
              <a:ahLst/>
              <a:cxnLst/>
              <a:rect l="l" t="t" r="r" b="b"/>
              <a:pathLst>
                <a:path w="4207" h="3998" extrusionOk="0">
                  <a:moveTo>
                    <a:pt x="775" y="1"/>
                  </a:moveTo>
                  <a:cubicBezTo>
                    <a:pt x="671" y="331"/>
                    <a:pt x="465" y="431"/>
                    <a:pt x="182" y="431"/>
                  </a:cubicBezTo>
                  <a:cubicBezTo>
                    <a:pt x="125" y="431"/>
                    <a:pt x="64" y="426"/>
                    <a:pt x="1" y="419"/>
                  </a:cubicBezTo>
                  <a:lnTo>
                    <a:pt x="1" y="419"/>
                  </a:lnTo>
                  <a:cubicBezTo>
                    <a:pt x="43" y="440"/>
                    <a:pt x="64" y="461"/>
                    <a:pt x="106" y="503"/>
                  </a:cubicBezTo>
                  <a:lnTo>
                    <a:pt x="733" y="901"/>
                  </a:lnTo>
                  <a:cubicBezTo>
                    <a:pt x="1110" y="1110"/>
                    <a:pt x="1486" y="1382"/>
                    <a:pt x="1800" y="1717"/>
                  </a:cubicBezTo>
                  <a:cubicBezTo>
                    <a:pt x="2135" y="2072"/>
                    <a:pt x="2449" y="2428"/>
                    <a:pt x="2784" y="2805"/>
                  </a:cubicBezTo>
                  <a:cubicBezTo>
                    <a:pt x="3139" y="3160"/>
                    <a:pt x="3474" y="3537"/>
                    <a:pt x="3914" y="3809"/>
                  </a:cubicBezTo>
                  <a:cubicBezTo>
                    <a:pt x="3997" y="3893"/>
                    <a:pt x="4081" y="3914"/>
                    <a:pt x="4207" y="3997"/>
                  </a:cubicBezTo>
                  <a:cubicBezTo>
                    <a:pt x="4186" y="3872"/>
                    <a:pt x="4144" y="3788"/>
                    <a:pt x="4123" y="3704"/>
                  </a:cubicBezTo>
                  <a:cubicBezTo>
                    <a:pt x="3935" y="3181"/>
                    <a:pt x="3663" y="2742"/>
                    <a:pt x="3265" y="2344"/>
                  </a:cubicBezTo>
                  <a:cubicBezTo>
                    <a:pt x="2930" y="2010"/>
                    <a:pt x="2554" y="1696"/>
                    <a:pt x="2219" y="1382"/>
                  </a:cubicBezTo>
                  <a:cubicBezTo>
                    <a:pt x="1884" y="1089"/>
                    <a:pt x="1528" y="817"/>
                    <a:pt x="1214" y="503"/>
                  </a:cubicBezTo>
                  <a:cubicBezTo>
                    <a:pt x="1068" y="336"/>
                    <a:pt x="942" y="189"/>
                    <a:pt x="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57"/>
            <p:cNvSpPr/>
            <p:nvPr/>
          </p:nvSpPr>
          <p:spPr>
            <a:xfrm>
              <a:off x="4991375" y="3475000"/>
              <a:ext cx="129250" cy="62725"/>
            </a:xfrm>
            <a:custGeom>
              <a:avLst/>
              <a:gdLst/>
              <a:ahLst/>
              <a:cxnLst/>
              <a:rect l="l" t="t" r="r" b="b"/>
              <a:pathLst>
                <a:path w="5170" h="2509" extrusionOk="0">
                  <a:moveTo>
                    <a:pt x="4709" y="0"/>
                  </a:moveTo>
                  <a:cubicBezTo>
                    <a:pt x="4437" y="21"/>
                    <a:pt x="4186" y="105"/>
                    <a:pt x="3935" y="210"/>
                  </a:cubicBezTo>
                  <a:cubicBezTo>
                    <a:pt x="3495" y="377"/>
                    <a:pt x="3035" y="649"/>
                    <a:pt x="2616" y="900"/>
                  </a:cubicBezTo>
                  <a:cubicBezTo>
                    <a:pt x="2177" y="1172"/>
                    <a:pt x="1738" y="1423"/>
                    <a:pt x="1256" y="1674"/>
                  </a:cubicBezTo>
                  <a:cubicBezTo>
                    <a:pt x="1047" y="1779"/>
                    <a:pt x="838" y="1821"/>
                    <a:pt x="629" y="1904"/>
                  </a:cubicBezTo>
                  <a:cubicBezTo>
                    <a:pt x="378" y="2009"/>
                    <a:pt x="189" y="2197"/>
                    <a:pt x="1" y="2427"/>
                  </a:cubicBezTo>
                  <a:lnTo>
                    <a:pt x="1" y="2469"/>
                  </a:lnTo>
                  <a:cubicBezTo>
                    <a:pt x="39" y="2498"/>
                    <a:pt x="72" y="2509"/>
                    <a:pt x="103" y="2509"/>
                  </a:cubicBezTo>
                  <a:cubicBezTo>
                    <a:pt x="141" y="2509"/>
                    <a:pt x="176" y="2492"/>
                    <a:pt x="210" y="2469"/>
                  </a:cubicBezTo>
                  <a:cubicBezTo>
                    <a:pt x="315" y="2448"/>
                    <a:pt x="461" y="2427"/>
                    <a:pt x="566" y="2407"/>
                  </a:cubicBezTo>
                  <a:cubicBezTo>
                    <a:pt x="1235" y="2302"/>
                    <a:pt x="1842" y="2051"/>
                    <a:pt x="2407" y="1716"/>
                  </a:cubicBezTo>
                  <a:cubicBezTo>
                    <a:pt x="2784" y="1507"/>
                    <a:pt x="3140" y="1277"/>
                    <a:pt x="3516" y="1047"/>
                  </a:cubicBezTo>
                  <a:cubicBezTo>
                    <a:pt x="4039" y="733"/>
                    <a:pt x="4562" y="356"/>
                    <a:pt x="5106" y="63"/>
                  </a:cubicBezTo>
                  <a:cubicBezTo>
                    <a:pt x="5127" y="63"/>
                    <a:pt x="5127" y="63"/>
                    <a:pt x="5169" y="42"/>
                  </a:cubicBezTo>
                  <a:cubicBezTo>
                    <a:pt x="5002" y="0"/>
                    <a:pt x="4876" y="0"/>
                    <a:pt x="47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57"/>
            <p:cNvSpPr/>
            <p:nvPr/>
          </p:nvSpPr>
          <p:spPr>
            <a:xfrm>
              <a:off x="5354925" y="2594625"/>
              <a:ext cx="104650" cy="81775"/>
            </a:xfrm>
            <a:custGeom>
              <a:avLst/>
              <a:gdLst/>
              <a:ahLst/>
              <a:cxnLst/>
              <a:rect l="l" t="t" r="r" b="b"/>
              <a:pathLst>
                <a:path w="4186" h="3271" extrusionOk="0">
                  <a:moveTo>
                    <a:pt x="43" y="1"/>
                  </a:moveTo>
                  <a:lnTo>
                    <a:pt x="43" y="1"/>
                  </a:lnTo>
                  <a:cubicBezTo>
                    <a:pt x="1" y="210"/>
                    <a:pt x="85" y="357"/>
                    <a:pt x="189" y="503"/>
                  </a:cubicBezTo>
                  <a:cubicBezTo>
                    <a:pt x="357" y="691"/>
                    <a:pt x="524" y="817"/>
                    <a:pt x="733" y="922"/>
                  </a:cubicBezTo>
                  <a:cubicBezTo>
                    <a:pt x="1131" y="1131"/>
                    <a:pt x="1507" y="1319"/>
                    <a:pt x="1884" y="1528"/>
                  </a:cubicBezTo>
                  <a:cubicBezTo>
                    <a:pt x="2135" y="1654"/>
                    <a:pt x="2365" y="1800"/>
                    <a:pt x="2575" y="1989"/>
                  </a:cubicBezTo>
                  <a:cubicBezTo>
                    <a:pt x="2826" y="2323"/>
                    <a:pt x="3139" y="2679"/>
                    <a:pt x="3453" y="2951"/>
                  </a:cubicBezTo>
                  <a:cubicBezTo>
                    <a:pt x="3624" y="3102"/>
                    <a:pt x="3794" y="3271"/>
                    <a:pt x="4010" y="3271"/>
                  </a:cubicBezTo>
                  <a:cubicBezTo>
                    <a:pt x="4033" y="3271"/>
                    <a:pt x="4057" y="3269"/>
                    <a:pt x="4081" y="3265"/>
                  </a:cubicBezTo>
                  <a:cubicBezTo>
                    <a:pt x="4165" y="3265"/>
                    <a:pt x="4186" y="3202"/>
                    <a:pt x="4186" y="3139"/>
                  </a:cubicBezTo>
                  <a:cubicBezTo>
                    <a:pt x="4186" y="2784"/>
                    <a:pt x="3830" y="2428"/>
                    <a:pt x="3621" y="2177"/>
                  </a:cubicBezTo>
                  <a:cubicBezTo>
                    <a:pt x="3600" y="2177"/>
                    <a:pt x="3600" y="2156"/>
                    <a:pt x="3558" y="2156"/>
                  </a:cubicBezTo>
                  <a:cubicBezTo>
                    <a:pt x="3432" y="1989"/>
                    <a:pt x="3307" y="1863"/>
                    <a:pt x="3181" y="1717"/>
                  </a:cubicBezTo>
                  <a:cubicBezTo>
                    <a:pt x="2700" y="1256"/>
                    <a:pt x="2135" y="922"/>
                    <a:pt x="1528" y="629"/>
                  </a:cubicBezTo>
                  <a:cubicBezTo>
                    <a:pt x="1089" y="419"/>
                    <a:pt x="629" y="231"/>
                    <a:pt x="189" y="64"/>
                  </a:cubicBezTo>
                  <a:cubicBezTo>
                    <a:pt x="147" y="22"/>
                    <a:pt x="85" y="22"/>
                    <a:pt x="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57"/>
            <p:cNvSpPr/>
            <p:nvPr/>
          </p:nvSpPr>
          <p:spPr>
            <a:xfrm>
              <a:off x="4967850" y="3469350"/>
              <a:ext cx="87375" cy="42950"/>
            </a:xfrm>
            <a:custGeom>
              <a:avLst/>
              <a:gdLst/>
              <a:ahLst/>
              <a:cxnLst/>
              <a:rect l="l" t="t" r="r" b="b"/>
              <a:pathLst>
                <a:path w="3495" h="1718" extrusionOk="0">
                  <a:moveTo>
                    <a:pt x="3231" y="0"/>
                  </a:moveTo>
                  <a:cubicBezTo>
                    <a:pt x="3198" y="0"/>
                    <a:pt x="3162" y="12"/>
                    <a:pt x="3118" y="38"/>
                  </a:cubicBezTo>
                  <a:cubicBezTo>
                    <a:pt x="2197" y="415"/>
                    <a:pt x="1319" y="854"/>
                    <a:pt x="461" y="1377"/>
                  </a:cubicBezTo>
                  <a:cubicBezTo>
                    <a:pt x="314" y="1440"/>
                    <a:pt x="189" y="1545"/>
                    <a:pt x="63" y="1586"/>
                  </a:cubicBezTo>
                  <a:cubicBezTo>
                    <a:pt x="42" y="1586"/>
                    <a:pt x="42" y="1607"/>
                    <a:pt x="0" y="1628"/>
                  </a:cubicBezTo>
                  <a:cubicBezTo>
                    <a:pt x="115" y="1686"/>
                    <a:pt x="218" y="1718"/>
                    <a:pt x="318" y="1718"/>
                  </a:cubicBezTo>
                  <a:cubicBezTo>
                    <a:pt x="400" y="1718"/>
                    <a:pt x="481" y="1696"/>
                    <a:pt x="565" y="1649"/>
                  </a:cubicBezTo>
                  <a:cubicBezTo>
                    <a:pt x="607" y="1649"/>
                    <a:pt x="628" y="1628"/>
                    <a:pt x="691" y="1628"/>
                  </a:cubicBezTo>
                  <a:cubicBezTo>
                    <a:pt x="1549" y="1503"/>
                    <a:pt x="2302" y="1189"/>
                    <a:pt x="3034" y="749"/>
                  </a:cubicBezTo>
                  <a:cubicBezTo>
                    <a:pt x="3181" y="666"/>
                    <a:pt x="3327" y="561"/>
                    <a:pt x="3411" y="394"/>
                  </a:cubicBezTo>
                  <a:cubicBezTo>
                    <a:pt x="3495" y="268"/>
                    <a:pt x="3453" y="164"/>
                    <a:pt x="3348" y="59"/>
                  </a:cubicBezTo>
                  <a:cubicBezTo>
                    <a:pt x="3312" y="22"/>
                    <a:pt x="3275" y="0"/>
                    <a:pt x="3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57"/>
            <p:cNvSpPr/>
            <p:nvPr/>
          </p:nvSpPr>
          <p:spPr>
            <a:xfrm>
              <a:off x="5050500" y="3496450"/>
              <a:ext cx="70125" cy="50225"/>
            </a:xfrm>
            <a:custGeom>
              <a:avLst/>
              <a:gdLst/>
              <a:ahLst/>
              <a:cxnLst/>
              <a:rect l="l" t="t" r="r" b="b"/>
              <a:pathLst>
                <a:path w="2805" h="2009" extrusionOk="0">
                  <a:moveTo>
                    <a:pt x="2511" y="0"/>
                  </a:moveTo>
                  <a:cubicBezTo>
                    <a:pt x="2302" y="398"/>
                    <a:pt x="1925" y="607"/>
                    <a:pt x="1549" y="774"/>
                  </a:cubicBezTo>
                  <a:cubicBezTo>
                    <a:pt x="1277" y="921"/>
                    <a:pt x="984" y="1046"/>
                    <a:pt x="733" y="1172"/>
                  </a:cubicBezTo>
                  <a:cubicBezTo>
                    <a:pt x="565" y="1256"/>
                    <a:pt x="377" y="1360"/>
                    <a:pt x="231" y="1507"/>
                  </a:cubicBezTo>
                  <a:cubicBezTo>
                    <a:pt x="84" y="1611"/>
                    <a:pt x="0" y="1779"/>
                    <a:pt x="0" y="2009"/>
                  </a:cubicBezTo>
                  <a:cubicBezTo>
                    <a:pt x="84" y="2009"/>
                    <a:pt x="147" y="2009"/>
                    <a:pt x="231" y="1988"/>
                  </a:cubicBezTo>
                  <a:cubicBezTo>
                    <a:pt x="607" y="1904"/>
                    <a:pt x="942" y="1758"/>
                    <a:pt x="1277" y="1590"/>
                  </a:cubicBezTo>
                  <a:cubicBezTo>
                    <a:pt x="1611" y="1402"/>
                    <a:pt x="1988" y="1193"/>
                    <a:pt x="2281" y="942"/>
                  </a:cubicBezTo>
                  <a:cubicBezTo>
                    <a:pt x="2407" y="816"/>
                    <a:pt x="2532" y="670"/>
                    <a:pt x="2637" y="523"/>
                  </a:cubicBezTo>
                  <a:cubicBezTo>
                    <a:pt x="2804" y="314"/>
                    <a:pt x="2741" y="147"/>
                    <a:pt x="25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57"/>
            <p:cNvSpPr/>
            <p:nvPr/>
          </p:nvSpPr>
          <p:spPr>
            <a:xfrm>
              <a:off x="4929675" y="2481075"/>
              <a:ext cx="636625" cy="182100"/>
            </a:xfrm>
            <a:custGeom>
              <a:avLst/>
              <a:gdLst/>
              <a:ahLst/>
              <a:cxnLst/>
              <a:rect l="l" t="t" r="r" b="b"/>
              <a:pathLst>
                <a:path w="25465" h="7284" extrusionOk="0">
                  <a:moveTo>
                    <a:pt x="10054" y="0"/>
                  </a:moveTo>
                  <a:cubicBezTo>
                    <a:pt x="9297" y="0"/>
                    <a:pt x="8547" y="79"/>
                    <a:pt x="7784" y="254"/>
                  </a:cubicBezTo>
                  <a:cubicBezTo>
                    <a:pt x="7449" y="337"/>
                    <a:pt x="7114" y="379"/>
                    <a:pt x="6758" y="442"/>
                  </a:cubicBezTo>
                  <a:cubicBezTo>
                    <a:pt x="5796" y="630"/>
                    <a:pt x="4812" y="798"/>
                    <a:pt x="3829" y="986"/>
                  </a:cubicBezTo>
                  <a:cubicBezTo>
                    <a:pt x="3159" y="1111"/>
                    <a:pt x="2469" y="1216"/>
                    <a:pt x="1779" y="1279"/>
                  </a:cubicBezTo>
                  <a:cubicBezTo>
                    <a:pt x="1716" y="1279"/>
                    <a:pt x="1695" y="1279"/>
                    <a:pt x="1632" y="1300"/>
                  </a:cubicBezTo>
                  <a:cubicBezTo>
                    <a:pt x="1297" y="1488"/>
                    <a:pt x="962" y="1697"/>
                    <a:pt x="628" y="1886"/>
                  </a:cubicBezTo>
                  <a:cubicBezTo>
                    <a:pt x="460" y="1990"/>
                    <a:pt x="314" y="2053"/>
                    <a:pt x="146" y="2158"/>
                  </a:cubicBezTo>
                  <a:lnTo>
                    <a:pt x="0" y="2325"/>
                  </a:lnTo>
                  <a:cubicBezTo>
                    <a:pt x="63" y="2430"/>
                    <a:pt x="167" y="2430"/>
                    <a:pt x="251" y="2430"/>
                  </a:cubicBezTo>
                  <a:cubicBezTo>
                    <a:pt x="460" y="2430"/>
                    <a:pt x="649" y="2409"/>
                    <a:pt x="858" y="2346"/>
                  </a:cubicBezTo>
                  <a:cubicBezTo>
                    <a:pt x="3034" y="1718"/>
                    <a:pt x="5189" y="1216"/>
                    <a:pt x="7428" y="944"/>
                  </a:cubicBezTo>
                  <a:cubicBezTo>
                    <a:pt x="8014" y="860"/>
                    <a:pt x="8621" y="777"/>
                    <a:pt x="9227" y="735"/>
                  </a:cubicBezTo>
                  <a:cubicBezTo>
                    <a:pt x="9438" y="708"/>
                    <a:pt x="9652" y="697"/>
                    <a:pt x="9868" y="697"/>
                  </a:cubicBezTo>
                  <a:cubicBezTo>
                    <a:pt x="10168" y="697"/>
                    <a:pt x="10472" y="719"/>
                    <a:pt x="10776" y="756"/>
                  </a:cubicBezTo>
                  <a:cubicBezTo>
                    <a:pt x="11613" y="798"/>
                    <a:pt x="12408" y="965"/>
                    <a:pt x="13245" y="1090"/>
                  </a:cubicBezTo>
                  <a:cubicBezTo>
                    <a:pt x="13391" y="1111"/>
                    <a:pt x="13517" y="1111"/>
                    <a:pt x="13642" y="1153"/>
                  </a:cubicBezTo>
                  <a:cubicBezTo>
                    <a:pt x="13935" y="1174"/>
                    <a:pt x="14165" y="1300"/>
                    <a:pt x="14437" y="1383"/>
                  </a:cubicBezTo>
                  <a:cubicBezTo>
                    <a:pt x="14856" y="1509"/>
                    <a:pt x="15295" y="1635"/>
                    <a:pt x="15735" y="1739"/>
                  </a:cubicBezTo>
                  <a:cubicBezTo>
                    <a:pt x="16279" y="1886"/>
                    <a:pt x="16864" y="2011"/>
                    <a:pt x="17408" y="2158"/>
                  </a:cubicBezTo>
                  <a:cubicBezTo>
                    <a:pt x="17994" y="2325"/>
                    <a:pt x="18455" y="2451"/>
                    <a:pt x="18978" y="2723"/>
                  </a:cubicBezTo>
                  <a:cubicBezTo>
                    <a:pt x="19564" y="3036"/>
                    <a:pt x="20254" y="3497"/>
                    <a:pt x="20819" y="3873"/>
                  </a:cubicBezTo>
                  <a:cubicBezTo>
                    <a:pt x="21802" y="4543"/>
                    <a:pt x="23686" y="5924"/>
                    <a:pt x="23958" y="6112"/>
                  </a:cubicBezTo>
                  <a:cubicBezTo>
                    <a:pt x="24418" y="6531"/>
                    <a:pt x="24899" y="6970"/>
                    <a:pt x="25443" y="7284"/>
                  </a:cubicBezTo>
                  <a:cubicBezTo>
                    <a:pt x="25464" y="7137"/>
                    <a:pt x="25443" y="6991"/>
                    <a:pt x="25380" y="6865"/>
                  </a:cubicBezTo>
                  <a:cubicBezTo>
                    <a:pt x="25318" y="6719"/>
                    <a:pt x="25234" y="6552"/>
                    <a:pt x="25129" y="6426"/>
                  </a:cubicBezTo>
                  <a:cubicBezTo>
                    <a:pt x="24899" y="6133"/>
                    <a:pt x="24627" y="5882"/>
                    <a:pt x="24334" y="5694"/>
                  </a:cubicBezTo>
                  <a:cubicBezTo>
                    <a:pt x="22870" y="4480"/>
                    <a:pt x="21237" y="3476"/>
                    <a:pt x="21070" y="3329"/>
                  </a:cubicBezTo>
                  <a:cubicBezTo>
                    <a:pt x="20610" y="2974"/>
                    <a:pt x="20129" y="2597"/>
                    <a:pt x="19626" y="2325"/>
                  </a:cubicBezTo>
                  <a:cubicBezTo>
                    <a:pt x="19187" y="2053"/>
                    <a:pt x="18727" y="1865"/>
                    <a:pt x="18224" y="1739"/>
                  </a:cubicBezTo>
                  <a:cubicBezTo>
                    <a:pt x="17932" y="1655"/>
                    <a:pt x="17639" y="1551"/>
                    <a:pt x="17367" y="1488"/>
                  </a:cubicBezTo>
                  <a:cubicBezTo>
                    <a:pt x="16990" y="1383"/>
                    <a:pt x="16592" y="1279"/>
                    <a:pt x="16216" y="1174"/>
                  </a:cubicBezTo>
                  <a:cubicBezTo>
                    <a:pt x="15714" y="1028"/>
                    <a:pt x="15232" y="902"/>
                    <a:pt x="14772" y="777"/>
                  </a:cubicBezTo>
                  <a:cubicBezTo>
                    <a:pt x="14333" y="672"/>
                    <a:pt x="13914" y="546"/>
                    <a:pt x="13454" y="442"/>
                  </a:cubicBezTo>
                  <a:cubicBezTo>
                    <a:pt x="13224" y="379"/>
                    <a:pt x="12994" y="295"/>
                    <a:pt x="12763" y="254"/>
                  </a:cubicBezTo>
                  <a:cubicBezTo>
                    <a:pt x="12491" y="191"/>
                    <a:pt x="12240" y="149"/>
                    <a:pt x="11947" y="128"/>
                  </a:cubicBezTo>
                  <a:cubicBezTo>
                    <a:pt x="11550" y="65"/>
                    <a:pt x="11152" y="44"/>
                    <a:pt x="10776" y="23"/>
                  </a:cubicBezTo>
                  <a:cubicBezTo>
                    <a:pt x="10534" y="8"/>
                    <a:pt x="10294" y="0"/>
                    <a:pt x="100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57"/>
            <p:cNvSpPr/>
            <p:nvPr/>
          </p:nvSpPr>
          <p:spPr>
            <a:xfrm>
              <a:off x="5522850" y="2751550"/>
              <a:ext cx="62275" cy="44500"/>
            </a:xfrm>
            <a:custGeom>
              <a:avLst/>
              <a:gdLst/>
              <a:ahLst/>
              <a:cxnLst/>
              <a:rect l="l" t="t" r="r" b="b"/>
              <a:pathLst>
                <a:path w="2491" h="1780" extrusionOk="0">
                  <a:moveTo>
                    <a:pt x="251" y="1"/>
                  </a:moveTo>
                  <a:cubicBezTo>
                    <a:pt x="63" y="1"/>
                    <a:pt x="0" y="85"/>
                    <a:pt x="105" y="231"/>
                  </a:cubicBezTo>
                  <a:cubicBezTo>
                    <a:pt x="168" y="315"/>
                    <a:pt x="231" y="399"/>
                    <a:pt x="293" y="440"/>
                  </a:cubicBezTo>
                  <a:cubicBezTo>
                    <a:pt x="649" y="754"/>
                    <a:pt x="1005" y="1026"/>
                    <a:pt x="1402" y="1235"/>
                  </a:cubicBezTo>
                  <a:cubicBezTo>
                    <a:pt x="1716" y="1424"/>
                    <a:pt x="2051" y="1591"/>
                    <a:pt x="2428" y="1759"/>
                  </a:cubicBezTo>
                  <a:cubicBezTo>
                    <a:pt x="2448" y="1759"/>
                    <a:pt x="2469" y="1779"/>
                    <a:pt x="2490" y="1779"/>
                  </a:cubicBezTo>
                  <a:cubicBezTo>
                    <a:pt x="2469" y="1633"/>
                    <a:pt x="2407" y="1487"/>
                    <a:pt x="2344" y="1361"/>
                  </a:cubicBezTo>
                  <a:cubicBezTo>
                    <a:pt x="2093" y="943"/>
                    <a:pt x="1737" y="629"/>
                    <a:pt x="1319" y="378"/>
                  </a:cubicBezTo>
                  <a:cubicBezTo>
                    <a:pt x="1088" y="231"/>
                    <a:pt x="816" y="106"/>
                    <a:pt x="523" y="22"/>
                  </a:cubicBezTo>
                  <a:cubicBezTo>
                    <a:pt x="440" y="1"/>
                    <a:pt x="356" y="1"/>
                    <a:pt x="2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57"/>
            <p:cNvSpPr/>
            <p:nvPr/>
          </p:nvSpPr>
          <p:spPr>
            <a:xfrm>
              <a:off x="5124775" y="3176600"/>
              <a:ext cx="88425" cy="294125"/>
            </a:xfrm>
            <a:custGeom>
              <a:avLst/>
              <a:gdLst/>
              <a:ahLst/>
              <a:cxnLst/>
              <a:rect l="l" t="t" r="r" b="b"/>
              <a:pathLst>
                <a:path w="3537" h="11765" extrusionOk="0">
                  <a:moveTo>
                    <a:pt x="2884" y="1"/>
                  </a:moveTo>
                  <a:cubicBezTo>
                    <a:pt x="2824" y="1"/>
                    <a:pt x="2766" y="54"/>
                    <a:pt x="2721" y="156"/>
                  </a:cubicBezTo>
                  <a:cubicBezTo>
                    <a:pt x="2679" y="261"/>
                    <a:pt x="2679" y="386"/>
                    <a:pt x="2700" y="533"/>
                  </a:cubicBezTo>
                  <a:cubicBezTo>
                    <a:pt x="2721" y="638"/>
                    <a:pt x="2762" y="763"/>
                    <a:pt x="2783" y="889"/>
                  </a:cubicBezTo>
                  <a:lnTo>
                    <a:pt x="2930" y="2625"/>
                  </a:lnTo>
                  <a:lnTo>
                    <a:pt x="2930" y="2939"/>
                  </a:lnTo>
                  <a:cubicBezTo>
                    <a:pt x="2909" y="3462"/>
                    <a:pt x="2825" y="3985"/>
                    <a:pt x="2762" y="4467"/>
                  </a:cubicBezTo>
                  <a:cubicBezTo>
                    <a:pt x="2616" y="5157"/>
                    <a:pt x="2407" y="5806"/>
                    <a:pt x="2302" y="6496"/>
                  </a:cubicBezTo>
                  <a:cubicBezTo>
                    <a:pt x="2260" y="6622"/>
                    <a:pt x="2239" y="6768"/>
                    <a:pt x="2177" y="6915"/>
                  </a:cubicBezTo>
                  <a:cubicBezTo>
                    <a:pt x="1884" y="7856"/>
                    <a:pt x="1549" y="8756"/>
                    <a:pt x="1026" y="9593"/>
                  </a:cubicBezTo>
                  <a:cubicBezTo>
                    <a:pt x="817" y="9907"/>
                    <a:pt x="586" y="10221"/>
                    <a:pt x="314" y="10493"/>
                  </a:cubicBezTo>
                  <a:cubicBezTo>
                    <a:pt x="273" y="10576"/>
                    <a:pt x="210" y="10639"/>
                    <a:pt x="168" y="10744"/>
                  </a:cubicBezTo>
                  <a:cubicBezTo>
                    <a:pt x="63" y="10953"/>
                    <a:pt x="1" y="11204"/>
                    <a:pt x="1" y="11434"/>
                  </a:cubicBezTo>
                  <a:cubicBezTo>
                    <a:pt x="1" y="11518"/>
                    <a:pt x="1" y="11581"/>
                    <a:pt x="42" y="11664"/>
                  </a:cubicBezTo>
                  <a:cubicBezTo>
                    <a:pt x="58" y="11726"/>
                    <a:pt x="107" y="11764"/>
                    <a:pt x="173" y="11764"/>
                  </a:cubicBezTo>
                  <a:cubicBezTo>
                    <a:pt x="197" y="11764"/>
                    <a:pt x="224" y="11759"/>
                    <a:pt x="252" y="11748"/>
                  </a:cubicBezTo>
                  <a:cubicBezTo>
                    <a:pt x="293" y="11727"/>
                    <a:pt x="356" y="11664"/>
                    <a:pt x="398" y="11643"/>
                  </a:cubicBezTo>
                  <a:cubicBezTo>
                    <a:pt x="796" y="11267"/>
                    <a:pt x="1193" y="10911"/>
                    <a:pt x="1465" y="10430"/>
                  </a:cubicBezTo>
                  <a:cubicBezTo>
                    <a:pt x="1779" y="9970"/>
                    <a:pt x="2030" y="9446"/>
                    <a:pt x="2197" y="8902"/>
                  </a:cubicBezTo>
                  <a:cubicBezTo>
                    <a:pt x="2386" y="8379"/>
                    <a:pt x="2511" y="7856"/>
                    <a:pt x="2595" y="7333"/>
                  </a:cubicBezTo>
                  <a:cubicBezTo>
                    <a:pt x="2637" y="7019"/>
                    <a:pt x="2762" y="6726"/>
                    <a:pt x="2825" y="6413"/>
                  </a:cubicBezTo>
                  <a:cubicBezTo>
                    <a:pt x="2888" y="6203"/>
                    <a:pt x="2930" y="6015"/>
                    <a:pt x="2972" y="5806"/>
                  </a:cubicBezTo>
                  <a:cubicBezTo>
                    <a:pt x="2993" y="5764"/>
                    <a:pt x="2993" y="5701"/>
                    <a:pt x="3014" y="5659"/>
                  </a:cubicBezTo>
                  <a:cubicBezTo>
                    <a:pt x="3118" y="5241"/>
                    <a:pt x="3202" y="4822"/>
                    <a:pt x="3244" y="4404"/>
                  </a:cubicBezTo>
                  <a:cubicBezTo>
                    <a:pt x="3265" y="4153"/>
                    <a:pt x="3306" y="3944"/>
                    <a:pt x="3327" y="3734"/>
                  </a:cubicBezTo>
                  <a:cubicBezTo>
                    <a:pt x="3327" y="3713"/>
                    <a:pt x="3327" y="3692"/>
                    <a:pt x="3390" y="3692"/>
                  </a:cubicBezTo>
                  <a:cubicBezTo>
                    <a:pt x="3432" y="3316"/>
                    <a:pt x="3453" y="2939"/>
                    <a:pt x="3453" y="2542"/>
                  </a:cubicBezTo>
                  <a:cubicBezTo>
                    <a:pt x="3537" y="2332"/>
                    <a:pt x="3537" y="2102"/>
                    <a:pt x="3537" y="1893"/>
                  </a:cubicBezTo>
                  <a:cubicBezTo>
                    <a:pt x="3516" y="1391"/>
                    <a:pt x="3432" y="910"/>
                    <a:pt x="3244" y="470"/>
                  </a:cubicBezTo>
                  <a:cubicBezTo>
                    <a:pt x="3202" y="345"/>
                    <a:pt x="3118" y="219"/>
                    <a:pt x="3034" y="114"/>
                  </a:cubicBezTo>
                  <a:cubicBezTo>
                    <a:pt x="2987" y="38"/>
                    <a:pt x="2935" y="1"/>
                    <a:pt x="2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57"/>
            <p:cNvSpPr/>
            <p:nvPr/>
          </p:nvSpPr>
          <p:spPr>
            <a:xfrm>
              <a:off x="5231475" y="2936225"/>
              <a:ext cx="81125" cy="39775"/>
            </a:xfrm>
            <a:custGeom>
              <a:avLst/>
              <a:gdLst/>
              <a:ahLst/>
              <a:cxnLst/>
              <a:rect l="l" t="t" r="r" b="b"/>
              <a:pathLst>
                <a:path w="3245" h="1591" extrusionOk="0">
                  <a:moveTo>
                    <a:pt x="231" y="0"/>
                  </a:moveTo>
                  <a:cubicBezTo>
                    <a:pt x="189" y="0"/>
                    <a:pt x="126" y="0"/>
                    <a:pt x="106" y="21"/>
                  </a:cubicBezTo>
                  <a:cubicBezTo>
                    <a:pt x="64" y="63"/>
                    <a:pt x="22" y="105"/>
                    <a:pt x="1" y="146"/>
                  </a:cubicBezTo>
                  <a:cubicBezTo>
                    <a:pt x="1" y="209"/>
                    <a:pt x="22" y="230"/>
                    <a:pt x="85" y="251"/>
                  </a:cubicBezTo>
                  <a:cubicBezTo>
                    <a:pt x="378" y="377"/>
                    <a:pt x="629" y="544"/>
                    <a:pt x="922" y="670"/>
                  </a:cubicBezTo>
                  <a:cubicBezTo>
                    <a:pt x="1507" y="942"/>
                    <a:pt x="2093" y="1151"/>
                    <a:pt x="2700" y="1381"/>
                  </a:cubicBezTo>
                  <a:cubicBezTo>
                    <a:pt x="2888" y="1465"/>
                    <a:pt x="3035" y="1507"/>
                    <a:pt x="3223" y="1590"/>
                  </a:cubicBezTo>
                  <a:lnTo>
                    <a:pt x="3244" y="1569"/>
                  </a:lnTo>
                  <a:lnTo>
                    <a:pt x="3077" y="1402"/>
                  </a:lnTo>
                  <a:cubicBezTo>
                    <a:pt x="2700" y="1067"/>
                    <a:pt x="2282" y="795"/>
                    <a:pt x="1842" y="565"/>
                  </a:cubicBezTo>
                  <a:cubicBezTo>
                    <a:pt x="1466" y="356"/>
                    <a:pt x="1068" y="209"/>
                    <a:pt x="691" y="63"/>
                  </a:cubicBezTo>
                  <a:cubicBezTo>
                    <a:pt x="545" y="21"/>
                    <a:pt x="398" y="21"/>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57"/>
            <p:cNvSpPr/>
            <p:nvPr/>
          </p:nvSpPr>
          <p:spPr>
            <a:xfrm>
              <a:off x="5500875" y="2765875"/>
              <a:ext cx="89475" cy="76200"/>
            </a:xfrm>
            <a:custGeom>
              <a:avLst/>
              <a:gdLst/>
              <a:ahLst/>
              <a:cxnLst/>
              <a:rect l="l" t="t" r="r" b="b"/>
              <a:pathLst>
                <a:path w="3579" h="3048" extrusionOk="0">
                  <a:moveTo>
                    <a:pt x="153" y="1"/>
                  </a:moveTo>
                  <a:cubicBezTo>
                    <a:pt x="85" y="1"/>
                    <a:pt x="22" y="53"/>
                    <a:pt x="22" y="118"/>
                  </a:cubicBezTo>
                  <a:cubicBezTo>
                    <a:pt x="1" y="160"/>
                    <a:pt x="22" y="286"/>
                    <a:pt x="189" y="495"/>
                  </a:cubicBezTo>
                  <a:cubicBezTo>
                    <a:pt x="231" y="579"/>
                    <a:pt x="314" y="600"/>
                    <a:pt x="398" y="683"/>
                  </a:cubicBezTo>
                  <a:cubicBezTo>
                    <a:pt x="524" y="788"/>
                    <a:pt x="649" y="914"/>
                    <a:pt x="796" y="1060"/>
                  </a:cubicBezTo>
                  <a:cubicBezTo>
                    <a:pt x="1047" y="1290"/>
                    <a:pt x="1340" y="1541"/>
                    <a:pt x="1591" y="1792"/>
                  </a:cubicBezTo>
                  <a:cubicBezTo>
                    <a:pt x="1905" y="2043"/>
                    <a:pt x="2281" y="2483"/>
                    <a:pt x="2679" y="2650"/>
                  </a:cubicBezTo>
                  <a:cubicBezTo>
                    <a:pt x="2909" y="2859"/>
                    <a:pt x="3202" y="2985"/>
                    <a:pt x="3474" y="3048"/>
                  </a:cubicBezTo>
                  <a:lnTo>
                    <a:pt x="3579" y="3048"/>
                  </a:lnTo>
                  <a:cubicBezTo>
                    <a:pt x="3558" y="2922"/>
                    <a:pt x="3558" y="2839"/>
                    <a:pt x="3516" y="2755"/>
                  </a:cubicBezTo>
                  <a:cubicBezTo>
                    <a:pt x="3453" y="2629"/>
                    <a:pt x="3369" y="2483"/>
                    <a:pt x="3307" y="2378"/>
                  </a:cubicBezTo>
                  <a:cubicBezTo>
                    <a:pt x="3035" y="2043"/>
                    <a:pt x="2700" y="1730"/>
                    <a:pt x="2323" y="1499"/>
                  </a:cubicBezTo>
                  <a:cubicBezTo>
                    <a:pt x="2260" y="1416"/>
                    <a:pt x="2156" y="1374"/>
                    <a:pt x="2072" y="1290"/>
                  </a:cubicBezTo>
                  <a:cubicBezTo>
                    <a:pt x="1863" y="1102"/>
                    <a:pt x="1633" y="914"/>
                    <a:pt x="1382" y="746"/>
                  </a:cubicBezTo>
                  <a:cubicBezTo>
                    <a:pt x="1172" y="558"/>
                    <a:pt x="963" y="390"/>
                    <a:pt x="733" y="244"/>
                  </a:cubicBezTo>
                  <a:cubicBezTo>
                    <a:pt x="607" y="181"/>
                    <a:pt x="503" y="118"/>
                    <a:pt x="377" y="56"/>
                  </a:cubicBezTo>
                  <a:cubicBezTo>
                    <a:pt x="314" y="56"/>
                    <a:pt x="273" y="35"/>
                    <a:pt x="210" y="14"/>
                  </a:cubicBezTo>
                  <a:cubicBezTo>
                    <a:pt x="191" y="5"/>
                    <a:pt x="172" y="1"/>
                    <a:pt x="1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57"/>
            <p:cNvSpPr/>
            <p:nvPr/>
          </p:nvSpPr>
          <p:spPr>
            <a:xfrm>
              <a:off x="5511850" y="3142325"/>
              <a:ext cx="32475" cy="48625"/>
            </a:xfrm>
            <a:custGeom>
              <a:avLst/>
              <a:gdLst/>
              <a:ahLst/>
              <a:cxnLst/>
              <a:rect l="l" t="t" r="r" b="b"/>
              <a:pathLst>
                <a:path w="1299" h="1945" extrusionOk="0">
                  <a:moveTo>
                    <a:pt x="181" y="1"/>
                  </a:moveTo>
                  <a:cubicBezTo>
                    <a:pt x="148" y="1"/>
                    <a:pt x="115" y="12"/>
                    <a:pt x="85" y="42"/>
                  </a:cubicBezTo>
                  <a:cubicBezTo>
                    <a:pt x="1" y="125"/>
                    <a:pt x="64" y="230"/>
                    <a:pt x="85" y="293"/>
                  </a:cubicBezTo>
                  <a:cubicBezTo>
                    <a:pt x="147" y="439"/>
                    <a:pt x="189" y="544"/>
                    <a:pt x="273" y="669"/>
                  </a:cubicBezTo>
                  <a:cubicBezTo>
                    <a:pt x="357" y="774"/>
                    <a:pt x="378" y="879"/>
                    <a:pt x="399" y="1004"/>
                  </a:cubicBezTo>
                  <a:lnTo>
                    <a:pt x="482" y="1548"/>
                  </a:lnTo>
                  <a:cubicBezTo>
                    <a:pt x="503" y="1632"/>
                    <a:pt x="524" y="1737"/>
                    <a:pt x="587" y="1820"/>
                  </a:cubicBezTo>
                  <a:cubicBezTo>
                    <a:pt x="645" y="1908"/>
                    <a:pt x="714" y="1944"/>
                    <a:pt x="785" y="1944"/>
                  </a:cubicBezTo>
                  <a:cubicBezTo>
                    <a:pt x="816" y="1944"/>
                    <a:pt x="848" y="1938"/>
                    <a:pt x="880" y="1925"/>
                  </a:cubicBezTo>
                  <a:cubicBezTo>
                    <a:pt x="1089" y="1862"/>
                    <a:pt x="1215" y="1716"/>
                    <a:pt x="1256" y="1506"/>
                  </a:cubicBezTo>
                  <a:cubicBezTo>
                    <a:pt x="1298" y="1339"/>
                    <a:pt x="1256" y="1193"/>
                    <a:pt x="1215" y="1067"/>
                  </a:cubicBezTo>
                  <a:cubicBezTo>
                    <a:pt x="1047" y="649"/>
                    <a:pt x="733" y="293"/>
                    <a:pt x="357" y="63"/>
                  </a:cubicBezTo>
                  <a:cubicBezTo>
                    <a:pt x="303" y="36"/>
                    <a:pt x="241"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57"/>
            <p:cNvSpPr/>
            <p:nvPr/>
          </p:nvSpPr>
          <p:spPr>
            <a:xfrm>
              <a:off x="5407250" y="2873950"/>
              <a:ext cx="154325" cy="150300"/>
            </a:xfrm>
            <a:custGeom>
              <a:avLst/>
              <a:gdLst/>
              <a:ahLst/>
              <a:cxnLst/>
              <a:rect l="l" t="t" r="r" b="b"/>
              <a:pathLst>
                <a:path w="6173" h="6012" extrusionOk="0">
                  <a:moveTo>
                    <a:pt x="374" y="0"/>
                  </a:moveTo>
                  <a:cubicBezTo>
                    <a:pt x="286" y="0"/>
                    <a:pt x="195" y="13"/>
                    <a:pt x="105" y="22"/>
                  </a:cubicBezTo>
                  <a:cubicBezTo>
                    <a:pt x="42" y="43"/>
                    <a:pt x="0" y="106"/>
                    <a:pt x="42" y="168"/>
                  </a:cubicBezTo>
                  <a:cubicBezTo>
                    <a:pt x="63" y="231"/>
                    <a:pt x="84" y="294"/>
                    <a:pt x="147" y="336"/>
                  </a:cubicBezTo>
                  <a:cubicBezTo>
                    <a:pt x="272" y="461"/>
                    <a:pt x="398" y="629"/>
                    <a:pt x="565" y="733"/>
                  </a:cubicBezTo>
                  <a:cubicBezTo>
                    <a:pt x="837" y="964"/>
                    <a:pt x="1130" y="1194"/>
                    <a:pt x="1423" y="1382"/>
                  </a:cubicBezTo>
                  <a:cubicBezTo>
                    <a:pt x="1925" y="1738"/>
                    <a:pt x="2365" y="2198"/>
                    <a:pt x="2783" y="2637"/>
                  </a:cubicBezTo>
                  <a:cubicBezTo>
                    <a:pt x="2888" y="2763"/>
                    <a:pt x="3013" y="2868"/>
                    <a:pt x="3139" y="2993"/>
                  </a:cubicBezTo>
                  <a:cubicBezTo>
                    <a:pt x="3662" y="3600"/>
                    <a:pt x="4227" y="4144"/>
                    <a:pt x="4771" y="4709"/>
                  </a:cubicBezTo>
                  <a:cubicBezTo>
                    <a:pt x="4813" y="4772"/>
                    <a:pt x="4875" y="4855"/>
                    <a:pt x="4959" y="4918"/>
                  </a:cubicBezTo>
                  <a:cubicBezTo>
                    <a:pt x="5106" y="5044"/>
                    <a:pt x="5210" y="5190"/>
                    <a:pt x="5315" y="5337"/>
                  </a:cubicBezTo>
                  <a:cubicBezTo>
                    <a:pt x="5440" y="5483"/>
                    <a:pt x="5545" y="5650"/>
                    <a:pt x="5691" y="5797"/>
                  </a:cubicBezTo>
                  <a:cubicBezTo>
                    <a:pt x="5754" y="5902"/>
                    <a:pt x="5859" y="5985"/>
                    <a:pt x="6026" y="6006"/>
                  </a:cubicBezTo>
                  <a:cubicBezTo>
                    <a:pt x="6042" y="6009"/>
                    <a:pt x="6057" y="6011"/>
                    <a:pt x="6070" y="6011"/>
                  </a:cubicBezTo>
                  <a:cubicBezTo>
                    <a:pt x="6143" y="6011"/>
                    <a:pt x="6173" y="5959"/>
                    <a:pt x="6173" y="5818"/>
                  </a:cubicBezTo>
                  <a:cubicBezTo>
                    <a:pt x="6173" y="5671"/>
                    <a:pt x="6131" y="5504"/>
                    <a:pt x="6047" y="5378"/>
                  </a:cubicBezTo>
                  <a:cubicBezTo>
                    <a:pt x="5838" y="5023"/>
                    <a:pt x="5587" y="4730"/>
                    <a:pt x="5273" y="4500"/>
                  </a:cubicBezTo>
                  <a:cubicBezTo>
                    <a:pt x="5064" y="4207"/>
                    <a:pt x="4792" y="3914"/>
                    <a:pt x="4562" y="3663"/>
                  </a:cubicBezTo>
                  <a:cubicBezTo>
                    <a:pt x="4331" y="3370"/>
                    <a:pt x="4059" y="3098"/>
                    <a:pt x="3808" y="2847"/>
                  </a:cubicBezTo>
                  <a:cubicBezTo>
                    <a:pt x="3515" y="2491"/>
                    <a:pt x="3202" y="2135"/>
                    <a:pt x="2825" y="1821"/>
                  </a:cubicBezTo>
                  <a:cubicBezTo>
                    <a:pt x="2386" y="1445"/>
                    <a:pt x="1904" y="1068"/>
                    <a:pt x="1465" y="692"/>
                  </a:cubicBezTo>
                  <a:cubicBezTo>
                    <a:pt x="1235" y="482"/>
                    <a:pt x="963" y="315"/>
                    <a:pt x="712" y="106"/>
                  </a:cubicBezTo>
                  <a:cubicBezTo>
                    <a:pt x="605" y="22"/>
                    <a:pt x="491" y="0"/>
                    <a:pt x="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57"/>
            <p:cNvSpPr/>
            <p:nvPr/>
          </p:nvSpPr>
          <p:spPr>
            <a:xfrm>
              <a:off x="5499825" y="3173700"/>
              <a:ext cx="28800" cy="59200"/>
            </a:xfrm>
            <a:custGeom>
              <a:avLst/>
              <a:gdLst/>
              <a:ahLst/>
              <a:cxnLst/>
              <a:rect l="l" t="t" r="r" b="b"/>
              <a:pathLst>
                <a:path w="1152" h="2368" extrusionOk="0">
                  <a:moveTo>
                    <a:pt x="43" y="0"/>
                  </a:moveTo>
                  <a:cubicBezTo>
                    <a:pt x="22" y="0"/>
                    <a:pt x="22" y="42"/>
                    <a:pt x="1" y="42"/>
                  </a:cubicBezTo>
                  <a:lnTo>
                    <a:pt x="1" y="210"/>
                  </a:lnTo>
                  <a:cubicBezTo>
                    <a:pt x="22" y="461"/>
                    <a:pt x="105" y="670"/>
                    <a:pt x="210" y="837"/>
                  </a:cubicBezTo>
                  <a:cubicBezTo>
                    <a:pt x="252" y="984"/>
                    <a:pt x="315" y="1130"/>
                    <a:pt x="336" y="1256"/>
                  </a:cubicBezTo>
                  <a:cubicBezTo>
                    <a:pt x="356" y="1444"/>
                    <a:pt x="377" y="1632"/>
                    <a:pt x="440" y="1821"/>
                  </a:cubicBezTo>
                  <a:cubicBezTo>
                    <a:pt x="461" y="1904"/>
                    <a:pt x="482" y="2009"/>
                    <a:pt x="545" y="2114"/>
                  </a:cubicBezTo>
                  <a:cubicBezTo>
                    <a:pt x="621" y="2267"/>
                    <a:pt x="768" y="2367"/>
                    <a:pt x="985" y="2367"/>
                  </a:cubicBezTo>
                  <a:cubicBezTo>
                    <a:pt x="1005" y="2367"/>
                    <a:pt x="1026" y="2366"/>
                    <a:pt x="1047" y="2365"/>
                  </a:cubicBezTo>
                  <a:cubicBezTo>
                    <a:pt x="1110" y="2260"/>
                    <a:pt x="1152" y="2135"/>
                    <a:pt x="1110" y="1988"/>
                  </a:cubicBezTo>
                  <a:cubicBezTo>
                    <a:pt x="1089" y="1821"/>
                    <a:pt x="1068" y="1653"/>
                    <a:pt x="1005" y="1507"/>
                  </a:cubicBezTo>
                  <a:cubicBezTo>
                    <a:pt x="880" y="1047"/>
                    <a:pt x="649" y="628"/>
                    <a:pt x="356" y="272"/>
                  </a:cubicBezTo>
                  <a:lnTo>
                    <a:pt x="168" y="84"/>
                  </a:lnTo>
                  <a:cubicBezTo>
                    <a:pt x="147" y="63"/>
                    <a:pt x="105" y="42"/>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57"/>
            <p:cNvSpPr/>
            <p:nvPr/>
          </p:nvSpPr>
          <p:spPr>
            <a:xfrm>
              <a:off x="5238800" y="2964450"/>
              <a:ext cx="70650" cy="33000"/>
            </a:xfrm>
            <a:custGeom>
              <a:avLst/>
              <a:gdLst/>
              <a:ahLst/>
              <a:cxnLst/>
              <a:rect l="l" t="t" r="r" b="b"/>
              <a:pathLst>
                <a:path w="2826" h="1320" extrusionOk="0">
                  <a:moveTo>
                    <a:pt x="147" y="1"/>
                  </a:moveTo>
                  <a:cubicBezTo>
                    <a:pt x="105" y="1"/>
                    <a:pt x="85" y="43"/>
                    <a:pt x="22" y="43"/>
                  </a:cubicBezTo>
                  <a:cubicBezTo>
                    <a:pt x="1" y="64"/>
                    <a:pt x="1" y="64"/>
                    <a:pt x="1" y="85"/>
                  </a:cubicBezTo>
                  <a:cubicBezTo>
                    <a:pt x="43" y="126"/>
                    <a:pt x="85" y="147"/>
                    <a:pt x="126" y="168"/>
                  </a:cubicBezTo>
                  <a:cubicBezTo>
                    <a:pt x="503" y="294"/>
                    <a:pt x="838" y="503"/>
                    <a:pt x="1173" y="712"/>
                  </a:cubicBezTo>
                  <a:cubicBezTo>
                    <a:pt x="1466" y="901"/>
                    <a:pt x="1738" y="1089"/>
                    <a:pt x="2093" y="1173"/>
                  </a:cubicBezTo>
                  <a:cubicBezTo>
                    <a:pt x="2302" y="1277"/>
                    <a:pt x="2512" y="1298"/>
                    <a:pt x="2742" y="1319"/>
                  </a:cubicBezTo>
                  <a:cubicBezTo>
                    <a:pt x="2763" y="1319"/>
                    <a:pt x="2805" y="1298"/>
                    <a:pt x="2826" y="1298"/>
                  </a:cubicBezTo>
                  <a:cubicBezTo>
                    <a:pt x="2763" y="1173"/>
                    <a:pt x="2700" y="1047"/>
                    <a:pt x="2595" y="963"/>
                  </a:cubicBezTo>
                  <a:cubicBezTo>
                    <a:pt x="2344" y="754"/>
                    <a:pt x="2072" y="587"/>
                    <a:pt x="1779" y="461"/>
                  </a:cubicBezTo>
                  <a:cubicBezTo>
                    <a:pt x="1361" y="273"/>
                    <a:pt x="922" y="126"/>
                    <a:pt x="461" y="43"/>
                  </a:cubicBezTo>
                  <a:cubicBezTo>
                    <a:pt x="357" y="1"/>
                    <a:pt x="252"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57"/>
            <p:cNvSpPr/>
            <p:nvPr/>
          </p:nvSpPr>
          <p:spPr>
            <a:xfrm>
              <a:off x="5142550" y="3132900"/>
              <a:ext cx="45025" cy="32250"/>
            </a:xfrm>
            <a:custGeom>
              <a:avLst/>
              <a:gdLst/>
              <a:ahLst/>
              <a:cxnLst/>
              <a:rect l="l" t="t" r="r" b="b"/>
              <a:pathLst>
                <a:path w="1801" h="1290" extrusionOk="0">
                  <a:moveTo>
                    <a:pt x="85" y="0"/>
                  </a:moveTo>
                  <a:cubicBezTo>
                    <a:pt x="22" y="21"/>
                    <a:pt x="1" y="84"/>
                    <a:pt x="22" y="126"/>
                  </a:cubicBezTo>
                  <a:cubicBezTo>
                    <a:pt x="64" y="189"/>
                    <a:pt x="106" y="230"/>
                    <a:pt x="126" y="251"/>
                  </a:cubicBezTo>
                  <a:cubicBezTo>
                    <a:pt x="273" y="356"/>
                    <a:pt x="357" y="440"/>
                    <a:pt x="503" y="544"/>
                  </a:cubicBezTo>
                  <a:cubicBezTo>
                    <a:pt x="712" y="712"/>
                    <a:pt x="880" y="837"/>
                    <a:pt x="1068" y="984"/>
                  </a:cubicBezTo>
                  <a:cubicBezTo>
                    <a:pt x="1152" y="1067"/>
                    <a:pt x="1256" y="1151"/>
                    <a:pt x="1340" y="1193"/>
                  </a:cubicBezTo>
                  <a:cubicBezTo>
                    <a:pt x="1382" y="1256"/>
                    <a:pt x="1445" y="1277"/>
                    <a:pt x="1466" y="1277"/>
                  </a:cubicBezTo>
                  <a:cubicBezTo>
                    <a:pt x="1512" y="1284"/>
                    <a:pt x="1552" y="1289"/>
                    <a:pt x="1586" y="1289"/>
                  </a:cubicBezTo>
                  <a:cubicBezTo>
                    <a:pt x="1644" y="1289"/>
                    <a:pt x="1682" y="1275"/>
                    <a:pt x="1696" y="1235"/>
                  </a:cubicBezTo>
                  <a:cubicBezTo>
                    <a:pt x="1758" y="1151"/>
                    <a:pt x="1800" y="1067"/>
                    <a:pt x="1758" y="963"/>
                  </a:cubicBezTo>
                  <a:cubicBezTo>
                    <a:pt x="1696" y="858"/>
                    <a:pt x="1654" y="754"/>
                    <a:pt x="1570" y="670"/>
                  </a:cubicBezTo>
                  <a:cubicBezTo>
                    <a:pt x="1319" y="398"/>
                    <a:pt x="984" y="230"/>
                    <a:pt x="650" y="105"/>
                  </a:cubicBezTo>
                  <a:cubicBezTo>
                    <a:pt x="503" y="42"/>
                    <a:pt x="336" y="0"/>
                    <a:pt x="1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57"/>
            <p:cNvSpPr/>
            <p:nvPr/>
          </p:nvSpPr>
          <p:spPr>
            <a:xfrm>
              <a:off x="5211075" y="3584450"/>
              <a:ext cx="41875" cy="37225"/>
            </a:xfrm>
            <a:custGeom>
              <a:avLst/>
              <a:gdLst/>
              <a:ahLst/>
              <a:cxnLst/>
              <a:rect l="l" t="t" r="r" b="b"/>
              <a:pathLst>
                <a:path w="1675" h="1489" extrusionOk="0">
                  <a:moveTo>
                    <a:pt x="1554" y="1"/>
                  </a:moveTo>
                  <a:cubicBezTo>
                    <a:pt x="1500" y="1"/>
                    <a:pt x="1452" y="44"/>
                    <a:pt x="1424" y="58"/>
                  </a:cubicBezTo>
                  <a:cubicBezTo>
                    <a:pt x="1277" y="142"/>
                    <a:pt x="1194" y="246"/>
                    <a:pt x="1047" y="330"/>
                  </a:cubicBezTo>
                  <a:cubicBezTo>
                    <a:pt x="901" y="456"/>
                    <a:pt x="733" y="560"/>
                    <a:pt x="587" y="686"/>
                  </a:cubicBezTo>
                  <a:cubicBezTo>
                    <a:pt x="503" y="770"/>
                    <a:pt x="398" y="811"/>
                    <a:pt x="315" y="895"/>
                  </a:cubicBezTo>
                  <a:cubicBezTo>
                    <a:pt x="273" y="958"/>
                    <a:pt x="189" y="1000"/>
                    <a:pt x="168" y="1083"/>
                  </a:cubicBezTo>
                  <a:cubicBezTo>
                    <a:pt x="1" y="1272"/>
                    <a:pt x="64" y="1418"/>
                    <a:pt x="336" y="1481"/>
                  </a:cubicBezTo>
                  <a:cubicBezTo>
                    <a:pt x="355" y="1486"/>
                    <a:pt x="378" y="1488"/>
                    <a:pt x="401" y="1488"/>
                  </a:cubicBezTo>
                  <a:cubicBezTo>
                    <a:pt x="477" y="1488"/>
                    <a:pt x="570" y="1461"/>
                    <a:pt x="650" y="1397"/>
                  </a:cubicBezTo>
                  <a:cubicBezTo>
                    <a:pt x="1068" y="1083"/>
                    <a:pt x="1424" y="707"/>
                    <a:pt x="1633" y="246"/>
                  </a:cubicBezTo>
                  <a:cubicBezTo>
                    <a:pt x="1654" y="163"/>
                    <a:pt x="1675" y="79"/>
                    <a:pt x="1633" y="37"/>
                  </a:cubicBezTo>
                  <a:cubicBezTo>
                    <a:pt x="1606" y="10"/>
                    <a:pt x="1579" y="1"/>
                    <a:pt x="1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57"/>
            <p:cNvSpPr/>
            <p:nvPr/>
          </p:nvSpPr>
          <p:spPr>
            <a:xfrm>
              <a:off x="5221025" y="3237525"/>
              <a:ext cx="12575" cy="57025"/>
            </a:xfrm>
            <a:custGeom>
              <a:avLst/>
              <a:gdLst/>
              <a:ahLst/>
              <a:cxnLst/>
              <a:rect l="l" t="t" r="r" b="b"/>
              <a:pathLst>
                <a:path w="503" h="2281" extrusionOk="0">
                  <a:moveTo>
                    <a:pt x="356" y="0"/>
                  </a:moveTo>
                  <a:cubicBezTo>
                    <a:pt x="335" y="63"/>
                    <a:pt x="293" y="126"/>
                    <a:pt x="252" y="167"/>
                  </a:cubicBezTo>
                  <a:cubicBezTo>
                    <a:pt x="189" y="377"/>
                    <a:pt x="105" y="628"/>
                    <a:pt x="84" y="858"/>
                  </a:cubicBezTo>
                  <a:cubicBezTo>
                    <a:pt x="42" y="1151"/>
                    <a:pt x="21" y="1465"/>
                    <a:pt x="0" y="1737"/>
                  </a:cubicBezTo>
                  <a:cubicBezTo>
                    <a:pt x="0" y="1841"/>
                    <a:pt x="0" y="1925"/>
                    <a:pt x="21" y="2030"/>
                  </a:cubicBezTo>
                  <a:cubicBezTo>
                    <a:pt x="21" y="2092"/>
                    <a:pt x="42" y="2134"/>
                    <a:pt x="84" y="2197"/>
                  </a:cubicBezTo>
                  <a:cubicBezTo>
                    <a:pt x="105" y="2239"/>
                    <a:pt x="189" y="2281"/>
                    <a:pt x="231" y="2281"/>
                  </a:cubicBezTo>
                  <a:cubicBezTo>
                    <a:pt x="314" y="2281"/>
                    <a:pt x="335" y="2239"/>
                    <a:pt x="335" y="2134"/>
                  </a:cubicBezTo>
                  <a:cubicBezTo>
                    <a:pt x="398" y="1925"/>
                    <a:pt x="440" y="1695"/>
                    <a:pt x="461" y="1486"/>
                  </a:cubicBezTo>
                  <a:cubicBezTo>
                    <a:pt x="503" y="1109"/>
                    <a:pt x="503" y="753"/>
                    <a:pt x="503" y="377"/>
                  </a:cubicBezTo>
                  <a:cubicBezTo>
                    <a:pt x="503" y="251"/>
                    <a:pt x="461" y="126"/>
                    <a:pt x="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57"/>
            <p:cNvSpPr/>
            <p:nvPr/>
          </p:nvSpPr>
          <p:spPr>
            <a:xfrm>
              <a:off x="5327725" y="3205600"/>
              <a:ext cx="20425" cy="74725"/>
            </a:xfrm>
            <a:custGeom>
              <a:avLst/>
              <a:gdLst/>
              <a:ahLst/>
              <a:cxnLst/>
              <a:rect l="l" t="t" r="r" b="b"/>
              <a:pathLst>
                <a:path w="817" h="2989" extrusionOk="0">
                  <a:moveTo>
                    <a:pt x="105" y="1"/>
                  </a:moveTo>
                  <a:cubicBezTo>
                    <a:pt x="1" y="63"/>
                    <a:pt x="43" y="168"/>
                    <a:pt x="43" y="252"/>
                  </a:cubicBezTo>
                  <a:cubicBezTo>
                    <a:pt x="43" y="482"/>
                    <a:pt x="85" y="754"/>
                    <a:pt x="85" y="984"/>
                  </a:cubicBezTo>
                  <a:cubicBezTo>
                    <a:pt x="43" y="1570"/>
                    <a:pt x="85" y="1926"/>
                    <a:pt x="105" y="2302"/>
                  </a:cubicBezTo>
                  <a:cubicBezTo>
                    <a:pt x="126" y="2532"/>
                    <a:pt x="126" y="2784"/>
                    <a:pt x="315" y="2951"/>
                  </a:cubicBezTo>
                  <a:cubicBezTo>
                    <a:pt x="347" y="2976"/>
                    <a:pt x="383" y="2988"/>
                    <a:pt x="419" y="2988"/>
                  </a:cubicBezTo>
                  <a:cubicBezTo>
                    <a:pt x="501" y="2988"/>
                    <a:pt x="585" y="2927"/>
                    <a:pt x="629" y="2825"/>
                  </a:cubicBezTo>
                  <a:cubicBezTo>
                    <a:pt x="817" y="2135"/>
                    <a:pt x="419" y="628"/>
                    <a:pt x="398" y="587"/>
                  </a:cubicBezTo>
                  <a:cubicBezTo>
                    <a:pt x="357" y="482"/>
                    <a:pt x="315" y="377"/>
                    <a:pt x="294" y="273"/>
                  </a:cubicBezTo>
                  <a:cubicBezTo>
                    <a:pt x="252" y="168"/>
                    <a:pt x="231" y="63"/>
                    <a:pt x="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57"/>
            <p:cNvSpPr/>
            <p:nvPr/>
          </p:nvSpPr>
          <p:spPr>
            <a:xfrm>
              <a:off x="5474275" y="3130675"/>
              <a:ext cx="22975" cy="32450"/>
            </a:xfrm>
            <a:custGeom>
              <a:avLst/>
              <a:gdLst/>
              <a:ahLst/>
              <a:cxnLst/>
              <a:rect l="l" t="t" r="r" b="b"/>
              <a:pathLst>
                <a:path w="919" h="1298" extrusionOk="0">
                  <a:moveTo>
                    <a:pt x="150" y="1"/>
                  </a:moveTo>
                  <a:cubicBezTo>
                    <a:pt x="57" y="1"/>
                    <a:pt x="1" y="50"/>
                    <a:pt x="18" y="173"/>
                  </a:cubicBezTo>
                  <a:cubicBezTo>
                    <a:pt x="39" y="299"/>
                    <a:pt x="60" y="424"/>
                    <a:pt x="123" y="529"/>
                  </a:cubicBezTo>
                  <a:cubicBezTo>
                    <a:pt x="186" y="675"/>
                    <a:pt x="228" y="822"/>
                    <a:pt x="311" y="968"/>
                  </a:cubicBezTo>
                  <a:cubicBezTo>
                    <a:pt x="353" y="1052"/>
                    <a:pt x="374" y="1135"/>
                    <a:pt x="437" y="1177"/>
                  </a:cubicBezTo>
                  <a:cubicBezTo>
                    <a:pt x="489" y="1251"/>
                    <a:pt x="568" y="1298"/>
                    <a:pt x="646" y="1298"/>
                  </a:cubicBezTo>
                  <a:cubicBezTo>
                    <a:pt x="725" y="1298"/>
                    <a:pt x="803" y="1251"/>
                    <a:pt x="855" y="1135"/>
                  </a:cubicBezTo>
                  <a:cubicBezTo>
                    <a:pt x="855" y="1073"/>
                    <a:pt x="876" y="1052"/>
                    <a:pt x="876" y="1031"/>
                  </a:cubicBezTo>
                  <a:cubicBezTo>
                    <a:pt x="918" y="863"/>
                    <a:pt x="876" y="738"/>
                    <a:pt x="834" y="612"/>
                  </a:cubicBezTo>
                  <a:cubicBezTo>
                    <a:pt x="730" y="382"/>
                    <a:pt x="604" y="215"/>
                    <a:pt x="395" y="89"/>
                  </a:cubicBezTo>
                  <a:cubicBezTo>
                    <a:pt x="332" y="27"/>
                    <a:pt x="249" y="6"/>
                    <a:pt x="207" y="6"/>
                  </a:cubicBezTo>
                  <a:cubicBezTo>
                    <a:pt x="187" y="2"/>
                    <a:pt x="168" y="1"/>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57"/>
            <p:cNvSpPr/>
            <p:nvPr/>
          </p:nvSpPr>
          <p:spPr>
            <a:xfrm>
              <a:off x="5082925" y="3214325"/>
              <a:ext cx="22525" cy="31550"/>
            </a:xfrm>
            <a:custGeom>
              <a:avLst/>
              <a:gdLst/>
              <a:ahLst/>
              <a:cxnLst/>
              <a:rect l="l" t="t" r="r" b="b"/>
              <a:pathLst>
                <a:path w="901" h="1262" extrusionOk="0">
                  <a:moveTo>
                    <a:pt x="748" y="1"/>
                  </a:moveTo>
                  <a:cubicBezTo>
                    <a:pt x="712" y="1"/>
                    <a:pt x="671" y="10"/>
                    <a:pt x="628" y="28"/>
                  </a:cubicBezTo>
                  <a:cubicBezTo>
                    <a:pt x="586" y="91"/>
                    <a:pt x="524" y="112"/>
                    <a:pt x="503" y="175"/>
                  </a:cubicBezTo>
                  <a:lnTo>
                    <a:pt x="105" y="719"/>
                  </a:lnTo>
                  <a:cubicBezTo>
                    <a:pt x="42" y="844"/>
                    <a:pt x="1" y="970"/>
                    <a:pt x="42" y="1137"/>
                  </a:cubicBezTo>
                  <a:cubicBezTo>
                    <a:pt x="57" y="1225"/>
                    <a:pt x="92" y="1261"/>
                    <a:pt x="161" y="1261"/>
                  </a:cubicBezTo>
                  <a:cubicBezTo>
                    <a:pt x="192" y="1261"/>
                    <a:pt x="228" y="1255"/>
                    <a:pt x="273" y="1242"/>
                  </a:cubicBezTo>
                  <a:cubicBezTo>
                    <a:pt x="294" y="1242"/>
                    <a:pt x="294" y="1242"/>
                    <a:pt x="314" y="1221"/>
                  </a:cubicBezTo>
                  <a:cubicBezTo>
                    <a:pt x="607" y="1012"/>
                    <a:pt x="796" y="719"/>
                    <a:pt x="900" y="342"/>
                  </a:cubicBezTo>
                  <a:lnTo>
                    <a:pt x="900" y="175"/>
                  </a:lnTo>
                  <a:cubicBezTo>
                    <a:pt x="900" y="56"/>
                    <a:pt x="837" y="1"/>
                    <a:pt x="7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57"/>
            <p:cNvSpPr/>
            <p:nvPr/>
          </p:nvSpPr>
          <p:spPr>
            <a:xfrm>
              <a:off x="5076125" y="3374000"/>
              <a:ext cx="27650" cy="20700"/>
            </a:xfrm>
            <a:custGeom>
              <a:avLst/>
              <a:gdLst/>
              <a:ahLst/>
              <a:cxnLst/>
              <a:rect l="l" t="t" r="r" b="b"/>
              <a:pathLst>
                <a:path w="1106" h="828" extrusionOk="0">
                  <a:moveTo>
                    <a:pt x="779" y="0"/>
                  </a:moveTo>
                  <a:cubicBezTo>
                    <a:pt x="764" y="0"/>
                    <a:pt x="749" y="1"/>
                    <a:pt x="733" y="2"/>
                  </a:cubicBezTo>
                  <a:cubicBezTo>
                    <a:pt x="503" y="23"/>
                    <a:pt x="335" y="107"/>
                    <a:pt x="168" y="232"/>
                  </a:cubicBezTo>
                  <a:cubicBezTo>
                    <a:pt x="1" y="400"/>
                    <a:pt x="22" y="588"/>
                    <a:pt x="231" y="693"/>
                  </a:cubicBezTo>
                  <a:cubicBezTo>
                    <a:pt x="356" y="734"/>
                    <a:pt x="461" y="797"/>
                    <a:pt x="586" y="818"/>
                  </a:cubicBezTo>
                  <a:cubicBezTo>
                    <a:pt x="600" y="825"/>
                    <a:pt x="616" y="828"/>
                    <a:pt x="633" y="828"/>
                  </a:cubicBezTo>
                  <a:cubicBezTo>
                    <a:pt x="726" y="828"/>
                    <a:pt x="865" y="745"/>
                    <a:pt x="900" y="693"/>
                  </a:cubicBezTo>
                  <a:lnTo>
                    <a:pt x="1047" y="421"/>
                  </a:lnTo>
                  <a:cubicBezTo>
                    <a:pt x="1106" y="146"/>
                    <a:pt x="999" y="0"/>
                    <a:pt x="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57"/>
            <p:cNvSpPr/>
            <p:nvPr/>
          </p:nvSpPr>
          <p:spPr>
            <a:xfrm>
              <a:off x="5255025" y="3554500"/>
              <a:ext cx="25650" cy="22675"/>
            </a:xfrm>
            <a:custGeom>
              <a:avLst/>
              <a:gdLst/>
              <a:ahLst/>
              <a:cxnLst/>
              <a:rect l="l" t="t" r="r" b="b"/>
              <a:pathLst>
                <a:path w="1026" h="907" extrusionOk="0">
                  <a:moveTo>
                    <a:pt x="837" y="1"/>
                  </a:moveTo>
                  <a:cubicBezTo>
                    <a:pt x="607" y="22"/>
                    <a:pt x="105" y="440"/>
                    <a:pt x="21" y="649"/>
                  </a:cubicBezTo>
                  <a:cubicBezTo>
                    <a:pt x="0" y="754"/>
                    <a:pt x="21" y="838"/>
                    <a:pt x="126" y="859"/>
                  </a:cubicBezTo>
                  <a:cubicBezTo>
                    <a:pt x="206" y="894"/>
                    <a:pt x="285" y="907"/>
                    <a:pt x="363" y="907"/>
                  </a:cubicBezTo>
                  <a:cubicBezTo>
                    <a:pt x="470" y="907"/>
                    <a:pt x="573" y="883"/>
                    <a:pt x="670" y="859"/>
                  </a:cubicBezTo>
                  <a:cubicBezTo>
                    <a:pt x="712" y="859"/>
                    <a:pt x="733" y="838"/>
                    <a:pt x="733" y="817"/>
                  </a:cubicBezTo>
                  <a:cubicBezTo>
                    <a:pt x="837" y="628"/>
                    <a:pt x="921" y="419"/>
                    <a:pt x="1026" y="231"/>
                  </a:cubicBezTo>
                  <a:lnTo>
                    <a:pt x="1005" y="231"/>
                  </a:lnTo>
                  <a:lnTo>
                    <a:pt x="1005" y="126"/>
                  </a:lnTo>
                  <a:cubicBezTo>
                    <a:pt x="1005" y="22"/>
                    <a:pt x="942" y="1"/>
                    <a:pt x="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57"/>
            <p:cNvSpPr/>
            <p:nvPr/>
          </p:nvSpPr>
          <p:spPr>
            <a:xfrm>
              <a:off x="5539075" y="3081575"/>
              <a:ext cx="25125" cy="26225"/>
            </a:xfrm>
            <a:custGeom>
              <a:avLst/>
              <a:gdLst/>
              <a:ahLst/>
              <a:cxnLst/>
              <a:rect l="l" t="t" r="r" b="b"/>
              <a:pathLst>
                <a:path w="1005" h="1049" extrusionOk="0">
                  <a:moveTo>
                    <a:pt x="174" y="0"/>
                  </a:moveTo>
                  <a:cubicBezTo>
                    <a:pt x="126" y="0"/>
                    <a:pt x="84" y="10"/>
                    <a:pt x="42" y="66"/>
                  </a:cubicBezTo>
                  <a:cubicBezTo>
                    <a:pt x="0" y="149"/>
                    <a:pt x="42" y="191"/>
                    <a:pt x="63" y="275"/>
                  </a:cubicBezTo>
                  <a:cubicBezTo>
                    <a:pt x="84" y="296"/>
                    <a:pt x="126" y="358"/>
                    <a:pt x="146" y="379"/>
                  </a:cubicBezTo>
                  <a:cubicBezTo>
                    <a:pt x="209" y="463"/>
                    <a:pt x="272" y="505"/>
                    <a:pt x="335" y="589"/>
                  </a:cubicBezTo>
                  <a:cubicBezTo>
                    <a:pt x="481" y="735"/>
                    <a:pt x="628" y="902"/>
                    <a:pt x="753" y="1049"/>
                  </a:cubicBezTo>
                  <a:cubicBezTo>
                    <a:pt x="1004" y="798"/>
                    <a:pt x="963" y="505"/>
                    <a:pt x="774" y="296"/>
                  </a:cubicBezTo>
                  <a:cubicBezTo>
                    <a:pt x="649" y="170"/>
                    <a:pt x="481" y="86"/>
                    <a:pt x="335" y="45"/>
                  </a:cubicBezTo>
                  <a:cubicBezTo>
                    <a:pt x="314" y="3"/>
                    <a:pt x="272" y="3"/>
                    <a:pt x="251" y="3"/>
                  </a:cubicBezTo>
                  <a:cubicBezTo>
                    <a:pt x="223" y="3"/>
                    <a:pt x="198" y="0"/>
                    <a:pt x="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57"/>
            <p:cNvSpPr/>
            <p:nvPr/>
          </p:nvSpPr>
          <p:spPr>
            <a:xfrm>
              <a:off x="5509775" y="3075800"/>
              <a:ext cx="48675" cy="74125"/>
            </a:xfrm>
            <a:custGeom>
              <a:avLst/>
              <a:gdLst/>
              <a:ahLst/>
              <a:cxnLst/>
              <a:rect l="l" t="t" r="r" b="b"/>
              <a:pathLst>
                <a:path w="1947" h="2965" extrusionOk="0">
                  <a:moveTo>
                    <a:pt x="200" y="1"/>
                  </a:moveTo>
                  <a:cubicBezTo>
                    <a:pt x="124" y="1"/>
                    <a:pt x="54" y="44"/>
                    <a:pt x="42" y="129"/>
                  </a:cubicBezTo>
                  <a:cubicBezTo>
                    <a:pt x="0" y="338"/>
                    <a:pt x="63" y="443"/>
                    <a:pt x="189" y="610"/>
                  </a:cubicBezTo>
                  <a:cubicBezTo>
                    <a:pt x="398" y="861"/>
                    <a:pt x="607" y="1133"/>
                    <a:pt x="774" y="1426"/>
                  </a:cubicBezTo>
                  <a:cubicBezTo>
                    <a:pt x="1046" y="1908"/>
                    <a:pt x="1130" y="2494"/>
                    <a:pt x="1507" y="2912"/>
                  </a:cubicBezTo>
                  <a:cubicBezTo>
                    <a:pt x="1521" y="2949"/>
                    <a:pt x="1554" y="2965"/>
                    <a:pt x="1592" y="2965"/>
                  </a:cubicBezTo>
                  <a:cubicBezTo>
                    <a:pt x="1663" y="2965"/>
                    <a:pt x="1752" y="2910"/>
                    <a:pt x="1779" y="2828"/>
                  </a:cubicBezTo>
                  <a:cubicBezTo>
                    <a:pt x="1946" y="2494"/>
                    <a:pt x="1611" y="1950"/>
                    <a:pt x="1444" y="1636"/>
                  </a:cubicBezTo>
                  <a:cubicBezTo>
                    <a:pt x="1193" y="1071"/>
                    <a:pt x="795" y="610"/>
                    <a:pt x="440" y="108"/>
                  </a:cubicBezTo>
                  <a:cubicBezTo>
                    <a:pt x="398" y="87"/>
                    <a:pt x="377" y="66"/>
                    <a:pt x="356" y="66"/>
                  </a:cubicBezTo>
                  <a:cubicBezTo>
                    <a:pt x="312" y="23"/>
                    <a:pt x="254"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12" name="Google Shape;1812;p57"/>
          <p:cNvGrpSpPr/>
          <p:nvPr/>
        </p:nvGrpSpPr>
        <p:grpSpPr>
          <a:xfrm>
            <a:off x="7428040" y="-923092"/>
            <a:ext cx="2981044" cy="3079172"/>
            <a:chOff x="7428040" y="-923092"/>
            <a:chExt cx="2981044" cy="3079172"/>
          </a:xfrm>
        </p:grpSpPr>
        <p:grpSp>
          <p:nvGrpSpPr>
            <p:cNvPr id="1813" name="Google Shape;1813;p57"/>
            <p:cNvGrpSpPr/>
            <p:nvPr/>
          </p:nvGrpSpPr>
          <p:grpSpPr>
            <a:xfrm>
              <a:off x="7460882" y="-923092"/>
              <a:ext cx="2256511" cy="2101033"/>
              <a:chOff x="4804682" y="534058"/>
              <a:chExt cx="2256511" cy="2101033"/>
            </a:xfrm>
          </p:grpSpPr>
          <p:pic>
            <p:nvPicPr>
              <p:cNvPr id="1814" name="Google Shape;1814;p57"/>
              <p:cNvPicPr preferRelativeResize="0"/>
              <p:nvPr/>
            </p:nvPicPr>
            <p:blipFill>
              <a:blip r:embed="rId4">
                <a:alphaModFix/>
              </a:blip>
              <a:stretch>
                <a:fillRect/>
              </a:stretch>
            </p:blipFill>
            <p:spPr>
              <a:xfrm rot="-862595">
                <a:off x="4983825" y="743375"/>
                <a:ext cx="1898225" cy="1682400"/>
              </a:xfrm>
              <a:prstGeom prst="rect">
                <a:avLst/>
              </a:prstGeom>
              <a:noFill/>
              <a:ln>
                <a:noFill/>
              </a:ln>
            </p:spPr>
          </p:pic>
          <p:sp>
            <p:nvSpPr>
              <p:cNvPr id="1815" name="Google Shape;1815;p57"/>
              <p:cNvSpPr txBox="1"/>
              <p:nvPr/>
            </p:nvSpPr>
            <p:spPr>
              <a:xfrm rot="-831683">
                <a:off x="5158167" y="1109943"/>
                <a:ext cx="1239702" cy="66154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Have you see the truth? </a:t>
                </a:r>
                <a:endParaRPr sz="1100">
                  <a:solidFill>
                    <a:schemeClr val="dk1"/>
                  </a:solidFill>
                  <a:latin typeface="Inconsolata"/>
                  <a:ea typeface="Inconsolata"/>
                  <a:cs typeface="Inconsolata"/>
                  <a:sym typeface="Inconsolata"/>
                </a:endParaRPr>
              </a:p>
            </p:txBody>
          </p:sp>
        </p:grpSp>
        <p:grpSp>
          <p:nvGrpSpPr>
            <p:cNvPr id="1816" name="Google Shape;1816;p57"/>
            <p:cNvGrpSpPr/>
            <p:nvPr/>
          </p:nvGrpSpPr>
          <p:grpSpPr>
            <a:xfrm rot="1689384">
              <a:off x="7790258" y="-353146"/>
              <a:ext cx="2256607" cy="2101122"/>
              <a:chOff x="4804682" y="534058"/>
              <a:chExt cx="2256511" cy="2101033"/>
            </a:xfrm>
          </p:grpSpPr>
          <p:pic>
            <p:nvPicPr>
              <p:cNvPr id="1817" name="Google Shape;1817;p57"/>
              <p:cNvPicPr preferRelativeResize="0"/>
              <p:nvPr/>
            </p:nvPicPr>
            <p:blipFill>
              <a:blip r:embed="rId4">
                <a:alphaModFix/>
              </a:blip>
              <a:stretch>
                <a:fillRect/>
              </a:stretch>
            </p:blipFill>
            <p:spPr>
              <a:xfrm rot="-862595">
                <a:off x="4983825" y="743375"/>
                <a:ext cx="1898225" cy="1682400"/>
              </a:xfrm>
              <a:prstGeom prst="rect">
                <a:avLst/>
              </a:prstGeom>
              <a:noFill/>
              <a:ln>
                <a:noFill/>
              </a:ln>
            </p:spPr>
          </p:pic>
          <p:sp>
            <p:nvSpPr>
              <p:cNvPr id="1818" name="Google Shape;1818;p57"/>
              <p:cNvSpPr txBox="1"/>
              <p:nvPr/>
            </p:nvSpPr>
            <p:spPr>
              <a:xfrm rot="-831683">
                <a:off x="5207136" y="1447909"/>
                <a:ext cx="1239702" cy="46377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Who was...? </a:t>
                </a:r>
                <a:endParaRPr sz="1100">
                  <a:solidFill>
                    <a:schemeClr val="dk1"/>
                  </a:solidFill>
                  <a:latin typeface="Inconsolata"/>
                  <a:ea typeface="Inconsolata"/>
                  <a:cs typeface="Inconsolata"/>
                  <a:sym typeface="Inconsolata"/>
                </a:endParaRPr>
              </a:p>
              <a:p>
                <a:pPr marL="0" lvl="0" indent="0" algn="l" rtl="0">
                  <a:spcBef>
                    <a:spcPts val="0"/>
                  </a:spcBef>
                  <a:spcAft>
                    <a:spcPts val="0"/>
                  </a:spcAft>
                  <a:buNone/>
                </a:pPr>
                <a:r>
                  <a:rPr lang="en" sz="1100">
                    <a:solidFill>
                      <a:schemeClr val="dk1"/>
                    </a:solidFill>
                    <a:latin typeface="Inconsolata"/>
                    <a:ea typeface="Inconsolata"/>
                    <a:cs typeface="Inconsolata"/>
                    <a:sym typeface="Inconsolata"/>
                  </a:rPr>
                  <a:t>Where…?</a:t>
                </a:r>
                <a:endParaRPr sz="1100">
                  <a:solidFill>
                    <a:schemeClr val="dk1"/>
                  </a:solidFill>
                  <a:latin typeface="Inconsolata"/>
                  <a:ea typeface="Inconsolata"/>
                  <a:cs typeface="Inconsolata"/>
                  <a:sym typeface="Inconsolata"/>
                </a:endParaRPr>
              </a:p>
            </p:txBody>
          </p:sp>
        </p:grpSp>
      </p:grpSp>
      <p:pic>
        <p:nvPicPr>
          <p:cNvPr id="1819" name="Google Shape;1819;p57"/>
          <p:cNvPicPr preferRelativeResize="0"/>
          <p:nvPr/>
        </p:nvPicPr>
        <p:blipFill rotWithShape="1">
          <a:blip r:embed="rId5">
            <a:alphaModFix/>
          </a:blip>
          <a:srcRect l="21976" t="6744" r="49782" b="51470"/>
          <a:stretch/>
        </p:blipFill>
        <p:spPr>
          <a:xfrm rot="727686">
            <a:off x="8095896" y="3529216"/>
            <a:ext cx="1645333" cy="1715894"/>
          </a:xfrm>
          <a:prstGeom prst="rect">
            <a:avLst/>
          </a:prstGeom>
          <a:noFill/>
          <a:ln>
            <a:noFill/>
          </a:ln>
          <a:effectLst>
            <a:outerShdw blurRad="57150" dist="19050" dir="5400000" algn="bl" rotWithShape="0">
              <a:srgbClr val="363833">
                <a:alpha val="50000"/>
              </a:srgbClr>
            </a:outerShdw>
          </a:effectLst>
        </p:spPr>
      </p:pic>
      <p:cxnSp>
        <p:nvCxnSpPr>
          <p:cNvPr id="1820" name="Google Shape;1820;p57"/>
          <p:cNvCxnSpPr>
            <a:stCxn id="1821" idx="6"/>
            <a:endCxn id="1822" idx="2"/>
          </p:cNvCxnSpPr>
          <p:nvPr/>
        </p:nvCxnSpPr>
        <p:spPr>
          <a:xfrm>
            <a:off x="658475" y="4806438"/>
            <a:ext cx="7535700" cy="210000"/>
          </a:xfrm>
          <a:prstGeom prst="straightConnector1">
            <a:avLst/>
          </a:prstGeom>
          <a:noFill/>
          <a:ln w="19050" cap="flat" cmpd="sng">
            <a:solidFill>
              <a:schemeClr val="accent3"/>
            </a:solidFill>
            <a:prstDash val="solid"/>
            <a:round/>
            <a:headEnd type="none" w="med" len="med"/>
            <a:tailEnd type="none" w="med" len="med"/>
          </a:ln>
        </p:spPr>
      </p:cxnSp>
      <p:cxnSp>
        <p:nvCxnSpPr>
          <p:cNvPr id="1823" name="Google Shape;1823;p57"/>
          <p:cNvCxnSpPr>
            <a:stCxn id="1824" idx="4"/>
            <a:endCxn id="1821" idx="1"/>
          </p:cNvCxnSpPr>
          <p:nvPr/>
        </p:nvCxnSpPr>
        <p:spPr>
          <a:xfrm>
            <a:off x="294475" y="1952863"/>
            <a:ext cx="186300" cy="2780100"/>
          </a:xfrm>
          <a:prstGeom prst="straightConnector1">
            <a:avLst/>
          </a:prstGeom>
          <a:noFill/>
          <a:ln w="19050" cap="flat" cmpd="sng">
            <a:solidFill>
              <a:schemeClr val="accent3"/>
            </a:solidFill>
            <a:prstDash val="solid"/>
            <a:round/>
            <a:headEnd type="none" w="med" len="med"/>
            <a:tailEnd type="none" w="med" len="med"/>
          </a:ln>
        </p:spPr>
      </p:cxnSp>
      <p:cxnSp>
        <p:nvCxnSpPr>
          <p:cNvPr id="1825" name="Google Shape;1825;p57"/>
          <p:cNvCxnSpPr>
            <a:stCxn id="1826" idx="4"/>
            <a:endCxn id="1822" idx="7"/>
          </p:cNvCxnSpPr>
          <p:nvPr/>
        </p:nvCxnSpPr>
        <p:spPr>
          <a:xfrm flipH="1">
            <a:off x="8371925" y="1308500"/>
            <a:ext cx="421200" cy="3634200"/>
          </a:xfrm>
          <a:prstGeom prst="straightConnector1">
            <a:avLst/>
          </a:prstGeom>
          <a:noFill/>
          <a:ln w="19050" cap="flat" cmpd="sng">
            <a:solidFill>
              <a:schemeClr val="accent3"/>
            </a:solidFill>
            <a:prstDash val="solid"/>
            <a:round/>
            <a:headEnd type="none" w="med" len="med"/>
            <a:tailEnd type="none" w="med" len="med"/>
          </a:ln>
        </p:spPr>
      </p:cxnSp>
      <p:grpSp>
        <p:nvGrpSpPr>
          <p:cNvPr id="1827" name="Google Shape;1827;p57"/>
          <p:cNvGrpSpPr/>
          <p:nvPr/>
        </p:nvGrpSpPr>
        <p:grpSpPr>
          <a:xfrm>
            <a:off x="173999" y="1613078"/>
            <a:ext cx="252925" cy="362735"/>
            <a:chOff x="915474" y="888715"/>
            <a:chExt cx="252925" cy="362735"/>
          </a:xfrm>
        </p:grpSpPr>
        <p:pic>
          <p:nvPicPr>
            <p:cNvPr id="1828" name="Google Shape;1828;p57"/>
            <p:cNvPicPr preferRelativeResize="0"/>
            <p:nvPr/>
          </p:nvPicPr>
          <p:blipFill>
            <a:blip r:embed="rId6">
              <a:alphaModFix/>
            </a:blip>
            <a:stretch>
              <a:fillRect/>
            </a:stretch>
          </p:blipFill>
          <p:spPr>
            <a:xfrm>
              <a:off x="915474" y="888715"/>
              <a:ext cx="252925" cy="362735"/>
            </a:xfrm>
            <a:prstGeom prst="rect">
              <a:avLst/>
            </a:prstGeom>
            <a:noFill/>
            <a:ln>
              <a:noFill/>
            </a:ln>
          </p:spPr>
        </p:pic>
        <p:sp>
          <p:nvSpPr>
            <p:cNvPr id="1824" name="Google Shape;1824;p57"/>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9" name="Google Shape;1829;p57"/>
          <p:cNvGrpSpPr/>
          <p:nvPr/>
        </p:nvGrpSpPr>
        <p:grpSpPr>
          <a:xfrm>
            <a:off x="433899" y="4570753"/>
            <a:ext cx="252925" cy="362735"/>
            <a:chOff x="915474" y="888715"/>
            <a:chExt cx="252925" cy="362735"/>
          </a:xfrm>
        </p:grpSpPr>
        <p:pic>
          <p:nvPicPr>
            <p:cNvPr id="1830" name="Google Shape;1830;p57"/>
            <p:cNvPicPr preferRelativeResize="0"/>
            <p:nvPr/>
          </p:nvPicPr>
          <p:blipFill>
            <a:blip r:embed="rId6">
              <a:alphaModFix/>
            </a:blip>
            <a:stretch>
              <a:fillRect/>
            </a:stretch>
          </p:blipFill>
          <p:spPr>
            <a:xfrm>
              <a:off x="915474" y="888715"/>
              <a:ext cx="252925" cy="362735"/>
            </a:xfrm>
            <a:prstGeom prst="rect">
              <a:avLst/>
            </a:prstGeom>
            <a:noFill/>
            <a:ln>
              <a:noFill/>
            </a:ln>
          </p:spPr>
        </p:pic>
        <p:sp>
          <p:nvSpPr>
            <p:cNvPr id="1821" name="Google Shape;1821;p57"/>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1" name="Google Shape;1831;p57"/>
          <p:cNvGrpSpPr/>
          <p:nvPr/>
        </p:nvGrpSpPr>
        <p:grpSpPr>
          <a:xfrm>
            <a:off x="8672649" y="968715"/>
            <a:ext cx="252925" cy="362735"/>
            <a:chOff x="915474" y="888715"/>
            <a:chExt cx="252925" cy="362735"/>
          </a:xfrm>
        </p:grpSpPr>
        <p:pic>
          <p:nvPicPr>
            <p:cNvPr id="1832" name="Google Shape;1832;p57"/>
            <p:cNvPicPr preferRelativeResize="0"/>
            <p:nvPr/>
          </p:nvPicPr>
          <p:blipFill>
            <a:blip r:embed="rId6">
              <a:alphaModFix/>
            </a:blip>
            <a:stretch>
              <a:fillRect/>
            </a:stretch>
          </p:blipFill>
          <p:spPr>
            <a:xfrm>
              <a:off x="915474" y="888715"/>
              <a:ext cx="252925" cy="362735"/>
            </a:xfrm>
            <a:prstGeom prst="rect">
              <a:avLst/>
            </a:prstGeom>
            <a:noFill/>
            <a:ln>
              <a:noFill/>
            </a:ln>
          </p:spPr>
        </p:pic>
        <p:sp>
          <p:nvSpPr>
            <p:cNvPr id="1826" name="Google Shape;1826;p57"/>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3" name="Google Shape;1833;p57"/>
          <p:cNvGrpSpPr/>
          <p:nvPr/>
        </p:nvGrpSpPr>
        <p:grpSpPr>
          <a:xfrm>
            <a:off x="8177774" y="4780765"/>
            <a:ext cx="252925" cy="362735"/>
            <a:chOff x="915474" y="888715"/>
            <a:chExt cx="252925" cy="362735"/>
          </a:xfrm>
        </p:grpSpPr>
        <p:pic>
          <p:nvPicPr>
            <p:cNvPr id="1834" name="Google Shape;1834;p57"/>
            <p:cNvPicPr preferRelativeResize="0"/>
            <p:nvPr/>
          </p:nvPicPr>
          <p:blipFill>
            <a:blip r:embed="rId6">
              <a:alphaModFix/>
            </a:blip>
            <a:stretch>
              <a:fillRect/>
            </a:stretch>
          </p:blipFill>
          <p:spPr>
            <a:xfrm>
              <a:off x="915474" y="888715"/>
              <a:ext cx="252925" cy="362735"/>
            </a:xfrm>
            <a:prstGeom prst="rect">
              <a:avLst/>
            </a:prstGeom>
            <a:noFill/>
            <a:ln>
              <a:noFill/>
            </a:ln>
          </p:spPr>
        </p:pic>
        <p:sp>
          <p:nvSpPr>
            <p:cNvPr id="1822" name="Google Shape;1822;p57"/>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anks">
  <p:cSld name="CUSTOM_19">
    <p:spTree>
      <p:nvGrpSpPr>
        <p:cNvPr id="1" name="Shape 1893"/>
        <p:cNvGrpSpPr/>
        <p:nvPr/>
      </p:nvGrpSpPr>
      <p:grpSpPr>
        <a:xfrm>
          <a:off x="0" y="0"/>
          <a:ext cx="0" cy="0"/>
          <a:chOff x="0" y="0"/>
          <a:chExt cx="0" cy="0"/>
        </a:xfrm>
      </p:grpSpPr>
      <p:sp>
        <p:nvSpPr>
          <p:cNvPr id="1894" name="Google Shape;1894;p60"/>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95" name="Google Shape;1895;p60"/>
          <p:cNvPicPr preferRelativeResize="0"/>
          <p:nvPr/>
        </p:nvPicPr>
        <p:blipFill>
          <a:blip r:embed="rId2">
            <a:alphaModFix amt="74000"/>
          </a:blip>
          <a:stretch>
            <a:fillRect/>
          </a:stretch>
        </p:blipFill>
        <p:spPr>
          <a:xfrm>
            <a:off x="0" y="0"/>
            <a:ext cx="9144000" cy="5143500"/>
          </a:xfrm>
          <a:prstGeom prst="rect">
            <a:avLst/>
          </a:prstGeom>
          <a:noFill/>
          <a:ln>
            <a:noFill/>
          </a:ln>
        </p:spPr>
      </p:pic>
      <p:pic>
        <p:nvPicPr>
          <p:cNvPr id="1896" name="Google Shape;1896;p60"/>
          <p:cNvPicPr preferRelativeResize="0"/>
          <p:nvPr/>
        </p:nvPicPr>
        <p:blipFill>
          <a:blip r:embed="rId3">
            <a:alphaModFix/>
          </a:blip>
          <a:stretch>
            <a:fillRect/>
          </a:stretch>
        </p:blipFill>
        <p:spPr>
          <a:xfrm rot="-299440">
            <a:off x="1213021" y="2425076"/>
            <a:ext cx="2625674" cy="2186124"/>
          </a:xfrm>
          <a:prstGeom prst="rect">
            <a:avLst/>
          </a:prstGeom>
          <a:noFill/>
          <a:ln>
            <a:noFill/>
          </a:ln>
        </p:spPr>
      </p:pic>
      <p:sp>
        <p:nvSpPr>
          <p:cNvPr id="1897" name="Google Shape;1897;p60"/>
          <p:cNvSpPr txBox="1"/>
          <p:nvPr/>
        </p:nvSpPr>
        <p:spPr>
          <a:xfrm rot="-318128">
            <a:off x="1484636" y="3384101"/>
            <a:ext cx="2340715" cy="107893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100" b="1">
                <a:solidFill>
                  <a:schemeClr val="dk1"/>
                </a:solidFill>
                <a:latin typeface="Inconsolata"/>
                <a:ea typeface="Inconsolata"/>
                <a:cs typeface="Inconsolata"/>
                <a:sym typeface="Inconsolata"/>
              </a:rPr>
              <a:t>CREDITS</a:t>
            </a:r>
            <a:r>
              <a:rPr lang="en" sz="1100">
                <a:solidFill>
                  <a:schemeClr val="dk1"/>
                </a:solidFill>
                <a:latin typeface="Inconsolata"/>
                <a:ea typeface="Inconsolata"/>
                <a:cs typeface="Inconsolata"/>
                <a:sym typeface="Inconsolata"/>
              </a:rPr>
              <a:t>: This presentation template was created by </a:t>
            </a:r>
            <a:r>
              <a:rPr lang="en" sz="1100" b="1">
                <a:solidFill>
                  <a:schemeClr val="dk1"/>
                </a:solidFill>
                <a:uFill>
                  <a:noFill/>
                </a:uFill>
                <a:latin typeface="Inconsolata"/>
                <a:ea typeface="Inconsolata"/>
                <a:cs typeface="Inconsolata"/>
                <a:sym typeface="Inconsolata"/>
                <a:hlinkClick r:id="rId4">
                  <a:extLst>
                    <a:ext uri="{A12FA001-AC4F-418D-AE19-62706E023703}">
                      <ahyp:hlinkClr xmlns:ahyp="http://schemas.microsoft.com/office/drawing/2018/hyperlinkcolor" val="tx"/>
                    </a:ext>
                  </a:extLst>
                </a:hlinkClick>
              </a:rPr>
              <a:t>Slidesgo</a:t>
            </a:r>
            <a:r>
              <a:rPr lang="en" sz="1100" b="1">
                <a:solidFill>
                  <a:schemeClr val="dk1"/>
                </a:solidFill>
                <a:latin typeface="Inconsolata"/>
                <a:ea typeface="Inconsolata"/>
                <a:cs typeface="Inconsolata"/>
                <a:sym typeface="Inconsolata"/>
              </a:rPr>
              <a:t>,</a:t>
            </a:r>
            <a:r>
              <a:rPr lang="en" sz="1100">
                <a:solidFill>
                  <a:schemeClr val="dk1"/>
                </a:solidFill>
                <a:latin typeface="Inconsolata"/>
                <a:ea typeface="Inconsolata"/>
                <a:cs typeface="Inconsolata"/>
                <a:sym typeface="Inconsolata"/>
              </a:rPr>
              <a:t> and includes icons by </a:t>
            </a:r>
            <a:r>
              <a:rPr lang="en" sz="1100" b="1">
                <a:solidFill>
                  <a:schemeClr val="dk1"/>
                </a:solidFill>
                <a:uFill>
                  <a:noFill/>
                </a:uFill>
                <a:latin typeface="Inconsolata"/>
                <a:ea typeface="Inconsolata"/>
                <a:cs typeface="Inconsolata"/>
                <a:sym typeface="Inconsolata"/>
                <a:hlinkClick r:id="rId5">
                  <a:extLst>
                    <a:ext uri="{A12FA001-AC4F-418D-AE19-62706E023703}">
                      <ahyp:hlinkClr xmlns:ahyp="http://schemas.microsoft.com/office/drawing/2018/hyperlinkcolor" val="tx"/>
                    </a:ext>
                  </a:extLst>
                </a:hlinkClick>
              </a:rPr>
              <a:t>Flaticon</a:t>
            </a:r>
            <a:r>
              <a:rPr lang="en" sz="1100">
                <a:solidFill>
                  <a:schemeClr val="dk1"/>
                </a:solidFill>
                <a:latin typeface="Inconsolata"/>
                <a:ea typeface="Inconsolata"/>
                <a:cs typeface="Inconsolata"/>
                <a:sym typeface="Inconsolata"/>
              </a:rPr>
              <a:t> and infographics &amp; images by </a:t>
            </a:r>
            <a:r>
              <a:rPr lang="en" sz="1100" b="1">
                <a:solidFill>
                  <a:schemeClr val="dk1"/>
                </a:solidFill>
                <a:uFill>
                  <a:noFill/>
                </a:uFill>
                <a:latin typeface="Inconsolata"/>
                <a:ea typeface="Inconsolata"/>
                <a:cs typeface="Inconsolata"/>
                <a:sym typeface="Inconsolata"/>
                <a:hlinkClick r:id="rId6">
                  <a:extLst>
                    <a:ext uri="{A12FA001-AC4F-418D-AE19-62706E023703}">
                      <ahyp:hlinkClr xmlns:ahyp="http://schemas.microsoft.com/office/drawing/2018/hyperlinkcolor" val="tx"/>
                    </a:ext>
                  </a:extLst>
                </a:hlinkClick>
              </a:rPr>
              <a:t>Freepi</a:t>
            </a:r>
            <a:r>
              <a:rPr lang="en" sz="1100" b="1">
                <a:solidFill>
                  <a:schemeClr val="dk1"/>
                </a:solidFill>
                <a:latin typeface="Inconsolata"/>
                <a:ea typeface="Inconsolata"/>
                <a:cs typeface="Inconsolata"/>
                <a:sym typeface="Inconsolata"/>
              </a:rPr>
              <a:t>k</a:t>
            </a:r>
            <a:endParaRPr sz="1100">
              <a:solidFill>
                <a:schemeClr val="dk1"/>
              </a:solidFill>
              <a:latin typeface="Inconsolata"/>
              <a:ea typeface="Inconsolata"/>
              <a:cs typeface="Inconsolata"/>
              <a:sym typeface="Inconsolata"/>
            </a:endParaRPr>
          </a:p>
        </p:txBody>
      </p:sp>
      <p:pic>
        <p:nvPicPr>
          <p:cNvPr id="1898" name="Google Shape;1898;p60"/>
          <p:cNvPicPr preferRelativeResize="0"/>
          <p:nvPr/>
        </p:nvPicPr>
        <p:blipFill rotWithShape="1">
          <a:blip r:embed="rId7">
            <a:alphaModFix/>
          </a:blip>
          <a:srcRect l="29" r="29"/>
          <a:stretch/>
        </p:blipFill>
        <p:spPr>
          <a:xfrm rot="320857">
            <a:off x="6607908" y="2269189"/>
            <a:ext cx="2375132" cy="3564948"/>
          </a:xfrm>
          <a:prstGeom prst="rect">
            <a:avLst/>
          </a:prstGeom>
          <a:noFill/>
          <a:ln>
            <a:noFill/>
          </a:ln>
          <a:effectLst>
            <a:outerShdw blurRad="57150" dist="19050" dir="5400000" algn="bl" rotWithShape="0">
              <a:srgbClr val="363833">
                <a:alpha val="50000"/>
              </a:srgbClr>
            </a:outerShdw>
          </a:effectLst>
        </p:spPr>
      </p:pic>
      <p:pic>
        <p:nvPicPr>
          <p:cNvPr id="1899" name="Google Shape;1899;p60"/>
          <p:cNvPicPr preferRelativeResize="0"/>
          <p:nvPr/>
        </p:nvPicPr>
        <p:blipFill rotWithShape="1">
          <a:blip r:embed="rId8">
            <a:alphaModFix/>
          </a:blip>
          <a:srcRect l="10821" t="18678" r="10364" b="18026"/>
          <a:stretch/>
        </p:blipFill>
        <p:spPr>
          <a:xfrm flipH="1">
            <a:off x="3188076" y="478564"/>
            <a:ext cx="5439299" cy="2704050"/>
          </a:xfrm>
          <a:prstGeom prst="rect">
            <a:avLst/>
          </a:prstGeom>
          <a:noFill/>
          <a:ln>
            <a:noFill/>
          </a:ln>
        </p:spPr>
      </p:pic>
      <p:sp>
        <p:nvSpPr>
          <p:cNvPr id="1900" name="Google Shape;1900;p60"/>
          <p:cNvSpPr txBox="1">
            <a:spLocks noGrp="1"/>
          </p:cNvSpPr>
          <p:nvPr>
            <p:ph type="title"/>
          </p:nvPr>
        </p:nvSpPr>
        <p:spPr>
          <a:xfrm>
            <a:off x="3726193" y="678475"/>
            <a:ext cx="4468500" cy="853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800"/>
              <a:buNone/>
              <a:defRPr sz="6000"/>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901" name="Google Shape;1901;p60"/>
          <p:cNvSpPr txBox="1">
            <a:spLocks noGrp="1"/>
          </p:cNvSpPr>
          <p:nvPr>
            <p:ph type="subTitle" idx="1"/>
          </p:nvPr>
        </p:nvSpPr>
        <p:spPr>
          <a:xfrm>
            <a:off x="4270843" y="1503388"/>
            <a:ext cx="3379200" cy="10791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2" name="Google Shape;1902;p60"/>
          <p:cNvSpPr txBox="1">
            <a:spLocks noGrp="1"/>
          </p:cNvSpPr>
          <p:nvPr>
            <p:ph type="subTitle" idx="2"/>
          </p:nvPr>
        </p:nvSpPr>
        <p:spPr>
          <a:xfrm rot="-313319">
            <a:off x="1478713" y="2801138"/>
            <a:ext cx="2089773" cy="598595"/>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sz="1200" b="1">
                <a:solidFill>
                  <a:schemeClr val="accent3"/>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grpSp>
        <p:nvGrpSpPr>
          <p:cNvPr id="1903" name="Google Shape;1903;p60"/>
          <p:cNvGrpSpPr/>
          <p:nvPr/>
        </p:nvGrpSpPr>
        <p:grpSpPr>
          <a:xfrm>
            <a:off x="3897515" y="3056233"/>
            <a:ext cx="2981044" cy="3079172"/>
            <a:chOff x="7428040" y="-923092"/>
            <a:chExt cx="2981044" cy="3079172"/>
          </a:xfrm>
        </p:grpSpPr>
        <p:grpSp>
          <p:nvGrpSpPr>
            <p:cNvPr id="1904" name="Google Shape;1904;p60"/>
            <p:cNvGrpSpPr/>
            <p:nvPr/>
          </p:nvGrpSpPr>
          <p:grpSpPr>
            <a:xfrm>
              <a:off x="7460882" y="-923092"/>
              <a:ext cx="2256511" cy="2101033"/>
              <a:chOff x="4804682" y="534058"/>
              <a:chExt cx="2256511" cy="2101033"/>
            </a:xfrm>
          </p:grpSpPr>
          <p:pic>
            <p:nvPicPr>
              <p:cNvPr id="1905" name="Google Shape;1905;p60"/>
              <p:cNvPicPr preferRelativeResize="0"/>
              <p:nvPr/>
            </p:nvPicPr>
            <p:blipFill>
              <a:blip r:embed="rId9">
                <a:alphaModFix/>
              </a:blip>
              <a:stretch>
                <a:fillRect/>
              </a:stretch>
            </p:blipFill>
            <p:spPr>
              <a:xfrm rot="-862595">
                <a:off x="4983825" y="743375"/>
                <a:ext cx="1898225" cy="1682400"/>
              </a:xfrm>
              <a:prstGeom prst="rect">
                <a:avLst/>
              </a:prstGeom>
              <a:noFill/>
              <a:ln>
                <a:noFill/>
              </a:ln>
            </p:spPr>
          </p:pic>
          <p:sp>
            <p:nvSpPr>
              <p:cNvPr id="1906" name="Google Shape;1906;p60"/>
              <p:cNvSpPr txBox="1"/>
              <p:nvPr/>
            </p:nvSpPr>
            <p:spPr>
              <a:xfrm rot="-831683">
                <a:off x="5158167" y="1109943"/>
                <a:ext cx="1239702" cy="66154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Have you see the truth? </a:t>
                </a:r>
                <a:endParaRPr sz="1100">
                  <a:solidFill>
                    <a:schemeClr val="dk1"/>
                  </a:solidFill>
                  <a:latin typeface="Inconsolata"/>
                  <a:ea typeface="Inconsolata"/>
                  <a:cs typeface="Inconsolata"/>
                  <a:sym typeface="Inconsolata"/>
                </a:endParaRPr>
              </a:p>
            </p:txBody>
          </p:sp>
        </p:grpSp>
        <p:grpSp>
          <p:nvGrpSpPr>
            <p:cNvPr id="1907" name="Google Shape;1907;p60"/>
            <p:cNvGrpSpPr/>
            <p:nvPr/>
          </p:nvGrpSpPr>
          <p:grpSpPr>
            <a:xfrm rot="1689384">
              <a:off x="7790258" y="-353146"/>
              <a:ext cx="2256607" cy="2101122"/>
              <a:chOff x="4804682" y="534058"/>
              <a:chExt cx="2256511" cy="2101033"/>
            </a:xfrm>
          </p:grpSpPr>
          <p:pic>
            <p:nvPicPr>
              <p:cNvPr id="1908" name="Google Shape;1908;p60"/>
              <p:cNvPicPr preferRelativeResize="0"/>
              <p:nvPr/>
            </p:nvPicPr>
            <p:blipFill>
              <a:blip r:embed="rId9">
                <a:alphaModFix/>
              </a:blip>
              <a:stretch>
                <a:fillRect/>
              </a:stretch>
            </p:blipFill>
            <p:spPr>
              <a:xfrm rot="-862595">
                <a:off x="4983825" y="743375"/>
                <a:ext cx="1898225" cy="1682400"/>
              </a:xfrm>
              <a:prstGeom prst="rect">
                <a:avLst/>
              </a:prstGeom>
              <a:noFill/>
              <a:ln>
                <a:noFill/>
              </a:ln>
            </p:spPr>
          </p:pic>
          <p:sp>
            <p:nvSpPr>
              <p:cNvPr id="1909" name="Google Shape;1909;p60"/>
              <p:cNvSpPr txBox="1"/>
              <p:nvPr/>
            </p:nvSpPr>
            <p:spPr>
              <a:xfrm rot="-831683">
                <a:off x="5207136" y="1447909"/>
                <a:ext cx="1239702" cy="46377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Who was...? </a:t>
                </a:r>
                <a:endParaRPr sz="1100">
                  <a:solidFill>
                    <a:schemeClr val="dk1"/>
                  </a:solidFill>
                  <a:latin typeface="Inconsolata"/>
                  <a:ea typeface="Inconsolata"/>
                  <a:cs typeface="Inconsolata"/>
                  <a:sym typeface="Inconsolata"/>
                </a:endParaRPr>
              </a:p>
              <a:p>
                <a:pPr marL="0" lvl="0" indent="0" algn="l" rtl="0">
                  <a:spcBef>
                    <a:spcPts val="0"/>
                  </a:spcBef>
                  <a:spcAft>
                    <a:spcPts val="0"/>
                  </a:spcAft>
                  <a:buNone/>
                </a:pPr>
                <a:r>
                  <a:rPr lang="en" sz="1100">
                    <a:solidFill>
                      <a:schemeClr val="dk1"/>
                    </a:solidFill>
                    <a:latin typeface="Inconsolata"/>
                    <a:ea typeface="Inconsolata"/>
                    <a:cs typeface="Inconsolata"/>
                    <a:sym typeface="Inconsolata"/>
                  </a:rPr>
                  <a:t>Where…?</a:t>
                </a:r>
                <a:endParaRPr sz="1100">
                  <a:solidFill>
                    <a:schemeClr val="dk1"/>
                  </a:solidFill>
                  <a:latin typeface="Inconsolata"/>
                  <a:ea typeface="Inconsolata"/>
                  <a:cs typeface="Inconsolata"/>
                  <a:sym typeface="Inconsolata"/>
                </a:endParaRPr>
              </a:p>
            </p:txBody>
          </p:sp>
        </p:grpSp>
      </p:grpSp>
      <p:pic>
        <p:nvPicPr>
          <p:cNvPr id="1910" name="Google Shape;1910;p60"/>
          <p:cNvPicPr preferRelativeResize="0"/>
          <p:nvPr/>
        </p:nvPicPr>
        <p:blipFill>
          <a:blip r:embed="rId10">
            <a:alphaModFix/>
          </a:blip>
          <a:stretch>
            <a:fillRect/>
          </a:stretch>
        </p:blipFill>
        <p:spPr>
          <a:xfrm flipH="1">
            <a:off x="8591775" y="2457490"/>
            <a:ext cx="252925" cy="362735"/>
          </a:xfrm>
          <a:prstGeom prst="rect">
            <a:avLst/>
          </a:prstGeom>
          <a:noFill/>
          <a:ln>
            <a:noFill/>
          </a:ln>
        </p:spPr>
      </p:pic>
      <p:pic>
        <p:nvPicPr>
          <p:cNvPr id="1911" name="Google Shape;1911;p60"/>
          <p:cNvPicPr preferRelativeResize="0"/>
          <p:nvPr/>
        </p:nvPicPr>
        <p:blipFill rotWithShape="1">
          <a:blip r:embed="rId11">
            <a:alphaModFix/>
          </a:blip>
          <a:srcRect l="8407" t="17546" r="9247" b="21295"/>
          <a:stretch/>
        </p:blipFill>
        <p:spPr>
          <a:xfrm flipH="1">
            <a:off x="4249542" y="2910575"/>
            <a:ext cx="3421801" cy="1019399"/>
          </a:xfrm>
          <a:prstGeom prst="rect">
            <a:avLst/>
          </a:prstGeom>
          <a:noFill/>
          <a:ln>
            <a:noFill/>
          </a:ln>
        </p:spPr>
      </p:pic>
      <p:pic>
        <p:nvPicPr>
          <p:cNvPr id="1912" name="Google Shape;1912;p60"/>
          <p:cNvPicPr preferRelativeResize="0"/>
          <p:nvPr/>
        </p:nvPicPr>
        <p:blipFill>
          <a:blip r:embed="rId12">
            <a:alphaModFix/>
          </a:blip>
          <a:stretch>
            <a:fillRect/>
          </a:stretch>
        </p:blipFill>
        <p:spPr>
          <a:xfrm rot="-412761">
            <a:off x="285502" y="109877"/>
            <a:ext cx="2420260" cy="1935901"/>
          </a:xfrm>
          <a:prstGeom prst="rect">
            <a:avLst/>
          </a:prstGeom>
          <a:noFill/>
          <a:ln>
            <a:noFill/>
          </a:ln>
        </p:spPr>
      </p:pic>
      <p:pic>
        <p:nvPicPr>
          <p:cNvPr id="1913" name="Google Shape;1913;p60"/>
          <p:cNvPicPr preferRelativeResize="0"/>
          <p:nvPr/>
        </p:nvPicPr>
        <p:blipFill rotWithShape="1">
          <a:blip r:embed="rId13">
            <a:alphaModFix/>
          </a:blip>
          <a:srcRect t="48738" r="81192"/>
          <a:stretch/>
        </p:blipFill>
        <p:spPr>
          <a:xfrm rot="221173">
            <a:off x="-504912" y="317776"/>
            <a:ext cx="1372450" cy="2636550"/>
          </a:xfrm>
          <a:prstGeom prst="rect">
            <a:avLst/>
          </a:prstGeom>
          <a:noFill/>
          <a:ln>
            <a:noFill/>
          </a:ln>
          <a:effectLst>
            <a:outerShdw blurRad="57150" dist="19050" dir="5400000" algn="bl" rotWithShape="0">
              <a:schemeClr val="dk1">
                <a:alpha val="50000"/>
              </a:schemeClr>
            </a:outerShdw>
          </a:effectLst>
        </p:spPr>
      </p:pic>
      <p:cxnSp>
        <p:nvCxnSpPr>
          <p:cNvPr id="1914" name="Google Shape;1914;p60"/>
          <p:cNvCxnSpPr>
            <a:stCxn id="1915" idx="1"/>
          </p:cNvCxnSpPr>
          <p:nvPr/>
        </p:nvCxnSpPr>
        <p:spPr>
          <a:xfrm>
            <a:off x="718600" y="787345"/>
            <a:ext cx="1624200" cy="1697400"/>
          </a:xfrm>
          <a:prstGeom prst="straightConnector1">
            <a:avLst/>
          </a:prstGeom>
          <a:noFill/>
          <a:ln w="19050" cap="flat" cmpd="sng">
            <a:solidFill>
              <a:schemeClr val="accent3"/>
            </a:solidFill>
            <a:prstDash val="solid"/>
            <a:round/>
            <a:headEnd type="none" w="med" len="med"/>
            <a:tailEnd type="none" w="med" len="med"/>
          </a:ln>
        </p:spPr>
      </p:cxnSp>
      <p:pic>
        <p:nvPicPr>
          <p:cNvPr id="1915" name="Google Shape;1915;p60"/>
          <p:cNvPicPr preferRelativeResize="0"/>
          <p:nvPr/>
        </p:nvPicPr>
        <p:blipFill>
          <a:blip r:embed="rId10">
            <a:alphaModFix/>
          </a:blip>
          <a:stretch>
            <a:fillRect/>
          </a:stretch>
        </p:blipFill>
        <p:spPr>
          <a:xfrm flipH="1">
            <a:off x="465675" y="605978"/>
            <a:ext cx="252925" cy="362735"/>
          </a:xfrm>
          <a:prstGeom prst="rect">
            <a:avLst/>
          </a:prstGeom>
          <a:noFill/>
          <a:ln>
            <a:noFill/>
          </a:ln>
        </p:spPr>
      </p:pic>
      <p:cxnSp>
        <p:nvCxnSpPr>
          <p:cNvPr id="1916" name="Google Shape;1916;p60"/>
          <p:cNvCxnSpPr/>
          <p:nvPr/>
        </p:nvCxnSpPr>
        <p:spPr>
          <a:xfrm flipH="1">
            <a:off x="2342713" y="555040"/>
            <a:ext cx="1335900" cy="1935900"/>
          </a:xfrm>
          <a:prstGeom prst="straightConnector1">
            <a:avLst/>
          </a:prstGeom>
          <a:noFill/>
          <a:ln w="19050" cap="flat" cmpd="sng">
            <a:solidFill>
              <a:schemeClr val="accent3"/>
            </a:solidFill>
            <a:prstDash val="solid"/>
            <a:round/>
            <a:headEnd type="none" w="med" len="med"/>
            <a:tailEnd type="none" w="med" len="med"/>
          </a:ln>
        </p:spPr>
      </p:cxnSp>
      <p:pic>
        <p:nvPicPr>
          <p:cNvPr id="1917" name="Google Shape;1917;p60"/>
          <p:cNvPicPr preferRelativeResize="0"/>
          <p:nvPr/>
        </p:nvPicPr>
        <p:blipFill>
          <a:blip r:embed="rId10">
            <a:alphaModFix/>
          </a:blip>
          <a:stretch>
            <a:fillRect/>
          </a:stretch>
        </p:blipFill>
        <p:spPr>
          <a:xfrm flipH="1">
            <a:off x="3545100" y="424615"/>
            <a:ext cx="252925" cy="362735"/>
          </a:xfrm>
          <a:prstGeom prst="rect">
            <a:avLst/>
          </a:prstGeom>
          <a:noFill/>
          <a:ln>
            <a:noFill/>
          </a:ln>
        </p:spPr>
      </p:pic>
      <p:pic>
        <p:nvPicPr>
          <p:cNvPr id="1918" name="Google Shape;1918;p60"/>
          <p:cNvPicPr preferRelativeResize="0"/>
          <p:nvPr/>
        </p:nvPicPr>
        <p:blipFill>
          <a:blip r:embed="rId10">
            <a:alphaModFix/>
          </a:blip>
          <a:stretch>
            <a:fillRect/>
          </a:stretch>
        </p:blipFill>
        <p:spPr>
          <a:xfrm flipH="1">
            <a:off x="2215650" y="2344540"/>
            <a:ext cx="252925" cy="362735"/>
          </a:xfrm>
          <a:prstGeom prst="rect">
            <a:avLst/>
          </a:prstGeom>
          <a:noFill/>
          <a:ln>
            <a:noFill/>
          </a:ln>
        </p:spPr>
      </p:pic>
      <p:cxnSp>
        <p:nvCxnSpPr>
          <p:cNvPr id="1919" name="Google Shape;1919;p60"/>
          <p:cNvCxnSpPr>
            <a:stCxn id="1915" idx="1"/>
            <a:endCxn id="1917" idx="3"/>
          </p:cNvCxnSpPr>
          <p:nvPr/>
        </p:nvCxnSpPr>
        <p:spPr>
          <a:xfrm rot="10800000" flipH="1">
            <a:off x="718600" y="605845"/>
            <a:ext cx="2826600" cy="181500"/>
          </a:xfrm>
          <a:prstGeom prst="straightConnector1">
            <a:avLst/>
          </a:prstGeom>
          <a:noFill/>
          <a:ln w="19050" cap="flat" cmpd="sng">
            <a:solidFill>
              <a:schemeClr val="accent3"/>
            </a:solidFill>
            <a:prstDash val="solid"/>
            <a:round/>
            <a:headEnd type="none" w="med" len="med"/>
            <a:tailEnd type="none" w="med" len="med"/>
          </a:ln>
        </p:spPr>
      </p:cxnSp>
      <p:pic>
        <p:nvPicPr>
          <p:cNvPr id="1920" name="Google Shape;1920;p60"/>
          <p:cNvPicPr preferRelativeResize="0"/>
          <p:nvPr/>
        </p:nvPicPr>
        <p:blipFill>
          <a:blip r:embed="rId10">
            <a:alphaModFix/>
          </a:blip>
          <a:stretch>
            <a:fillRect/>
          </a:stretch>
        </p:blipFill>
        <p:spPr>
          <a:xfrm flipH="1">
            <a:off x="4270850" y="2820215"/>
            <a:ext cx="252925" cy="36273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p:cSld name="CUSTOM_20">
    <p:spTree>
      <p:nvGrpSpPr>
        <p:cNvPr id="1" name="Shape 1921"/>
        <p:cNvGrpSpPr/>
        <p:nvPr/>
      </p:nvGrpSpPr>
      <p:grpSpPr>
        <a:xfrm>
          <a:off x="0" y="0"/>
          <a:ext cx="0" cy="0"/>
          <a:chOff x="0" y="0"/>
          <a:chExt cx="0" cy="0"/>
        </a:xfrm>
      </p:grpSpPr>
      <p:sp>
        <p:nvSpPr>
          <p:cNvPr id="1922" name="Google Shape;1922;p61"/>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3" name="Google Shape;1923;p61"/>
          <p:cNvPicPr preferRelativeResize="0"/>
          <p:nvPr/>
        </p:nvPicPr>
        <p:blipFill>
          <a:blip r:embed="rId2">
            <a:alphaModFix amt="74000"/>
          </a:blip>
          <a:stretch>
            <a:fillRect/>
          </a:stretch>
        </p:blipFill>
        <p:spPr>
          <a:xfrm>
            <a:off x="0" y="0"/>
            <a:ext cx="9144000" cy="5143500"/>
          </a:xfrm>
          <a:prstGeom prst="rect">
            <a:avLst/>
          </a:prstGeom>
          <a:noFill/>
          <a:ln>
            <a:noFill/>
          </a:ln>
        </p:spPr>
      </p:pic>
      <p:pic>
        <p:nvPicPr>
          <p:cNvPr id="1924" name="Google Shape;1924;p61"/>
          <p:cNvPicPr preferRelativeResize="0"/>
          <p:nvPr/>
        </p:nvPicPr>
        <p:blipFill>
          <a:blip r:embed="rId3">
            <a:alphaModFix/>
          </a:blip>
          <a:stretch>
            <a:fillRect/>
          </a:stretch>
        </p:blipFill>
        <p:spPr>
          <a:xfrm rot="523104">
            <a:off x="4791886" y="1204089"/>
            <a:ext cx="2625674" cy="2186125"/>
          </a:xfrm>
          <a:prstGeom prst="rect">
            <a:avLst/>
          </a:prstGeom>
          <a:noFill/>
          <a:ln>
            <a:noFill/>
          </a:ln>
        </p:spPr>
      </p:pic>
      <p:sp>
        <p:nvSpPr>
          <p:cNvPr id="1925" name="Google Shape;1925;p61"/>
          <p:cNvSpPr/>
          <p:nvPr/>
        </p:nvSpPr>
        <p:spPr>
          <a:xfrm>
            <a:off x="4572000" y="2091425"/>
            <a:ext cx="997200" cy="2678100"/>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26" name="Google Shape;1926;p61"/>
          <p:cNvPicPr preferRelativeResize="0"/>
          <p:nvPr/>
        </p:nvPicPr>
        <p:blipFill>
          <a:blip r:embed="rId4">
            <a:alphaModFix/>
          </a:blip>
          <a:stretch>
            <a:fillRect/>
          </a:stretch>
        </p:blipFill>
        <p:spPr>
          <a:xfrm>
            <a:off x="4797075" y="2293336"/>
            <a:ext cx="378325" cy="2371399"/>
          </a:xfrm>
          <a:prstGeom prst="rect">
            <a:avLst/>
          </a:prstGeom>
          <a:noFill/>
          <a:ln>
            <a:noFill/>
          </a:ln>
        </p:spPr>
      </p:pic>
      <p:pic>
        <p:nvPicPr>
          <p:cNvPr id="1927" name="Google Shape;1927;p61"/>
          <p:cNvPicPr preferRelativeResize="0"/>
          <p:nvPr/>
        </p:nvPicPr>
        <p:blipFill rotWithShape="1">
          <a:blip r:embed="rId5">
            <a:alphaModFix/>
          </a:blip>
          <a:srcRect t="48738" r="81192"/>
          <a:stretch/>
        </p:blipFill>
        <p:spPr>
          <a:xfrm>
            <a:off x="7305350" y="445025"/>
            <a:ext cx="1372451" cy="2636550"/>
          </a:xfrm>
          <a:prstGeom prst="rect">
            <a:avLst/>
          </a:prstGeom>
          <a:noFill/>
          <a:ln>
            <a:noFill/>
          </a:ln>
          <a:effectLst>
            <a:outerShdw blurRad="57150" dist="19050" dir="5400000" algn="bl" rotWithShape="0">
              <a:schemeClr val="dk1">
                <a:alpha val="50000"/>
              </a:schemeClr>
            </a:outerShdw>
          </a:effectLst>
        </p:spPr>
      </p:pic>
      <p:pic>
        <p:nvPicPr>
          <p:cNvPr id="1928" name="Google Shape;1928;p61"/>
          <p:cNvPicPr preferRelativeResize="0"/>
          <p:nvPr/>
        </p:nvPicPr>
        <p:blipFill rotWithShape="1">
          <a:blip r:embed="rId6">
            <a:alphaModFix/>
          </a:blip>
          <a:srcRect/>
          <a:stretch/>
        </p:blipFill>
        <p:spPr>
          <a:xfrm rot="350470">
            <a:off x="5637499" y="1962675"/>
            <a:ext cx="2007425" cy="3013024"/>
          </a:xfrm>
          <a:prstGeom prst="rect">
            <a:avLst/>
          </a:prstGeom>
          <a:noFill/>
          <a:ln>
            <a:noFill/>
          </a:ln>
        </p:spPr>
      </p:pic>
      <p:cxnSp>
        <p:nvCxnSpPr>
          <p:cNvPr id="1929" name="Google Shape;1929;p61"/>
          <p:cNvCxnSpPr>
            <a:stCxn id="1930" idx="3"/>
          </p:cNvCxnSpPr>
          <p:nvPr/>
        </p:nvCxnSpPr>
        <p:spPr>
          <a:xfrm>
            <a:off x="5569199" y="1255945"/>
            <a:ext cx="1364100" cy="774600"/>
          </a:xfrm>
          <a:prstGeom prst="straightConnector1">
            <a:avLst/>
          </a:prstGeom>
          <a:noFill/>
          <a:ln w="19050" cap="flat" cmpd="sng">
            <a:solidFill>
              <a:schemeClr val="accent3"/>
            </a:solidFill>
            <a:prstDash val="solid"/>
            <a:round/>
            <a:headEnd type="none" w="med" len="med"/>
            <a:tailEnd type="none" w="med" len="med"/>
          </a:ln>
        </p:spPr>
      </p:cxnSp>
      <p:cxnSp>
        <p:nvCxnSpPr>
          <p:cNvPr id="1931" name="Google Shape;1931;p61"/>
          <p:cNvCxnSpPr/>
          <p:nvPr/>
        </p:nvCxnSpPr>
        <p:spPr>
          <a:xfrm flipH="1">
            <a:off x="6937375" y="438850"/>
            <a:ext cx="1491000" cy="1570500"/>
          </a:xfrm>
          <a:prstGeom prst="straightConnector1">
            <a:avLst/>
          </a:prstGeom>
          <a:noFill/>
          <a:ln w="19050" cap="flat" cmpd="sng">
            <a:solidFill>
              <a:schemeClr val="accent3"/>
            </a:solidFill>
            <a:prstDash val="solid"/>
            <a:round/>
            <a:headEnd type="none" w="med" len="med"/>
            <a:tailEnd type="none" w="med" len="med"/>
          </a:ln>
        </p:spPr>
      </p:cxnSp>
      <p:pic>
        <p:nvPicPr>
          <p:cNvPr id="1932" name="Google Shape;1932;p61"/>
          <p:cNvPicPr preferRelativeResize="0"/>
          <p:nvPr/>
        </p:nvPicPr>
        <p:blipFill>
          <a:blip r:embed="rId7">
            <a:alphaModFix/>
          </a:blip>
          <a:stretch>
            <a:fillRect/>
          </a:stretch>
        </p:blipFill>
        <p:spPr>
          <a:xfrm>
            <a:off x="6813099" y="1868353"/>
            <a:ext cx="252925" cy="362735"/>
          </a:xfrm>
          <a:prstGeom prst="rect">
            <a:avLst/>
          </a:prstGeom>
          <a:noFill/>
          <a:ln>
            <a:noFill/>
          </a:ln>
        </p:spPr>
      </p:pic>
      <p:pic>
        <p:nvPicPr>
          <p:cNvPr id="1933" name="Google Shape;1933;p61"/>
          <p:cNvPicPr preferRelativeResize="0"/>
          <p:nvPr/>
        </p:nvPicPr>
        <p:blipFill>
          <a:blip r:embed="rId7">
            <a:alphaModFix/>
          </a:blip>
          <a:stretch>
            <a:fillRect/>
          </a:stretch>
        </p:blipFill>
        <p:spPr>
          <a:xfrm>
            <a:off x="8304237" y="293703"/>
            <a:ext cx="252925" cy="362735"/>
          </a:xfrm>
          <a:prstGeom prst="rect">
            <a:avLst/>
          </a:prstGeom>
          <a:noFill/>
          <a:ln>
            <a:noFill/>
          </a:ln>
        </p:spPr>
      </p:pic>
      <p:cxnSp>
        <p:nvCxnSpPr>
          <p:cNvPr id="1934" name="Google Shape;1934;p61"/>
          <p:cNvCxnSpPr/>
          <p:nvPr/>
        </p:nvCxnSpPr>
        <p:spPr>
          <a:xfrm flipH="1">
            <a:off x="4865875" y="1219725"/>
            <a:ext cx="574500" cy="948900"/>
          </a:xfrm>
          <a:prstGeom prst="straightConnector1">
            <a:avLst/>
          </a:prstGeom>
          <a:noFill/>
          <a:ln w="19050" cap="flat" cmpd="sng">
            <a:solidFill>
              <a:schemeClr val="accent3"/>
            </a:solidFill>
            <a:prstDash val="solid"/>
            <a:round/>
            <a:headEnd type="none" w="med" len="med"/>
            <a:tailEnd type="none" w="med" len="med"/>
          </a:ln>
        </p:spPr>
      </p:cxnSp>
      <p:pic>
        <p:nvPicPr>
          <p:cNvPr id="1930" name="Google Shape;1930;p61"/>
          <p:cNvPicPr preferRelativeResize="0"/>
          <p:nvPr/>
        </p:nvPicPr>
        <p:blipFill>
          <a:blip r:embed="rId7">
            <a:alphaModFix/>
          </a:blip>
          <a:stretch>
            <a:fillRect/>
          </a:stretch>
        </p:blipFill>
        <p:spPr>
          <a:xfrm>
            <a:off x="5316274" y="1074578"/>
            <a:ext cx="252925" cy="362735"/>
          </a:xfrm>
          <a:prstGeom prst="rect">
            <a:avLst/>
          </a:prstGeom>
          <a:noFill/>
          <a:ln>
            <a:noFill/>
          </a:ln>
        </p:spPr>
      </p:pic>
      <p:pic>
        <p:nvPicPr>
          <p:cNvPr id="1935" name="Google Shape;1935;p61"/>
          <p:cNvPicPr preferRelativeResize="0"/>
          <p:nvPr/>
        </p:nvPicPr>
        <p:blipFill>
          <a:blip r:embed="rId7">
            <a:alphaModFix/>
          </a:blip>
          <a:stretch>
            <a:fillRect/>
          </a:stretch>
        </p:blipFill>
        <p:spPr>
          <a:xfrm>
            <a:off x="4735474" y="2030553"/>
            <a:ext cx="252925" cy="362735"/>
          </a:xfrm>
          <a:prstGeom prst="rect">
            <a:avLst/>
          </a:prstGeom>
          <a:noFill/>
          <a:ln>
            <a:noFill/>
          </a:ln>
        </p:spPr>
      </p:pic>
      <p:pic>
        <p:nvPicPr>
          <p:cNvPr id="1936" name="Google Shape;1936;p61"/>
          <p:cNvPicPr preferRelativeResize="0"/>
          <p:nvPr/>
        </p:nvPicPr>
        <p:blipFill rotWithShape="1">
          <a:blip r:embed="rId5">
            <a:alphaModFix/>
          </a:blip>
          <a:srcRect t="48738" r="81192"/>
          <a:stretch/>
        </p:blipFill>
        <p:spPr>
          <a:xfrm rot="1393331">
            <a:off x="-790538" y="-293374"/>
            <a:ext cx="1372450" cy="2636550"/>
          </a:xfrm>
          <a:prstGeom prst="rect">
            <a:avLst/>
          </a:prstGeom>
          <a:noFill/>
          <a:ln>
            <a:noFill/>
          </a:ln>
          <a:effectLst>
            <a:outerShdw blurRad="57150" dist="19050" dir="5400000" algn="bl" rotWithShape="0">
              <a:schemeClr val="dk1">
                <a:alpha val="50000"/>
              </a:schemeClr>
            </a:outerShdw>
          </a:effectLst>
        </p:spPr>
      </p:pic>
      <p:cxnSp>
        <p:nvCxnSpPr>
          <p:cNvPr id="1937" name="Google Shape;1937;p61"/>
          <p:cNvCxnSpPr/>
          <p:nvPr/>
        </p:nvCxnSpPr>
        <p:spPr>
          <a:xfrm rot="10800000" flipH="1">
            <a:off x="651400" y="-58125"/>
            <a:ext cx="2568600" cy="187200"/>
          </a:xfrm>
          <a:prstGeom prst="straightConnector1">
            <a:avLst/>
          </a:prstGeom>
          <a:noFill/>
          <a:ln w="19050" cap="flat" cmpd="sng">
            <a:solidFill>
              <a:schemeClr val="accent3"/>
            </a:solidFill>
            <a:prstDash val="solid"/>
            <a:round/>
            <a:headEnd type="none" w="med" len="med"/>
            <a:tailEnd type="none" w="med" len="med"/>
          </a:ln>
        </p:spPr>
      </p:cxnSp>
      <p:pic>
        <p:nvPicPr>
          <p:cNvPr id="1938" name="Google Shape;1938;p61"/>
          <p:cNvPicPr preferRelativeResize="0"/>
          <p:nvPr/>
        </p:nvPicPr>
        <p:blipFill>
          <a:blip r:embed="rId7">
            <a:alphaModFix/>
          </a:blip>
          <a:stretch>
            <a:fillRect/>
          </a:stretch>
        </p:blipFill>
        <p:spPr>
          <a:xfrm>
            <a:off x="498062" y="3"/>
            <a:ext cx="252925" cy="36273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1">
  <p:cSld name="CUSTOM_20_1">
    <p:spTree>
      <p:nvGrpSpPr>
        <p:cNvPr id="1" name="Shape 1939"/>
        <p:cNvGrpSpPr/>
        <p:nvPr/>
      </p:nvGrpSpPr>
      <p:grpSpPr>
        <a:xfrm>
          <a:off x="0" y="0"/>
          <a:ext cx="0" cy="0"/>
          <a:chOff x="0" y="0"/>
          <a:chExt cx="0" cy="0"/>
        </a:xfrm>
      </p:grpSpPr>
      <p:sp>
        <p:nvSpPr>
          <p:cNvPr id="1940" name="Google Shape;1940;p62"/>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41" name="Google Shape;1941;p62"/>
          <p:cNvPicPr preferRelativeResize="0"/>
          <p:nvPr/>
        </p:nvPicPr>
        <p:blipFill>
          <a:blip r:embed="rId2">
            <a:alphaModFix amt="74000"/>
          </a:blip>
          <a:stretch>
            <a:fillRect/>
          </a:stretch>
        </p:blipFill>
        <p:spPr>
          <a:xfrm>
            <a:off x="0" y="0"/>
            <a:ext cx="9144000" cy="5143500"/>
          </a:xfrm>
          <a:prstGeom prst="rect">
            <a:avLst/>
          </a:prstGeom>
          <a:noFill/>
          <a:ln>
            <a:noFill/>
          </a:ln>
        </p:spPr>
      </p:pic>
      <p:grpSp>
        <p:nvGrpSpPr>
          <p:cNvPr id="1942" name="Google Shape;1942;p62"/>
          <p:cNvGrpSpPr/>
          <p:nvPr/>
        </p:nvGrpSpPr>
        <p:grpSpPr>
          <a:xfrm>
            <a:off x="261882" y="-366691"/>
            <a:ext cx="2256511" cy="2101033"/>
            <a:chOff x="4804682" y="534058"/>
            <a:chExt cx="2256511" cy="2101033"/>
          </a:xfrm>
        </p:grpSpPr>
        <p:pic>
          <p:nvPicPr>
            <p:cNvPr id="1943" name="Google Shape;1943;p62"/>
            <p:cNvPicPr preferRelativeResize="0"/>
            <p:nvPr/>
          </p:nvPicPr>
          <p:blipFill>
            <a:blip r:embed="rId3">
              <a:alphaModFix/>
            </a:blip>
            <a:stretch>
              <a:fillRect/>
            </a:stretch>
          </p:blipFill>
          <p:spPr>
            <a:xfrm rot="-862595">
              <a:off x="4983825" y="743375"/>
              <a:ext cx="1898225" cy="1682400"/>
            </a:xfrm>
            <a:prstGeom prst="rect">
              <a:avLst/>
            </a:prstGeom>
            <a:noFill/>
            <a:ln>
              <a:noFill/>
            </a:ln>
          </p:spPr>
        </p:pic>
        <p:sp>
          <p:nvSpPr>
            <p:cNvPr id="1944" name="Google Shape;1944;p62"/>
            <p:cNvSpPr txBox="1"/>
            <p:nvPr/>
          </p:nvSpPr>
          <p:spPr>
            <a:xfrm rot="-831683">
              <a:off x="5158167" y="1109943"/>
              <a:ext cx="1239702" cy="66154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Have you see the truth? </a:t>
              </a:r>
              <a:endParaRPr sz="1100">
                <a:solidFill>
                  <a:schemeClr val="dk1"/>
                </a:solidFill>
                <a:latin typeface="Inconsolata"/>
                <a:ea typeface="Inconsolata"/>
                <a:cs typeface="Inconsolata"/>
                <a:sym typeface="Inconsolata"/>
              </a:endParaRPr>
            </a:p>
          </p:txBody>
        </p:sp>
      </p:grpSp>
      <p:sp>
        <p:nvSpPr>
          <p:cNvPr id="1945" name="Google Shape;1945;p62"/>
          <p:cNvSpPr/>
          <p:nvPr/>
        </p:nvSpPr>
        <p:spPr>
          <a:xfrm rot="960835">
            <a:off x="7378294" y="3356215"/>
            <a:ext cx="1309308" cy="1583919"/>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46" name="Google Shape;1946;p62"/>
          <p:cNvPicPr preferRelativeResize="0"/>
          <p:nvPr/>
        </p:nvPicPr>
        <p:blipFill rotWithShape="1">
          <a:blip r:embed="rId4">
            <a:alphaModFix/>
          </a:blip>
          <a:srcRect l="24459" r="24454"/>
          <a:stretch/>
        </p:blipFill>
        <p:spPr>
          <a:xfrm rot="-605725">
            <a:off x="7132025" y="29463"/>
            <a:ext cx="1934748" cy="2524874"/>
          </a:xfrm>
          <a:prstGeom prst="rect">
            <a:avLst/>
          </a:prstGeom>
          <a:noFill/>
          <a:ln>
            <a:noFill/>
          </a:ln>
          <a:effectLst>
            <a:outerShdw blurRad="57150" dist="19050" dir="5400000" algn="bl" rotWithShape="0">
              <a:srgbClr val="363833">
                <a:alpha val="50000"/>
              </a:srgbClr>
            </a:outerShdw>
          </a:effectLst>
        </p:spPr>
      </p:pic>
      <p:pic>
        <p:nvPicPr>
          <p:cNvPr id="1947" name="Google Shape;1947;p62"/>
          <p:cNvPicPr preferRelativeResize="0"/>
          <p:nvPr/>
        </p:nvPicPr>
        <p:blipFill rotWithShape="1">
          <a:blip r:embed="rId5">
            <a:alphaModFix/>
          </a:blip>
          <a:srcRect l="50413" t="40053" r="32712" b="13641"/>
          <a:stretch/>
        </p:blipFill>
        <p:spPr>
          <a:xfrm rot="727698">
            <a:off x="5622733" y="2934227"/>
            <a:ext cx="983084" cy="1901521"/>
          </a:xfrm>
          <a:prstGeom prst="rect">
            <a:avLst/>
          </a:prstGeom>
          <a:noFill/>
          <a:ln>
            <a:noFill/>
          </a:ln>
          <a:effectLst>
            <a:outerShdw blurRad="57150" dist="19050" dir="5400000" algn="bl" rotWithShape="0">
              <a:srgbClr val="363833">
                <a:alpha val="50000"/>
              </a:srgbClr>
            </a:outerShdw>
          </a:effectLst>
        </p:spPr>
      </p:pic>
      <p:pic>
        <p:nvPicPr>
          <p:cNvPr id="1948" name="Google Shape;1948;p62"/>
          <p:cNvPicPr preferRelativeResize="0"/>
          <p:nvPr/>
        </p:nvPicPr>
        <p:blipFill rotWithShape="1">
          <a:blip r:embed="rId6">
            <a:alphaModFix/>
          </a:blip>
          <a:srcRect t="25307" b="1125"/>
          <a:stretch/>
        </p:blipFill>
        <p:spPr>
          <a:xfrm rot="9" flipH="1">
            <a:off x="6141424" y="1678803"/>
            <a:ext cx="2427385" cy="2284418"/>
          </a:xfrm>
          <a:prstGeom prst="rect">
            <a:avLst/>
          </a:prstGeom>
          <a:noFill/>
          <a:ln>
            <a:noFill/>
          </a:ln>
          <a:effectLst>
            <a:outerShdw blurRad="57150" dist="19050" dir="5400000" algn="bl" rotWithShape="0">
              <a:srgbClr val="363833">
                <a:alpha val="17000"/>
              </a:srgbClr>
            </a:outerShdw>
          </a:effectLst>
        </p:spPr>
      </p:pic>
      <p:grpSp>
        <p:nvGrpSpPr>
          <p:cNvPr id="1949" name="Google Shape;1949;p62"/>
          <p:cNvGrpSpPr/>
          <p:nvPr/>
        </p:nvGrpSpPr>
        <p:grpSpPr>
          <a:xfrm rot="1467091">
            <a:off x="7729147" y="3761456"/>
            <a:ext cx="607629" cy="879735"/>
            <a:chOff x="4783725" y="2451550"/>
            <a:chExt cx="808200" cy="1170125"/>
          </a:xfrm>
        </p:grpSpPr>
        <p:sp>
          <p:nvSpPr>
            <p:cNvPr id="1950" name="Google Shape;1950;p62"/>
            <p:cNvSpPr/>
            <p:nvPr/>
          </p:nvSpPr>
          <p:spPr>
            <a:xfrm>
              <a:off x="4840725" y="2575925"/>
              <a:ext cx="663325" cy="172000"/>
            </a:xfrm>
            <a:custGeom>
              <a:avLst/>
              <a:gdLst/>
              <a:ahLst/>
              <a:cxnLst/>
              <a:rect l="l" t="t" r="r" b="b"/>
              <a:pathLst>
                <a:path w="26533" h="6880" extrusionOk="0">
                  <a:moveTo>
                    <a:pt x="9010" y="1"/>
                  </a:moveTo>
                  <a:cubicBezTo>
                    <a:pt x="8699" y="1"/>
                    <a:pt x="8389" y="15"/>
                    <a:pt x="8078" y="37"/>
                  </a:cubicBezTo>
                  <a:cubicBezTo>
                    <a:pt x="6697" y="205"/>
                    <a:pt x="5399" y="623"/>
                    <a:pt x="4186" y="1230"/>
                  </a:cubicBezTo>
                  <a:cubicBezTo>
                    <a:pt x="3872" y="1377"/>
                    <a:pt x="3516" y="1565"/>
                    <a:pt x="3202" y="1753"/>
                  </a:cubicBezTo>
                  <a:cubicBezTo>
                    <a:pt x="3181" y="1774"/>
                    <a:pt x="3140" y="1795"/>
                    <a:pt x="3098" y="1795"/>
                  </a:cubicBezTo>
                  <a:cubicBezTo>
                    <a:pt x="2637" y="1921"/>
                    <a:pt x="2219" y="2214"/>
                    <a:pt x="1842" y="2423"/>
                  </a:cubicBezTo>
                  <a:cubicBezTo>
                    <a:pt x="1403" y="2737"/>
                    <a:pt x="984" y="3050"/>
                    <a:pt x="587" y="3427"/>
                  </a:cubicBezTo>
                  <a:cubicBezTo>
                    <a:pt x="440" y="3574"/>
                    <a:pt x="315" y="3741"/>
                    <a:pt x="168" y="3887"/>
                  </a:cubicBezTo>
                  <a:cubicBezTo>
                    <a:pt x="106" y="3950"/>
                    <a:pt x="64" y="4055"/>
                    <a:pt x="43" y="4118"/>
                  </a:cubicBezTo>
                  <a:cubicBezTo>
                    <a:pt x="1" y="4264"/>
                    <a:pt x="43" y="4369"/>
                    <a:pt x="210" y="4411"/>
                  </a:cubicBezTo>
                  <a:cubicBezTo>
                    <a:pt x="357" y="4473"/>
                    <a:pt x="545" y="4473"/>
                    <a:pt x="691" y="4473"/>
                  </a:cubicBezTo>
                  <a:cubicBezTo>
                    <a:pt x="1047" y="4431"/>
                    <a:pt x="1382" y="4369"/>
                    <a:pt x="1696" y="4264"/>
                  </a:cubicBezTo>
                  <a:cubicBezTo>
                    <a:pt x="2219" y="4076"/>
                    <a:pt x="2721" y="3846"/>
                    <a:pt x="3202" y="3594"/>
                  </a:cubicBezTo>
                  <a:cubicBezTo>
                    <a:pt x="3684" y="3364"/>
                    <a:pt x="4186" y="3134"/>
                    <a:pt x="4667" y="2967"/>
                  </a:cubicBezTo>
                  <a:cubicBezTo>
                    <a:pt x="4981" y="2862"/>
                    <a:pt x="5295" y="2820"/>
                    <a:pt x="5609" y="2737"/>
                  </a:cubicBezTo>
                  <a:cubicBezTo>
                    <a:pt x="5881" y="2695"/>
                    <a:pt x="6132" y="2611"/>
                    <a:pt x="6404" y="2548"/>
                  </a:cubicBezTo>
                  <a:cubicBezTo>
                    <a:pt x="7701" y="2234"/>
                    <a:pt x="9040" y="2109"/>
                    <a:pt x="10379" y="2067"/>
                  </a:cubicBezTo>
                  <a:cubicBezTo>
                    <a:pt x="10755" y="2048"/>
                    <a:pt x="11131" y="2038"/>
                    <a:pt x="11508" y="2038"/>
                  </a:cubicBezTo>
                  <a:cubicBezTo>
                    <a:pt x="11968" y="2038"/>
                    <a:pt x="12429" y="2053"/>
                    <a:pt x="12890" y="2088"/>
                  </a:cubicBezTo>
                  <a:cubicBezTo>
                    <a:pt x="13413" y="2109"/>
                    <a:pt x="13957" y="2172"/>
                    <a:pt x="14480" y="2214"/>
                  </a:cubicBezTo>
                  <a:cubicBezTo>
                    <a:pt x="14815" y="2276"/>
                    <a:pt x="15129" y="2297"/>
                    <a:pt x="15443" y="2318"/>
                  </a:cubicBezTo>
                  <a:lnTo>
                    <a:pt x="16112" y="2318"/>
                  </a:lnTo>
                  <a:cubicBezTo>
                    <a:pt x="16531" y="2339"/>
                    <a:pt x="16949" y="2402"/>
                    <a:pt x="17368" y="2506"/>
                  </a:cubicBezTo>
                  <a:cubicBezTo>
                    <a:pt x="18100" y="2716"/>
                    <a:pt x="18790" y="2967"/>
                    <a:pt x="19502" y="3260"/>
                  </a:cubicBezTo>
                  <a:cubicBezTo>
                    <a:pt x="20130" y="3490"/>
                    <a:pt x="20778" y="3762"/>
                    <a:pt x="21448" y="3908"/>
                  </a:cubicBezTo>
                  <a:cubicBezTo>
                    <a:pt x="21699" y="3971"/>
                    <a:pt x="21929" y="4118"/>
                    <a:pt x="22180" y="4264"/>
                  </a:cubicBezTo>
                  <a:cubicBezTo>
                    <a:pt x="23017" y="4703"/>
                    <a:pt x="23791" y="5247"/>
                    <a:pt x="24607" y="5750"/>
                  </a:cubicBezTo>
                  <a:cubicBezTo>
                    <a:pt x="25172" y="6105"/>
                    <a:pt x="25758" y="6461"/>
                    <a:pt x="26323" y="6796"/>
                  </a:cubicBezTo>
                  <a:lnTo>
                    <a:pt x="26490" y="6880"/>
                  </a:lnTo>
                  <a:cubicBezTo>
                    <a:pt x="26532" y="6691"/>
                    <a:pt x="26532" y="6524"/>
                    <a:pt x="26469" y="6377"/>
                  </a:cubicBezTo>
                  <a:cubicBezTo>
                    <a:pt x="26407" y="6210"/>
                    <a:pt x="26281" y="6084"/>
                    <a:pt x="26156" y="5980"/>
                  </a:cubicBezTo>
                  <a:cubicBezTo>
                    <a:pt x="25884" y="5750"/>
                    <a:pt x="25570" y="5582"/>
                    <a:pt x="25256" y="5436"/>
                  </a:cubicBezTo>
                  <a:cubicBezTo>
                    <a:pt x="24858" y="5206"/>
                    <a:pt x="24440" y="4996"/>
                    <a:pt x="24021" y="4787"/>
                  </a:cubicBezTo>
                  <a:cubicBezTo>
                    <a:pt x="23770" y="4641"/>
                    <a:pt x="23540" y="4431"/>
                    <a:pt x="23352" y="4222"/>
                  </a:cubicBezTo>
                  <a:cubicBezTo>
                    <a:pt x="23268" y="4159"/>
                    <a:pt x="23163" y="4076"/>
                    <a:pt x="23059" y="4013"/>
                  </a:cubicBezTo>
                  <a:cubicBezTo>
                    <a:pt x="22703" y="3804"/>
                    <a:pt x="22306" y="3657"/>
                    <a:pt x="21908" y="3553"/>
                  </a:cubicBezTo>
                  <a:cubicBezTo>
                    <a:pt x="21343" y="3385"/>
                    <a:pt x="20778" y="3260"/>
                    <a:pt x="20234" y="3113"/>
                  </a:cubicBezTo>
                  <a:cubicBezTo>
                    <a:pt x="19774" y="2967"/>
                    <a:pt x="19293" y="2758"/>
                    <a:pt x="18895" y="2444"/>
                  </a:cubicBezTo>
                  <a:cubicBezTo>
                    <a:pt x="18749" y="2318"/>
                    <a:pt x="18539" y="2276"/>
                    <a:pt x="18330" y="2193"/>
                  </a:cubicBezTo>
                  <a:cubicBezTo>
                    <a:pt x="17640" y="1962"/>
                    <a:pt x="16949" y="1816"/>
                    <a:pt x="16238" y="1774"/>
                  </a:cubicBezTo>
                  <a:cubicBezTo>
                    <a:pt x="15652" y="1711"/>
                    <a:pt x="15087" y="1690"/>
                    <a:pt x="14501" y="1607"/>
                  </a:cubicBezTo>
                  <a:cubicBezTo>
                    <a:pt x="14433" y="1602"/>
                    <a:pt x="14366" y="1599"/>
                    <a:pt x="14301" y="1599"/>
                  </a:cubicBezTo>
                  <a:cubicBezTo>
                    <a:pt x="14104" y="1599"/>
                    <a:pt x="13915" y="1622"/>
                    <a:pt x="13727" y="1670"/>
                  </a:cubicBezTo>
                  <a:cubicBezTo>
                    <a:pt x="13420" y="1728"/>
                    <a:pt x="13100" y="1754"/>
                    <a:pt x="12782" y="1754"/>
                  </a:cubicBezTo>
                  <a:cubicBezTo>
                    <a:pt x="12536" y="1754"/>
                    <a:pt x="12290" y="1739"/>
                    <a:pt x="12053" y="1711"/>
                  </a:cubicBezTo>
                  <a:cubicBezTo>
                    <a:pt x="11446" y="1649"/>
                    <a:pt x="10839" y="1586"/>
                    <a:pt x="10254" y="1502"/>
                  </a:cubicBezTo>
                  <a:cubicBezTo>
                    <a:pt x="9987" y="1470"/>
                    <a:pt x="9722" y="1456"/>
                    <a:pt x="9459" y="1456"/>
                  </a:cubicBezTo>
                  <a:cubicBezTo>
                    <a:pt x="8854" y="1456"/>
                    <a:pt x="8257" y="1532"/>
                    <a:pt x="7659" y="1649"/>
                  </a:cubicBezTo>
                  <a:cubicBezTo>
                    <a:pt x="5650" y="2004"/>
                    <a:pt x="3725" y="2653"/>
                    <a:pt x="1947" y="3657"/>
                  </a:cubicBezTo>
                  <a:cubicBezTo>
                    <a:pt x="1717" y="3783"/>
                    <a:pt x="1487" y="3783"/>
                    <a:pt x="1215" y="3804"/>
                  </a:cubicBezTo>
                  <a:cubicBezTo>
                    <a:pt x="1194" y="3804"/>
                    <a:pt x="1152" y="3804"/>
                    <a:pt x="1068" y="3783"/>
                  </a:cubicBezTo>
                  <a:cubicBezTo>
                    <a:pt x="1110" y="3741"/>
                    <a:pt x="1152" y="3657"/>
                    <a:pt x="1194" y="3636"/>
                  </a:cubicBezTo>
                  <a:cubicBezTo>
                    <a:pt x="1298" y="3532"/>
                    <a:pt x="1424" y="3427"/>
                    <a:pt x="1570" y="3343"/>
                  </a:cubicBezTo>
                  <a:cubicBezTo>
                    <a:pt x="2156" y="3009"/>
                    <a:pt x="2742" y="2653"/>
                    <a:pt x="3349" y="2318"/>
                  </a:cubicBezTo>
                  <a:cubicBezTo>
                    <a:pt x="3809" y="2067"/>
                    <a:pt x="4290" y="1795"/>
                    <a:pt x="4772" y="1565"/>
                  </a:cubicBezTo>
                  <a:cubicBezTo>
                    <a:pt x="5588" y="1167"/>
                    <a:pt x="6445" y="958"/>
                    <a:pt x="7345" y="833"/>
                  </a:cubicBezTo>
                  <a:cubicBezTo>
                    <a:pt x="8224" y="707"/>
                    <a:pt x="9124" y="644"/>
                    <a:pt x="10044" y="623"/>
                  </a:cubicBezTo>
                  <a:cubicBezTo>
                    <a:pt x="10379" y="623"/>
                    <a:pt x="10714" y="602"/>
                    <a:pt x="11049" y="602"/>
                  </a:cubicBezTo>
                  <a:cubicBezTo>
                    <a:pt x="11132" y="602"/>
                    <a:pt x="11237" y="602"/>
                    <a:pt x="11342" y="623"/>
                  </a:cubicBezTo>
                  <a:cubicBezTo>
                    <a:pt x="11718" y="665"/>
                    <a:pt x="12053" y="749"/>
                    <a:pt x="12409" y="812"/>
                  </a:cubicBezTo>
                  <a:cubicBezTo>
                    <a:pt x="13287" y="916"/>
                    <a:pt x="14124" y="916"/>
                    <a:pt x="14982" y="937"/>
                  </a:cubicBezTo>
                  <a:cubicBezTo>
                    <a:pt x="15652" y="958"/>
                    <a:pt x="16342" y="1021"/>
                    <a:pt x="16991" y="1167"/>
                  </a:cubicBezTo>
                  <a:cubicBezTo>
                    <a:pt x="17514" y="1293"/>
                    <a:pt x="18016" y="1481"/>
                    <a:pt x="18477" y="1774"/>
                  </a:cubicBezTo>
                  <a:cubicBezTo>
                    <a:pt x="18536" y="1804"/>
                    <a:pt x="18584" y="1833"/>
                    <a:pt x="18645" y="1833"/>
                  </a:cubicBezTo>
                  <a:cubicBezTo>
                    <a:pt x="18670" y="1833"/>
                    <a:pt x="18697" y="1828"/>
                    <a:pt x="18728" y="1816"/>
                  </a:cubicBezTo>
                  <a:cubicBezTo>
                    <a:pt x="18755" y="1813"/>
                    <a:pt x="18782" y="1812"/>
                    <a:pt x="18809" y="1812"/>
                  </a:cubicBezTo>
                  <a:cubicBezTo>
                    <a:pt x="18990" y="1812"/>
                    <a:pt x="19168" y="1871"/>
                    <a:pt x="19313" y="1962"/>
                  </a:cubicBezTo>
                  <a:lnTo>
                    <a:pt x="20339" y="2506"/>
                  </a:lnTo>
                  <a:cubicBezTo>
                    <a:pt x="20569" y="2632"/>
                    <a:pt x="20778" y="2758"/>
                    <a:pt x="21029" y="2862"/>
                  </a:cubicBezTo>
                  <a:cubicBezTo>
                    <a:pt x="21134" y="2925"/>
                    <a:pt x="21238" y="2925"/>
                    <a:pt x="21343" y="2946"/>
                  </a:cubicBezTo>
                  <a:cubicBezTo>
                    <a:pt x="21361" y="2949"/>
                    <a:pt x="21377" y="2951"/>
                    <a:pt x="21392" y="2951"/>
                  </a:cubicBezTo>
                  <a:cubicBezTo>
                    <a:pt x="21468" y="2951"/>
                    <a:pt x="21517" y="2908"/>
                    <a:pt x="21552" y="2820"/>
                  </a:cubicBezTo>
                  <a:cubicBezTo>
                    <a:pt x="21594" y="2695"/>
                    <a:pt x="21573" y="2590"/>
                    <a:pt x="21469" y="2527"/>
                  </a:cubicBezTo>
                  <a:cubicBezTo>
                    <a:pt x="20946" y="2214"/>
                    <a:pt x="20422" y="1921"/>
                    <a:pt x="19878" y="1690"/>
                  </a:cubicBezTo>
                  <a:cubicBezTo>
                    <a:pt x="19272" y="1439"/>
                    <a:pt x="18665" y="1188"/>
                    <a:pt x="18037" y="1021"/>
                  </a:cubicBezTo>
                  <a:cubicBezTo>
                    <a:pt x="17493" y="854"/>
                    <a:pt x="16970" y="707"/>
                    <a:pt x="16426" y="561"/>
                  </a:cubicBezTo>
                  <a:cubicBezTo>
                    <a:pt x="15945" y="435"/>
                    <a:pt x="15443" y="414"/>
                    <a:pt x="14961" y="414"/>
                  </a:cubicBezTo>
                  <a:lnTo>
                    <a:pt x="12764" y="414"/>
                  </a:lnTo>
                  <a:cubicBezTo>
                    <a:pt x="12053" y="414"/>
                    <a:pt x="11363" y="330"/>
                    <a:pt x="10693" y="184"/>
                  </a:cubicBezTo>
                  <a:cubicBezTo>
                    <a:pt x="10139" y="49"/>
                    <a:pt x="9576" y="1"/>
                    <a:pt x="9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62"/>
            <p:cNvSpPr/>
            <p:nvPr/>
          </p:nvSpPr>
          <p:spPr>
            <a:xfrm>
              <a:off x="4810400" y="3009975"/>
              <a:ext cx="561825" cy="560075"/>
            </a:xfrm>
            <a:custGeom>
              <a:avLst/>
              <a:gdLst/>
              <a:ahLst/>
              <a:cxnLst/>
              <a:rect l="l" t="t" r="r" b="b"/>
              <a:pathLst>
                <a:path w="22473" h="22403" extrusionOk="0">
                  <a:moveTo>
                    <a:pt x="12785" y="0"/>
                  </a:moveTo>
                  <a:cubicBezTo>
                    <a:pt x="11487" y="84"/>
                    <a:pt x="10253" y="461"/>
                    <a:pt x="9081" y="1046"/>
                  </a:cubicBezTo>
                  <a:cubicBezTo>
                    <a:pt x="7951" y="1590"/>
                    <a:pt x="6968" y="2302"/>
                    <a:pt x="6026" y="3076"/>
                  </a:cubicBezTo>
                  <a:cubicBezTo>
                    <a:pt x="5775" y="3264"/>
                    <a:pt x="5545" y="3474"/>
                    <a:pt x="5315" y="3683"/>
                  </a:cubicBezTo>
                  <a:cubicBezTo>
                    <a:pt x="5022" y="3913"/>
                    <a:pt x="4708" y="4164"/>
                    <a:pt x="4415" y="4394"/>
                  </a:cubicBezTo>
                  <a:cubicBezTo>
                    <a:pt x="3955" y="4792"/>
                    <a:pt x="3537" y="5210"/>
                    <a:pt x="3097" y="5650"/>
                  </a:cubicBezTo>
                  <a:cubicBezTo>
                    <a:pt x="2574" y="6173"/>
                    <a:pt x="2072" y="6696"/>
                    <a:pt x="1486" y="7156"/>
                  </a:cubicBezTo>
                  <a:cubicBezTo>
                    <a:pt x="1172" y="7407"/>
                    <a:pt x="858" y="7637"/>
                    <a:pt x="544" y="7972"/>
                  </a:cubicBezTo>
                  <a:cubicBezTo>
                    <a:pt x="189" y="8223"/>
                    <a:pt x="0" y="8600"/>
                    <a:pt x="21" y="9039"/>
                  </a:cubicBezTo>
                  <a:cubicBezTo>
                    <a:pt x="21" y="9060"/>
                    <a:pt x="21" y="9123"/>
                    <a:pt x="63" y="9165"/>
                  </a:cubicBezTo>
                  <a:cubicBezTo>
                    <a:pt x="94" y="9241"/>
                    <a:pt x="157" y="9294"/>
                    <a:pt x="237" y="9294"/>
                  </a:cubicBezTo>
                  <a:cubicBezTo>
                    <a:pt x="268" y="9294"/>
                    <a:pt x="301" y="9287"/>
                    <a:pt x="335" y="9269"/>
                  </a:cubicBezTo>
                  <a:cubicBezTo>
                    <a:pt x="398" y="9248"/>
                    <a:pt x="482" y="9207"/>
                    <a:pt x="524" y="9144"/>
                  </a:cubicBezTo>
                  <a:cubicBezTo>
                    <a:pt x="607" y="9060"/>
                    <a:pt x="712" y="8997"/>
                    <a:pt x="754" y="8893"/>
                  </a:cubicBezTo>
                  <a:cubicBezTo>
                    <a:pt x="858" y="8746"/>
                    <a:pt x="963" y="8621"/>
                    <a:pt x="1109" y="8516"/>
                  </a:cubicBezTo>
                  <a:cubicBezTo>
                    <a:pt x="1632" y="8098"/>
                    <a:pt x="2176" y="7679"/>
                    <a:pt x="2700" y="7261"/>
                  </a:cubicBezTo>
                  <a:cubicBezTo>
                    <a:pt x="3223" y="6842"/>
                    <a:pt x="3767" y="6424"/>
                    <a:pt x="4248" y="5922"/>
                  </a:cubicBezTo>
                  <a:cubicBezTo>
                    <a:pt x="4478" y="5691"/>
                    <a:pt x="4687" y="5440"/>
                    <a:pt x="4897" y="5168"/>
                  </a:cubicBezTo>
                  <a:cubicBezTo>
                    <a:pt x="5106" y="4959"/>
                    <a:pt x="5315" y="4729"/>
                    <a:pt x="5524" y="4520"/>
                  </a:cubicBezTo>
                  <a:cubicBezTo>
                    <a:pt x="6717" y="3306"/>
                    <a:pt x="8077" y="2323"/>
                    <a:pt x="9521" y="1423"/>
                  </a:cubicBezTo>
                  <a:cubicBezTo>
                    <a:pt x="9583" y="1402"/>
                    <a:pt x="9604" y="1402"/>
                    <a:pt x="9646" y="1381"/>
                  </a:cubicBezTo>
                  <a:cubicBezTo>
                    <a:pt x="10567" y="984"/>
                    <a:pt x="11529" y="753"/>
                    <a:pt x="12534" y="753"/>
                  </a:cubicBezTo>
                  <a:cubicBezTo>
                    <a:pt x="13601" y="753"/>
                    <a:pt x="14605" y="1005"/>
                    <a:pt x="15484" y="1632"/>
                  </a:cubicBezTo>
                  <a:cubicBezTo>
                    <a:pt x="15672" y="1737"/>
                    <a:pt x="15902" y="1842"/>
                    <a:pt x="16091" y="1946"/>
                  </a:cubicBezTo>
                  <a:cubicBezTo>
                    <a:pt x="17785" y="2930"/>
                    <a:pt x="19083" y="4248"/>
                    <a:pt x="19962" y="6026"/>
                  </a:cubicBezTo>
                  <a:cubicBezTo>
                    <a:pt x="20108" y="6340"/>
                    <a:pt x="20213" y="6696"/>
                    <a:pt x="20338" y="7031"/>
                  </a:cubicBezTo>
                  <a:cubicBezTo>
                    <a:pt x="20380" y="7114"/>
                    <a:pt x="20422" y="7177"/>
                    <a:pt x="20506" y="7219"/>
                  </a:cubicBezTo>
                  <a:cubicBezTo>
                    <a:pt x="20541" y="7231"/>
                    <a:pt x="20573" y="7237"/>
                    <a:pt x="20600" y="7237"/>
                  </a:cubicBezTo>
                  <a:cubicBezTo>
                    <a:pt x="20672" y="7237"/>
                    <a:pt x="20715" y="7193"/>
                    <a:pt x="20715" y="7072"/>
                  </a:cubicBezTo>
                  <a:cubicBezTo>
                    <a:pt x="20694" y="6968"/>
                    <a:pt x="20694" y="6863"/>
                    <a:pt x="20652" y="6759"/>
                  </a:cubicBezTo>
                  <a:cubicBezTo>
                    <a:pt x="20589" y="6507"/>
                    <a:pt x="20526" y="6277"/>
                    <a:pt x="20443" y="6005"/>
                  </a:cubicBezTo>
                  <a:cubicBezTo>
                    <a:pt x="20422" y="5901"/>
                    <a:pt x="20401" y="5775"/>
                    <a:pt x="20380" y="5671"/>
                  </a:cubicBezTo>
                  <a:cubicBezTo>
                    <a:pt x="20338" y="5650"/>
                    <a:pt x="20380" y="5608"/>
                    <a:pt x="20380" y="5566"/>
                  </a:cubicBezTo>
                  <a:cubicBezTo>
                    <a:pt x="20443" y="5566"/>
                    <a:pt x="20506" y="5608"/>
                    <a:pt x="20547" y="5671"/>
                  </a:cubicBezTo>
                  <a:cubicBezTo>
                    <a:pt x="20840" y="5963"/>
                    <a:pt x="21071" y="6277"/>
                    <a:pt x="21238" y="6633"/>
                  </a:cubicBezTo>
                  <a:cubicBezTo>
                    <a:pt x="21489" y="7240"/>
                    <a:pt x="21656" y="7888"/>
                    <a:pt x="21698" y="8537"/>
                  </a:cubicBezTo>
                  <a:cubicBezTo>
                    <a:pt x="21761" y="9207"/>
                    <a:pt x="21782" y="9855"/>
                    <a:pt x="21845" y="10504"/>
                  </a:cubicBezTo>
                  <a:cubicBezTo>
                    <a:pt x="21866" y="10818"/>
                    <a:pt x="21887" y="11111"/>
                    <a:pt x="21907" y="11425"/>
                  </a:cubicBezTo>
                  <a:cubicBezTo>
                    <a:pt x="21907" y="11571"/>
                    <a:pt x="21887" y="11738"/>
                    <a:pt x="21887" y="11885"/>
                  </a:cubicBezTo>
                  <a:cubicBezTo>
                    <a:pt x="21845" y="12826"/>
                    <a:pt x="21866" y="13768"/>
                    <a:pt x="21866" y="14710"/>
                  </a:cubicBezTo>
                  <a:cubicBezTo>
                    <a:pt x="21866" y="15505"/>
                    <a:pt x="21845" y="16279"/>
                    <a:pt x="21740" y="17074"/>
                  </a:cubicBezTo>
                  <a:cubicBezTo>
                    <a:pt x="21656" y="17743"/>
                    <a:pt x="21489" y="18413"/>
                    <a:pt x="21259" y="19062"/>
                  </a:cubicBezTo>
                  <a:cubicBezTo>
                    <a:pt x="20861" y="20171"/>
                    <a:pt x="20317" y="21217"/>
                    <a:pt x="19710" y="22221"/>
                  </a:cubicBezTo>
                  <a:cubicBezTo>
                    <a:pt x="19690" y="22284"/>
                    <a:pt x="19669" y="22305"/>
                    <a:pt x="19648" y="22368"/>
                  </a:cubicBezTo>
                  <a:cubicBezTo>
                    <a:pt x="19709" y="22392"/>
                    <a:pt x="19763" y="22402"/>
                    <a:pt x="19814" y="22402"/>
                  </a:cubicBezTo>
                  <a:cubicBezTo>
                    <a:pt x="19850" y="22402"/>
                    <a:pt x="19885" y="22397"/>
                    <a:pt x="19920" y="22389"/>
                  </a:cubicBezTo>
                  <a:cubicBezTo>
                    <a:pt x="20129" y="22368"/>
                    <a:pt x="20275" y="22263"/>
                    <a:pt x="20401" y="22096"/>
                  </a:cubicBezTo>
                  <a:cubicBezTo>
                    <a:pt x="20924" y="21489"/>
                    <a:pt x="21343" y="20819"/>
                    <a:pt x="21635" y="20066"/>
                  </a:cubicBezTo>
                  <a:cubicBezTo>
                    <a:pt x="21949" y="19271"/>
                    <a:pt x="22117" y="18455"/>
                    <a:pt x="22179" y="17618"/>
                  </a:cubicBezTo>
                  <a:cubicBezTo>
                    <a:pt x="22179" y="17576"/>
                    <a:pt x="22200" y="17534"/>
                    <a:pt x="22200" y="17492"/>
                  </a:cubicBezTo>
                  <a:cubicBezTo>
                    <a:pt x="22410" y="16739"/>
                    <a:pt x="22410" y="15965"/>
                    <a:pt x="22389" y="15212"/>
                  </a:cubicBezTo>
                  <a:lnTo>
                    <a:pt x="22389" y="13538"/>
                  </a:lnTo>
                  <a:cubicBezTo>
                    <a:pt x="22389" y="13308"/>
                    <a:pt x="22451" y="13036"/>
                    <a:pt x="22472" y="12805"/>
                  </a:cubicBezTo>
                  <a:lnTo>
                    <a:pt x="22472" y="12638"/>
                  </a:lnTo>
                  <a:cubicBezTo>
                    <a:pt x="22389" y="11948"/>
                    <a:pt x="22389" y="11299"/>
                    <a:pt x="22389" y="10609"/>
                  </a:cubicBezTo>
                  <a:cubicBezTo>
                    <a:pt x="22389" y="9855"/>
                    <a:pt x="22389" y="9102"/>
                    <a:pt x="22263" y="8349"/>
                  </a:cubicBezTo>
                  <a:cubicBezTo>
                    <a:pt x="22138" y="7554"/>
                    <a:pt x="21887" y="6800"/>
                    <a:pt x="21531" y="6089"/>
                  </a:cubicBezTo>
                  <a:cubicBezTo>
                    <a:pt x="21405" y="5838"/>
                    <a:pt x="21238" y="5587"/>
                    <a:pt x="21029" y="5378"/>
                  </a:cubicBezTo>
                  <a:cubicBezTo>
                    <a:pt x="20778" y="5106"/>
                    <a:pt x="20422" y="4896"/>
                    <a:pt x="20045" y="4834"/>
                  </a:cubicBezTo>
                  <a:cubicBezTo>
                    <a:pt x="20003" y="4834"/>
                    <a:pt x="19982" y="4813"/>
                    <a:pt x="19941" y="4813"/>
                  </a:cubicBezTo>
                  <a:cubicBezTo>
                    <a:pt x="19962" y="4729"/>
                    <a:pt x="19962" y="4666"/>
                    <a:pt x="19982" y="4603"/>
                  </a:cubicBezTo>
                  <a:cubicBezTo>
                    <a:pt x="20066" y="4311"/>
                    <a:pt x="19962" y="4143"/>
                    <a:pt x="19669" y="4080"/>
                  </a:cubicBezTo>
                  <a:cubicBezTo>
                    <a:pt x="19543" y="4018"/>
                    <a:pt x="19376" y="3976"/>
                    <a:pt x="19229" y="3913"/>
                  </a:cubicBezTo>
                  <a:cubicBezTo>
                    <a:pt x="18936" y="3808"/>
                    <a:pt x="18748" y="3599"/>
                    <a:pt x="18685" y="3306"/>
                  </a:cubicBezTo>
                  <a:cubicBezTo>
                    <a:pt x="18643" y="3202"/>
                    <a:pt x="18622" y="3139"/>
                    <a:pt x="18539" y="3076"/>
                  </a:cubicBezTo>
                  <a:cubicBezTo>
                    <a:pt x="17744" y="2344"/>
                    <a:pt x="16844" y="1779"/>
                    <a:pt x="15902" y="1277"/>
                  </a:cubicBezTo>
                  <a:cubicBezTo>
                    <a:pt x="15044" y="795"/>
                    <a:pt x="14124" y="419"/>
                    <a:pt x="13203" y="42"/>
                  </a:cubicBezTo>
                  <a:cubicBezTo>
                    <a:pt x="13078" y="0"/>
                    <a:pt x="12952" y="0"/>
                    <a:pt x="127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62"/>
            <p:cNvSpPr/>
            <p:nvPr/>
          </p:nvSpPr>
          <p:spPr>
            <a:xfrm>
              <a:off x="4816150" y="2674125"/>
              <a:ext cx="653900" cy="131500"/>
            </a:xfrm>
            <a:custGeom>
              <a:avLst/>
              <a:gdLst/>
              <a:ahLst/>
              <a:cxnLst/>
              <a:rect l="l" t="t" r="r" b="b"/>
              <a:pathLst>
                <a:path w="26156" h="5260" extrusionOk="0">
                  <a:moveTo>
                    <a:pt x="14117" y="0"/>
                  </a:moveTo>
                  <a:cubicBezTo>
                    <a:pt x="13657" y="0"/>
                    <a:pt x="13199" y="22"/>
                    <a:pt x="12743" y="64"/>
                  </a:cubicBezTo>
                  <a:cubicBezTo>
                    <a:pt x="12387" y="85"/>
                    <a:pt x="12032" y="85"/>
                    <a:pt x="11676" y="106"/>
                  </a:cubicBezTo>
                  <a:cubicBezTo>
                    <a:pt x="9584" y="252"/>
                    <a:pt x="7575" y="692"/>
                    <a:pt x="5608" y="1424"/>
                  </a:cubicBezTo>
                  <a:cubicBezTo>
                    <a:pt x="5064" y="1633"/>
                    <a:pt x="4541" y="1863"/>
                    <a:pt x="3976" y="2115"/>
                  </a:cubicBezTo>
                  <a:cubicBezTo>
                    <a:pt x="3934" y="2135"/>
                    <a:pt x="3851" y="2156"/>
                    <a:pt x="3830" y="2198"/>
                  </a:cubicBezTo>
                  <a:cubicBezTo>
                    <a:pt x="3537" y="2596"/>
                    <a:pt x="3181" y="2826"/>
                    <a:pt x="2762" y="3035"/>
                  </a:cubicBezTo>
                  <a:cubicBezTo>
                    <a:pt x="2365" y="3244"/>
                    <a:pt x="1946" y="3433"/>
                    <a:pt x="1528" y="3621"/>
                  </a:cubicBezTo>
                  <a:cubicBezTo>
                    <a:pt x="1151" y="3809"/>
                    <a:pt x="796" y="3956"/>
                    <a:pt x="482" y="4228"/>
                  </a:cubicBezTo>
                  <a:cubicBezTo>
                    <a:pt x="252" y="4437"/>
                    <a:pt x="63" y="4667"/>
                    <a:pt x="1" y="5002"/>
                  </a:cubicBezTo>
                  <a:lnTo>
                    <a:pt x="1" y="5086"/>
                  </a:lnTo>
                  <a:cubicBezTo>
                    <a:pt x="84" y="5065"/>
                    <a:pt x="168" y="5065"/>
                    <a:pt x="210" y="5023"/>
                  </a:cubicBezTo>
                  <a:cubicBezTo>
                    <a:pt x="921" y="4688"/>
                    <a:pt x="1674" y="4458"/>
                    <a:pt x="2449" y="4165"/>
                  </a:cubicBezTo>
                  <a:cubicBezTo>
                    <a:pt x="4143" y="3537"/>
                    <a:pt x="5859" y="2972"/>
                    <a:pt x="7617" y="2491"/>
                  </a:cubicBezTo>
                  <a:cubicBezTo>
                    <a:pt x="8349" y="2324"/>
                    <a:pt x="9144" y="2219"/>
                    <a:pt x="9897" y="2135"/>
                  </a:cubicBezTo>
                  <a:lnTo>
                    <a:pt x="12178" y="1905"/>
                  </a:lnTo>
                  <a:lnTo>
                    <a:pt x="12199" y="1905"/>
                  </a:lnTo>
                  <a:cubicBezTo>
                    <a:pt x="12264" y="1879"/>
                    <a:pt x="12327" y="1870"/>
                    <a:pt x="12389" y="1870"/>
                  </a:cubicBezTo>
                  <a:cubicBezTo>
                    <a:pt x="12527" y="1870"/>
                    <a:pt x="12661" y="1918"/>
                    <a:pt x="12806" y="1947"/>
                  </a:cubicBezTo>
                  <a:cubicBezTo>
                    <a:pt x="13057" y="2031"/>
                    <a:pt x="13350" y="2115"/>
                    <a:pt x="13643" y="2135"/>
                  </a:cubicBezTo>
                  <a:cubicBezTo>
                    <a:pt x="13867" y="2161"/>
                    <a:pt x="14091" y="2173"/>
                    <a:pt x="14314" y="2173"/>
                  </a:cubicBezTo>
                  <a:cubicBezTo>
                    <a:pt x="14823" y="2173"/>
                    <a:pt x="15331" y="2112"/>
                    <a:pt x="15840" y="2010"/>
                  </a:cubicBezTo>
                  <a:cubicBezTo>
                    <a:pt x="16049" y="1947"/>
                    <a:pt x="16216" y="1863"/>
                    <a:pt x="16426" y="1822"/>
                  </a:cubicBezTo>
                  <a:cubicBezTo>
                    <a:pt x="16467" y="1822"/>
                    <a:pt x="16467" y="1801"/>
                    <a:pt x="16509" y="1759"/>
                  </a:cubicBezTo>
                  <a:cubicBezTo>
                    <a:pt x="16321" y="1654"/>
                    <a:pt x="16154" y="1612"/>
                    <a:pt x="15965" y="1550"/>
                  </a:cubicBezTo>
                  <a:cubicBezTo>
                    <a:pt x="15324" y="1371"/>
                    <a:pt x="14652" y="1315"/>
                    <a:pt x="13988" y="1315"/>
                  </a:cubicBezTo>
                  <a:cubicBezTo>
                    <a:pt x="13873" y="1315"/>
                    <a:pt x="13758" y="1316"/>
                    <a:pt x="13643" y="1319"/>
                  </a:cubicBezTo>
                  <a:cubicBezTo>
                    <a:pt x="12869" y="1340"/>
                    <a:pt x="12136" y="1382"/>
                    <a:pt x="11383" y="1403"/>
                  </a:cubicBezTo>
                  <a:cubicBezTo>
                    <a:pt x="10818" y="1403"/>
                    <a:pt x="10295" y="1529"/>
                    <a:pt x="9730" y="1612"/>
                  </a:cubicBezTo>
                  <a:cubicBezTo>
                    <a:pt x="8851" y="1738"/>
                    <a:pt x="7952" y="1863"/>
                    <a:pt x="7073" y="2115"/>
                  </a:cubicBezTo>
                  <a:cubicBezTo>
                    <a:pt x="6843" y="2156"/>
                    <a:pt x="6571" y="2240"/>
                    <a:pt x="6340" y="2324"/>
                  </a:cubicBezTo>
                  <a:cubicBezTo>
                    <a:pt x="6215" y="2366"/>
                    <a:pt x="6110" y="2428"/>
                    <a:pt x="5964" y="2491"/>
                  </a:cubicBezTo>
                  <a:cubicBezTo>
                    <a:pt x="5483" y="2784"/>
                    <a:pt x="4959" y="2889"/>
                    <a:pt x="4374" y="2889"/>
                  </a:cubicBezTo>
                  <a:cubicBezTo>
                    <a:pt x="4290" y="2868"/>
                    <a:pt x="4185" y="2868"/>
                    <a:pt x="4185" y="2700"/>
                  </a:cubicBezTo>
                  <a:cubicBezTo>
                    <a:pt x="4164" y="2638"/>
                    <a:pt x="4248" y="2554"/>
                    <a:pt x="4290" y="2491"/>
                  </a:cubicBezTo>
                  <a:cubicBezTo>
                    <a:pt x="4478" y="2324"/>
                    <a:pt x="4667" y="2177"/>
                    <a:pt x="4897" y="2115"/>
                  </a:cubicBezTo>
                  <a:cubicBezTo>
                    <a:pt x="6320" y="1633"/>
                    <a:pt x="7742" y="1215"/>
                    <a:pt x="9249" y="922"/>
                  </a:cubicBezTo>
                  <a:cubicBezTo>
                    <a:pt x="10504" y="692"/>
                    <a:pt x="11781" y="545"/>
                    <a:pt x="13057" y="545"/>
                  </a:cubicBezTo>
                  <a:cubicBezTo>
                    <a:pt x="13580" y="545"/>
                    <a:pt x="14082" y="566"/>
                    <a:pt x="14584" y="608"/>
                  </a:cubicBezTo>
                  <a:cubicBezTo>
                    <a:pt x="15107" y="671"/>
                    <a:pt x="15631" y="713"/>
                    <a:pt x="16154" y="796"/>
                  </a:cubicBezTo>
                  <a:cubicBezTo>
                    <a:pt x="16802" y="901"/>
                    <a:pt x="17451" y="1006"/>
                    <a:pt x="18100" y="1194"/>
                  </a:cubicBezTo>
                  <a:cubicBezTo>
                    <a:pt x="18497" y="1299"/>
                    <a:pt x="18895" y="1382"/>
                    <a:pt x="19250" y="1508"/>
                  </a:cubicBezTo>
                  <a:cubicBezTo>
                    <a:pt x="19920" y="1717"/>
                    <a:pt x="20548" y="1947"/>
                    <a:pt x="21175" y="2261"/>
                  </a:cubicBezTo>
                  <a:cubicBezTo>
                    <a:pt x="21929" y="2638"/>
                    <a:pt x="22598" y="3098"/>
                    <a:pt x="23289" y="3579"/>
                  </a:cubicBezTo>
                  <a:cubicBezTo>
                    <a:pt x="23791" y="3935"/>
                    <a:pt x="24251" y="4332"/>
                    <a:pt x="24732" y="4730"/>
                  </a:cubicBezTo>
                  <a:cubicBezTo>
                    <a:pt x="24962" y="4897"/>
                    <a:pt x="25214" y="5086"/>
                    <a:pt x="25506" y="5211"/>
                  </a:cubicBezTo>
                  <a:cubicBezTo>
                    <a:pt x="25587" y="5243"/>
                    <a:pt x="25661" y="5259"/>
                    <a:pt x="25730" y="5259"/>
                  </a:cubicBezTo>
                  <a:cubicBezTo>
                    <a:pt x="25930" y="5259"/>
                    <a:pt x="26077" y="5126"/>
                    <a:pt x="26155" y="4876"/>
                  </a:cubicBezTo>
                  <a:cubicBezTo>
                    <a:pt x="25841" y="4646"/>
                    <a:pt x="25527" y="4395"/>
                    <a:pt x="25193" y="4165"/>
                  </a:cubicBezTo>
                  <a:cubicBezTo>
                    <a:pt x="24146" y="3433"/>
                    <a:pt x="23058" y="2805"/>
                    <a:pt x="21929" y="2198"/>
                  </a:cubicBezTo>
                  <a:cubicBezTo>
                    <a:pt x="21405" y="1926"/>
                    <a:pt x="20861" y="1633"/>
                    <a:pt x="20296" y="1361"/>
                  </a:cubicBezTo>
                  <a:cubicBezTo>
                    <a:pt x="19773" y="1152"/>
                    <a:pt x="19250" y="943"/>
                    <a:pt x="18727" y="775"/>
                  </a:cubicBezTo>
                  <a:cubicBezTo>
                    <a:pt x="17890" y="483"/>
                    <a:pt x="17032" y="273"/>
                    <a:pt x="16154" y="148"/>
                  </a:cubicBezTo>
                  <a:cubicBezTo>
                    <a:pt x="15479" y="48"/>
                    <a:pt x="14797" y="0"/>
                    <a:pt x="141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62"/>
            <p:cNvSpPr/>
            <p:nvPr/>
          </p:nvSpPr>
          <p:spPr>
            <a:xfrm>
              <a:off x="4787375" y="2848800"/>
              <a:ext cx="723400" cy="214650"/>
            </a:xfrm>
            <a:custGeom>
              <a:avLst/>
              <a:gdLst/>
              <a:ahLst/>
              <a:cxnLst/>
              <a:rect l="l" t="t" r="r" b="b"/>
              <a:pathLst>
                <a:path w="28936" h="8586" extrusionOk="0">
                  <a:moveTo>
                    <a:pt x="13000" y="0"/>
                  </a:moveTo>
                  <a:cubicBezTo>
                    <a:pt x="12367" y="0"/>
                    <a:pt x="11718" y="94"/>
                    <a:pt x="11069" y="170"/>
                  </a:cubicBezTo>
                  <a:cubicBezTo>
                    <a:pt x="10546" y="212"/>
                    <a:pt x="10023" y="317"/>
                    <a:pt x="9500" y="484"/>
                  </a:cubicBezTo>
                  <a:cubicBezTo>
                    <a:pt x="9082" y="610"/>
                    <a:pt x="8663" y="756"/>
                    <a:pt x="8266" y="965"/>
                  </a:cubicBezTo>
                  <a:cubicBezTo>
                    <a:pt x="8224" y="1007"/>
                    <a:pt x="8203" y="1028"/>
                    <a:pt x="8140" y="1028"/>
                  </a:cubicBezTo>
                  <a:cubicBezTo>
                    <a:pt x="7219" y="1258"/>
                    <a:pt x="6382" y="1677"/>
                    <a:pt x="5546" y="2158"/>
                  </a:cubicBezTo>
                  <a:cubicBezTo>
                    <a:pt x="4855" y="2576"/>
                    <a:pt x="4123" y="2953"/>
                    <a:pt x="3411" y="3371"/>
                  </a:cubicBezTo>
                  <a:cubicBezTo>
                    <a:pt x="3390" y="3413"/>
                    <a:pt x="3328" y="3434"/>
                    <a:pt x="3286" y="3455"/>
                  </a:cubicBezTo>
                  <a:cubicBezTo>
                    <a:pt x="3139" y="3518"/>
                    <a:pt x="3035" y="3581"/>
                    <a:pt x="2993" y="3748"/>
                  </a:cubicBezTo>
                  <a:cubicBezTo>
                    <a:pt x="2972" y="3895"/>
                    <a:pt x="2825" y="4020"/>
                    <a:pt x="2700" y="4104"/>
                  </a:cubicBezTo>
                  <a:cubicBezTo>
                    <a:pt x="2407" y="4355"/>
                    <a:pt x="2093" y="4501"/>
                    <a:pt x="1779" y="4669"/>
                  </a:cubicBezTo>
                  <a:lnTo>
                    <a:pt x="608" y="5213"/>
                  </a:lnTo>
                  <a:cubicBezTo>
                    <a:pt x="482" y="5276"/>
                    <a:pt x="356" y="5380"/>
                    <a:pt x="147" y="5464"/>
                  </a:cubicBezTo>
                  <a:cubicBezTo>
                    <a:pt x="84" y="5506"/>
                    <a:pt x="64" y="5589"/>
                    <a:pt x="1" y="5631"/>
                  </a:cubicBezTo>
                  <a:cubicBezTo>
                    <a:pt x="43" y="5694"/>
                    <a:pt x="64" y="5757"/>
                    <a:pt x="84" y="5799"/>
                  </a:cubicBezTo>
                  <a:cubicBezTo>
                    <a:pt x="147" y="5861"/>
                    <a:pt x="210" y="5924"/>
                    <a:pt x="294" y="5945"/>
                  </a:cubicBezTo>
                  <a:cubicBezTo>
                    <a:pt x="312" y="5951"/>
                    <a:pt x="329" y="5954"/>
                    <a:pt x="345" y="5954"/>
                  </a:cubicBezTo>
                  <a:cubicBezTo>
                    <a:pt x="383" y="5954"/>
                    <a:pt x="417" y="5939"/>
                    <a:pt x="461" y="5924"/>
                  </a:cubicBezTo>
                  <a:cubicBezTo>
                    <a:pt x="984" y="5736"/>
                    <a:pt x="1445" y="5506"/>
                    <a:pt x="1884" y="5213"/>
                  </a:cubicBezTo>
                  <a:cubicBezTo>
                    <a:pt x="2574" y="4815"/>
                    <a:pt x="3223" y="4334"/>
                    <a:pt x="3872" y="3853"/>
                  </a:cubicBezTo>
                  <a:cubicBezTo>
                    <a:pt x="4562" y="3351"/>
                    <a:pt x="5232" y="2911"/>
                    <a:pt x="5964" y="2555"/>
                  </a:cubicBezTo>
                  <a:cubicBezTo>
                    <a:pt x="6069" y="2493"/>
                    <a:pt x="6215" y="2409"/>
                    <a:pt x="6320" y="2388"/>
                  </a:cubicBezTo>
                  <a:cubicBezTo>
                    <a:pt x="6738" y="2263"/>
                    <a:pt x="7073" y="2011"/>
                    <a:pt x="7429" y="1844"/>
                  </a:cubicBezTo>
                  <a:cubicBezTo>
                    <a:pt x="8747" y="1154"/>
                    <a:pt x="10128" y="798"/>
                    <a:pt x="11572" y="630"/>
                  </a:cubicBezTo>
                  <a:cubicBezTo>
                    <a:pt x="12032" y="589"/>
                    <a:pt x="12513" y="505"/>
                    <a:pt x="12973" y="484"/>
                  </a:cubicBezTo>
                  <a:cubicBezTo>
                    <a:pt x="13228" y="458"/>
                    <a:pt x="13485" y="446"/>
                    <a:pt x="13744" y="446"/>
                  </a:cubicBezTo>
                  <a:cubicBezTo>
                    <a:pt x="14102" y="446"/>
                    <a:pt x="14462" y="468"/>
                    <a:pt x="14815" y="505"/>
                  </a:cubicBezTo>
                  <a:cubicBezTo>
                    <a:pt x="15652" y="589"/>
                    <a:pt x="16489" y="714"/>
                    <a:pt x="17305" y="902"/>
                  </a:cubicBezTo>
                  <a:cubicBezTo>
                    <a:pt x="17849" y="1028"/>
                    <a:pt x="18393" y="1154"/>
                    <a:pt x="18937" y="1321"/>
                  </a:cubicBezTo>
                  <a:cubicBezTo>
                    <a:pt x="19627" y="1488"/>
                    <a:pt x="20276" y="1698"/>
                    <a:pt x="20924" y="1970"/>
                  </a:cubicBezTo>
                  <a:cubicBezTo>
                    <a:pt x="21510" y="2200"/>
                    <a:pt x="22075" y="2409"/>
                    <a:pt x="22640" y="2681"/>
                  </a:cubicBezTo>
                  <a:cubicBezTo>
                    <a:pt x="22912" y="2807"/>
                    <a:pt x="23163" y="2995"/>
                    <a:pt x="23414" y="3162"/>
                  </a:cubicBezTo>
                  <a:cubicBezTo>
                    <a:pt x="24209" y="3748"/>
                    <a:pt x="24900" y="4397"/>
                    <a:pt x="25528" y="5129"/>
                  </a:cubicBezTo>
                  <a:cubicBezTo>
                    <a:pt x="26155" y="5840"/>
                    <a:pt x="26762" y="6573"/>
                    <a:pt x="27369" y="7284"/>
                  </a:cubicBezTo>
                  <a:lnTo>
                    <a:pt x="28310" y="8372"/>
                  </a:lnTo>
                  <a:cubicBezTo>
                    <a:pt x="28436" y="8540"/>
                    <a:pt x="28603" y="8561"/>
                    <a:pt x="28771" y="8581"/>
                  </a:cubicBezTo>
                  <a:cubicBezTo>
                    <a:pt x="28784" y="8584"/>
                    <a:pt x="28797" y="8585"/>
                    <a:pt x="28809" y="8585"/>
                  </a:cubicBezTo>
                  <a:cubicBezTo>
                    <a:pt x="28890" y="8585"/>
                    <a:pt x="28935" y="8526"/>
                    <a:pt x="28917" y="8435"/>
                  </a:cubicBezTo>
                  <a:cubicBezTo>
                    <a:pt x="28875" y="8330"/>
                    <a:pt x="28854" y="8226"/>
                    <a:pt x="28813" y="8142"/>
                  </a:cubicBezTo>
                  <a:cubicBezTo>
                    <a:pt x="28624" y="7870"/>
                    <a:pt x="28457" y="7619"/>
                    <a:pt x="28248" y="7389"/>
                  </a:cubicBezTo>
                  <a:cubicBezTo>
                    <a:pt x="27976" y="7012"/>
                    <a:pt x="27662" y="6677"/>
                    <a:pt x="27285" y="6364"/>
                  </a:cubicBezTo>
                  <a:cubicBezTo>
                    <a:pt x="27264" y="6343"/>
                    <a:pt x="27243" y="6280"/>
                    <a:pt x="27201" y="6259"/>
                  </a:cubicBezTo>
                  <a:cubicBezTo>
                    <a:pt x="26657" y="5422"/>
                    <a:pt x="25988" y="4690"/>
                    <a:pt x="25214" y="4062"/>
                  </a:cubicBezTo>
                  <a:cubicBezTo>
                    <a:pt x="24481" y="3434"/>
                    <a:pt x="23707" y="2827"/>
                    <a:pt x="22954" y="2221"/>
                  </a:cubicBezTo>
                  <a:cubicBezTo>
                    <a:pt x="22912" y="2179"/>
                    <a:pt x="22870" y="2179"/>
                    <a:pt x="22808" y="2158"/>
                  </a:cubicBezTo>
                  <a:cubicBezTo>
                    <a:pt x="22347" y="1991"/>
                    <a:pt x="21866" y="1865"/>
                    <a:pt x="21406" y="1698"/>
                  </a:cubicBezTo>
                  <a:cubicBezTo>
                    <a:pt x="20862" y="1530"/>
                    <a:pt x="20297" y="1342"/>
                    <a:pt x="19753" y="1133"/>
                  </a:cubicBezTo>
                  <a:cubicBezTo>
                    <a:pt x="19292" y="986"/>
                    <a:pt x="18832" y="798"/>
                    <a:pt x="18372" y="630"/>
                  </a:cubicBezTo>
                  <a:cubicBezTo>
                    <a:pt x="17890" y="463"/>
                    <a:pt x="17430" y="296"/>
                    <a:pt x="16928" y="191"/>
                  </a:cubicBezTo>
                  <a:cubicBezTo>
                    <a:pt x="16405" y="86"/>
                    <a:pt x="15861" y="45"/>
                    <a:pt x="15317" y="45"/>
                  </a:cubicBezTo>
                  <a:cubicBezTo>
                    <a:pt x="14605" y="45"/>
                    <a:pt x="13894" y="45"/>
                    <a:pt x="13183" y="3"/>
                  </a:cubicBezTo>
                  <a:cubicBezTo>
                    <a:pt x="13122" y="1"/>
                    <a:pt x="13061" y="0"/>
                    <a:pt x="13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62"/>
            <p:cNvSpPr/>
            <p:nvPr/>
          </p:nvSpPr>
          <p:spPr>
            <a:xfrm>
              <a:off x="4795225" y="2982175"/>
              <a:ext cx="635575" cy="226350"/>
            </a:xfrm>
            <a:custGeom>
              <a:avLst/>
              <a:gdLst/>
              <a:ahLst/>
              <a:cxnLst/>
              <a:rect l="l" t="t" r="r" b="b"/>
              <a:pathLst>
                <a:path w="25423" h="9054" extrusionOk="0">
                  <a:moveTo>
                    <a:pt x="13041" y="1"/>
                  </a:moveTo>
                  <a:cubicBezTo>
                    <a:pt x="12354" y="1"/>
                    <a:pt x="11670" y="63"/>
                    <a:pt x="10986" y="192"/>
                  </a:cubicBezTo>
                  <a:cubicBezTo>
                    <a:pt x="10211" y="359"/>
                    <a:pt x="9479" y="694"/>
                    <a:pt x="8768" y="1091"/>
                  </a:cubicBezTo>
                  <a:cubicBezTo>
                    <a:pt x="8433" y="1259"/>
                    <a:pt x="8119" y="1447"/>
                    <a:pt x="7805" y="1656"/>
                  </a:cubicBezTo>
                  <a:lnTo>
                    <a:pt x="6236" y="2682"/>
                  </a:lnTo>
                  <a:cubicBezTo>
                    <a:pt x="5441" y="3226"/>
                    <a:pt x="4708" y="3853"/>
                    <a:pt x="3997" y="4481"/>
                  </a:cubicBezTo>
                  <a:cubicBezTo>
                    <a:pt x="3348" y="5088"/>
                    <a:pt x="2700" y="5653"/>
                    <a:pt x="1988" y="6218"/>
                  </a:cubicBezTo>
                  <a:lnTo>
                    <a:pt x="1905" y="6280"/>
                  </a:lnTo>
                  <a:cubicBezTo>
                    <a:pt x="1842" y="6469"/>
                    <a:pt x="1695" y="6594"/>
                    <a:pt x="1570" y="6699"/>
                  </a:cubicBezTo>
                  <a:cubicBezTo>
                    <a:pt x="1277" y="6950"/>
                    <a:pt x="984" y="7180"/>
                    <a:pt x="691" y="7410"/>
                  </a:cubicBezTo>
                  <a:cubicBezTo>
                    <a:pt x="503" y="7536"/>
                    <a:pt x="356" y="7682"/>
                    <a:pt x="189" y="7829"/>
                  </a:cubicBezTo>
                  <a:cubicBezTo>
                    <a:pt x="126" y="7891"/>
                    <a:pt x="84" y="7954"/>
                    <a:pt x="42" y="8122"/>
                  </a:cubicBezTo>
                  <a:cubicBezTo>
                    <a:pt x="1" y="8226"/>
                    <a:pt x="42" y="8268"/>
                    <a:pt x="105" y="8331"/>
                  </a:cubicBezTo>
                  <a:cubicBezTo>
                    <a:pt x="273" y="8394"/>
                    <a:pt x="461" y="8394"/>
                    <a:pt x="607" y="8394"/>
                  </a:cubicBezTo>
                  <a:cubicBezTo>
                    <a:pt x="670" y="8394"/>
                    <a:pt x="712" y="8352"/>
                    <a:pt x="775" y="8331"/>
                  </a:cubicBezTo>
                  <a:cubicBezTo>
                    <a:pt x="1340" y="7850"/>
                    <a:pt x="1884" y="7347"/>
                    <a:pt x="2470" y="6887"/>
                  </a:cubicBezTo>
                  <a:cubicBezTo>
                    <a:pt x="4248" y="5360"/>
                    <a:pt x="6048" y="3874"/>
                    <a:pt x="7910" y="2430"/>
                  </a:cubicBezTo>
                  <a:cubicBezTo>
                    <a:pt x="8119" y="2263"/>
                    <a:pt x="8370" y="2117"/>
                    <a:pt x="8642" y="1991"/>
                  </a:cubicBezTo>
                  <a:cubicBezTo>
                    <a:pt x="9374" y="1593"/>
                    <a:pt x="10107" y="1238"/>
                    <a:pt x="10881" y="987"/>
                  </a:cubicBezTo>
                  <a:cubicBezTo>
                    <a:pt x="11488" y="777"/>
                    <a:pt x="12136" y="631"/>
                    <a:pt x="12785" y="631"/>
                  </a:cubicBezTo>
                  <a:cubicBezTo>
                    <a:pt x="13078" y="631"/>
                    <a:pt x="13350" y="652"/>
                    <a:pt x="13601" y="694"/>
                  </a:cubicBezTo>
                  <a:lnTo>
                    <a:pt x="13873" y="694"/>
                  </a:lnTo>
                  <a:cubicBezTo>
                    <a:pt x="14157" y="656"/>
                    <a:pt x="14444" y="638"/>
                    <a:pt x="14732" y="638"/>
                  </a:cubicBezTo>
                  <a:cubicBezTo>
                    <a:pt x="15251" y="638"/>
                    <a:pt x="15776" y="698"/>
                    <a:pt x="16300" y="819"/>
                  </a:cubicBezTo>
                  <a:cubicBezTo>
                    <a:pt x="17116" y="1008"/>
                    <a:pt x="17848" y="1321"/>
                    <a:pt x="18518" y="1740"/>
                  </a:cubicBezTo>
                  <a:cubicBezTo>
                    <a:pt x="19376" y="2284"/>
                    <a:pt x="20255" y="2891"/>
                    <a:pt x="21008" y="3560"/>
                  </a:cubicBezTo>
                  <a:cubicBezTo>
                    <a:pt x="21719" y="4188"/>
                    <a:pt x="22368" y="4878"/>
                    <a:pt x="22912" y="5653"/>
                  </a:cubicBezTo>
                  <a:cubicBezTo>
                    <a:pt x="22975" y="5736"/>
                    <a:pt x="23038" y="5820"/>
                    <a:pt x="23100" y="5883"/>
                  </a:cubicBezTo>
                  <a:cubicBezTo>
                    <a:pt x="23247" y="6134"/>
                    <a:pt x="23435" y="6343"/>
                    <a:pt x="23561" y="6573"/>
                  </a:cubicBezTo>
                  <a:lnTo>
                    <a:pt x="24356" y="8059"/>
                  </a:lnTo>
                  <a:cubicBezTo>
                    <a:pt x="24481" y="8268"/>
                    <a:pt x="24607" y="8477"/>
                    <a:pt x="24753" y="8666"/>
                  </a:cubicBezTo>
                  <a:cubicBezTo>
                    <a:pt x="24858" y="8791"/>
                    <a:pt x="24963" y="8896"/>
                    <a:pt x="25088" y="8980"/>
                  </a:cubicBezTo>
                  <a:cubicBezTo>
                    <a:pt x="25147" y="9027"/>
                    <a:pt x="25206" y="9054"/>
                    <a:pt x="25268" y="9054"/>
                  </a:cubicBezTo>
                  <a:cubicBezTo>
                    <a:pt x="25317" y="9054"/>
                    <a:pt x="25368" y="9037"/>
                    <a:pt x="25423" y="9000"/>
                  </a:cubicBezTo>
                  <a:cubicBezTo>
                    <a:pt x="25402" y="8917"/>
                    <a:pt x="25381" y="8875"/>
                    <a:pt x="25339" y="8833"/>
                  </a:cubicBezTo>
                  <a:cubicBezTo>
                    <a:pt x="24502" y="7117"/>
                    <a:pt x="23519" y="5548"/>
                    <a:pt x="22242" y="4146"/>
                  </a:cubicBezTo>
                  <a:cubicBezTo>
                    <a:pt x="21678" y="3539"/>
                    <a:pt x="21092" y="2995"/>
                    <a:pt x="20464" y="2472"/>
                  </a:cubicBezTo>
                  <a:cubicBezTo>
                    <a:pt x="20066" y="2137"/>
                    <a:pt x="19585" y="1886"/>
                    <a:pt x="19146" y="1635"/>
                  </a:cubicBezTo>
                  <a:cubicBezTo>
                    <a:pt x="18518" y="1301"/>
                    <a:pt x="17890" y="1008"/>
                    <a:pt x="17242" y="777"/>
                  </a:cubicBezTo>
                  <a:cubicBezTo>
                    <a:pt x="16509" y="505"/>
                    <a:pt x="15777" y="296"/>
                    <a:pt x="15024" y="171"/>
                  </a:cubicBezTo>
                  <a:cubicBezTo>
                    <a:pt x="14359" y="58"/>
                    <a:pt x="13698" y="1"/>
                    <a:pt x="130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62"/>
            <p:cNvSpPr/>
            <p:nvPr/>
          </p:nvSpPr>
          <p:spPr>
            <a:xfrm>
              <a:off x="4824525" y="2644850"/>
              <a:ext cx="714575" cy="174750"/>
            </a:xfrm>
            <a:custGeom>
              <a:avLst/>
              <a:gdLst/>
              <a:ahLst/>
              <a:cxnLst/>
              <a:rect l="l" t="t" r="r" b="b"/>
              <a:pathLst>
                <a:path w="28583" h="6990" extrusionOk="0">
                  <a:moveTo>
                    <a:pt x="12994" y="1"/>
                  </a:moveTo>
                  <a:cubicBezTo>
                    <a:pt x="11759" y="1"/>
                    <a:pt x="10525" y="84"/>
                    <a:pt x="9332" y="273"/>
                  </a:cubicBezTo>
                  <a:cubicBezTo>
                    <a:pt x="7177" y="586"/>
                    <a:pt x="5085" y="1151"/>
                    <a:pt x="3097" y="2072"/>
                  </a:cubicBezTo>
                  <a:cubicBezTo>
                    <a:pt x="2909" y="2156"/>
                    <a:pt x="2762" y="2239"/>
                    <a:pt x="2574" y="2260"/>
                  </a:cubicBezTo>
                  <a:cubicBezTo>
                    <a:pt x="2386" y="2281"/>
                    <a:pt x="2218" y="2365"/>
                    <a:pt x="2051" y="2449"/>
                  </a:cubicBezTo>
                  <a:cubicBezTo>
                    <a:pt x="1423" y="2762"/>
                    <a:pt x="858" y="3181"/>
                    <a:pt x="377" y="3558"/>
                  </a:cubicBezTo>
                  <a:cubicBezTo>
                    <a:pt x="272" y="3662"/>
                    <a:pt x="189" y="3809"/>
                    <a:pt x="84" y="3913"/>
                  </a:cubicBezTo>
                  <a:cubicBezTo>
                    <a:pt x="42" y="3955"/>
                    <a:pt x="0" y="4018"/>
                    <a:pt x="63" y="4060"/>
                  </a:cubicBezTo>
                  <a:cubicBezTo>
                    <a:pt x="84" y="4081"/>
                    <a:pt x="147" y="4081"/>
                    <a:pt x="189" y="4081"/>
                  </a:cubicBezTo>
                  <a:cubicBezTo>
                    <a:pt x="293" y="4060"/>
                    <a:pt x="419" y="4039"/>
                    <a:pt x="523" y="3976"/>
                  </a:cubicBezTo>
                  <a:cubicBezTo>
                    <a:pt x="1507" y="3516"/>
                    <a:pt x="2448" y="3014"/>
                    <a:pt x="3411" y="2553"/>
                  </a:cubicBezTo>
                  <a:cubicBezTo>
                    <a:pt x="4164" y="2177"/>
                    <a:pt x="4959" y="1863"/>
                    <a:pt x="5733" y="1612"/>
                  </a:cubicBezTo>
                  <a:cubicBezTo>
                    <a:pt x="6068" y="1465"/>
                    <a:pt x="6424" y="1319"/>
                    <a:pt x="6780" y="1214"/>
                  </a:cubicBezTo>
                  <a:cubicBezTo>
                    <a:pt x="7784" y="900"/>
                    <a:pt x="8788" y="733"/>
                    <a:pt x="9814" y="670"/>
                  </a:cubicBezTo>
                  <a:lnTo>
                    <a:pt x="12722" y="503"/>
                  </a:lnTo>
                  <a:cubicBezTo>
                    <a:pt x="12931" y="503"/>
                    <a:pt x="13140" y="503"/>
                    <a:pt x="13350" y="482"/>
                  </a:cubicBezTo>
                  <a:cubicBezTo>
                    <a:pt x="13466" y="476"/>
                    <a:pt x="13581" y="473"/>
                    <a:pt x="13695" y="473"/>
                  </a:cubicBezTo>
                  <a:cubicBezTo>
                    <a:pt x="13970" y="473"/>
                    <a:pt x="14240" y="488"/>
                    <a:pt x="14521" y="503"/>
                  </a:cubicBezTo>
                  <a:lnTo>
                    <a:pt x="15630" y="586"/>
                  </a:lnTo>
                  <a:cubicBezTo>
                    <a:pt x="16363" y="670"/>
                    <a:pt x="17116" y="775"/>
                    <a:pt x="17848" y="942"/>
                  </a:cubicBezTo>
                  <a:cubicBezTo>
                    <a:pt x="18476" y="1110"/>
                    <a:pt x="19083" y="1361"/>
                    <a:pt x="19648" y="1612"/>
                  </a:cubicBezTo>
                  <a:cubicBezTo>
                    <a:pt x="20715" y="2051"/>
                    <a:pt x="21740" y="2616"/>
                    <a:pt x="22765" y="3181"/>
                  </a:cubicBezTo>
                  <a:cubicBezTo>
                    <a:pt x="23372" y="3516"/>
                    <a:pt x="24000" y="3830"/>
                    <a:pt x="24627" y="4081"/>
                  </a:cubicBezTo>
                  <a:cubicBezTo>
                    <a:pt x="24669" y="4143"/>
                    <a:pt x="24753" y="4164"/>
                    <a:pt x="24795" y="4227"/>
                  </a:cubicBezTo>
                  <a:cubicBezTo>
                    <a:pt x="25171" y="4541"/>
                    <a:pt x="25506" y="4813"/>
                    <a:pt x="25883" y="5127"/>
                  </a:cubicBezTo>
                  <a:cubicBezTo>
                    <a:pt x="26322" y="5503"/>
                    <a:pt x="26741" y="5901"/>
                    <a:pt x="27180" y="6257"/>
                  </a:cubicBezTo>
                  <a:cubicBezTo>
                    <a:pt x="27494" y="6550"/>
                    <a:pt x="27871" y="6759"/>
                    <a:pt x="28268" y="6905"/>
                  </a:cubicBezTo>
                  <a:cubicBezTo>
                    <a:pt x="28331" y="6947"/>
                    <a:pt x="28436" y="6968"/>
                    <a:pt x="28540" y="6989"/>
                  </a:cubicBezTo>
                  <a:lnTo>
                    <a:pt x="28582" y="6968"/>
                  </a:lnTo>
                  <a:cubicBezTo>
                    <a:pt x="28498" y="6884"/>
                    <a:pt x="28436" y="6801"/>
                    <a:pt x="28373" y="6738"/>
                  </a:cubicBezTo>
                  <a:cubicBezTo>
                    <a:pt x="27494" y="5755"/>
                    <a:pt x="26552" y="4855"/>
                    <a:pt x="25485" y="4060"/>
                  </a:cubicBezTo>
                  <a:cubicBezTo>
                    <a:pt x="24879" y="3620"/>
                    <a:pt x="24230" y="3223"/>
                    <a:pt x="23560" y="2888"/>
                  </a:cubicBezTo>
                  <a:cubicBezTo>
                    <a:pt x="23079" y="2658"/>
                    <a:pt x="22661" y="2386"/>
                    <a:pt x="22200" y="2198"/>
                  </a:cubicBezTo>
                  <a:cubicBezTo>
                    <a:pt x="21719" y="1988"/>
                    <a:pt x="21217" y="1779"/>
                    <a:pt x="20736" y="1612"/>
                  </a:cubicBezTo>
                  <a:cubicBezTo>
                    <a:pt x="19899" y="1298"/>
                    <a:pt x="19083" y="942"/>
                    <a:pt x="18288" y="503"/>
                  </a:cubicBezTo>
                  <a:cubicBezTo>
                    <a:pt x="18246" y="482"/>
                    <a:pt x="18183" y="461"/>
                    <a:pt x="18141" y="461"/>
                  </a:cubicBezTo>
                  <a:cubicBezTo>
                    <a:pt x="17555" y="377"/>
                    <a:pt x="16969" y="314"/>
                    <a:pt x="16384" y="252"/>
                  </a:cubicBezTo>
                  <a:lnTo>
                    <a:pt x="15044" y="84"/>
                  </a:lnTo>
                  <a:cubicBezTo>
                    <a:pt x="14375" y="1"/>
                    <a:pt x="13663" y="1"/>
                    <a:pt x="129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62"/>
            <p:cNvSpPr/>
            <p:nvPr/>
          </p:nvSpPr>
          <p:spPr>
            <a:xfrm>
              <a:off x="4886775" y="2517750"/>
              <a:ext cx="674275" cy="183325"/>
            </a:xfrm>
            <a:custGeom>
              <a:avLst/>
              <a:gdLst/>
              <a:ahLst/>
              <a:cxnLst/>
              <a:rect l="l" t="t" r="r" b="b"/>
              <a:pathLst>
                <a:path w="26971" h="7333" extrusionOk="0">
                  <a:moveTo>
                    <a:pt x="10964" y="0"/>
                  </a:moveTo>
                  <a:cubicBezTo>
                    <a:pt x="9060" y="230"/>
                    <a:pt x="7177" y="544"/>
                    <a:pt x="5315" y="984"/>
                  </a:cubicBezTo>
                  <a:cubicBezTo>
                    <a:pt x="4352" y="1214"/>
                    <a:pt x="3411" y="1507"/>
                    <a:pt x="2469" y="1841"/>
                  </a:cubicBezTo>
                  <a:cubicBezTo>
                    <a:pt x="2406" y="1862"/>
                    <a:pt x="2365" y="1904"/>
                    <a:pt x="2302" y="1904"/>
                  </a:cubicBezTo>
                  <a:cubicBezTo>
                    <a:pt x="2117" y="1921"/>
                    <a:pt x="1945" y="1978"/>
                    <a:pt x="1809" y="1978"/>
                  </a:cubicBezTo>
                  <a:cubicBezTo>
                    <a:pt x="1776" y="1978"/>
                    <a:pt x="1745" y="1975"/>
                    <a:pt x="1716" y="1967"/>
                  </a:cubicBezTo>
                  <a:cubicBezTo>
                    <a:pt x="1298" y="2134"/>
                    <a:pt x="900" y="2344"/>
                    <a:pt x="565" y="2636"/>
                  </a:cubicBezTo>
                  <a:cubicBezTo>
                    <a:pt x="419" y="2741"/>
                    <a:pt x="314" y="2846"/>
                    <a:pt x="210" y="2950"/>
                  </a:cubicBezTo>
                  <a:cubicBezTo>
                    <a:pt x="147" y="3013"/>
                    <a:pt x="84" y="3097"/>
                    <a:pt x="63" y="3181"/>
                  </a:cubicBezTo>
                  <a:cubicBezTo>
                    <a:pt x="0" y="3306"/>
                    <a:pt x="42" y="3432"/>
                    <a:pt x="147" y="3515"/>
                  </a:cubicBezTo>
                  <a:cubicBezTo>
                    <a:pt x="272" y="3620"/>
                    <a:pt x="419" y="3641"/>
                    <a:pt x="607" y="3683"/>
                  </a:cubicBezTo>
                  <a:cubicBezTo>
                    <a:pt x="610" y="3686"/>
                    <a:pt x="614" y="3687"/>
                    <a:pt x="618" y="3687"/>
                  </a:cubicBezTo>
                  <a:cubicBezTo>
                    <a:pt x="645" y="3687"/>
                    <a:pt x="694" y="3638"/>
                    <a:pt x="712" y="3620"/>
                  </a:cubicBezTo>
                  <a:cubicBezTo>
                    <a:pt x="1046" y="3055"/>
                    <a:pt x="1570" y="2678"/>
                    <a:pt x="2197" y="2448"/>
                  </a:cubicBezTo>
                  <a:cubicBezTo>
                    <a:pt x="2616" y="2281"/>
                    <a:pt x="3034" y="2176"/>
                    <a:pt x="3453" y="2051"/>
                  </a:cubicBezTo>
                  <a:cubicBezTo>
                    <a:pt x="3850" y="1946"/>
                    <a:pt x="4227" y="1820"/>
                    <a:pt x="4603" y="1716"/>
                  </a:cubicBezTo>
                  <a:cubicBezTo>
                    <a:pt x="4708" y="1695"/>
                    <a:pt x="4834" y="1632"/>
                    <a:pt x="4938" y="1590"/>
                  </a:cubicBezTo>
                  <a:cubicBezTo>
                    <a:pt x="5168" y="1444"/>
                    <a:pt x="5399" y="1423"/>
                    <a:pt x="5629" y="1402"/>
                  </a:cubicBezTo>
                  <a:cubicBezTo>
                    <a:pt x="7010" y="1276"/>
                    <a:pt x="8370" y="1004"/>
                    <a:pt x="9709" y="670"/>
                  </a:cubicBezTo>
                  <a:cubicBezTo>
                    <a:pt x="10239" y="528"/>
                    <a:pt x="10755" y="476"/>
                    <a:pt x="11281" y="476"/>
                  </a:cubicBezTo>
                  <a:cubicBezTo>
                    <a:pt x="11377" y="476"/>
                    <a:pt x="11474" y="478"/>
                    <a:pt x="11571" y="481"/>
                  </a:cubicBezTo>
                  <a:cubicBezTo>
                    <a:pt x="12220" y="481"/>
                    <a:pt x="12868" y="565"/>
                    <a:pt x="13538" y="649"/>
                  </a:cubicBezTo>
                  <a:cubicBezTo>
                    <a:pt x="14124" y="691"/>
                    <a:pt x="14710" y="753"/>
                    <a:pt x="15295" y="795"/>
                  </a:cubicBezTo>
                  <a:cubicBezTo>
                    <a:pt x="15463" y="816"/>
                    <a:pt x="15588" y="879"/>
                    <a:pt x="15756" y="921"/>
                  </a:cubicBezTo>
                  <a:lnTo>
                    <a:pt x="16697" y="1235"/>
                  </a:lnTo>
                  <a:cubicBezTo>
                    <a:pt x="17116" y="1381"/>
                    <a:pt x="17555" y="1507"/>
                    <a:pt x="17974" y="1653"/>
                  </a:cubicBezTo>
                  <a:cubicBezTo>
                    <a:pt x="18392" y="1820"/>
                    <a:pt x="18832" y="1967"/>
                    <a:pt x="19250" y="2155"/>
                  </a:cubicBezTo>
                  <a:cubicBezTo>
                    <a:pt x="20380" y="2636"/>
                    <a:pt x="21447" y="3201"/>
                    <a:pt x="22472" y="3892"/>
                  </a:cubicBezTo>
                  <a:cubicBezTo>
                    <a:pt x="23393" y="4520"/>
                    <a:pt x="24314" y="5147"/>
                    <a:pt x="25067" y="5984"/>
                  </a:cubicBezTo>
                  <a:cubicBezTo>
                    <a:pt x="25424" y="6377"/>
                    <a:pt x="26176" y="7333"/>
                    <a:pt x="26598" y="7333"/>
                  </a:cubicBezTo>
                  <a:cubicBezTo>
                    <a:pt x="26670" y="7333"/>
                    <a:pt x="26733" y="7304"/>
                    <a:pt x="26782" y="7240"/>
                  </a:cubicBezTo>
                  <a:cubicBezTo>
                    <a:pt x="26971" y="6968"/>
                    <a:pt x="26531" y="6507"/>
                    <a:pt x="26406" y="6340"/>
                  </a:cubicBezTo>
                  <a:cubicBezTo>
                    <a:pt x="26113" y="6005"/>
                    <a:pt x="25778" y="5712"/>
                    <a:pt x="25443" y="5398"/>
                  </a:cubicBezTo>
                  <a:cubicBezTo>
                    <a:pt x="25443" y="5377"/>
                    <a:pt x="25004" y="4980"/>
                    <a:pt x="24878" y="4875"/>
                  </a:cubicBezTo>
                  <a:cubicBezTo>
                    <a:pt x="24397" y="4561"/>
                    <a:pt x="23958" y="4248"/>
                    <a:pt x="23497" y="3955"/>
                  </a:cubicBezTo>
                  <a:cubicBezTo>
                    <a:pt x="23205" y="3808"/>
                    <a:pt x="22912" y="3620"/>
                    <a:pt x="22681" y="3390"/>
                  </a:cubicBezTo>
                  <a:cubicBezTo>
                    <a:pt x="22619" y="3348"/>
                    <a:pt x="22556" y="3306"/>
                    <a:pt x="22472" y="3264"/>
                  </a:cubicBezTo>
                  <a:cubicBezTo>
                    <a:pt x="21656" y="2783"/>
                    <a:pt x="20819" y="2323"/>
                    <a:pt x="19982" y="1904"/>
                  </a:cubicBezTo>
                  <a:cubicBezTo>
                    <a:pt x="19334" y="1569"/>
                    <a:pt x="18643" y="1276"/>
                    <a:pt x="17974" y="1046"/>
                  </a:cubicBezTo>
                  <a:cubicBezTo>
                    <a:pt x="17702" y="942"/>
                    <a:pt x="17471" y="879"/>
                    <a:pt x="17220" y="795"/>
                  </a:cubicBezTo>
                  <a:cubicBezTo>
                    <a:pt x="16969" y="732"/>
                    <a:pt x="16760" y="670"/>
                    <a:pt x="16551" y="586"/>
                  </a:cubicBezTo>
                  <a:cubicBezTo>
                    <a:pt x="15965" y="419"/>
                    <a:pt x="15358" y="314"/>
                    <a:pt x="14730" y="230"/>
                  </a:cubicBezTo>
                  <a:cubicBezTo>
                    <a:pt x="14249" y="168"/>
                    <a:pt x="13810" y="126"/>
                    <a:pt x="13350" y="105"/>
                  </a:cubicBezTo>
                  <a:cubicBezTo>
                    <a:pt x="12910" y="63"/>
                    <a:pt x="12429" y="42"/>
                    <a:pt x="11969" y="21"/>
                  </a:cubicBezTo>
                  <a:cubicBezTo>
                    <a:pt x="11697" y="21"/>
                    <a:pt x="11466" y="0"/>
                    <a:pt x="111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62"/>
            <p:cNvSpPr/>
            <p:nvPr/>
          </p:nvSpPr>
          <p:spPr>
            <a:xfrm>
              <a:off x="4853300" y="3142450"/>
              <a:ext cx="333750" cy="272425"/>
            </a:xfrm>
            <a:custGeom>
              <a:avLst/>
              <a:gdLst/>
              <a:ahLst/>
              <a:cxnLst/>
              <a:rect l="l" t="t" r="r" b="b"/>
              <a:pathLst>
                <a:path w="13350" h="10897" extrusionOk="0">
                  <a:moveTo>
                    <a:pt x="10423" y="0"/>
                  </a:moveTo>
                  <a:cubicBezTo>
                    <a:pt x="10213" y="0"/>
                    <a:pt x="10019" y="51"/>
                    <a:pt x="9813" y="162"/>
                  </a:cubicBezTo>
                  <a:cubicBezTo>
                    <a:pt x="8976" y="644"/>
                    <a:pt x="8265" y="1271"/>
                    <a:pt x="7616" y="1962"/>
                  </a:cubicBezTo>
                  <a:cubicBezTo>
                    <a:pt x="6989" y="2652"/>
                    <a:pt x="6445" y="3385"/>
                    <a:pt x="5922" y="4117"/>
                  </a:cubicBezTo>
                  <a:cubicBezTo>
                    <a:pt x="4875" y="5561"/>
                    <a:pt x="3704" y="6837"/>
                    <a:pt x="2427" y="8009"/>
                  </a:cubicBezTo>
                  <a:cubicBezTo>
                    <a:pt x="1946" y="8427"/>
                    <a:pt x="1444" y="8825"/>
                    <a:pt x="942" y="9180"/>
                  </a:cubicBezTo>
                  <a:cubicBezTo>
                    <a:pt x="879" y="9243"/>
                    <a:pt x="795" y="9285"/>
                    <a:pt x="712" y="9327"/>
                  </a:cubicBezTo>
                  <a:cubicBezTo>
                    <a:pt x="293" y="9536"/>
                    <a:pt x="42" y="9871"/>
                    <a:pt x="42" y="10289"/>
                  </a:cubicBezTo>
                  <a:cubicBezTo>
                    <a:pt x="0" y="10603"/>
                    <a:pt x="168" y="10812"/>
                    <a:pt x="460" y="10854"/>
                  </a:cubicBezTo>
                  <a:cubicBezTo>
                    <a:pt x="523" y="10854"/>
                    <a:pt x="586" y="10854"/>
                    <a:pt x="691" y="10896"/>
                  </a:cubicBezTo>
                  <a:cubicBezTo>
                    <a:pt x="670" y="10582"/>
                    <a:pt x="712" y="10310"/>
                    <a:pt x="837" y="10059"/>
                  </a:cubicBezTo>
                  <a:cubicBezTo>
                    <a:pt x="1004" y="9808"/>
                    <a:pt x="1193" y="9599"/>
                    <a:pt x="1402" y="9431"/>
                  </a:cubicBezTo>
                  <a:cubicBezTo>
                    <a:pt x="1632" y="9243"/>
                    <a:pt x="1862" y="9055"/>
                    <a:pt x="2093" y="8908"/>
                  </a:cubicBezTo>
                  <a:lnTo>
                    <a:pt x="3285" y="8113"/>
                  </a:lnTo>
                  <a:cubicBezTo>
                    <a:pt x="3599" y="7883"/>
                    <a:pt x="3850" y="7611"/>
                    <a:pt x="4059" y="7276"/>
                  </a:cubicBezTo>
                  <a:cubicBezTo>
                    <a:pt x="4080" y="7234"/>
                    <a:pt x="4143" y="7172"/>
                    <a:pt x="4185" y="7130"/>
                  </a:cubicBezTo>
                  <a:cubicBezTo>
                    <a:pt x="4813" y="6460"/>
                    <a:pt x="5440" y="5812"/>
                    <a:pt x="6026" y="5100"/>
                  </a:cubicBezTo>
                  <a:cubicBezTo>
                    <a:pt x="6528" y="4514"/>
                    <a:pt x="6968" y="3845"/>
                    <a:pt x="7302" y="3175"/>
                  </a:cubicBezTo>
                  <a:cubicBezTo>
                    <a:pt x="7323" y="3154"/>
                    <a:pt x="7365" y="3092"/>
                    <a:pt x="7386" y="3071"/>
                  </a:cubicBezTo>
                  <a:cubicBezTo>
                    <a:pt x="7847" y="2548"/>
                    <a:pt x="8307" y="2025"/>
                    <a:pt x="8830" y="1585"/>
                  </a:cubicBezTo>
                  <a:cubicBezTo>
                    <a:pt x="9102" y="1334"/>
                    <a:pt x="9416" y="1104"/>
                    <a:pt x="9771" y="916"/>
                  </a:cubicBezTo>
                  <a:cubicBezTo>
                    <a:pt x="10023" y="769"/>
                    <a:pt x="10315" y="664"/>
                    <a:pt x="10629" y="664"/>
                  </a:cubicBezTo>
                  <a:cubicBezTo>
                    <a:pt x="10656" y="663"/>
                    <a:pt x="10682" y="662"/>
                    <a:pt x="10708" y="662"/>
                  </a:cubicBezTo>
                  <a:cubicBezTo>
                    <a:pt x="11092" y="662"/>
                    <a:pt x="11423" y="807"/>
                    <a:pt x="11717" y="1062"/>
                  </a:cubicBezTo>
                  <a:cubicBezTo>
                    <a:pt x="12345" y="1606"/>
                    <a:pt x="12701" y="2255"/>
                    <a:pt x="12764" y="3071"/>
                  </a:cubicBezTo>
                  <a:cubicBezTo>
                    <a:pt x="12826" y="3594"/>
                    <a:pt x="12764" y="4117"/>
                    <a:pt x="12659" y="4619"/>
                  </a:cubicBezTo>
                  <a:cubicBezTo>
                    <a:pt x="12533" y="5184"/>
                    <a:pt x="12387" y="5728"/>
                    <a:pt x="12240" y="6293"/>
                  </a:cubicBezTo>
                  <a:cubicBezTo>
                    <a:pt x="12199" y="6502"/>
                    <a:pt x="12115" y="6711"/>
                    <a:pt x="12073" y="6921"/>
                  </a:cubicBezTo>
                  <a:cubicBezTo>
                    <a:pt x="12031" y="6983"/>
                    <a:pt x="12010" y="7067"/>
                    <a:pt x="11968" y="7130"/>
                  </a:cubicBezTo>
                  <a:cubicBezTo>
                    <a:pt x="11696" y="7548"/>
                    <a:pt x="11550" y="7967"/>
                    <a:pt x="11508" y="8448"/>
                  </a:cubicBezTo>
                  <a:cubicBezTo>
                    <a:pt x="11508" y="8532"/>
                    <a:pt x="11550" y="8636"/>
                    <a:pt x="11571" y="8720"/>
                  </a:cubicBezTo>
                  <a:cubicBezTo>
                    <a:pt x="11586" y="8812"/>
                    <a:pt x="11646" y="8870"/>
                    <a:pt x="11719" y="8870"/>
                  </a:cubicBezTo>
                  <a:cubicBezTo>
                    <a:pt x="11745" y="8870"/>
                    <a:pt x="11773" y="8862"/>
                    <a:pt x="11801" y="8846"/>
                  </a:cubicBezTo>
                  <a:cubicBezTo>
                    <a:pt x="12073" y="8720"/>
                    <a:pt x="12282" y="8595"/>
                    <a:pt x="12345" y="8302"/>
                  </a:cubicBezTo>
                  <a:cubicBezTo>
                    <a:pt x="12596" y="7360"/>
                    <a:pt x="12847" y="6439"/>
                    <a:pt x="13056" y="5498"/>
                  </a:cubicBezTo>
                  <a:cubicBezTo>
                    <a:pt x="13245" y="4765"/>
                    <a:pt x="13349" y="4033"/>
                    <a:pt x="13349" y="3280"/>
                  </a:cubicBezTo>
                  <a:cubicBezTo>
                    <a:pt x="13349" y="3092"/>
                    <a:pt x="13328" y="2903"/>
                    <a:pt x="13266" y="2736"/>
                  </a:cubicBezTo>
                  <a:cubicBezTo>
                    <a:pt x="13036" y="1836"/>
                    <a:pt x="12596" y="1083"/>
                    <a:pt x="11864" y="497"/>
                  </a:cubicBezTo>
                  <a:cubicBezTo>
                    <a:pt x="11487" y="225"/>
                    <a:pt x="11090" y="37"/>
                    <a:pt x="10629" y="16"/>
                  </a:cubicBezTo>
                  <a:cubicBezTo>
                    <a:pt x="10558" y="6"/>
                    <a:pt x="10490" y="0"/>
                    <a:pt x="10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62"/>
            <p:cNvSpPr/>
            <p:nvPr/>
          </p:nvSpPr>
          <p:spPr>
            <a:xfrm>
              <a:off x="4823475" y="3039775"/>
              <a:ext cx="468725" cy="248500"/>
            </a:xfrm>
            <a:custGeom>
              <a:avLst/>
              <a:gdLst/>
              <a:ahLst/>
              <a:cxnLst/>
              <a:rect l="l" t="t" r="r" b="b"/>
              <a:pathLst>
                <a:path w="18749" h="9940" extrusionOk="0">
                  <a:moveTo>
                    <a:pt x="12325" y="1"/>
                  </a:moveTo>
                  <a:cubicBezTo>
                    <a:pt x="11153" y="43"/>
                    <a:pt x="10065" y="336"/>
                    <a:pt x="9019" y="859"/>
                  </a:cubicBezTo>
                  <a:cubicBezTo>
                    <a:pt x="8265" y="1256"/>
                    <a:pt x="7554" y="1758"/>
                    <a:pt x="6905" y="2344"/>
                  </a:cubicBezTo>
                  <a:cubicBezTo>
                    <a:pt x="6194" y="2951"/>
                    <a:pt x="5545" y="3642"/>
                    <a:pt x="4918" y="4353"/>
                  </a:cubicBezTo>
                  <a:cubicBezTo>
                    <a:pt x="4415" y="4897"/>
                    <a:pt x="3934" y="5483"/>
                    <a:pt x="3348" y="5964"/>
                  </a:cubicBezTo>
                  <a:cubicBezTo>
                    <a:pt x="3181" y="6090"/>
                    <a:pt x="3014" y="6257"/>
                    <a:pt x="2846" y="6383"/>
                  </a:cubicBezTo>
                  <a:cubicBezTo>
                    <a:pt x="2804" y="6404"/>
                    <a:pt x="2783" y="6445"/>
                    <a:pt x="2742" y="6487"/>
                  </a:cubicBezTo>
                  <a:cubicBezTo>
                    <a:pt x="2637" y="6696"/>
                    <a:pt x="2511" y="6885"/>
                    <a:pt x="2323" y="7052"/>
                  </a:cubicBezTo>
                  <a:cubicBezTo>
                    <a:pt x="1988" y="7366"/>
                    <a:pt x="1612" y="7638"/>
                    <a:pt x="1277" y="7931"/>
                  </a:cubicBezTo>
                  <a:cubicBezTo>
                    <a:pt x="1026" y="8140"/>
                    <a:pt x="754" y="8370"/>
                    <a:pt x="503" y="8621"/>
                  </a:cubicBezTo>
                  <a:cubicBezTo>
                    <a:pt x="335" y="8768"/>
                    <a:pt x="210" y="8935"/>
                    <a:pt x="126" y="9082"/>
                  </a:cubicBezTo>
                  <a:cubicBezTo>
                    <a:pt x="1" y="9375"/>
                    <a:pt x="1" y="9626"/>
                    <a:pt x="189" y="9898"/>
                  </a:cubicBezTo>
                  <a:lnTo>
                    <a:pt x="231" y="9940"/>
                  </a:lnTo>
                  <a:cubicBezTo>
                    <a:pt x="252" y="9919"/>
                    <a:pt x="293" y="9919"/>
                    <a:pt x="293" y="9898"/>
                  </a:cubicBezTo>
                  <a:cubicBezTo>
                    <a:pt x="733" y="9312"/>
                    <a:pt x="1256" y="8852"/>
                    <a:pt x="1800" y="8412"/>
                  </a:cubicBezTo>
                  <a:cubicBezTo>
                    <a:pt x="2239" y="8056"/>
                    <a:pt x="2658" y="7701"/>
                    <a:pt x="3076" y="7324"/>
                  </a:cubicBezTo>
                  <a:cubicBezTo>
                    <a:pt x="3390" y="7073"/>
                    <a:pt x="3683" y="6738"/>
                    <a:pt x="3913" y="6383"/>
                  </a:cubicBezTo>
                  <a:cubicBezTo>
                    <a:pt x="3955" y="6362"/>
                    <a:pt x="3976" y="6320"/>
                    <a:pt x="4018" y="6278"/>
                  </a:cubicBezTo>
                  <a:cubicBezTo>
                    <a:pt x="4646" y="5922"/>
                    <a:pt x="5148" y="5420"/>
                    <a:pt x="5629" y="4855"/>
                  </a:cubicBezTo>
                  <a:cubicBezTo>
                    <a:pt x="5901" y="4499"/>
                    <a:pt x="6173" y="4144"/>
                    <a:pt x="6466" y="3809"/>
                  </a:cubicBezTo>
                  <a:cubicBezTo>
                    <a:pt x="6801" y="3349"/>
                    <a:pt x="7156" y="2930"/>
                    <a:pt x="7638" y="2595"/>
                  </a:cubicBezTo>
                  <a:cubicBezTo>
                    <a:pt x="8098" y="2261"/>
                    <a:pt x="8600" y="1947"/>
                    <a:pt x="9102" y="1612"/>
                  </a:cubicBezTo>
                  <a:cubicBezTo>
                    <a:pt x="9542" y="1319"/>
                    <a:pt x="10023" y="1047"/>
                    <a:pt x="10504" y="838"/>
                  </a:cubicBezTo>
                  <a:cubicBezTo>
                    <a:pt x="11069" y="608"/>
                    <a:pt x="11634" y="461"/>
                    <a:pt x="12262" y="461"/>
                  </a:cubicBezTo>
                  <a:cubicBezTo>
                    <a:pt x="12764" y="461"/>
                    <a:pt x="13224" y="566"/>
                    <a:pt x="13705" y="775"/>
                  </a:cubicBezTo>
                  <a:cubicBezTo>
                    <a:pt x="14668" y="1214"/>
                    <a:pt x="15526" y="1738"/>
                    <a:pt x="16321" y="2428"/>
                  </a:cubicBezTo>
                  <a:cubicBezTo>
                    <a:pt x="16949" y="3014"/>
                    <a:pt x="17451" y="3642"/>
                    <a:pt x="17786" y="4437"/>
                  </a:cubicBezTo>
                  <a:cubicBezTo>
                    <a:pt x="17827" y="4562"/>
                    <a:pt x="17869" y="4709"/>
                    <a:pt x="17932" y="4855"/>
                  </a:cubicBezTo>
                  <a:cubicBezTo>
                    <a:pt x="18016" y="4981"/>
                    <a:pt x="18099" y="5106"/>
                    <a:pt x="18204" y="5232"/>
                  </a:cubicBezTo>
                  <a:cubicBezTo>
                    <a:pt x="18246" y="5295"/>
                    <a:pt x="18330" y="5336"/>
                    <a:pt x="18413" y="5378"/>
                  </a:cubicBezTo>
                  <a:cubicBezTo>
                    <a:pt x="18438" y="5385"/>
                    <a:pt x="18464" y="5389"/>
                    <a:pt x="18488" y="5389"/>
                  </a:cubicBezTo>
                  <a:cubicBezTo>
                    <a:pt x="18606" y="5389"/>
                    <a:pt x="18710" y="5308"/>
                    <a:pt x="18727" y="5169"/>
                  </a:cubicBezTo>
                  <a:cubicBezTo>
                    <a:pt x="18748" y="5043"/>
                    <a:pt x="18727" y="4960"/>
                    <a:pt x="18706" y="4876"/>
                  </a:cubicBezTo>
                  <a:cubicBezTo>
                    <a:pt x="18643" y="4709"/>
                    <a:pt x="18539" y="4562"/>
                    <a:pt x="18455" y="4437"/>
                  </a:cubicBezTo>
                  <a:cubicBezTo>
                    <a:pt x="18434" y="4353"/>
                    <a:pt x="18392" y="4290"/>
                    <a:pt x="18351" y="4248"/>
                  </a:cubicBezTo>
                  <a:cubicBezTo>
                    <a:pt x="17869" y="3223"/>
                    <a:pt x="17116" y="2386"/>
                    <a:pt x="16195" y="1717"/>
                  </a:cubicBezTo>
                  <a:cubicBezTo>
                    <a:pt x="15400" y="1131"/>
                    <a:pt x="14542" y="670"/>
                    <a:pt x="13622" y="315"/>
                  </a:cubicBezTo>
                  <a:cubicBezTo>
                    <a:pt x="13371" y="210"/>
                    <a:pt x="13078" y="106"/>
                    <a:pt x="12827" y="43"/>
                  </a:cubicBezTo>
                  <a:cubicBezTo>
                    <a:pt x="12659" y="1"/>
                    <a:pt x="12513" y="1"/>
                    <a:pt x="12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62"/>
            <p:cNvSpPr/>
            <p:nvPr/>
          </p:nvSpPr>
          <p:spPr>
            <a:xfrm>
              <a:off x="4890425" y="2898875"/>
              <a:ext cx="584850" cy="217300"/>
            </a:xfrm>
            <a:custGeom>
              <a:avLst/>
              <a:gdLst/>
              <a:ahLst/>
              <a:cxnLst/>
              <a:rect l="l" t="t" r="r" b="b"/>
              <a:pathLst>
                <a:path w="23394" h="8692" extrusionOk="0">
                  <a:moveTo>
                    <a:pt x="10817" y="1"/>
                  </a:moveTo>
                  <a:cubicBezTo>
                    <a:pt x="10686" y="1"/>
                    <a:pt x="10554" y="3"/>
                    <a:pt x="10421" y="8"/>
                  </a:cubicBezTo>
                  <a:cubicBezTo>
                    <a:pt x="9563" y="50"/>
                    <a:pt x="8726" y="113"/>
                    <a:pt x="7889" y="155"/>
                  </a:cubicBezTo>
                  <a:cubicBezTo>
                    <a:pt x="7282" y="155"/>
                    <a:pt x="6717" y="301"/>
                    <a:pt x="6131" y="490"/>
                  </a:cubicBezTo>
                  <a:cubicBezTo>
                    <a:pt x="6006" y="532"/>
                    <a:pt x="5880" y="573"/>
                    <a:pt x="5713" y="615"/>
                  </a:cubicBezTo>
                  <a:lnTo>
                    <a:pt x="5085" y="783"/>
                  </a:lnTo>
                  <a:cubicBezTo>
                    <a:pt x="4981" y="804"/>
                    <a:pt x="4855" y="804"/>
                    <a:pt x="4750" y="804"/>
                  </a:cubicBezTo>
                  <a:cubicBezTo>
                    <a:pt x="4646" y="804"/>
                    <a:pt x="4541" y="804"/>
                    <a:pt x="4499" y="699"/>
                  </a:cubicBezTo>
                  <a:cubicBezTo>
                    <a:pt x="4562" y="594"/>
                    <a:pt x="4646" y="511"/>
                    <a:pt x="4729" y="427"/>
                  </a:cubicBezTo>
                  <a:cubicBezTo>
                    <a:pt x="4771" y="364"/>
                    <a:pt x="4855" y="260"/>
                    <a:pt x="4918" y="176"/>
                  </a:cubicBezTo>
                  <a:cubicBezTo>
                    <a:pt x="4952" y="107"/>
                    <a:pt x="4930" y="39"/>
                    <a:pt x="4864" y="39"/>
                  </a:cubicBezTo>
                  <a:cubicBezTo>
                    <a:pt x="4849" y="39"/>
                    <a:pt x="4832" y="43"/>
                    <a:pt x="4813" y="50"/>
                  </a:cubicBezTo>
                  <a:cubicBezTo>
                    <a:pt x="4709" y="71"/>
                    <a:pt x="4604" y="92"/>
                    <a:pt x="4520" y="113"/>
                  </a:cubicBezTo>
                  <a:cubicBezTo>
                    <a:pt x="4123" y="280"/>
                    <a:pt x="3725" y="427"/>
                    <a:pt x="3369" y="636"/>
                  </a:cubicBezTo>
                  <a:cubicBezTo>
                    <a:pt x="2784" y="950"/>
                    <a:pt x="2219" y="1306"/>
                    <a:pt x="1633" y="1620"/>
                  </a:cubicBezTo>
                  <a:cubicBezTo>
                    <a:pt x="1591" y="1640"/>
                    <a:pt x="1528" y="1640"/>
                    <a:pt x="1486" y="1661"/>
                  </a:cubicBezTo>
                  <a:cubicBezTo>
                    <a:pt x="984" y="1787"/>
                    <a:pt x="587" y="2080"/>
                    <a:pt x="252" y="2456"/>
                  </a:cubicBezTo>
                  <a:cubicBezTo>
                    <a:pt x="168" y="2519"/>
                    <a:pt x="126" y="2624"/>
                    <a:pt x="64" y="2729"/>
                  </a:cubicBezTo>
                  <a:cubicBezTo>
                    <a:pt x="1" y="2896"/>
                    <a:pt x="64" y="3021"/>
                    <a:pt x="231" y="3042"/>
                  </a:cubicBezTo>
                  <a:cubicBezTo>
                    <a:pt x="284" y="3052"/>
                    <a:pt x="337" y="3056"/>
                    <a:pt x="389" y="3056"/>
                  </a:cubicBezTo>
                  <a:cubicBezTo>
                    <a:pt x="559" y="3056"/>
                    <a:pt x="724" y="3012"/>
                    <a:pt x="900" y="2980"/>
                  </a:cubicBezTo>
                  <a:cubicBezTo>
                    <a:pt x="942" y="2980"/>
                    <a:pt x="963" y="2938"/>
                    <a:pt x="984" y="2917"/>
                  </a:cubicBezTo>
                  <a:cubicBezTo>
                    <a:pt x="1884" y="2080"/>
                    <a:pt x="2930" y="1578"/>
                    <a:pt x="4102" y="1264"/>
                  </a:cubicBezTo>
                  <a:cubicBezTo>
                    <a:pt x="4646" y="1117"/>
                    <a:pt x="5190" y="1034"/>
                    <a:pt x="5776" y="950"/>
                  </a:cubicBezTo>
                  <a:cubicBezTo>
                    <a:pt x="5880" y="950"/>
                    <a:pt x="5964" y="929"/>
                    <a:pt x="6069" y="908"/>
                  </a:cubicBezTo>
                  <a:cubicBezTo>
                    <a:pt x="7136" y="594"/>
                    <a:pt x="8224" y="469"/>
                    <a:pt x="9354" y="469"/>
                  </a:cubicBezTo>
                  <a:cubicBezTo>
                    <a:pt x="9489" y="461"/>
                    <a:pt x="9626" y="458"/>
                    <a:pt x="9763" y="458"/>
                  </a:cubicBezTo>
                  <a:cubicBezTo>
                    <a:pt x="10385" y="458"/>
                    <a:pt x="11017" y="529"/>
                    <a:pt x="11634" y="615"/>
                  </a:cubicBezTo>
                  <a:cubicBezTo>
                    <a:pt x="12408" y="741"/>
                    <a:pt x="13204" y="908"/>
                    <a:pt x="13957" y="1096"/>
                  </a:cubicBezTo>
                  <a:cubicBezTo>
                    <a:pt x="14396" y="1222"/>
                    <a:pt x="14877" y="1327"/>
                    <a:pt x="15317" y="1473"/>
                  </a:cubicBezTo>
                  <a:cubicBezTo>
                    <a:pt x="16028" y="1724"/>
                    <a:pt x="16677" y="2059"/>
                    <a:pt x="17305" y="2456"/>
                  </a:cubicBezTo>
                  <a:cubicBezTo>
                    <a:pt x="18518" y="3210"/>
                    <a:pt x="19522" y="4172"/>
                    <a:pt x="20422" y="5281"/>
                  </a:cubicBezTo>
                  <a:cubicBezTo>
                    <a:pt x="20673" y="5616"/>
                    <a:pt x="20924" y="5951"/>
                    <a:pt x="21175" y="6286"/>
                  </a:cubicBezTo>
                  <a:cubicBezTo>
                    <a:pt x="21238" y="6369"/>
                    <a:pt x="21280" y="6432"/>
                    <a:pt x="21364" y="6453"/>
                  </a:cubicBezTo>
                  <a:cubicBezTo>
                    <a:pt x="21573" y="6537"/>
                    <a:pt x="21719" y="6662"/>
                    <a:pt x="21866" y="6850"/>
                  </a:cubicBezTo>
                  <a:cubicBezTo>
                    <a:pt x="22012" y="7060"/>
                    <a:pt x="22138" y="7290"/>
                    <a:pt x="22284" y="7520"/>
                  </a:cubicBezTo>
                  <a:cubicBezTo>
                    <a:pt x="22410" y="7708"/>
                    <a:pt x="22494" y="7938"/>
                    <a:pt x="22619" y="8127"/>
                  </a:cubicBezTo>
                  <a:cubicBezTo>
                    <a:pt x="22703" y="8294"/>
                    <a:pt x="22828" y="8420"/>
                    <a:pt x="22933" y="8524"/>
                  </a:cubicBezTo>
                  <a:cubicBezTo>
                    <a:pt x="23038" y="8629"/>
                    <a:pt x="23184" y="8671"/>
                    <a:pt x="23393" y="8692"/>
                  </a:cubicBezTo>
                  <a:cubicBezTo>
                    <a:pt x="23372" y="8629"/>
                    <a:pt x="23372" y="8566"/>
                    <a:pt x="23351" y="8524"/>
                  </a:cubicBezTo>
                  <a:cubicBezTo>
                    <a:pt x="23142" y="7918"/>
                    <a:pt x="22828" y="7374"/>
                    <a:pt x="22431" y="6850"/>
                  </a:cubicBezTo>
                  <a:cubicBezTo>
                    <a:pt x="21971" y="6223"/>
                    <a:pt x="21447" y="5637"/>
                    <a:pt x="20924" y="5072"/>
                  </a:cubicBezTo>
                  <a:cubicBezTo>
                    <a:pt x="20569" y="4695"/>
                    <a:pt x="20255" y="4298"/>
                    <a:pt x="19941" y="3942"/>
                  </a:cubicBezTo>
                  <a:lnTo>
                    <a:pt x="19815" y="3817"/>
                  </a:lnTo>
                  <a:cubicBezTo>
                    <a:pt x="18853" y="2875"/>
                    <a:pt x="17723" y="2143"/>
                    <a:pt x="16489" y="1536"/>
                  </a:cubicBezTo>
                  <a:cubicBezTo>
                    <a:pt x="15798" y="1201"/>
                    <a:pt x="15087" y="908"/>
                    <a:pt x="14354" y="678"/>
                  </a:cubicBezTo>
                  <a:cubicBezTo>
                    <a:pt x="13601" y="448"/>
                    <a:pt x="12827" y="218"/>
                    <a:pt x="12053" y="92"/>
                  </a:cubicBezTo>
                  <a:cubicBezTo>
                    <a:pt x="11653" y="28"/>
                    <a:pt x="11241" y="1"/>
                    <a:pt x="10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62"/>
            <p:cNvSpPr/>
            <p:nvPr/>
          </p:nvSpPr>
          <p:spPr>
            <a:xfrm>
              <a:off x="4799925" y="2739425"/>
              <a:ext cx="595325" cy="122325"/>
            </a:xfrm>
            <a:custGeom>
              <a:avLst/>
              <a:gdLst/>
              <a:ahLst/>
              <a:cxnLst/>
              <a:rect l="l" t="t" r="r" b="b"/>
              <a:pathLst>
                <a:path w="23813" h="4893" extrusionOk="0">
                  <a:moveTo>
                    <a:pt x="12685" y="1"/>
                  </a:moveTo>
                  <a:cubicBezTo>
                    <a:pt x="12607" y="1"/>
                    <a:pt x="12529" y="2"/>
                    <a:pt x="12450" y="5"/>
                  </a:cubicBezTo>
                  <a:cubicBezTo>
                    <a:pt x="11070" y="67"/>
                    <a:pt x="9730" y="214"/>
                    <a:pt x="8391" y="570"/>
                  </a:cubicBezTo>
                  <a:lnTo>
                    <a:pt x="8077" y="632"/>
                  </a:lnTo>
                  <a:cubicBezTo>
                    <a:pt x="7513" y="821"/>
                    <a:pt x="6906" y="925"/>
                    <a:pt x="6320" y="1114"/>
                  </a:cubicBezTo>
                  <a:cubicBezTo>
                    <a:pt x="5504" y="1344"/>
                    <a:pt x="4688" y="1720"/>
                    <a:pt x="3893" y="2118"/>
                  </a:cubicBezTo>
                  <a:cubicBezTo>
                    <a:pt x="3119" y="2495"/>
                    <a:pt x="2365" y="2871"/>
                    <a:pt x="1570" y="3227"/>
                  </a:cubicBezTo>
                  <a:cubicBezTo>
                    <a:pt x="1005" y="3499"/>
                    <a:pt x="545" y="3917"/>
                    <a:pt x="168" y="4420"/>
                  </a:cubicBezTo>
                  <a:cubicBezTo>
                    <a:pt x="106" y="4482"/>
                    <a:pt x="85" y="4566"/>
                    <a:pt x="64" y="4629"/>
                  </a:cubicBezTo>
                  <a:cubicBezTo>
                    <a:pt x="1" y="4796"/>
                    <a:pt x="64" y="4859"/>
                    <a:pt x="189" y="4880"/>
                  </a:cubicBezTo>
                  <a:cubicBezTo>
                    <a:pt x="235" y="4888"/>
                    <a:pt x="278" y="4892"/>
                    <a:pt x="320" y="4892"/>
                  </a:cubicBezTo>
                  <a:cubicBezTo>
                    <a:pt x="391" y="4892"/>
                    <a:pt x="458" y="4878"/>
                    <a:pt x="524" y="4838"/>
                  </a:cubicBezTo>
                  <a:cubicBezTo>
                    <a:pt x="1466" y="4022"/>
                    <a:pt x="2533" y="3394"/>
                    <a:pt x="3663" y="2871"/>
                  </a:cubicBezTo>
                  <a:cubicBezTo>
                    <a:pt x="5880" y="1867"/>
                    <a:pt x="8182" y="1114"/>
                    <a:pt x="10588" y="695"/>
                  </a:cubicBezTo>
                  <a:cubicBezTo>
                    <a:pt x="11197" y="599"/>
                    <a:pt x="11782" y="527"/>
                    <a:pt x="12380" y="527"/>
                  </a:cubicBezTo>
                  <a:cubicBezTo>
                    <a:pt x="12562" y="527"/>
                    <a:pt x="12746" y="534"/>
                    <a:pt x="12932" y="549"/>
                  </a:cubicBezTo>
                  <a:cubicBezTo>
                    <a:pt x="13915" y="591"/>
                    <a:pt x="14878" y="821"/>
                    <a:pt x="15777" y="1281"/>
                  </a:cubicBezTo>
                  <a:cubicBezTo>
                    <a:pt x="16133" y="1448"/>
                    <a:pt x="16531" y="1616"/>
                    <a:pt x="16949" y="1720"/>
                  </a:cubicBezTo>
                  <a:cubicBezTo>
                    <a:pt x="17472" y="1867"/>
                    <a:pt x="18016" y="2034"/>
                    <a:pt x="18539" y="2181"/>
                  </a:cubicBezTo>
                  <a:cubicBezTo>
                    <a:pt x="19251" y="2390"/>
                    <a:pt x="19941" y="2641"/>
                    <a:pt x="20527" y="3018"/>
                  </a:cubicBezTo>
                  <a:cubicBezTo>
                    <a:pt x="20904" y="3290"/>
                    <a:pt x="21301" y="3499"/>
                    <a:pt x="21657" y="3729"/>
                  </a:cubicBezTo>
                  <a:cubicBezTo>
                    <a:pt x="22054" y="3980"/>
                    <a:pt x="22473" y="4252"/>
                    <a:pt x="22870" y="4482"/>
                  </a:cubicBezTo>
                  <a:cubicBezTo>
                    <a:pt x="23017" y="4566"/>
                    <a:pt x="23205" y="4650"/>
                    <a:pt x="23352" y="4713"/>
                  </a:cubicBezTo>
                  <a:cubicBezTo>
                    <a:pt x="23435" y="4754"/>
                    <a:pt x="23498" y="4775"/>
                    <a:pt x="23561" y="4775"/>
                  </a:cubicBezTo>
                  <a:cubicBezTo>
                    <a:pt x="23666" y="4775"/>
                    <a:pt x="23749" y="4713"/>
                    <a:pt x="23770" y="4650"/>
                  </a:cubicBezTo>
                  <a:cubicBezTo>
                    <a:pt x="23812" y="4545"/>
                    <a:pt x="23812" y="4461"/>
                    <a:pt x="23707" y="4399"/>
                  </a:cubicBezTo>
                  <a:cubicBezTo>
                    <a:pt x="23247" y="4127"/>
                    <a:pt x="22829" y="3834"/>
                    <a:pt x="22410" y="3541"/>
                  </a:cubicBezTo>
                  <a:cubicBezTo>
                    <a:pt x="21824" y="3101"/>
                    <a:pt x="21197" y="2683"/>
                    <a:pt x="20506" y="2348"/>
                  </a:cubicBezTo>
                  <a:cubicBezTo>
                    <a:pt x="19878" y="1992"/>
                    <a:pt x="19230" y="1762"/>
                    <a:pt x="18539" y="1616"/>
                  </a:cubicBezTo>
                  <a:cubicBezTo>
                    <a:pt x="18204" y="1532"/>
                    <a:pt x="17891" y="1407"/>
                    <a:pt x="17577" y="1302"/>
                  </a:cubicBezTo>
                  <a:cubicBezTo>
                    <a:pt x="16970" y="1093"/>
                    <a:pt x="16342" y="842"/>
                    <a:pt x="15756" y="632"/>
                  </a:cubicBezTo>
                  <a:cubicBezTo>
                    <a:pt x="15254" y="486"/>
                    <a:pt x="14773" y="319"/>
                    <a:pt x="14292" y="193"/>
                  </a:cubicBezTo>
                  <a:cubicBezTo>
                    <a:pt x="13761" y="65"/>
                    <a:pt x="13230" y="1"/>
                    <a:pt x="126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62"/>
            <p:cNvSpPr/>
            <p:nvPr/>
          </p:nvSpPr>
          <p:spPr>
            <a:xfrm>
              <a:off x="4831600" y="3102925"/>
              <a:ext cx="420825" cy="267225"/>
            </a:xfrm>
            <a:custGeom>
              <a:avLst/>
              <a:gdLst/>
              <a:ahLst/>
              <a:cxnLst/>
              <a:rect l="l" t="t" r="r" b="b"/>
              <a:pathLst>
                <a:path w="16833" h="10689" extrusionOk="0">
                  <a:moveTo>
                    <a:pt x="12746" y="1"/>
                  </a:moveTo>
                  <a:cubicBezTo>
                    <a:pt x="12427" y="1"/>
                    <a:pt x="12116" y="56"/>
                    <a:pt x="11811" y="153"/>
                  </a:cubicBezTo>
                  <a:cubicBezTo>
                    <a:pt x="11351" y="279"/>
                    <a:pt x="10870" y="488"/>
                    <a:pt x="10430" y="676"/>
                  </a:cubicBezTo>
                  <a:cubicBezTo>
                    <a:pt x="9991" y="865"/>
                    <a:pt x="9510" y="1032"/>
                    <a:pt x="9070" y="1220"/>
                  </a:cubicBezTo>
                  <a:lnTo>
                    <a:pt x="8840" y="1388"/>
                  </a:lnTo>
                  <a:cubicBezTo>
                    <a:pt x="8233" y="1848"/>
                    <a:pt x="7689" y="2371"/>
                    <a:pt x="7187" y="2957"/>
                  </a:cubicBezTo>
                  <a:cubicBezTo>
                    <a:pt x="6538" y="3710"/>
                    <a:pt x="5932" y="4526"/>
                    <a:pt x="5304" y="5300"/>
                  </a:cubicBezTo>
                  <a:cubicBezTo>
                    <a:pt x="4760" y="6012"/>
                    <a:pt x="4174" y="6723"/>
                    <a:pt x="3567" y="7372"/>
                  </a:cubicBezTo>
                  <a:cubicBezTo>
                    <a:pt x="2919" y="8083"/>
                    <a:pt x="2207" y="8711"/>
                    <a:pt x="1370" y="9192"/>
                  </a:cubicBezTo>
                  <a:cubicBezTo>
                    <a:pt x="1349" y="9234"/>
                    <a:pt x="1328" y="9234"/>
                    <a:pt x="1308" y="9255"/>
                  </a:cubicBezTo>
                  <a:lnTo>
                    <a:pt x="220" y="10322"/>
                  </a:lnTo>
                  <a:cubicBezTo>
                    <a:pt x="157" y="10406"/>
                    <a:pt x="73" y="10510"/>
                    <a:pt x="52" y="10531"/>
                  </a:cubicBezTo>
                  <a:cubicBezTo>
                    <a:pt x="1" y="10617"/>
                    <a:pt x="5" y="10689"/>
                    <a:pt x="90" y="10689"/>
                  </a:cubicBezTo>
                  <a:cubicBezTo>
                    <a:pt x="108" y="10689"/>
                    <a:pt x="130" y="10685"/>
                    <a:pt x="157" y="10678"/>
                  </a:cubicBezTo>
                  <a:cubicBezTo>
                    <a:pt x="345" y="10636"/>
                    <a:pt x="596" y="10615"/>
                    <a:pt x="743" y="10448"/>
                  </a:cubicBezTo>
                  <a:cubicBezTo>
                    <a:pt x="1349" y="9924"/>
                    <a:pt x="1998" y="9485"/>
                    <a:pt x="2626" y="9025"/>
                  </a:cubicBezTo>
                  <a:cubicBezTo>
                    <a:pt x="3191" y="8606"/>
                    <a:pt x="3756" y="8188"/>
                    <a:pt x="4237" y="7665"/>
                  </a:cubicBezTo>
                  <a:cubicBezTo>
                    <a:pt x="4404" y="7455"/>
                    <a:pt x="4593" y="7204"/>
                    <a:pt x="4781" y="6995"/>
                  </a:cubicBezTo>
                  <a:lnTo>
                    <a:pt x="5178" y="6535"/>
                  </a:lnTo>
                  <a:cubicBezTo>
                    <a:pt x="5722" y="5949"/>
                    <a:pt x="6183" y="5300"/>
                    <a:pt x="6685" y="4673"/>
                  </a:cubicBezTo>
                  <a:cubicBezTo>
                    <a:pt x="7166" y="4066"/>
                    <a:pt x="7626" y="3438"/>
                    <a:pt x="8150" y="2873"/>
                  </a:cubicBezTo>
                  <a:cubicBezTo>
                    <a:pt x="8547" y="2455"/>
                    <a:pt x="8945" y="2057"/>
                    <a:pt x="9405" y="1722"/>
                  </a:cubicBezTo>
                  <a:cubicBezTo>
                    <a:pt x="9468" y="1701"/>
                    <a:pt x="9489" y="1660"/>
                    <a:pt x="9531" y="1639"/>
                  </a:cubicBezTo>
                  <a:cubicBezTo>
                    <a:pt x="10116" y="1388"/>
                    <a:pt x="10681" y="1137"/>
                    <a:pt x="11267" y="885"/>
                  </a:cubicBezTo>
                  <a:cubicBezTo>
                    <a:pt x="11602" y="760"/>
                    <a:pt x="11937" y="613"/>
                    <a:pt x="12313" y="572"/>
                  </a:cubicBezTo>
                  <a:cubicBezTo>
                    <a:pt x="12479" y="559"/>
                    <a:pt x="12652" y="538"/>
                    <a:pt x="12828" y="538"/>
                  </a:cubicBezTo>
                  <a:cubicBezTo>
                    <a:pt x="12941" y="538"/>
                    <a:pt x="13056" y="547"/>
                    <a:pt x="13171" y="572"/>
                  </a:cubicBezTo>
                  <a:cubicBezTo>
                    <a:pt x="13611" y="655"/>
                    <a:pt x="13945" y="885"/>
                    <a:pt x="14217" y="1220"/>
                  </a:cubicBezTo>
                  <a:cubicBezTo>
                    <a:pt x="14301" y="1325"/>
                    <a:pt x="14364" y="1429"/>
                    <a:pt x="14469" y="1513"/>
                  </a:cubicBezTo>
                  <a:cubicBezTo>
                    <a:pt x="14845" y="1806"/>
                    <a:pt x="15117" y="2183"/>
                    <a:pt x="15326" y="2580"/>
                  </a:cubicBezTo>
                  <a:cubicBezTo>
                    <a:pt x="15598" y="3103"/>
                    <a:pt x="15870" y="3647"/>
                    <a:pt x="16163" y="4170"/>
                  </a:cubicBezTo>
                  <a:cubicBezTo>
                    <a:pt x="16268" y="4380"/>
                    <a:pt x="16393" y="4589"/>
                    <a:pt x="16519" y="4798"/>
                  </a:cubicBezTo>
                  <a:cubicBezTo>
                    <a:pt x="16624" y="4966"/>
                    <a:pt x="16686" y="4986"/>
                    <a:pt x="16833" y="5049"/>
                  </a:cubicBezTo>
                  <a:cubicBezTo>
                    <a:pt x="16833" y="4903"/>
                    <a:pt x="16833" y="4777"/>
                    <a:pt x="16812" y="4652"/>
                  </a:cubicBezTo>
                  <a:cubicBezTo>
                    <a:pt x="16707" y="3857"/>
                    <a:pt x="16414" y="3124"/>
                    <a:pt x="15996" y="2476"/>
                  </a:cubicBezTo>
                  <a:cubicBezTo>
                    <a:pt x="15473" y="1618"/>
                    <a:pt x="14761" y="885"/>
                    <a:pt x="13924" y="300"/>
                  </a:cubicBezTo>
                  <a:cubicBezTo>
                    <a:pt x="13778" y="195"/>
                    <a:pt x="13590" y="153"/>
                    <a:pt x="13443" y="90"/>
                  </a:cubicBezTo>
                  <a:cubicBezTo>
                    <a:pt x="13207" y="29"/>
                    <a:pt x="12975" y="1"/>
                    <a:pt x="127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62"/>
            <p:cNvSpPr/>
            <p:nvPr/>
          </p:nvSpPr>
          <p:spPr>
            <a:xfrm>
              <a:off x="5336100" y="3114450"/>
              <a:ext cx="106750" cy="412350"/>
            </a:xfrm>
            <a:custGeom>
              <a:avLst/>
              <a:gdLst/>
              <a:ahLst/>
              <a:cxnLst/>
              <a:rect l="l" t="t" r="r" b="b"/>
              <a:pathLst>
                <a:path w="4270" h="16494" extrusionOk="0">
                  <a:moveTo>
                    <a:pt x="3265" y="12687"/>
                  </a:moveTo>
                  <a:cubicBezTo>
                    <a:pt x="3306" y="12687"/>
                    <a:pt x="3355" y="12709"/>
                    <a:pt x="3411" y="12748"/>
                  </a:cubicBezTo>
                  <a:cubicBezTo>
                    <a:pt x="3558" y="12874"/>
                    <a:pt x="3662" y="13020"/>
                    <a:pt x="3683" y="13209"/>
                  </a:cubicBezTo>
                  <a:cubicBezTo>
                    <a:pt x="3718" y="13312"/>
                    <a:pt x="3667" y="13387"/>
                    <a:pt x="3578" y="13387"/>
                  </a:cubicBezTo>
                  <a:cubicBezTo>
                    <a:pt x="3559" y="13387"/>
                    <a:pt x="3538" y="13384"/>
                    <a:pt x="3516" y="13376"/>
                  </a:cubicBezTo>
                  <a:cubicBezTo>
                    <a:pt x="3411" y="13313"/>
                    <a:pt x="3307" y="13272"/>
                    <a:pt x="3181" y="13188"/>
                  </a:cubicBezTo>
                  <a:cubicBezTo>
                    <a:pt x="3160" y="13167"/>
                    <a:pt x="3139" y="13125"/>
                    <a:pt x="3139" y="13104"/>
                  </a:cubicBezTo>
                  <a:lnTo>
                    <a:pt x="3139" y="12874"/>
                  </a:lnTo>
                  <a:cubicBezTo>
                    <a:pt x="3152" y="12744"/>
                    <a:pt x="3197" y="12687"/>
                    <a:pt x="3265" y="12687"/>
                  </a:cubicBezTo>
                  <a:close/>
                  <a:moveTo>
                    <a:pt x="158" y="1"/>
                  </a:moveTo>
                  <a:cubicBezTo>
                    <a:pt x="111" y="1"/>
                    <a:pt x="59" y="14"/>
                    <a:pt x="1" y="48"/>
                  </a:cubicBezTo>
                  <a:cubicBezTo>
                    <a:pt x="22" y="111"/>
                    <a:pt x="84" y="152"/>
                    <a:pt x="105" y="215"/>
                  </a:cubicBezTo>
                  <a:cubicBezTo>
                    <a:pt x="503" y="864"/>
                    <a:pt x="879" y="1492"/>
                    <a:pt x="1256" y="2161"/>
                  </a:cubicBezTo>
                  <a:cubicBezTo>
                    <a:pt x="1612" y="2831"/>
                    <a:pt x="1905" y="3521"/>
                    <a:pt x="2030" y="4253"/>
                  </a:cubicBezTo>
                  <a:cubicBezTo>
                    <a:pt x="2114" y="4756"/>
                    <a:pt x="2135" y="5279"/>
                    <a:pt x="2093" y="5781"/>
                  </a:cubicBezTo>
                  <a:cubicBezTo>
                    <a:pt x="2009" y="6158"/>
                    <a:pt x="2030" y="6471"/>
                    <a:pt x="2030" y="6806"/>
                  </a:cubicBezTo>
                  <a:cubicBezTo>
                    <a:pt x="2072" y="7685"/>
                    <a:pt x="2114" y="8606"/>
                    <a:pt x="2135" y="9505"/>
                  </a:cubicBezTo>
                  <a:cubicBezTo>
                    <a:pt x="2177" y="10468"/>
                    <a:pt x="2093" y="11409"/>
                    <a:pt x="1905" y="12351"/>
                  </a:cubicBezTo>
                  <a:cubicBezTo>
                    <a:pt x="1842" y="12790"/>
                    <a:pt x="1758" y="13272"/>
                    <a:pt x="1695" y="13711"/>
                  </a:cubicBezTo>
                  <a:lnTo>
                    <a:pt x="1549" y="14883"/>
                  </a:lnTo>
                  <a:cubicBezTo>
                    <a:pt x="1486" y="15385"/>
                    <a:pt x="1486" y="15887"/>
                    <a:pt x="1549" y="16368"/>
                  </a:cubicBezTo>
                  <a:cubicBezTo>
                    <a:pt x="1549" y="16431"/>
                    <a:pt x="1570" y="16452"/>
                    <a:pt x="1591" y="16494"/>
                  </a:cubicBezTo>
                  <a:cubicBezTo>
                    <a:pt x="1654" y="16431"/>
                    <a:pt x="1695" y="16326"/>
                    <a:pt x="1737" y="16243"/>
                  </a:cubicBezTo>
                  <a:cubicBezTo>
                    <a:pt x="1947" y="15803"/>
                    <a:pt x="2051" y="15364"/>
                    <a:pt x="2093" y="14862"/>
                  </a:cubicBezTo>
                  <a:cubicBezTo>
                    <a:pt x="2156" y="14234"/>
                    <a:pt x="2198" y="13627"/>
                    <a:pt x="2260" y="13000"/>
                  </a:cubicBezTo>
                  <a:cubicBezTo>
                    <a:pt x="2281" y="12581"/>
                    <a:pt x="2365" y="12142"/>
                    <a:pt x="2491" y="11744"/>
                  </a:cubicBezTo>
                  <a:cubicBezTo>
                    <a:pt x="2616" y="11305"/>
                    <a:pt x="2679" y="10823"/>
                    <a:pt x="2721" y="10363"/>
                  </a:cubicBezTo>
                  <a:cubicBezTo>
                    <a:pt x="2825" y="9150"/>
                    <a:pt x="2700" y="7978"/>
                    <a:pt x="2553" y="6806"/>
                  </a:cubicBezTo>
                  <a:cubicBezTo>
                    <a:pt x="2511" y="6304"/>
                    <a:pt x="2428" y="5802"/>
                    <a:pt x="2407" y="5300"/>
                  </a:cubicBezTo>
                  <a:cubicBezTo>
                    <a:pt x="2386" y="5132"/>
                    <a:pt x="2407" y="4944"/>
                    <a:pt x="2407" y="4756"/>
                  </a:cubicBezTo>
                  <a:cubicBezTo>
                    <a:pt x="2407" y="4735"/>
                    <a:pt x="2428" y="4672"/>
                    <a:pt x="2428" y="4651"/>
                  </a:cubicBezTo>
                  <a:cubicBezTo>
                    <a:pt x="2473" y="4549"/>
                    <a:pt x="2531" y="4496"/>
                    <a:pt x="2595" y="4496"/>
                  </a:cubicBezTo>
                  <a:cubicBezTo>
                    <a:pt x="2648" y="4496"/>
                    <a:pt x="2705" y="4533"/>
                    <a:pt x="2763" y="4609"/>
                  </a:cubicBezTo>
                  <a:lnTo>
                    <a:pt x="2930" y="4839"/>
                  </a:lnTo>
                  <a:cubicBezTo>
                    <a:pt x="2993" y="4986"/>
                    <a:pt x="3035" y="5132"/>
                    <a:pt x="3035" y="5279"/>
                  </a:cubicBezTo>
                  <a:lnTo>
                    <a:pt x="3348" y="8271"/>
                  </a:lnTo>
                  <a:cubicBezTo>
                    <a:pt x="3411" y="8940"/>
                    <a:pt x="3432" y="9631"/>
                    <a:pt x="3411" y="10300"/>
                  </a:cubicBezTo>
                  <a:cubicBezTo>
                    <a:pt x="3411" y="10363"/>
                    <a:pt x="3411" y="10426"/>
                    <a:pt x="3432" y="10489"/>
                  </a:cubicBezTo>
                  <a:cubicBezTo>
                    <a:pt x="3579" y="10823"/>
                    <a:pt x="3537" y="11158"/>
                    <a:pt x="3411" y="11514"/>
                  </a:cubicBezTo>
                  <a:cubicBezTo>
                    <a:pt x="3307" y="11765"/>
                    <a:pt x="3139" y="12037"/>
                    <a:pt x="3014" y="12288"/>
                  </a:cubicBezTo>
                  <a:cubicBezTo>
                    <a:pt x="2909" y="12497"/>
                    <a:pt x="2825" y="12707"/>
                    <a:pt x="2742" y="12916"/>
                  </a:cubicBezTo>
                  <a:cubicBezTo>
                    <a:pt x="2637" y="13292"/>
                    <a:pt x="2742" y="13627"/>
                    <a:pt x="3014" y="13920"/>
                  </a:cubicBezTo>
                  <a:cubicBezTo>
                    <a:pt x="3076" y="13983"/>
                    <a:pt x="3160" y="14046"/>
                    <a:pt x="3223" y="14129"/>
                  </a:cubicBezTo>
                  <a:cubicBezTo>
                    <a:pt x="3641" y="13857"/>
                    <a:pt x="3934" y="13523"/>
                    <a:pt x="4081" y="13083"/>
                  </a:cubicBezTo>
                  <a:cubicBezTo>
                    <a:pt x="4269" y="12602"/>
                    <a:pt x="4269" y="12100"/>
                    <a:pt x="4185" y="11619"/>
                  </a:cubicBezTo>
                  <a:cubicBezTo>
                    <a:pt x="4102" y="11095"/>
                    <a:pt x="3997" y="10531"/>
                    <a:pt x="3892" y="10007"/>
                  </a:cubicBezTo>
                  <a:cubicBezTo>
                    <a:pt x="3788" y="9484"/>
                    <a:pt x="3662" y="8940"/>
                    <a:pt x="3662" y="8396"/>
                  </a:cubicBezTo>
                  <a:lnTo>
                    <a:pt x="3662" y="7852"/>
                  </a:lnTo>
                  <a:cubicBezTo>
                    <a:pt x="3683" y="7120"/>
                    <a:pt x="3641" y="6409"/>
                    <a:pt x="3537" y="5697"/>
                  </a:cubicBezTo>
                  <a:cubicBezTo>
                    <a:pt x="3453" y="5258"/>
                    <a:pt x="3348" y="4818"/>
                    <a:pt x="3181" y="4400"/>
                  </a:cubicBezTo>
                  <a:cubicBezTo>
                    <a:pt x="2951" y="3814"/>
                    <a:pt x="2637" y="3312"/>
                    <a:pt x="2219" y="2872"/>
                  </a:cubicBezTo>
                  <a:cubicBezTo>
                    <a:pt x="2135" y="2789"/>
                    <a:pt x="2114" y="2726"/>
                    <a:pt x="2072" y="2642"/>
                  </a:cubicBezTo>
                  <a:cubicBezTo>
                    <a:pt x="1800" y="2161"/>
                    <a:pt x="1549" y="1701"/>
                    <a:pt x="1277" y="1261"/>
                  </a:cubicBezTo>
                  <a:cubicBezTo>
                    <a:pt x="1089" y="948"/>
                    <a:pt x="879" y="655"/>
                    <a:pt x="649" y="362"/>
                  </a:cubicBezTo>
                  <a:cubicBezTo>
                    <a:pt x="566" y="257"/>
                    <a:pt x="440" y="173"/>
                    <a:pt x="335" y="69"/>
                  </a:cubicBezTo>
                  <a:cubicBezTo>
                    <a:pt x="285" y="31"/>
                    <a:pt x="227" y="1"/>
                    <a:pt x="1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62"/>
            <p:cNvSpPr/>
            <p:nvPr/>
          </p:nvSpPr>
          <p:spPr>
            <a:xfrm>
              <a:off x="5026950" y="3065050"/>
              <a:ext cx="267325" cy="360800"/>
            </a:xfrm>
            <a:custGeom>
              <a:avLst/>
              <a:gdLst/>
              <a:ahLst/>
              <a:cxnLst/>
              <a:rect l="l" t="t" r="r" b="b"/>
              <a:pathLst>
                <a:path w="10693" h="14432" extrusionOk="0">
                  <a:moveTo>
                    <a:pt x="4052" y="0"/>
                  </a:moveTo>
                  <a:cubicBezTo>
                    <a:pt x="3673" y="0"/>
                    <a:pt x="3310" y="58"/>
                    <a:pt x="2972" y="203"/>
                  </a:cubicBezTo>
                  <a:cubicBezTo>
                    <a:pt x="2574" y="350"/>
                    <a:pt x="2219" y="496"/>
                    <a:pt x="1842" y="664"/>
                  </a:cubicBezTo>
                  <a:cubicBezTo>
                    <a:pt x="1403" y="915"/>
                    <a:pt x="963" y="1166"/>
                    <a:pt x="608" y="1543"/>
                  </a:cubicBezTo>
                  <a:cubicBezTo>
                    <a:pt x="398" y="1710"/>
                    <a:pt x="210" y="1898"/>
                    <a:pt x="105" y="2170"/>
                  </a:cubicBezTo>
                  <a:cubicBezTo>
                    <a:pt x="1" y="2338"/>
                    <a:pt x="1" y="2547"/>
                    <a:pt x="105" y="2756"/>
                  </a:cubicBezTo>
                  <a:cubicBezTo>
                    <a:pt x="1193" y="1940"/>
                    <a:pt x="2449" y="1563"/>
                    <a:pt x="3746" y="1187"/>
                  </a:cubicBezTo>
                  <a:cubicBezTo>
                    <a:pt x="3683" y="1187"/>
                    <a:pt x="3662" y="1166"/>
                    <a:pt x="3600" y="1166"/>
                  </a:cubicBezTo>
                  <a:cubicBezTo>
                    <a:pt x="3349" y="1145"/>
                    <a:pt x="3077" y="1082"/>
                    <a:pt x="2825" y="1061"/>
                  </a:cubicBezTo>
                  <a:cubicBezTo>
                    <a:pt x="2742" y="1061"/>
                    <a:pt x="2658" y="1040"/>
                    <a:pt x="2574" y="936"/>
                  </a:cubicBezTo>
                  <a:lnTo>
                    <a:pt x="2574" y="894"/>
                  </a:lnTo>
                  <a:cubicBezTo>
                    <a:pt x="2637" y="873"/>
                    <a:pt x="2658" y="852"/>
                    <a:pt x="2721" y="831"/>
                  </a:cubicBezTo>
                  <a:cubicBezTo>
                    <a:pt x="3142" y="659"/>
                    <a:pt x="3599" y="557"/>
                    <a:pt x="4074" y="557"/>
                  </a:cubicBezTo>
                  <a:cubicBezTo>
                    <a:pt x="4118" y="557"/>
                    <a:pt x="4162" y="557"/>
                    <a:pt x="4206" y="559"/>
                  </a:cubicBezTo>
                  <a:cubicBezTo>
                    <a:pt x="5085" y="622"/>
                    <a:pt x="5880" y="957"/>
                    <a:pt x="6592" y="1480"/>
                  </a:cubicBezTo>
                  <a:cubicBezTo>
                    <a:pt x="7115" y="1877"/>
                    <a:pt x="7659" y="2296"/>
                    <a:pt x="8077" y="2819"/>
                  </a:cubicBezTo>
                  <a:cubicBezTo>
                    <a:pt x="8559" y="3363"/>
                    <a:pt x="8851" y="3991"/>
                    <a:pt x="9144" y="4639"/>
                  </a:cubicBezTo>
                  <a:cubicBezTo>
                    <a:pt x="9249" y="4869"/>
                    <a:pt x="9333" y="5121"/>
                    <a:pt x="9437" y="5351"/>
                  </a:cubicBezTo>
                  <a:cubicBezTo>
                    <a:pt x="9563" y="5644"/>
                    <a:pt x="9668" y="5957"/>
                    <a:pt x="9793" y="6271"/>
                  </a:cubicBezTo>
                  <a:cubicBezTo>
                    <a:pt x="10065" y="6899"/>
                    <a:pt x="10149" y="7548"/>
                    <a:pt x="10128" y="8217"/>
                  </a:cubicBezTo>
                  <a:cubicBezTo>
                    <a:pt x="10086" y="9012"/>
                    <a:pt x="9940" y="9786"/>
                    <a:pt x="9730" y="10561"/>
                  </a:cubicBezTo>
                  <a:lnTo>
                    <a:pt x="9333" y="11816"/>
                  </a:lnTo>
                  <a:cubicBezTo>
                    <a:pt x="9312" y="11816"/>
                    <a:pt x="9312" y="11837"/>
                    <a:pt x="9312" y="11858"/>
                  </a:cubicBezTo>
                  <a:cubicBezTo>
                    <a:pt x="9249" y="12297"/>
                    <a:pt x="9019" y="12695"/>
                    <a:pt x="8851" y="13092"/>
                  </a:cubicBezTo>
                  <a:cubicBezTo>
                    <a:pt x="8726" y="13385"/>
                    <a:pt x="8621" y="13636"/>
                    <a:pt x="8517" y="13929"/>
                  </a:cubicBezTo>
                  <a:cubicBezTo>
                    <a:pt x="8496" y="14034"/>
                    <a:pt x="8475" y="14118"/>
                    <a:pt x="8475" y="14222"/>
                  </a:cubicBezTo>
                  <a:cubicBezTo>
                    <a:pt x="8475" y="14369"/>
                    <a:pt x="8538" y="14432"/>
                    <a:pt x="8705" y="14432"/>
                  </a:cubicBezTo>
                  <a:lnTo>
                    <a:pt x="8810" y="14432"/>
                  </a:lnTo>
                  <a:cubicBezTo>
                    <a:pt x="8956" y="14390"/>
                    <a:pt x="9061" y="14348"/>
                    <a:pt x="9123" y="14160"/>
                  </a:cubicBezTo>
                  <a:cubicBezTo>
                    <a:pt x="9375" y="13427"/>
                    <a:pt x="9668" y="12716"/>
                    <a:pt x="9940" y="12025"/>
                  </a:cubicBezTo>
                  <a:cubicBezTo>
                    <a:pt x="10170" y="11398"/>
                    <a:pt x="10358" y="10749"/>
                    <a:pt x="10484" y="10058"/>
                  </a:cubicBezTo>
                  <a:cubicBezTo>
                    <a:pt x="10609" y="9494"/>
                    <a:pt x="10693" y="8887"/>
                    <a:pt x="10672" y="8280"/>
                  </a:cubicBezTo>
                  <a:cubicBezTo>
                    <a:pt x="10672" y="7799"/>
                    <a:pt x="10588" y="7359"/>
                    <a:pt x="10484" y="6899"/>
                  </a:cubicBezTo>
                  <a:cubicBezTo>
                    <a:pt x="10086" y="5016"/>
                    <a:pt x="9270" y="3363"/>
                    <a:pt x="7994" y="1940"/>
                  </a:cubicBezTo>
                  <a:cubicBezTo>
                    <a:pt x="7889" y="1835"/>
                    <a:pt x="7763" y="1710"/>
                    <a:pt x="7638" y="1605"/>
                  </a:cubicBezTo>
                  <a:cubicBezTo>
                    <a:pt x="7073" y="1166"/>
                    <a:pt x="6508" y="768"/>
                    <a:pt x="5880" y="455"/>
                  </a:cubicBezTo>
                  <a:cubicBezTo>
                    <a:pt x="5399" y="224"/>
                    <a:pt x="4918" y="78"/>
                    <a:pt x="4395" y="15"/>
                  </a:cubicBezTo>
                  <a:cubicBezTo>
                    <a:pt x="4279" y="6"/>
                    <a:pt x="4165" y="0"/>
                    <a:pt x="40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62"/>
            <p:cNvSpPr/>
            <p:nvPr/>
          </p:nvSpPr>
          <p:spPr>
            <a:xfrm>
              <a:off x="4794700" y="2952700"/>
              <a:ext cx="481800" cy="189675"/>
            </a:xfrm>
            <a:custGeom>
              <a:avLst/>
              <a:gdLst/>
              <a:ahLst/>
              <a:cxnLst/>
              <a:rect l="l" t="t" r="r" b="b"/>
              <a:pathLst>
                <a:path w="19272" h="7587" extrusionOk="0">
                  <a:moveTo>
                    <a:pt x="13244" y="1"/>
                  </a:moveTo>
                  <a:cubicBezTo>
                    <a:pt x="13058" y="1"/>
                    <a:pt x="12870" y="5"/>
                    <a:pt x="12680" y="11"/>
                  </a:cubicBezTo>
                  <a:cubicBezTo>
                    <a:pt x="10735" y="115"/>
                    <a:pt x="8872" y="638"/>
                    <a:pt x="7136" y="1643"/>
                  </a:cubicBezTo>
                  <a:cubicBezTo>
                    <a:pt x="6613" y="1956"/>
                    <a:pt x="6131" y="2312"/>
                    <a:pt x="5650" y="2689"/>
                  </a:cubicBezTo>
                  <a:cubicBezTo>
                    <a:pt x="5211" y="3024"/>
                    <a:pt x="4771" y="3358"/>
                    <a:pt x="4311" y="3672"/>
                  </a:cubicBezTo>
                  <a:cubicBezTo>
                    <a:pt x="3223" y="4467"/>
                    <a:pt x="2156" y="5262"/>
                    <a:pt x="1152" y="6162"/>
                  </a:cubicBezTo>
                  <a:cubicBezTo>
                    <a:pt x="817" y="6476"/>
                    <a:pt x="503" y="6769"/>
                    <a:pt x="189" y="7083"/>
                  </a:cubicBezTo>
                  <a:cubicBezTo>
                    <a:pt x="126" y="7125"/>
                    <a:pt x="84" y="7208"/>
                    <a:pt x="63" y="7250"/>
                  </a:cubicBezTo>
                  <a:cubicBezTo>
                    <a:pt x="1" y="7355"/>
                    <a:pt x="22" y="7459"/>
                    <a:pt x="126" y="7522"/>
                  </a:cubicBezTo>
                  <a:cubicBezTo>
                    <a:pt x="202" y="7564"/>
                    <a:pt x="298" y="7586"/>
                    <a:pt x="397" y="7586"/>
                  </a:cubicBezTo>
                  <a:cubicBezTo>
                    <a:pt x="544" y="7586"/>
                    <a:pt x="696" y="7538"/>
                    <a:pt x="796" y="7438"/>
                  </a:cubicBezTo>
                  <a:cubicBezTo>
                    <a:pt x="1779" y="6518"/>
                    <a:pt x="2804" y="5618"/>
                    <a:pt x="3872" y="4739"/>
                  </a:cubicBezTo>
                  <a:cubicBezTo>
                    <a:pt x="5190" y="3693"/>
                    <a:pt x="6550" y="2731"/>
                    <a:pt x="8014" y="1956"/>
                  </a:cubicBezTo>
                  <a:cubicBezTo>
                    <a:pt x="8454" y="1705"/>
                    <a:pt x="8914" y="1475"/>
                    <a:pt x="9395" y="1266"/>
                  </a:cubicBezTo>
                  <a:cubicBezTo>
                    <a:pt x="9919" y="1057"/>
                    <a:pt x="10463" y="910"/>
                    <a:pt x="11007" y="806"/>
                  </a:cubicBezTo>
                  <a:cubicBezTo>
                    <a:pt x="11707" y="659"/>
                    <a:pt x="12395" y="576"/>
                    <a:pt x="13090" y="576"/>
                  </a:cubicBezTo>
                  <a:cubicBezTo>
                    <a:pt x="13288" y="576"/>
                    <a:pt x="13486" y="583"/>
                    <a:pt x="13685" y="596"/>
                  </a:cubicBezTo>
                  <a:cubicBezTo>
                    <a:pt x="14459" y="638"/>
                    <a:pt x="15233" y="743"/>
                    <a:pt x="15965" y="952"/>
                  </a:cubicBezTo>
                  <a:cubicBezTo>
                    <a:pt x="16614" y="1140"/>
                    <a:pt x="17221" y="1371"/>
                    <a:pt x="17807" y="1664"/>
                  </a:cubicBezTo>
                  <a:cubicBezTo>
                    <a:pt x="18162" y="1852"/>
                    <a:pt x="18539" y="1956"/>
                    <a:pt x="18937" y="1977"/>
                  </a:cubicBezTo>
                  <a:cubicBezTo>
                    <a:pt x="19020" y="1977"/>
                    <a:pt x="19104" y="1977"/>
                    <a:pt x="19167" y="1956"/>
                  </a:cubicBezTo>
                  <a:cubicBezTo>
                    <a:pt x="19271" y="1956"/>
                    <a:pt x="19271" y="1873"/>
                    <a:pt x="19230" y="1810"/>
                  </a:cubicBezTo>
                  <a:cubicBezTo>
                    <a:pt x="19167" y="1768"/>
                    <a:pt x="19146" y="1747"/>
                    <a:pt x="19104" y="1705"/>
                  </a:cubicBezTo>
                  <a:cubicBezTo>
                    <a:pt x="18895" y="1601"/>
                    <a:pt x="18644" y="1475"/>
                    <a:pt x="18413" y="1392"/>
                  </a:cubicBezTo>
                  <a:cubicBezTo>
                    <a:pt x="18058" y="1245"/>
                    <a:pt x="17681" y="1140"/>
                    <a:pt x="17325" y="1015"/>
                  </a:cubicBezTo>
                  <a:cubicBezTo>
                    <a:pt x="16635" y="764"/>
                    <a:pt x="15986" y="534"/>
                    <a:pt x="15338" y="303"/>
                  </a:cubicBezTo>
                  <a:cubicBezTo>
                    <a:pt x="15128" y="220"/>
                    <a:pt x="14919" y="199"/>
                    <a:pt x="14710" y="136"/>
                  </a:cubicBezTo>
                  <a:cubicBezTo>
                    <a:pt x="14224" y="30"/>
                    <a:pt x="13738" y="1"/>
                    <a:pt x="13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62"/>
            <p:cNvSpPr/>
            <p:nvPr/>
          </p:nvSpPr>
          <p:spPr>
            <a:xfrm>
              <a:off x="4875775" y="3179325"/>
              <a:ext cx="279875" cy="231875"/>
            </a:xfrm>
            <a:custGeom>
              <a:avLst/>
              <a:gdLst/>
              <a:ahLst/>
              <a:cxnLst/>
              <a:rect l="l" t="t" r="r" b="b"/>
              <a:pathLst>
                <a:path w="11195" h="9275" extrusionOk="0">
                  <a:moveTo>
                    <a:pt x="9641" y="1"/>
                  </a:moveTo>
                  <a:cubicBezTo>
                    <a:pt x="9602" y="1"/>
                    <a:pt x="9562" y="2"/>
                    <a:pt x="9521" y="5"/>
                  </a:cubicBezTo>
                  <a:cubicBezTo>
                    <a:pt x="9207" y="5"/>
                    <a:pt x="8935" y="110"/>
                    <a:pt x="8684" y="257"/>
                  </a:cubicBezTo>
                  <a:cubicBezTo>
                    <a:pt x="8140" y="591"/>
                    <a:pt x="7680" y="1052"/>
                    <a:pt x="7324" y="1575"/>
                  </a:cubicBezTo>
                  <a:cubicBezTo>
                    <a:pt x="6989" y="2056"/>
                    <a:pt x="6676" y="2558"/>
                    <a:pt x="6320" y="3060"/>
                  </a:cubicBezTo>
                  <a:cubicBezTo>
                    <a:pt x="6069" y="3458"/>
                    <a:pt x="5797" y="3835"/>
                    <a:pt x="5525" y="4211"/>
                  </a:cubicBezTo>
                  <a:cubicBezTo>
                    <a:pt x="5023" y="4797"/>
                    <a:pt x="4499" y="5446"/>
                    <a:pt x="3976" y="6011"/>
                  </a:cubicBezTo>
                  <a:cubicBezTo>
                    <a:pt x="2846" y="7245"/>
                    <a:pt x="1549" y="8270"/>
                    <a:pt x="105" y="9107"/>
                  </a:cubicBezTo>
                  <a:cubicBezTo>
                    <a:pt x="85" y="9128"/>
                    <a:pt x="43" y="9128"/>
                    <a:pt x="22" y="9149"/>
                  </a:cubicBezTo>
                  <a:cubicBezTo>
                    <a:pt x="22" y="9149"/>
                    <a:pt x="1" y="9149"/>
                    <a:pt x="1" y="9170"/>
                  </a:cubicBezTo>
                  <a:cubicBezTo>
                    <a:pt x="22" y="9254"/>
                    <a:pt x="105" y="9275"/>
                    <a:pt x="189" y="9275"/>
                  </a:cubicBezTo>
                  <a:cubicBezTo>
                    <a:pt x="419" y="9254"/>
                    <a:pt x="650" y="9275"/>
                    <a:pt x="901" y="9170"/>
                  </a:cubicBezTo>
                  <a:cubicBezTo>
                    <a:pt x="1863" y="8752"/>
                    <a:pt x="2700" y="8187"/>
                    <a:pt x="3453" y="7475"/>
                  </a:cubicBezTo>
                  <a:cubicBezTo>
                    <a:pt x="4311" y="6722"/>
                    <a:pt x="5023" y="5822"/>
                    <a:pt x="5713" y="4923"/>
                  </a:cubicBezTo>
                  <a:cubicBezTo>
                    <a:pt x="6236" y="4211"/>
                    <a:pt x="6717" y="3500"/>
                    <a:pt x="7240" y="2767"/>
                  </a:cubicBezTo>
                  <a:cubicBezTo>
                    <a:pt x="7282" y="2726"/>
                    <a:pt x="7303" y="2684"/>
                    <a:pt x="7324" y="2663"/>
                  </a:cubicBezTo>
                  <a:cubicBezTo>
                    <a:pt x="7659" y="1868"/>
                    <a:pt x="8224" y="1282"/>
                    <a:pt x="8935" y="822"/>
                  </a:cubicBezTo>
                  <a:cubicBezTo>
                    <a:pt x="9186" y="696"/>
                    <a:pt x="9437" y="591"/>
                    <a:pt x="9730" y="591"/>
                  </a:cubicBezTo>
                  <a:cubicBezTo>
                    <a:pt x="9751" y="590"/>
                    <a:pt x="9772" y="589"/>
                    <a:pt x="9792" y="589"/>
                  </a:cubicBezTo>
                  <a:cubicBezTo>
                    <a:pt x="10056" y="589"/>
                    <a:pt x="10265" y="714"/>
                    <a:pt x="10421" y="947"/>
                  </a:cubicBezTo>
                  <a:cubicBezTo>
                    <a:pt x="10630" y="1261"/>
                    <a:pt x="10735" y="1596"/>
                    <a:pt x="10735" y="1951"/>
                  </a:cubicBezTo>
                  <a:cubicBezTo>
                    <a:pt x="10735" y="2516"/>
                    <a:pt x="10630" y="3039"/>
                    <a:pt x="10442" y="3563"/>
                  </a:cubicBezTo>
                  <a:cubicBezTo>
                    <a:pt x="10212" y="4253"/>
                    <a:pt x="9898" y="4923"/>
                    <a:pt x="9584" y="5592"/>
                  </a:cubicBezTo>
                  <a:cubicBezTo>
                    <a:pt x="9375" y="6073"/>
                    <a:pt x="9165" y="6555"/>
                    <a:pt x="9019" y="7078"/>
                  </a:cubicBezTo>
                  <a:cubicBezTo>
                    <a:pt x="8998" y="7161"/>
                    <a:pt x="8977" y="7245"/>
                    <a:pt x="8977" y="7287"/>
                  </a:cubicBezTo>
                  <a:cubicBezTo>
                    <a:pt x="9073" y="7348"/>
                    <a:pt x="9159" y="7376"/>
                    <a:pt x="9236" y="7376"/>
                  </a:cubicBezTo>
                  <a:cubicBezTo>
                    <a:pt x="9344" y="7376"/>
                    <a:pt x="9436" y="7322"/>
                    <a:pt x="9521" y="7224"/>
                  </a:cubicBezTo>
                  <a:cubicBezTo>
                    <a:pt x="9668" y="7057"/>
                    <a:pt x="9793" y="6848"/>
                    <a:pt x="9856" y="6638"/>
                  </a:cubicBezTo>
                  <a:cubicBezTo>
                    <a:pt x="9981" y="6262"/>
                    <a:pt x="10128" y="5885"/>
                    <a:pt x="10253" y="5508"/>
                  </a:cubicBezTo>
                  <a:cubicBezTo>
                    <a:pt x="10358" y="5195"/>
                    <a:pt x="10463" y="4860"/>
                    <a:pt x="10609" y="4609"/>
                  </a:cubicBezTo>
                  <a:cubicBezTo>
                    <a:pt x="10881" y="4148"/>
                    <a:pt x="11007" y="3688"/>
                    <a:pt x="11090" y="3186"/>
                  </a:cubicBezTo>
                  <a:cubicBezTo>
                    <a:pt x="11195" y="2642"/>
                    <a:pt x="11195" y="2056"/>
                    <a:pt x="11090" y="1512"/>
                  </a:cubicBezTo>
                  <a:cubicBezTo>
                    <a:pt x="11028" y="1219"/>
                    <a:pt x="10965" y="968"/>
                    <a:pt x="10797" y="696"/>
                  </a:cubicBezTo>
                  <a:cubicBezTo>
                    <a:pt x="10526" y="249"/>
                    <a:pt x="10146" y="1"/>
                    <a:pt x="96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62"/>
            <p:cNvSpPr/>
            <p:nvPr/>
          </p:nvSpPr>
          <p:spPr>
            <a:xfrm>
              <a:off x="5032900" y="2875350"/>
              <a:ext cx="481600" cy="255475"/>
            </a:xfrm>
            <a:custGeom>
              <a:avLst/>
              <a:gdLst/>
              <a:ahLst/>
              <a:cxnLst/>
              <a:rect l="l" t="t" r="r" b="b"/>
              <a:pathLst>
                <a:path w="19264" h="10219" extrusionOk="0">
                  <a:moveTo>
                    <a:pt x="4494" y="1"/>
                  </a:moveTo>
                  <a:cubicBezTo>
                    <a:pt x="4099" y="1"/>
                    <a:pt x="3702" y="17"/>
                    <a:pt x="3299" y="50"/>
                  </a:cubicBezTo>
                  <a:cubicBezTo>
                    <a:pt x="2525" y="92"/>
                    <a:pt x="1771" y="154"/>
                    <a:pt x="1039" y="238"/>
                  </a:cubicBezTo>
                  <a:cubicBezTo>
                    <a:pt x="809" y="259"/>
                    <a:pt x="600" y="301"/>
                    <a:pt x="391" y="364"/>
                  </a:cubicBezTo>
                  <a:cubicBezTo>
                    <a:pt x="286" y="384"/>
                    <a:pt x="181" y="447"/>
                    <a:pt x="160" y="468"/>
                  </a:cubicBezTo>
                  <a:cubicBezTo>
                    <a:pt x="98" y="489"/>
                    <a:pt x="77" y="573"/>
                    <a:pt x="56" y="615"/>
                  </a:cubicBezTo>
                  <a:cubicBezTo>
                    <a:pt x="1" y="743"/>
                    <a:pt x="58" y="807"/>
                    <a:pt x="157" y="807"/>
                  </a:cubicBezTo>
                  <a:cubicBezTo>
                    <a:pt x="171" y="807"/>
                    <a:pt x="187" y="806"/>
                    <a:pt x="202" y="803"/>
                  </a:cubicBezTo>
                  <a:lnTo>
                    <a:pt x="1688" y="657"/>
                  </a:lnTo>
                  <a:cubicBezTo>
                    <a:pt x="2378" y="573"/>
                    <a:pt x="3048" y="468"/>
                    <a:pt x="3759" y="447"/>
                  </a:cubicBezTo>
                  <a:cubicBezTo>
                    <a:pt x="4094" y="447"/>
                    <a:pt x="4471" y="468"/>
                    <a:pt x="4805" y="468"/>
                  </a:cubicBezTo>
                  <a:cubicBezTo>
                    <a:pt x="5015" y="468"/>
                    <a:pt x="5203" y="468"/>
                    <a:pt x="5412" y="447"/>
                  </a:cubicBezTo>
                  <a:cubicBezTo>
                    <a:pt x="5564" y="433"/>
                    <a:pt x="5714" y="426"/>
                    <a:pt x="5864" y="426"/>
                  </a:cubicBezTo>
                  <a:cubicBezTo>
                    <a:pt x="6354" y="426"/>
                    <a:pt x="6835" y="498"/>
                    <a:pt x="7316" y="594"/>
                  </a:cubicBezTo>
                  <a:cubicBezTo>
                    <a:pt x="8069" y="761"/>
                    <a:pt x="8802" y="1012"/>
                    <a:pt x="9513" y="1326"/>
                  </a:cubicBezTo>
                  <a:cubicBezTo>
                    <a:pt x="9911" y="1514"/>
                    <a:pt x="10308" y="1703"/>
                    <a:pt x="10727" y="1870"/>
                  </a:cubicBezTo>
                  <a:cubicBezTo>
                    <a:pt x="10936" y="1975"/>
                    <a:pt x="11145" y="2037"/>
                    <a:pt x="11354" y="2121"/>
                  </a:cubicBezTo>
                  <a:cubicBezTo>
                    <a:pt x="12087" y="2393"/>
                    <a:pt x="12735" y="2791"/>
                    <a:pt x="13363" y="3272"/>
                  </a:cubicBezTo>
                  <a:cubicBezTo>
                    <a:pt x="14158" y="3858"/>
                    <a:pt x="14870" y="4569"/>
                    <a:pt x="15539" y="5322"/>
                  </a:cubicBezTo>
                  <a:lnTo>
                    <a:pt x="17485" y="7603"/>
                  </a:lnTo>
                  <a:cubicBezTo>
                    <a:pt x="17652" y="7791"/>
                    <a:pt x="17757" y="8022"/>
                    <a:pt x="17862" y="8231"/>
                  </a:cubicBezTo>
                  <a:cubicBezTo>
                    <a:pt x="18008" y="8545"/>
                    <a:pt x="18155" y="8879"/>
                    <a:pt x="18301" y="9193"/>
                  </a:cubicBezTo>
                  <a:cubicBezTo>
                    <a:pt x="18427" y="9444"/>
                    <a:pt x="18573" y="9696"/>
                    <a:pt x="18782" y="9884"/>
                  </a:cubicBezTo>
                  <a:cubicBezTo>
                    <a:pt x="18887" y="9988"/>
                    <a:pt x="19013" y="10072"/>
                    <a:pt x="19138" y="10177"/>
                  </a:cubicBezTo>
                  <a:cubicBezTo>
                    <a:pt x="19159" y="10198"/>
                    <a:pt x="19222" y="10198"/>
                    <a:pt x="19264" y="10219"/>
                  </a:cubicBezTo>
                  <a:cubicBezTo>
                    <a:pt x="19243" y="10093"/>
                    <a:pt x="19243" y="9988"/>
                    <a:pt x="19222" y="9884"/>
                  </a:cubicBezTo>
                  <a:cubicBezTo>
                    <a:pt x="19075" y="9151"/>
                    <a:pt x="18741" y="8461"/>
                    <a:pt x="18322" y="7875"/>
                  </a:cubicBezTo>
                  <a:cubicBezTo>
                    <a:pt x="17904" y="7289"/>
                    <a:pt x="17443" y="6766"/>
                    <a:pt x="16941" y="6243"/>
                  </a:cubicBezTo>
                  <a:cubicBezTo>
                    <a:pt x="16606" y="5887"/>
                    <a:pt x="16230" y="5511"/>
                    <a:pt x="15895" y="5155"/>
                  </a:cubicBezTo>
                  <a:cubicBezTo>
                    <a:pt x="15748" y="4967"/>
                    <a:pt x="15581" y="4778"/>
                    <a:pt x="15435" y="4569"/>
                  </a:cubicBezTo>
                  <a:cubicBezTo>
                    <a:pt x="14619" y="3439"/>
                    <a:pt x="13572" y="2581"/>
                    <a:pt x="12317" y="1975"/>
                  </a:cubicBezTo>
                  <a:cubicBezTo>
                    <a:pt x="11626" y="1640"/>
                    <a:pt x="10957" y="1410"/>
                    <a:pt x="10225" y="1242"/>
                  </a:cubicBezTo>
                  <a:cubicBezTo>
                    <a:pt x="10141" y="1221"/>
                    <a:pt x="10099" y="1201"/>
                    <a:pt x="10015" y="1180"/>
                  </a:cubicBezTo>
                  <a:cubicBezTo>
                    <a:pt x="9409" y="887"/>
                    <a:pt x="8781" y="657"/>
                    <a:pt x="8132" y="468"/>
                  </a:cubicBezTo>
                  <a:cubicBezTo>
                    <a:pt x="7546" y="301"/>
                    <a:pt x="6981" y="196"/>
                    <a:pt x="6396" y="133"/>
                  </a:cubicBezTo>
                  <a:cubicBezTo>
                    <a:pt x="5752" y="43"/>
                    <a:pt x="5125" y="1"/>
                    <a:pt x="44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62"/>
            <p:cNvSpPr/>
            <p:nvPr/>
          </p:nvSpPr>
          <p:spPr>
            <a:xfrm>
              <a:off x="4792625" y="2927050"/>
              <a:ext cx="435225" cy="173725"/>
            </a:xfrm>
            <a:custGeom>
              <a:avLst/>
              <a:gdLst/>
              <a:ahLst/>
              <a:cxnLst/>
              <a:rect l="l" t="t" r="r" b="b"/>
              <a:pathLst>
                <a:path w="17409" h="6949" extrusionOk="0">
                  <a:moveTo>
                    <a:pt x="13755" y="1"/>
                  </a:moveTo>
                  <a:cubicBezTo>
                    <a:pt x="13355" y="1"/>
                    <a:pt x="12952" y="11"/>
                    <a:pt x="12554" y="11"/>
                  </a:cubicBezTo>
                  <a:cubicBezTo>
                    <a:pt x="11675" y="11"/>
                    <a:pt x="10838" y="200"/>
                    <a:pt x="9981" y="388"/>
                  </a:cubicBezTo>
                  <a:cubicBezTo>
                    <a:pt x="8976" y="597"/>
                    <a:pt x="8035" y="911"/>
                    <a:pt x="7114" y="1329"/>
                  </a:cubicBezTo>
                  <a:cubicBezTo>
                    <a:pt x="6633" y="1560"/>
                    <a:pt x="6131" y="1853"/>
                    <a:pt x="5691" y="2166"/>
                  </a:cubicBezTo>
                  <a:cubicBezTo>
                    <a:pt x="5608" y="2250"/>
                    <a:pt x="5503" y="2271"/>
                    <a:pt x="5419" y="2313"/>
                  </a:cubicBezTo>
                  <a:cubicBezTo>
                    <a:pt x="4750" y="2627"/>
                    <a:pt x="4143" y="3045"/>
                    <a:pt x="3557" y="3526"/>
                  </a:cubicBezTo>
                  <a:cubicBezTo>
                    <a:pt x="2992" y="3966"/>
                    <a:pt x="2469" y="4468"/>
                    <a:pt x="1925" y="4928"/>
                  </a:cubicBezTo>
                  <a:cubicBezTo>
                    <a:pt x="1360" y="5410"/>
                    <a:pt x="816" y="5870"/>
                    <a:pt x="251" y="6288"/>
                  </a:cubicBezTo>
                  <a:cubicBezTo>
                    <a:pt x="146" y="6372"/>
                    <a:pt x="63" y="6477"/>
                    <a:pt x="42" y="6602"/>
                  </a:cubicBezTo>
                  <a:cubicBezTo>
                    <a:pt x="0" y="6749"/>
                    <a:pt x="42" y="6853"/>
                    <a:pt x="146" y="6895"/>
                  </a:cubicBezTo>
                  <a:cubicBezTo>
                    <a:pt x="192" y="6932"/>
                    <a:pt x="242" y="6948"/>
                    <a:pt x="293" y="6948"/>
                  </a:cubicBezTo>
                  <a:cubicBezTo>
                    <a:pt x="357" y="6948"/>
                    <a:pt x="423" y="6921"/>
                    <a:pt x="481" y="6874"/>
                  </a:cubicBezTo>
                  <a:lnTo>
                    <a:pt x="1109" y="6330"/>
                  </a:lnTo>
                  <a:cubicBezTo>
                    <a:pt x="2804" y="4866"/>
                    <a:pt x="4645" y="3526"/>
                    <a:pt x="6591" y="2397"/>
                  </a:cubicBezTo>
                  <a:cubicBezTo>
                    <a:pt x="7114" y="2083"/>
                    <a:pt x="7700" y="1790"/>
                    <a:pt x="8244" y="1518"/>
                  </a:cubicBezTo>
                  <a:cubicBezTo>
                    <a:pt x="8307" y="1476"/>
                    <a:pt x="8349" y="1476"/>
                    <a:pt x="8411" y="1455"/>
                  </a:cubicBezTo>
                  <a:lnTo>
                    <a:pt x="10608" y="827"/>
                  </a:lnTo>
                  <a:cubicBezTo>
                    <a:pt x="11278" y="639"/>
                    <a:pt x="11989" y="513"/>
                    <a:pt x="12701" y="493"/>
                  </a:cubicBezTo>
                  <a:cubicBezTo>
                    <a:pt x="12790" y="487"/>
                    <a:pt x="12880" y="484"/>
                    <a:pt x="12970" y="484"/>
                  </a:cubicBezTo>
                  <a:cubicBezTo>
                    <a:pt x="13215" y="484"/>
                    <a:pt x="13460" y="504"/>
                    <a:pt x="13705" y="534"/>
                  </a:cubicBezTo>
                  <a:cubicBezTo>
                    <a:pt x="13789" y="534"/>
                    <a:pt x="13851" y="534"/>
                    <a:pt x="13893" y="513"/>
                  </a:cubicBezTo>
                  <a:cubicBezTo>
                    <a:pt x="14042" y="464"/>
                    <a:pt x="14190" y="443"/>
                    <a:pt x="14338" y="443"/>
                  </a:cubicBezTo>
                  <a:cubicBezTo>
                    <a:pt x="14504" y="443"/>
                    <a:pt x="14669" y="469"/>
                    <a:pt x="14835" y="513"/>
                  </a:cubicBezTo>
                  <a:cubicBezTo>
                    <a:pt x="15232" y="618"/>
                    <a:pt x="15588" y="827"/>
                    <a:pt x="15986" y="1016"/>
                  </a:cubicBezTo>
                  <a:cubicBezTo>
                    <a:pt x="16279" y="1141"/>
                    <a:pt x="16572" y="1267"/>
                    <a:pt x="16885" y="1309"/>
                  </a:cubicBezTo>
                  <a:cubicBezTo>
                    <a:pt x="16907" y="1311"/>
                    <a:pt x="16929" y="1313"/>
                    <a:pt x="16951" y="1313"/>
                  </a:cubicBezTo>
                  <a:cubicBezTo>
                    <a:pt x="17101" y="1313"/>
                    <a:pt x="17263" y="1253"/>
                    <a:pt x="17408" y="1162"/>
                  </a:cubicBezTo>
                  <a:cubicBezTo>
                    <a:pt x="17116" y="848"/>
                    <a:pt x="16802" y="618"/>
                    <a:pt x="16425" y="430"/>
                  </a:cubicBezTo>
                  <a:cubicBezTo>
                    <a:pt x="15965" y="200"/>
                    <a:pt x="15463" y="95"/>
                    <a:pt x="14939" y="53"/>
                  </a:cubicBezTo>
                  <a:cubicBezTo>
                    <a:pt x="14552" y="11"/>
                    <a:pt x="14155" y="1"/>
                    <a:pt x="13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62"/>
            <p:cNvSpPr/>
            <p:nvPr/>
          </p:nvSpPr>
          <p:spPr>
            <a:xfrm>
              <a:off x="5205325" y="2737950"/>
              <a:ext cx="367775" cy="262100"/>
            </a:xfrm>
            <a:custGeom>
              <a:avLst/>
              <a:gdLst/>
              <a:ahLst/>
              <a:cxnLst/>
              <a:rect l="l" t="t" r="r" b="b"/>
              <a:pathLst>
                <a:path w="14711" h="10484" extrusionOk="0">
                  <a:moveTo>
                    <a:pt x="1" y="1"/>
                  </a:moveTo>
                  <a:lnTo>
                    <a:pt x="1" y="1"/>
                  </a:lnTo>
                  <a:cubicBezTo>
                    <a:pt x="43" y="126"/>
                    <a:pt x="126" y="189"/>
                    <a:pt x="210" y="231"/>
                  </a:cubicBezTo>
                  <a:cubicBezTo>
                    <a:pt x="398" y="399"/>
                    <a:pt x="628" y="503"/>
                    <a:pt x="859" y="566"/>
                  </a:cubicBezTo>
                  <a:lnTo>
                    <a:pt x="2281" y="963"/>
                  </a:lnTo>
                  <a:cubicBezTo>
                    <a:pt x="2825" y="1131"/>
                    <a:pt x="3411" y="1256"/>
                    <a:pt x="3893" y="1507"/>
                  </a:cubicBezTo>
                  <a:cubicBezTo>
                    <a:pt x="4771" y="1968"/>
                    <a:pt x="5608" y="2428"/>
                    <a:pt x="6403" y="2972"/>
                  </a:cubicBezTo>
                  <a:cubicBezTo>
                    <a:pt x="7805" y="3914"/>
                    <a:pt x="9103" y="4939"/>
                    <a:pt x="10358" y="6048"/>
                  </a:cubicBezTo>
                  <a:cubicBezTo>
                    <a:pt x="10944" y="6529"/>
                    <a:pt x="11488" y="7031"/>
                    <a:pt x="12053" y="7533"/>
                  </a:cubicBezTo>
                  <a:cubicBezTo>
                    <a:pt x="12116" y="7575"/>
                    <a:pt x="12157" y="7617"/>
                    <a:pt x="12199" y="7659"/>
                  </a:cubicBezTo>
                  <a:cubicBezTo>
                    <a:pt x="12534" y="8098"/>
                    <a:pt x="12952" y="8517"/>
                    <a:pt x="13350" y="8935"/>
                  </a:cubicBezTo>
                  <a:cubicBezTo>
                    <a:pt x="13727" y="9333"/>
                    <a:pt x="14103" y="9751"/>
                    <a:pt x="14438" y="10149"/>
                  </a:cubicBezTo>
                  <a:cubicBezTo>
                    <a:pt x="14522" y="10254"/>
                    <a:pt x="14605" y="10358"/>
                    <a:pt x="14710" y="10484"/>
                  </a:cubicBezTo>
                  <a:lnTo>
                    <a:pt x="14710" y="10295"/>
                  </a:lnTo>
                  <a:cubicBezTo>
                    <a:pt x="14647" y="9668"/>
                    <a:pt x="14396" y="9145"/>
                    <a:pt x="14020" y="8684"/>
                  </a:cubicBezTo>
                  <a:cubicBezTo>
                    <a:pt x="13727" y="8349"/>
                    <a:pt x="13413" y="8036"/>
                    <a:pt x="13078" y="7743"/>
                  </a:cubicBezTo>
                  <a:cubicBezTo>
                    <a:pt x="12764" y="7450"/>
                    <a:pt x="12429" y="7220"/>
                    <a:pt x="12116" y="6927"/>
                  </a:cubicBezTo>
                  <a:cubicBezTo>
                    <a:pt x="11718" y="6592"/>
                    <a:pt x="11362" y="6215"/>
                    <a:pt x="10965" y="5880"/>
                  </a:cubicBezTo>
                  <a:cubicBezTo>
                    <a:pt x="9437" y="4500"/>
                    <a:pt x="7805" y="3265"/>
                    <a:pt x="6090" y="2135"/>
                  </a:cubicBezTo>
                  <a:cubicBezTo>
                    <a:pt x="5776" y="1926"/>
                    <a:pt x="5462" y="1717"/>
                    <a:pt x="5148" y="1549"/>
                  </a:cubicBezTo>
                  <a:cubicBezTo>
                    <a:pt x="4834" y="1361"/>
                    <a:pt x="4520" y="1194"/>
                    <a:pt x="4185" y="1068"/>
                  </a:cubicBezTo>
                  <a:cubicBezTo>
                    <a:pt x="3683" y="859"/>
                    <a:pt x="3181" y="650"/>
                    <a:pt x="2700" y="503"/>
                  </a:cubicBezTo>
                  <a:cubicBezTo>
                    <a:pt x="2009" y="294"/>
                    <a:pt x="1319" y="106"/>
                    <a:pt x="608" y="43"/>
                  </a:cubicBezTo>
                  <a:cubicBezTo>
                    <a:pt x="419" y="22"/>
                    <a:pt x="231" y="2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62"/>
            <p:cNvSpPr/>
            <p:nvPr/>
          </p:nvSpPr>
          <p:spPr>
            <a:xfrm>
              <a:off x="5057825" y="2786000"/>
              <a:ext cx="406450" cy="169075"/>
            </a:xfrm>
            <a:custGeom>
              <a:avLst/>
              <a:gdLst/>
              <a:ahLst/>
              <a:cxnLst/>
              <a:rect l="l" t="t" r="r" b="b"/>
              <a:pathLst>
                <a:path w="16258" h="6763" extrusionOk="0">
                  <a:moveTo>
                    <a:pt x="4591" y="0"/>
                  </a:moveTo>
                  <a:cubicBezTo>
                    <a:pt x="4160" y="0"/>
                    <a:pt x="3733" y="36"/>
                    <a:pt x="3306" y="88"/>
                  </a:cubicBezTo>
                  <a:cubicBezTo>
                    <a:pt x="2637" y="171"/>
                    <a:pt x="1925" y="255"/>
                    <a:pt x="1235" y="360"/>
                  </a:cubicBezTo>
                  <a:cubicBezTo>
                    <a:pt x="900" y="401"/>
                    <a:pt x="565" y="485"/>
                    <a:pt x="230" y="569"/>
                  </a:cubicBezTo>
                  <a:lnTo>
                    <a:pt x="0" y="632"/>
                  </a:lnTo>
                  <a:cubicBezTo>
                    <a:pt x="105" y="694"/>
                    <a:pt x="210" y="715"/>
                    <a:pt x="314" y="715"/>
                  </a:cubicBezTo>
                  <a:cubicBezTo>
                    <a:pt x="565" y="715"/>
                    <a:pt x="795" y="715"/>
                    <a:pt x="1067" y="694"/>
                  </a:cubicBezTo>
                  <a:cubicBezTo>
                    <a:pt x="1689" y="619"/>
                    <a:pt x="2311" y="565"/>
                    <a:pt x="2941" y="565"/>
                  </a:cubicBezTo>
                  <a:cubicBezTo>
                    <a:pt x="3180" y="565"/>
                    <a:pt x="3420" y="573"/>
                    <a:pt x="3662" y="590"/>
                  </a:cubicBezTo>
                  <a:cubicBezTo>
                    <a:pt x="4499" y="632"/>
                    <a:pt x="5357" y="736"/>
                    <a:pt x="6194" y="925"/>
                  </a:cubicBezTo>
                  <a:cubicBezTo>
                    <a:pt x="6759" y="1050"/>
                    <a:pt x="7344" y="1218"/>
                    <a:pt x="7909" y="1406"/>
                  </a:cubicBezTo>
                  <a:cubicBezTo>
                    <a:pt x="8684" y="1657"/>
                    <a:pt x="9437" y="1950"/>
                    <a:pt x="10169" y="2306"/>
                  </a:cubicBezTo>
                  <a:cubicBezTo>
                    <a:pt x="10483" y="2473"/>
                    <a:pt x="10734" y="2661"/>
                    <a:pt x="11027" y="2870"/>
                  </a:cubicBezTo>
                  <a:cubicBezTo>
                    <a:pt x="12073" y="3603"/>
                    <a:pt x="13015" y="4440"/>
                    <a:pt x="13977" y="5235"/>
                  </a:cubicBezTo>
                  <a:cubicBezTo>
                    <a:pt x="14396" y="5611"/>
                    <a:pt x="14856" y="5967"/>
                    <a:pt x="15275" y="6344"/>
                  </a:cubicBezTo>
                  <a:cubicBezTo>
                    <a:pt x="15526" y="6574"/>
                    <a:pt x="15839" y="6679"/>
                    <a:pt x="16174" y="6762"/>
                  </a:cubicBezTo>
                  <a:lnTo>
                    <a:pt x="16258" y="6762"/>
                  </a:lnTo>
                  <a:cubicBezTo>
                    <a:pt x="16070" y="6490"/>
                    <a:pt x="15902" y="6281"/>
                    <a:pt x="15693" y="6072"/>
                  </a:cubicBezTo>
                  <a:cubicBezTo>
                    <a:pt x="15316" y="5695"/>
                    <a:pt x="14877" y="5319"/>
                    <a:pt x="14459" y="4984"/>
                  </a:cubicBezTo>
                  <a:cubicBezTo>
                    <a:pt x="14019" y="4649"/>
                    <a:pt x="13538" y="4272"/>
                    <a:pt x="13119" y="3875"/>
                  </a:cubicBezTo>
                  <a:cubicBezTo>
                    <a:pt x="12617" y="3435"/>
                    <a:pt x="12094" y="3038"/>
                    <a:pt x="11550" y="2682"/>
                  </a:cubicBezTo>
                  <a:cubicBezTo>
                    <a:pt x="10797" y="2159"/>
                    <a:pt x="10002" y="1678"/>
                    <a:pt x="9144" y="1301"/>
                  </a:cubicBezTo>
                  <a:cubicBezTo>
                    <a:pt x="8558" y="1050"/>
                    <a:pt x="7993" y="820"/>
                    <a:pt x="7386" y="694"/>
                  </a:cubicBezTo>
                  <a:cubicBezTo>
                    <a:pt x="7324" y="673"/>
                    <a:pt x="7198" y="632"/>
                    <a:pt x="7135" y="590"/>
                  </a:cubicBezTo>
                  <a:cubicBezTo>
                    <a:pt x="6612" y="297"/>
                    <a:pt x="6026" y="109"/>
                    <a:pt x="5399" y="46"/>
                  </a:cubicBezTo>
                  <a:cubicBezTo>
                    <a:pt x="5127" y="14"/>
                    <a:pt x="4858" y="0"/>
                    <a:pt x="45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62"/>
            <p:cNvSpPr/>
            <p:nvPr/>
          </p:nvSpPr>
          <p:spPr>
            <a:xfrm>
              <a:off x="4910825" y="3219725"/>
              <a:ext cx="220250" cy="246925"/>
            </a:xfrm>
            <a:custGeom>
              <a:avLst/>
              <a:gdLst/>
              <a:ahLst/>
              <a:cxnLst/>
              <a:rect l="l" t="t" r="r" b="b"/>
              <a:pathLst>
                <a:path w="8810" h="9877" extrusionOk="0">
                  <a:moveTo>
                    <a:pt x="8569" y="1"/>
                  </a:moveTo>
                  <a:cubicBezTo>
                    <a:pt x="8512" y="1"/>
                    <a:pt x="8461" y="29"/>
                    <a:pt x="8391" y="84"/>
                  </a:cubicBezTo>
                  <a:cubicBezTo>
                    <a:pt x="8245" y="210"/>
                    <a:pt x="8161" y="377"/>
                    <a:pt x="8098" y="545"/>
                  </a:cubicBezTo>
                  <a:cubicBezTo>
                    <a:pt x="7973" y="900"/>
                    <a:pt x="7826" y="1256"/>
                    <a:pt x="7701" y="1591"/>
                  </a:cubicBezTo>
                  <a:cubicBezTo>
                    <a:pt x="7617" y="1884"/>
                    <a:pt x="7512" y="2156"/>
                    <a:pt x="7303" y="2386"/>
                  </a:cubicBezTo>
                  <a:cubicBezTo>
                    <a:pt x="7261" y="2407"/>
                    <a:pt x="7261" y="2491"/>
                    <a:pt x="7240" y="2574"/>
                  </a:cubicBezTo>
                  <a:cubicBezTo>
                    <a:pt x="6989" y="3348"/>
                    <a:pt x="6550" y="4060"/>
                    <a:pt x="6090" y="4708"/>
                  </a:cubicBezTo>
                  <a:cubicBezTo>
                    <a:pt x="5671" y="5252"/>
                    <a:pt x="5253" y="5838"/>
                    <a:pt x="4855" y="6403"/>
                  </a:cubicBezTo>
                  <a:cubicBezTo>
                    <a:pt x="4667" y="6675"/>
                    <a:pt x="4457" y="6884"/>
                    <a:pt x="4206" y="7073"/>
                  </a:cubicBezTo>
                  <a:cubicBezTo>
                    <a:pt x="2909" y="7931"/>
                    <a:pt x="1591" y="8705"/>
                    <a:pt x="189" y="9479"/>
                  </a:cubicBezTo>
                  <a:cubicBezTo>
                    <a:pt x="147" y="9500"/>
                    <a:pt x="84" y="9542"/>
                    <a:pt x="1" y="9584"/>
                  </a:cubicBezTo>
                  <a:cubicBezTo>
                    <a:pt x="105" y="9793"/>
                    <a:pt x="273" y="9877"/>
                    <a:pt x="482" y="9877"/>
                  </a:cubicBezTo>
                  <a:cubicBezTo>
                    <a:pt x="796" y="9877"/>
                    <a:pt x="1089" y="9751"/>
                    <a:pt x="1319" y="9584"/>
                  </a:cubicBezTo>
                  <a:cubicBezTo>
                    <a:pt x="1424" y="9500"/>
                    <a:pt x="1549" y="9437"/>
                    <a:pt x="1675" y="9395"/>
                  </a:cubicBezTo>
                  <a:cubicBezTo>
                    <a:pt x="2867" y="8956"/>
                    <a:pt x="3934" y="8349"/>
                    <a:pt x="4855" y="7449"/>
                  </a:cubicBezTo>
                  <a:cubicBezTo>
                    <a:pt x="5001" y="7303"/>
                    <a:pt x="5169" y="7136"/>
                    <a:pt x="5294" y="6989"/>
                  </a:cubicBezTo>
                  <a:cubicBezTo>
                    <a:pt x="5901" y="6257"/>
                    <a:pt x="6487" y="5524"/>
                    <a:pt x="6989" y="4708"/>
                  </a:cubicBezTo>
                  <a:cubicBezTo>
                    <a:pt x="7533" y="3788"/>
                    <a:pt x="8014" y="2846"/>
                    <a:pt x="8349" y="1842"/>
                  </a:cubicBezTo>
                  <a:cubicBezTo>
                    <a:pt x="8538" y="1340"/>
                    <a:pt x="8663" y="817"/>
                    <a:pt x="8768" y="294"/>
                  </a:cubicBezTo>
                  <a:cubicBezTo>
                    <a:pt x="8810" y="105"/>
                    <a:pt x="8810" y="105"/>
                    <a:pt x="8663" y="22"/>
                  </a:cubicBezTo>
                  <a:cubicBezTo>
                    <a:pt x="8628" y="8"/>
                    <a:pt x="8598" y="1"/>
                    <a:pt x="8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62"/>
            <p:cNvSpPr/>
            <p:nvPr/>
          </p:nvSpPr>
          <p:spPr>
            <a:xfrm>
              <a:off x="5145700" y="3189900"/>
              <a:ext cx="174225" cy="402650"/>
            </a:xfrm>
            <a:custGeom>
              <a:avLst/>
              <a:gdLst/>
              <a:ahLst/>
              <a:cxnLst/>
              <a:rect l="l" t="t" r="r" b="b"/>
              <a:pathLst>
                <a:path w="6969" h="16106" extrusionOk="0">
                  <a:moveTo>
                    <a:pt x="6026" y="1"/>
                  </a:moveTo>
                  <a:cubicBezTo>
                    <a:pt x="6047" y="64"/>
                    <a:pt x="6047" y="127"/>
                    <a:pt x="6047" y="210"/>
                  </a:cubicBezTo>
                  <a:cubicBezTo>
                    <a:pt x="6131" y="796"/>
                    <a:pt x="6236" y="1403"/>
                    <a:pt x="6319" y="2010"/>
                  </a:cubicBezTo>
                  <a:cubicBezTo>
                    <a:pt x="6424" y="2679"/>
                    <a:pt x="6487" y="3370"/>
                    <a:pt x="6487" y="4039"/>
                  </a:cubicBezTo>
                  <a:cubicBezTo>
                    <a:pt x="6487" y="4667"/>
                    <a:pt x="6382" y="5274"/>
                    <a:pt x="6215" y="5881"/>
                  </a:cubicBezTo>
                  <a:cubicBezTo>
                    <a:pt x="6110" y="6215"/>
                    <a:pt x="6026" y="6529"/>
                    <a:pt x="5922" y="6864"/>
                  </a:cubicBezTo>
                  <a:cubicBezTo>
                    <a:pt x="5545" y="8119"/>
                    <a:pt x="5085" y="9312"/>
                    <a:pt x="4457" y="10463"/>
                  </a:cubicBezTo>
                  <a:cubicBezTo>
                    <a:pt x="3955" y="11404"/>
                    <a:pt x="3411" y="12346"/>
                    <a:pt x="2783" y="13204"/>
                  </a:cubicBezTo>
                  <a:cubicBezTo>
                    <a:pt x="2239" y="13936"/>
                    <a:pt x="1653" y="14606"/>
                    <a:pt x="984" y="15233"/>
                  </a:cubicBezTo>
                  <a:cubicBezTo>
                    <a:pt x="879" y="15317"/>
                    <a:pt x="796" y="15380"/>
                    <a:pt x="670" y="15401"/>
                  </a:cubicBezTo>
                  <a:cubicBezTo>
                    <a:pt x="503" y="15422"/>
                    <a:pt x="377" y="15484"/>
                    <a:pt x="210" y="15526"/>
                  </a:cubicBezTo>
                  <a:cubicBezTo>
                    <a:pt x="84" y="15589"/>
                    <a:pt x="0" y="15652"/>
                    <a:pt x="0" y="15819"/>
                  </a:cubicBezTo>
                  <a:cubicBezTo>
                    <a:pt x="42" y="15966"/>
                    <a:pt x="168" y="16049"/>
                    <a:pt x="293" y="16070"/>
                  </a:cubicBezTo>
                  <a:cubicBezTo>
                    <a:pt x="356" y="16094"/>
                    <a:pt x="419" y="16106"/>
                    <a:pt x="481" y="16106"/>
                  </a:cubicBezTo>
                  <a:cubicBezTo>
                    <a:pt x="583" y="16106"/>
                    <a:pt x="683" y="16073"/>
                    <a:pt x="775" y="16008"/>
                  </a:cubicBezTo>
                  <a:cubicBezTo>
                    <a:pt x="837" y="15945"/>
                    <a:pt x="942" y="15861"/>
                    <a:pt x="1005" y="15798"/>
                  </a:cubicBezTo>
                  <a:cubicBezTo>
                    <a:pt x="1109" y="15652"/>
                    <a:pt x="1214" y="15589"/>
                    <a:pt x="1319" y="15505"/>
                  </a:cubicBezTo>
                  <a:cubicBezTo>
                    <a:pt x="2093" y="14961"/>
                    <a:pt x="2721" y="14250"/>
                    <a:pt x="3306" y="13455"/>
                  </a:cubicBezTo>
                  <a:cubicBezTo>
                    <a:pt x="3913" y="12618"/>
                    <a:pt x="4436" y="11739"/>
                    <a:pt x="4876" y="10818"/>
                  </a:cubicBezTo>
                  <a:cubicBezTo>
                    <a:pt x="5190" y="10212"/>
                    <a:pt x="5420" y="9626"/>
                    <a:pt x="5692" y="8998"/>
                  </a:cubicBezTo>
                  <a:cubicBezTo>
                    <a:pt x="5901" y="8412"/>
                    <a:pt x="6131" y="7847"/>
                    <a:pt x="6319" y="7261"/>
                  </a:cubicBezTo>
                  <a:cubicBezTo>
                    <a:pt x="6529" y="6613"/>
                    <a:pt x="6696" y="5922"/>
                    <a:pt x="6780" y="5253"/>
                  </a:cubicBezTo>
                  <a:cubicBezTo>
                    <a:pt x="6842" y="4855"/>
                    <a:pt x="6884" y="4458"/>
                    <a:pt x="6905" y="4039"/>
                  </a:cubicBezTo>
                  <a:cubicBezTo>
                    <a:pt x="6968" y="3056"/>
                    <a:pt x="6947" y="2093"/>
                    <a:pt x="6633" y="1110"/>
                  </a:cubicBezTo>
                  <a:cubicBezTo>
                    <a:pt x="6529" y="754"/>
                    <a:pt x="6361" y="440"/>
                    <a:pt x="6152" y="127"/>
                  </a:cubicBezTo>
                  <a:cubicBezTo>
                    <a:pt x="6131" y="64"/>
                    <a:pt x="6068" y="43"/>
                    <a:pt x="60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62"/>
            <p:cNvSpPr/>
            <p:nvPr/>
          </p:nvSpPr>
          <p:spPr>
            <a:xfrm>
              <a:off x="4783725" y="2766725"/>
              <a:ext cx="351525" cy="151125"/>
            </a:xfrm>
            <a:custGeom>
              <a:avLst/>
              <a:gdLst/>
              <a:ahLst/>
              <a:cxnLst/>
              <a:rect l="l" t="t" r="r" b="b"/>
              <a:pathLst>
                <a:path w="14061" h="6045" extrusionOk="0">
                  <a:moveTo>
                    <a:pt x="13412" y="1"/>
                  </a:moveTo>
                  <a:cubicBezTo>
                    <a:pt x="12303" y="1"/>
                    <a:pt x="11257" y="189"/>
                    <a:pt x="10211" y="440"/>
                  </a:cubicBezTo>
                  <a:cubicBezTo>
                    <a:pt x="9374" y="649"/>
                    <a:pt x="8516" y="880"/>
                    <a:pt x="7679" y="1172"/>
                  </a:cubicBezTo>
                  <a:cubicBezTo>
                    <a:pt x="6717" y="1507"/>
                    <a:pt x="5775" y="1989"/>
                    <a:pt x="4855" y="2491"/>
                  </a:cubicBezTo>
                  <a:cubicBezTo>
                    <a:pt x="4039" y="2951"/>
                    <a:pt x="3243" y="3432"/>
                    <a:pt x="2427" y="3872"/>
                  </a:cubicBezTo>
                  <a:cubicBezTo>
                    <a:pt x="1925" y="4165"/>
                    <a:pt x="1465" y="4499"/>
                    <a:pt x="1046" y="4897"/>
                  </a:cubicBezTo>
                  <a:cubicBezTo>
                    <a:pt x="774" y="5127"/>
                    <a:pt x="523" y="5378"/>
                    <a:pt x="272" y="5629"/>
                  </a:cubicBezTo>
                  <a:cubicBezTo>
                    <a:pt x="210" y="5692"/>
                    <a:pt x="126" y="5797"/>
                    <a:pt x="63" y="5880"/>
                  </a:cubicBezTo>
                  <a:cubicBezTo>
                    <a:pt x="42" y="5901"/>
                    <a:pt x="21" y="5964"/>
                    <a:pt x="0" y="6027"/>
                  </a:cubicBezTo>
                  <a:cubicBezTo>
                    <a:pt x="31" y="6039"/>
                    <a:pt x="58" y="6044"/>
                    <a:pt x="83" y="6044"/>
                  </a:cubicBezTo>
                  <a:cubicBezTo>
                    <a:pt x="143" y="6044"/>
                    <a:pt x="192" y="6015"/>
                    <a:pt x="251" y="5985"/>
                  </a:cubicBezTo>
                  <a:cubicBezTo>
                    <a:pt x="670" y="5755"/>
                    <a:pt x="1088" y="5546"/>
                    <a:pt x="1486" y="5294"/>
                  </a:cubicBezTo>
                  <a:cubicBezTo>
                    <a:pt x="2030" y="4981"/>
                    <a:pt x="2532" y="4625"/>
                    <a:pt x="3055" y="4290"/>
                  </a:cubicBezTo>
                  <a:cubicBezTo>
                    <a:pt x="3725" y="3851"/>
                    <a:pt x="4415" y="3411"/>
                    <a:pt x="5148" y="3118"/>
                  </a:cubicBezTo>
                  <a:cubicBezTo>
                    <a:pt x="5210" y="3077"/>
                    <a:pt x="5252" y="3056"/>
                    <a:pt x="5273" y="3035"/>
                  </a:cubicBezTo>
                  <a:cubicBezTo>
                    <a:pt x="5817" y="2512"/>
                    <a:pt x="6487" y="2135"/>
                    <a:pt x="7219" y="1926"/>
                  </a:cubicBezTo>
                  <a:cubicBezTo>
                    <a:pt x="7763" y="1779"/>
                    <a:pt x="8328" y="1654"/>
                    <a:pt x="8893" y="1486"/>
                  </a:cubicBezTo>
                  <a:cubicBezTo>
                    <a:pt x="9228" y="1403"/>
                    <a:pt x="9541" y="1298"/>
                    <a:pt x="9876" y="1235"/>
                  </a:cubicBezTo>
                  <a:lnTo>
                    <a:pt x="10044" y="1152"/>
                  </a:lnTo>
                  <a:cubicBezTo>
                    <a:pt x="10358" y="942"/>
                    <a:pt x="10713" y="838"/>
                    <a:pt x="11090" y="775"/>
                  </a:cubicBezTo>
                  <a:cubicBezTo>
                    <a:pt x="11550" y="733"/>
                    <a:pt x="12031" y="733"/>
                    <a:pt x="12471" y="670"/>
                  </a:cubicBezTo>
                  <a:cubicBezTo>
                    <a:pt x="12764" y="649"/>
                    <a:pt x="13036" y="608"/>
                    <a:pt x="13329" y="545"/>
                  </a:cubicBezTo>
                  <a:cubicBezTo>
                    <a:pt x="13538" y="524"/>
                    <a:pt x="13726" y="419"/>
                    <a:pt x="13873" y="294"/>
                  </a:cubicBezTo>
                  <a:cubicBezTo>
                    <a:pt x="13956" y="210"/>
                    <a:pt x="14040" y="147"/>
                    <a:pt x="14061" y="22"/>
                  </a:cubicBezTo>
                  <a:cubicBezTo>
                    <a:pt x="13831" y="1"/>
                    <a:pt x="13622" y="1"/>
                    <a:pt x="134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62"/>
            <p:cNvSpPr/>
            <p:nvPr/>
          </p:nvSpPr>
          <p:spPr>
            <a:xfrm>
              <a:off x="5245075" y="2717875"/>
              <a:ext cx="337425" cy="240325"/>
            </a:xfrm>
            <a:custGeom>
              <a:avLst/>
              <a:gdLst/>
              <a:ahLst/>
              <a:cxnLst/>
              <a:rect l="l" t="t" r="r" b="b"/>
              <a:pathLst>
                <a:path w="13497" h="9613" extrusionOk="0">
                  <a:moveTo>
                    <a:pt x="148" y="1"/>
                  </a:moveTo>
                  <a:cubicBezTo>
                    <a:pt x="104" y="1"/>
                    <a:pt x="47" y="20"/>
                    <a:pt x="1" y="51"/>
                  </a:cubicBezTo>
                  <a:cubicBezTo>
                    <a:pt x="1" y="176"/>
                    <a:pt x="85" y="197"/>
                    <a:pt x="147" y="218"/>
                  </a:cubicBezTo>
                  <a:cubicBezTo>
                    <a:pt x="294" y="302"/>
                    <a:pt x="440" y="406"/>
                    <a:pt x="608" y="448"/>
                  </a:cubicBezTo>
                  <a:cubicBezTo>
                    <a:pt x="922" y="595"/>
                    <a:pt x="1256" y="699"/>
                    <a:pt x="1570" y="804"/>
                  </a:cubicBezTo>
                  <a:cubicBezTo>
                    <a:pt x="2909" y="1243"/>
                    <a:pt x="4165" y="1808"/>
                    <a:pt x="5295" y="2687"/>
                  </a:cubicBezTo>
                  <a:cubicBezTo>
                    <a:pt x="5399" y="2750"/>
                    <a:pt x="5504" y="2834"/>
                    <a:pt x="5608" y="2896"/>
                  </a:cubicBezTo>
                  <a:cubicBezTo>
                    <a:pt x="6320" y="3273"/>
                    <a:pt x="6906" y="3754"/>
                    <a:pt x="7513" y="4277"/>
                  </a:cubicBezTo>
                  <a:cubicBezTo>
                    <a:pt x="8057" y="4779"/>
                    <a:pt x="8621" y="5282"/>
                    <a:pt x="9186" y="5763"/>
                  </a:cubicBezTo>
                  <a:cubicBezTo>
                    <a:pt x="9605" y="6139"/>
                    <a:pt x="10044" y="6453"/>
                    <a:pt x="10505" y="6767"/>
                  </a:cubicBezTo>
                  <a:cubicBezTo>
                    <a:pt x="10672" y="6893"/>
                    <a:pt x="10839" y="7018"/>
                    <a:pt x="10986" y="7186"/>
                  </a:cubicBezTo>
                  <a:cubicBezTo>
                    <a:pt x="11572" y="7751"/>
                    <a:pt x="12137" y="8316"/>
                    <a:pt x="12723" y="8880"/>
                  </a:cubicBezTo>
                  <a:cubicBezTo>
                    <a:pt x="12953" y="9111"/>
                    <a:pt x="13183" y="9362"/>
                    <a:pt x="13476" y="9613"/>
                  </a:cubicBezTo>
                  <a:lnTo>
                    <a:pt x="13497" y="9613"/>
                  </a:lnTo>
                  <a:cubicBezTo>
                    <a:pt x="13476" y="9529"/>
                    <a:pt x="13476" y="9487"/>
                    <a:pt x="13476" y="9424"/>
                  </a:cubicBezTo>
                  <a:cubicBezTo>
                    <a:pt x="13392" y="8901"/>
                    <a:pt x="13162" y="8462"/>
                    <a:pt x="12848" y="8044"/>
                  </a:cubicBezTo>
                  <a:cubicBezTo>
                    <a:pt x="12513" y="7625"/>
                    <a:pt x="12095" y="7248"/>
                    <a:pt x="11676" y="6935"/>
                  </a:cubicBezTo>
                  <a:cubicBezTo>
                    <a:pt x="11237" y="6600"/>
                    <a:pt x="10777" y="6328"/>
                    <a:pt x="10358" y="5972"/>
                  </a:cubicBezTo>
                  <a:cubicBezTo>
                    <a:pt x="10107" y="5763"/>
                    <a:pt x="9898" y="5595"/>
                    <a:pt x="9668" y="5365"/>
                  </a:cubicBezTo>
                  <a:cubicBezTo>
                    <a:pt x="9626" y="5323"/>
                    <a:pt x="9605" y="5303"/>
                    <a:pt x="9563" y="5282"/>
                  </a:cubicBezTo>
                  <a:cubicBezTo>
                    <a:pt x="8747" y="4717"/>
                    <a:pt x="7952" y="4110"/>
                    <a:pt x="7199" y="3503"/>
                  </a:cubicBezTo>
                  <a:cubicBezTo>
                    <a:pt x="6445" y="2875"/>
                    <a:pt x="5692" y="2269"/>
                    <a:pt x="4876" y="1746"/>
                  </a:cubicBezTo>
                  <a:cubicBezTo>
                    <a:pt x="4228" y="1306"/>
                    <a:pt x="3516" y="929"/>
                    <a:pt x="2784" y="637"/>
                  </a:cubicBezTo>
                  <a:cubicBezTo>
                    <a:pt x="2554" y="574"/>
                    <a:pt x="2303" y="448"/>
                    <a:pt x="2051" y="365"/>
                  </a:cubicBezTo>
                  <a:cubicBezTo>
                    <a:pt x="1633" y="197"/>
                    <a:pt x="1215" y="93"/>
                    <a:pt x="775" y="51"/>
                  </a:cubicBezTo>
                  <a:cubicBezTo>
                    <a:pt x="587" y="51"/>
                    <a:pt x="378" y="9"/>
                    <a:pt x="189" y="9"/>
                  </a:cubicBezTo>
                  <a:cubicBezTo>
                    <a:pt x="178" y="3"/>
                    <a:pt x="164" y="1"/>
                    <a:pt x="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62"/>
            <p:cNvSpPr/>
            <p:nvPr/>
          </p:nvSpPr>
          <p:spPr>
            <a:xfrm>
              <a:off x="4940125" y="2817300"/>
              <a:ext cx="401750" cy="65050"/>
            </a:xfrm>
            <a:custGeom>
              <a:avLst/>
              <a:gdLst/>
              <a:ahLst/>
              <a:cxnLst/>
              <a:rect l="l" t="t" r="r" b="b"/>
              <a:pathLst>
                <a:path w="16070" h="2602" extrusionOk="0">
                  <a:moveTo>
                    <a:pt x="8018" y="0"/>
                  </a:moveTo>
                  <a:cubicBezTo>
                    <a:pt x="7845" y="0"/>
                    <a:pt x="7670" y="3"/>
                    <a:pt x="7491" y="7"/>
                  </a:cubicBezTo>
                  <a:cubicBezTo>
                    <a:pt x="6445" y="28"/>
                    <a:pt x="5441" y="91"/>
                    <a:pt x="4394" y="112"/>
                  </a:cubicBezTo>
                  <a:cubicBezTo>
                    <a:pt x="3997" y="112"/>
                    <a:pt x="3599" y="112"/>
                    <a:pt x="3202" y="133"/>
                  </a:cubicBezTo>
                  <a:cubicBezTo>
                    <a:pt x="2428" y="196"/>
                    <a:pt x="1633" y="321"/>
                    <a:pt x="858" y="530"/>
                  </a:cubicBezTo>
                  <a:cubicBezTo>
                    <a:pt x="670" y="593"/>
                    <a:pt x="482" y="656"/>
                    <a:pt x="314" y="740"/>
                  </a:cubicBezTo>
                  <a:cubicBezTo>
                    <a:pt x="231" y="761"/>
                    <a:pt x="168" y="802"/>
                    <a:pt x="126" y="844"/>
                  </a:cubicBezTo>
                  <a:cubicBezTo>
                    <a:pt x="0" y="949"/>
                    <a:pt x="0" y="1054"/>
                    <a:pt x="126" y="1179"/>
                  </a:cubicBezTo>
                  <a:cubicBezTo>
                    <a:pt x="1046" y="829"/>
                    <a:pt x="1999" y="690"/>
                    <a:pt x="2984" y="690"/>
                  </a:cubicBezTo>
                  <a:cubicBezTo>
                    <a:pt x="3118" y="690"/>
                    <a:pt x="3254" y="693"/>
                    <a:pt x="3390" y="698"/>
                  </a:cubicBezTo>
                  <a:cubicBezTo>
                    <a:pt x="3725" y="698"/>
                    <a:pt x="4081" y="719"/>
                    <a:pt x="4415" y="719"/>
                  </a:cubicBezTo>
                  <a:cubicBezTo>
                    <a:pt x="4750" y="719"/>
                    <a:pt x="5127" y="698"/>
                    <a:pt x="5462" y="677"/>
                  </a:cubicBezTo>
                  <a:cubicBezTo>
                    <a:pt x="6140" y="632"/>
                    <a:pt x="6830" y="597"/>
                    <a:pt x="7514" y="597"/>
                  </a:cubicBezTo>
                  <a:cubicBezTo>
                    <a:pt x="7780" y="597"/>
                    <a:pt x="8044" y="602"/>
                    <a:pt x="8307" y="614"/>
                  </a:cubicBezTo>
                  <a:cubicBezTo>
                    <a:pt x="8893" y="635"/>
                    <a:pt x="9437" y="698"/>
                    <a:pt x="10002" y="740"/>
                  </a:cubicBezTo>
                  <a:cubicBezTo>
                    <a:pt x="10609" y="823"/>
                    <a:pt x="11195" y="928"/>
                    <a:pt x="11760" y="1095"/>
                  </a:cubicBezTo>
                  <a:cubicBezTo>
                    <a:pt x="12073" y="1200"/>
                    <a:pt x="12387" y="1242"/>
                    <a:pt x="12680" y="1346"/>
                  </a:cubicBezTo>
                  <a:cubicBezTo>
                    <a:pt x="13120" y="1472"/>
                    <a:pt x="13517" y="1723"/>
                    <a:pt x="13915" y="1932"/>
                  </a:cubicBezTo>
                  <a:cubicBezTo>
                    <a:pt x="14270" y="2100"/>
                    <a:pt x="14668" y="2309"/>
                    <a:pt x="15065" y="2455"/>
                  </a:cubicBezTo>
                  <a:cubicBezTo>
                    <a:pt x="15337" y="2560"/>
                    <a:pt x="15630" y="2602"/>
                    <a:pt x="15944" y="2602"/>
                  </a:cubicBezTo>
                  <a:cubicBezTo>
                    <a:pt x="15965" y="2602"/>
                    <a:pt x="16028" y="2581"/>
                    <a:pt x="16070" y="2581"/>
                  </a:cubicBezTo>
                  <a:cubicBezTo>
                    <a:pt x="16007" y="2518"/>
                    <a:pt x="15965" y="2497"/>
                    <a:pt x="15923" y="2476"/>
                  </a:cubicBezTo>
                  <a:cubicBezTo>
                    <a:pt x="15170" y="1974"/>
                    <a:pt x="14354" y="1556"/>
                    <a:pt x="13517" y="1221"/>
                  </a:cubicBezTo>
                  <a:cubicBezTo>
                    <a:pt x="12889" y="949"/>
                    <a:pt x="12262" y="740"/>
                    <a:pt x="11634" y="530"/>
                  </a:cubicBezTo>
                  <a:cubicBezTo>
                    <a:pt x="11027" y="342"/>
                    <a:pt x="10400" y="196"/>
                    <a:pt x="9751" y="112"/>
                  </a:cubicBezTo>
                  <a:cubicBezTo>
                    <a:pt x="9183" y="31"/>
                    <a:pt x="8615" y="0"/>
                    <a:pt x="80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62"/>
            <p:cNvSpPr/>
            <p:nvPr/>
          </p:nvSpPr>
          <p:spPr>
            <a:xfrm>
              <a:off x="5170800" y="3301700"/>
              <a:ext cx="175800" cy="309850"/>
            </a:xfrm>
            <a:custGeom>
              <a:avLst/>
              <a:gdLst/>
              <a:ahLst/>
              <a:cxnLst/>
              <a:rect l="l" t="t" r="r" b="b"/>
              <a:pathLst>
                <a:path w="7032" h="12394" extrusionOk="0">
                  <a:moveTo>
                    <a:pt x="6696" y="1"/>
                  </a:moveTo>
                  <a:cubicBezTo>
                    <a:pt x="6653" y="1"/>
                    <a:pt x="6604" y="17"/>
                    <a:pt x="6550" y="48"/>
                  </a:cubicBezTo>
                  <a:cubicBezTo>
                    <a:pt x="6487" y="69"/>
                    <a:pt x="6445" y="111"/>
                    <a:pt x="6445" y="195"/>
                  </a:cubicBezTo>
                  <a:cubicBezTo>
                    <a:pt x="6424" y="1199"/>
                    <a:pt x="6194" y="2162"/>
                    <a:pt x="5859" y="3082"/>
                  </a:cubicBezTo>
                  <a:cubicBezTo>
                    <a:pt x="5546" y="3919"/>
                    <a:pt x="5190" y="4735"/>
                    <a:pt x="4855" y="5551"/>
                  </a:cubicBezTo>
                  <a:cubicBezTo>
                    <a:pt x="4625" y="6116"/>
                    <a:pt x="4416" y="6660"/>
                    <a:pt x="4269" y="7204"/>
                  </a:cubicBezTo>
                  <a:cubicBezTo>
                    <a:pt x="4269" y="7267"/>
                    <a:pt x="4227" y="7288"/>
                    <a:pt x="4206" y="7351"/>
                  </a:cubicBezTo>
                  <a:cubicBezTo>
                    <a:pt x="3746" y="8167"/>
                    <a:pt x="3265" y="8983"/>
                    <a:pt x="2700" y="9736"/>
                  </a:cubicBezTo>
                  <a:cubicBezTo>
                    <a:pt x="2198" y="10406"/>
                    <a:pt x="1612" y="10971"/>
                    <a:pt x="942" y="11452"/>
                  </a:cubicBezTo>
                  <a:cubicBezTo>
                    <a:pt x="733" y="11598"/>
                    <a:pt x="524" y="11745"/>
                    <a:pt x="336" y="11891"/>
                  </a:cubicBezTo>
                  <a:cubicBezTo>
                    <a:pt x="210" y="11996"/>
                    <a:pt x="105" y="12121"/>
                    <a:pt x="43" y="12226"/>
                  </a:cubicBezTo>
                  <a:cubicBezTo>
                    <a:pt x="22" y="12247"/>
                    <a:pt x="22" y="12310"/>
                    <a:pt x="1" y="12331"/>
                  </a:cubicBezTo>
                  <a:cubicBezTo>
                    <a:pt x="22" y="12352"/>
                    <a:pt x="22" y="12352"/>
                    <a:pt x="22" y="12393"/>
                  </a:cubicBezTo>
                  <a:cubicBezTo>
                    <a:pt x="43" y="12393"/>
                    <a:pt x="105" y="12393"/>
                    <a:pt x="147" y="12352"/>
                  </a:cubicBezTo>
                  <a:cubicBezTo>
                    <a:pt x="419" y="12247"/>
                    <a:pt x="670" y="12142"/>
                    <a:pt x="942" y="12017"/>
                  </a:cubicBezTo>
                  <a:cubicBezTo>
                    <a:pt x="1528" y="11724"/>
                    <a:pt x="2030" y="11347"/>
                    <a:pt x="2512" y="10866"/>
                  </a:cubicBezTo>
                  <a:cubicBezTo>
                    <a:pt x="3014" y="10364"/>
                    <a:pt x="3453" y="9778"/>
                    <a:pt x="3872" y="9192"/>
                  </a:cubicBezTo>
                  <a:cubicBezTo>
                    <a:pt x="4311" y="8606"/>
                    <a:pt x="4625" y="7937"/>
                    <a:pt x="4855" y="7267"/>
                  </a:cubicBezTo>
                  <a:cubicBezTo>
                    <a:pt x="5127" y="6535"/>
                    <a:pt x="5357" y="5761"/>
                    <a:pt x="5608" y="5007"/>
                  </a:cubicBezTo>
                  <a:cubicBezTo>
                    <a:pt x="5859" y="4359"/>
                    <a:pt x="6069" y="3731"/>
                    <a:pt x="6382" y="3103"/>
                  </a:cubicBezTo>
                  <a:cubicBezTo>
                    <a:pt x="6424" y="3020"/>
                    <a:pt x="6487" y="2915"/>
                    <a:pt x="6529" y="2831"/>
                  </a:cubicBezTo>
                  <a:cubicBezTo>
                    <a:pt x="6613" y="2706"/>
                    <a:pt x="6696" y="2559"/>
                    <a:pt x="6738" y="2392"/>
                  </a:cubicBezTo>
                  <a:cubicBezTo>
                    <a:pt x="6947" y="1785"/>
                    <a:pt x="7031" y="1199"/>
                    <a:pt x="6968" y="572"/>
                  </a:cubicBezTo>
                  <a:cubicBezTo>
                    <a:pt x="6968" y="425"/>
                    <a:pt x="6927" y="279"/>
                    <a:pt x="6864" y="153"/>
                  </a:cubicBezTo>
                  <a:cubicBezTo>
                    <a:pt x="6824" y="48"/>
                    <a:pt x="6768" y="1"/>
                    <a:pt x="6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62"/>
            <p:cNvSpPr/>
            <p:nvPr/>
          </p:nvSpPr>
          <p:spPr>
            <a:xfrm>
              <a:off x="4866375" y="3257525"/>
              <a:ext cx="218150" cy="187675"/>
            </a:xfrm>
            <a:custGeom>
              <a:avLst/>
              <a:gdLst/>
              <a:ahLst/>
              <a:cxnLst/>
              <a:rect l="l" t="t" r="r" b="b"/>
              <a:pathLst>
                <a:path w="8726" h="7507" extrusionOk="0">
                  <a:moveTo>
                    <a:pt x="8422" y="0"/>
                  </a:moveTo>
                  <a:cubicBezTo>
                    <a:pt x="8323" y="0"/>
                    <a:pt x="8223" y="26"/>
                    <a:pt x="8119" y="79"/>
                  </a:cubicBezTo>
                  <a:cubicBezTo>
                    <a:pt x="7993" y="162"/>
                    <a:pt x="7888" y="267"/>
                    <a:pt x="7784" y="393"/>
                  </a:cubicBezTo>
                  <a:cubicBezTo>
                    <a:pt x="7596" y="665"/>
                    <a:pt x="7470" y="979"/>
                    <a:pt x="7303" y="1271"/>
                  </a:cubicBezTo>
                  <a:cubicBezTo>
                    <a:pt x="7156" y="1585"/>
                    <a:pt x="6989" y="1899"/>
                    <a:pt x="6821" y="2213"/>
                  </a:cubicBezTo>
                  <a:cubicBezTo>
                    <a:pt x="6717" y="2380"/>
                    <a:pt x="6549" y="2527"/>
                    <a:pt x="6424" y="2673"/>
                  </a:cubicBezTo>
                  <a:cubicBezTo>
                    <a:pt x="6298" y="2841"/>
                    <a:pt x="6110" y="2903"/>
                    <a:pt x="5901" y="2945"/>
                  </a:cubicBezTo>
                  <a:cubicBezTo>
                    <a:pt x="5817" y="2966"/>
                    <a:pt x="5775" y="2966"/>
                    <a:pt x="5733" y="3050"/>
                  </a:cubicBezTo>
                  <a:cubicBezTo>
                    <a:pt x="5378" y="3845"/>
                    <a:pt x="4834" y="4515"/>
                    <a:pt x="4143" y="5059"/>
                  </a:cubicBezTo>
                  <a:cubicBezTo>
                    <a:pt x="3097" y="5916"/>
                    <a:pt x="1925" y="6502"/>
                    <a:pt x="649" y="6858"/>
                  </a:cubicBezTo>
                  <a:cubicBezTo>
                    <a:pt x="502" y="6879"/>
                    <a:pt x="377" y="6942"/>
                    <a:pt x="251" y="7025"/>
                  </a:cubicBezTo>
                  <a:cubicBezTo>
                    <a:pt x="168" y="7067"/>
                    <a:pt x="84" y="7172"/>
                    <a:pt x="63" y="7172"/>
                  </a:cubicBezTo>
                  <a:cubicBezTo>
                    <a:pt x="0" y="7277"/>
                    <a:pt x="42" y="7381"/>
                    <a:pt x="147" y="7444"/>
                  </a:cubicBezTo>
                  <a:cubicBezTo>
                    <a:pt x="209" y="7486"/>
                    <a:pt x="293" y="7507"/>
                    <a:pt x="377" y="7507"/>
                  </a:cubicBezTo>
                  <a:cubicBezTo>
                    <a:pt x="523" y="7507"/>
                    <a:pt x="691" y="7486"/>
                    <a:pt x="816" y="7444"/>
                  </a:cubicBezTo>
                  <a:cubicBezTo>
                    <a:pt x="1737" y="7067"/>
                    <a:pt x="2658" y="6670"/>
                    <a:pt x="3515" y="6209"/>
                  </a:cubicBezTo>
                  <a:cubicBezTo>
                    <a:pt x="4122" y="5875"/>
                    <a:pt x="4687" y="5498"/>
                    <a:pt x="5210" y="5038"/>
                  </a:cubicBezTo>
                  <a:cubicBezTo>
                    <a:pt x="5294" y="4954"/>
                    <a:pt x="5399" y="4870"/>
                    <a:pt x="5482" y="4766"/>
                  </a:cubicBezTo>
                  <a:cubicBezTo>
                    <a:pt x="6131" y="3992"/>
                    <a:pt x="6800" y="3217"/>
                    <a:pt x="7407" y="2380"/>
                  </a:cubicBezTo>
                  <a:cubicBezTo>
                    <a:pt x="7909" y="1711"/>
                    <a:pt x="8349" y="979"/>
                    <a:pt x="8684" y="162"/>
                  </a:cubicBezTo>
                  <a:cubicBezTo>
                    <a:pt x="8684" y="142"/>
                    <a:pt x="8684" y="121"/>
                    <a:pt x="8725" y="79"/>
                  </a:cubicBezTo>
                  <a:cubicBezTo>
                    <a:pt x="8621" y="26"/>
                    <a:pt x="8521" y="0"/>
                    <a:pt x="84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62"/>
            <p:cNvSpPr/>
            <p:nvPr/>
          </p:nvSpPr>
          <p:spPr>
            <a:xfrm>
              <a:off x="5320925" y="2985100"/>
              <a:ext cx="185725" cy="296975"/>
            </a:xfrm>
            <a:custGeom>
              <a:avLst/>
              <a:gdLst/>
              <a:ahLst/>
              <a:cxnLst/>
              <a:rect l="l" t="t" r="r" b="b"/>
              <a:pathLst>
                <a:path w="7429" h="11879" extrusionOk="0">
                  <a:moveTo>
                    <a:pt x="272" y="0"/>
                  </a:moveTo>
                  <a:cubicBezTo>
                    <a:pt x="238" y="0"/>
                    <a:pt x="203" y="5"/>
                    <a:pt x="168" y="12"/>
                  </a:cubicBezTo>
                  <a:cubicBezTo>
                    <a:pt x="64" y="54"/>
                    <a:pt x="1" y="137"/>
                    <a:pt x="64" y="221"/>
                  </a:cubicBezTo>
                  <a:cubicBezTo>
                    <a:pt x="85" y="305"/>
                    <a:pt x="126" y="388"/>
                    <a:pt x="189" y="472"/>
                  </a:cubicBezTo>
                  <a:cubicBezTo>
                    <a:pt x="336" y="619"/>
                    <a:pt x="503" y="807"/>
                    <a:pt x="650" y="953"/>
                  </a:cubicBezTo>
                  <a:cubicBezTo>
                    <a:pt x="1005" y="1267"/>
                    <a:pt x="1319" y="1581"/>
                    <a:pt x="1675" y="1874"/>
                  </a:cubicBezTo>
                  <a:cubicBezTo>
                    <a:pt x="2407" y="2481"/>
                    <a:pt x="3014" y="3192"/>
                    <a:pt x="3516" y="3987"/>
                  </a:cubicBezTo>
                  <a:cubicBezTo>
                    <a:pt x="3851" y="4573"/>
                    <a:pt x="4207" y="5138"/>
                    <a:pt x="4583" y="5703"/>
                  </a:cubicBezTo>
                  <a:cubicBezTo>
                    <a:pt x="4771" y="5975"/>
                    <a:pt x="5002" y="6247"/>
                    <a:pt x="5211" y="6498"/>
                  </a:cubicBezTo>
                  <a:cubicBezTo>
                    <a:pt x="5253" y="6561"/>
                    <a:pt x="5295" y="6624"/>
                    <a:pt x="5315" y="6666"/>
                  </a:cubicBezTo>
                  <a:cubicBezTo>
                    <a:pt x="5567" y="7419"/>
                    <a:pt x="5922" y="8151"/>
                    <a:pt x="6194" y="8925"/>
                  </a:cubicBezTo>
                  <a:cubicBezTo>
                    <a:pt x="6362" y="9281"/>
                    <a:pt x="6487" y="9679"/>
                    <a:pt x="6613" y="10034"/>
                  </a:cubicBezTo>
                  <a:cubicBezTo>
                    <a:pt x="6780" y="10453"/>
                    <a:pt x="6885" y="10913"/>
                    <a:pt x="6948" y="11373"/>
                  </a:cubicBezTo>
                  <a:cubicBezTo>
                    <a:pt x="6948" y="11499"/>
                    <a:pt x="6989" y="11645"/>
                    <a:pt x="7073" y="11750"/>
                  </a:cubicBezTo>
                  <a:cubicBezTo>
                    <a:pt x="7148" y="11806"/>
                    <a:pt x="7206" y="11879"/>
                    <a:pt x="7322" y="11879"/>
                  </a:cubicBezTo>
                  <a:cubicBezTo>
                    <a:pt x="7336" y="11879"/>
                    <a:pt x="7350" y="11878"/>
                    <a:pt x="7366" y="11876"/>
                  </a:cubicBezTo>
                  <a:cubicBezTo>
                    <a:pt x="7387" y="11687"/>
                    <a:pt x="7408" y="11541"/>
                    <a:pt x="7408" y="11373"/>
                  </a:cubicBezTo>
                  <a:cubicBezTo>
                    <a:pt x="7429" y="10850"/>
                    <a:pt x="7324" y="10327"/>
                    <a:pt x="7094" y="9783"/>
                  </a:cubicBezTo>
                  <a:cubicBezTo>
                    <a:pt x="6906" y="9197"/>
                    <a:pt x="6655" y="8674"/>
                    <a:pt x="6424" y="8151"/>
                  </a:cubicBezTo>
                  <a:cubicBezTo>
                    <a:pt x="6173" y="7649"/>
                    <a:pt x="5943" y="7126"/>
                    <a:pt x="5713" y="6603"/>
                  </a:cubicBezTo>
                  <a:cubicBezTo>
                    <a:pt x="5546" y="6268"/>
                    <a:pt x="5378" y="5933"/>
                    <a:pt x="5190" y="5598"/>
                  </a:cubicBezTo>
                  <a:cubicBezTo>
                    <a:pt x="4144" y="3757"/>
                    <a:pt x="2826" y="2104"/>
                    <a:pt x="1235" y="723"/>
                  </a:cubicBezTo>
                  <a:cubicBezTo>
                    <a:pt x="1005" y="493"/>
                    <a:pt x="712" y="284"/>
                    <a:pt x="461" y="75"/>
                  </a:cubicBezTo>
                  <a:cubicBezTo>
                    <a:pt x="405" y="19"/>
                    <a:pt x="340"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62"/>
            <p:cNvSpPr/>
            <p:nvPr/>
          </p:nvSpPr>
          <p:spPr>
            <a:xfrm>
              <a:off x="4824525" y="3140225"/>
              <a:ext cx="185725" cy="188325"/>
            </a:xfrm>
            <a:custGeom>
              <a:avLst/>
              <a:gdLst/>
              <a:ahLst/>
              <a:cxnLst/>
              <a:rect l="l" t="t" r="r" b="b"/>
              <a:pathLst>
                <a:path w="7429" h="7533" extrusionOk="0">
                  <a:moveTo>
                    <a:pt x="7303" y="0"/>
                  </a:moveTo>
                  <a:cubicBezTo>
                    <a:pt x="7177" y="105"/>
                    <a:pt x="7052" y="168"/>
                    <a:pt x="6947" y="272"/>
                  </a:cubicBezTo>
                  <a:cubicBezTo>
                    <a:pt x="6361" y="753"/>
                    <a:pt x="5838" y="1318"/>
                    <a:pt x="5336" y="1925"/>
                  </a:cubicBezTo>
                  <a:cubicBezTo>
                    <a:pt x="4917" y="2448"/>
                    <a:pt x="4478" y="2971"/>
                    <a:pt x="4060" y="3494"/>
                  </a:cubicBezTo>
                  <a:cubicBezTo>
                    <a:pt x="3285" y="4457"/>
                    <a:pt x="2344" y="5294"/>
                    <a:pt x="1381" y="6089"/>
                  </a:cubicBezTo>
                  <a:cubicBezTo>
                    <a:pt x="921" y="6424"/>
                    <a:pt x="523" y="6821"/>
                    <a:pt x="147" y="7177"/>
                  </a:cubicBezTo>
                  <a:cubicBezTo>
                    <a:pt x="84" y="7219"/>
                    <a:pt x="63" y="7261"/>
                    <a:pt x="0" y="7303"/>
                  </a:cubicBezTo>
                  <a:cubicBezTo>
                    <a:pt x="84" y="7449"/>
                    <a:pt x="189" y="7491"/>
                    <a:pt x="314" y="7491"/>
                  </a:cubicBezTo>
                  <a:cubicBezTo>
                    <a:pt x="461" y="7533"/>
                    <a:pt x="607" y="7533"/>
                    <a:pt x="733" y="7533"/>
                  </a:cubicBezTo>
                  <a:cubicBezTo>
                    <a:pt x="795" y="7533"/>
                    <a:pt x="837" y="7470"/>
                    <a:pt x="900" y="7449"/>
                  </a:cubicBezTo>
                  <a:cubicBezTo>
                    <a:pt x="1339" y="7051"/>
                    <a:pt x="1758" y="6654"/>
                    <a:pt x="2197" y="6256"/>
                  </a:cubicBezTo>
                  <a:cubicBezTo>
                    <a:pt x="3181" y="5399"/>
                    <a:pt x="4122" y="4499"/>
                    <a:pt x="5022" y="3557"/>
                  </a:cubicBezTo>
                  <a:cubicBezTo>
                    <a:pt x="5148" y="3453"/>
                    <a:pt x="5231" y="3306"/>
                    <a:pt x="5336" y="3181"/>
                  </a:cubicBezTo>
                  <a:cubicBezTo>
                    <a:pt x="5692" y="2762"/>
                    <a:pt x="6047" y="2344"/>
                    <a:pt x="6424" y="1925"/>
                  </a:cubicBezTo>
                  <a:cubicBezTo>
                    <a:pt x="6675" y="1590"/>
                    <a:pt x="6968" y="1277"/>
                    <a:pt x="7177" y="900"/>
                  </a:cubicBezTo>
                  <a:cubicBezTo>
                    <a:pt x="7282" y="733"/>
                    <a:pt x="7386" y="565"/>
                    <a:pt x="7407" y="356"/>
                  </a:cubicBezTo>
                  <a:cubicBezTo>
                    <a:pt x="7428" y="230"/>
                    <a:pt x="7407" y="126"/>
                    <a:pt x="7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62"/>
            <p:cNvSpPr/>
            <p:nvPr/>
          </p:nvSpPr>
          <p:spPr>
            <a:xfrm>
              <a:off x="5185975" y="3248600"/>
              <a:ext cx="79525" cy="191375"/>
            </a:xfrm>
            <a:custGeom>
              <a:avLst/>
              <a:gdLst/>
              <a:ahLst/>
              <a:cxnLst/>
              <a:rect l="l" t="t" r="r" b="b"/>
              <a:pathLst>
                <a:path w="3181" h="7655" extrusionOk="0">
                  <a:moveTo>
                    <a:pt x="2617" y="1"/>
                  </a:moveTo>
                  <a:cubicBezTo>
                    <a:pt x="2574" y="1"/>
                    <a:pt x="2544" y="32"/>
                    <a:pt x="2532" y="101"/>
                  </a:cubicBezTo>
                  <a:cubicBezTo>
                    <a:pt x="2470" y="206"/>
                    <a:pt x="2470" y="310"/>
                    <a:pt x="2470" y="415"/>
                  </a:cubicBezTo>
                  <a:cubicBezTo>
                    <a:pt x="2470" y="729"/>
                    <a:pt x="2511" y="1064"/>
                    <a:pt x="2511" y="1377"/>
                  </a:cubicBezTo>
                  <a:cubicBezTo>
                    <a:pt x="2511" y="2172"/>
                    <a:pt x="2365" y="2947"/>
                    <a:pt x="2198" y="3742"/>
                  </a:cubicBezTo>
                  <a:cubicBezTo>
                    <a:pt x="2030" y="4349"/>
                    <a:pt x="1842" y="4934"/>
                    <a:pt x="1612" y="5520"/>
                  </a:cubicBezTo>
                  <a:cubicBezTo>
                    <a:pt x="1570" y="5646"/>
                    <a:pt x="1570" y="5646"/>
                    <a:pt x="1423" y="5646"/>
                  </a:cubicBezTo>
                  <a:lnTo>
                    <a:pt x="1319" y="5646"/>
                  </a:lnTo>
                  <a:cubicBezTo>
                    <a:pt x="1089" y="5604"/>
                    <a:pt x="1005" y="5520"/>
                    <a:pt x="963" y="5311"/>
                  </a:cubicBezTo>
                  <a:cubicBezTo>
                    <a:pt x="984" y="5144"/>
                    <a:pt x="1005" y="4997"/>
                    <a:pt x="1068" y="4830"/>
                  </a:cubicBezTo>
                  <a:cubicBezTo>
                    <a:pt x="1172" y="4495"/>
                    <a:pt x="1319" y="4160"/>
                    <a:pt x="1465" y="3825"/>
                  </a:cubicBezTo>
                  <a:cubicBezTo>
                    <a:pt x="1528" y="3637"/>
                    <a:pt x="1591" y="3470"/>
                    <a:pt x="1633" y="3323"/>
                  </a:cubicBezTo>
                  <a:cubicBezTo>
                    <a:pt x="1674" y="3219"/>
                    <a:pt x="1695" y="3114"/>
                    <a:pt x="1695" y="3009"/>
                  </a:cubicBezTo>
                  <a:cubicBezTo>
                    <a:pt x="1695" y="2800"/>
                    <a:pt x="1591" y="2716"/>
                    <a:pt x="1402" y="2696"/>
                  </a:cubicBezTo>
                  <a:lnTo>
                    <a:pt x="1214" y="2696"/>
                  </a:lnTo>
                  <a:cubicBezTo>
                    <a:pt x="1151" y="2988"/>
                    <a:pt x="1089" y="3260"/>
                    <a:pt x="1005" y="3533"/>
                  </a:cubicBezTo>
                  <a:cubicBezTo>
                    <a:pt x="838" y="4244"/>
                    <a:pt x="649" y="4934"/>
                    <a:pt x="482" y="5646"/>
                  </a:cubicBezTo>
                  <a:cubicBezTo>
                    <a:pt x="377" y="6022"/>
                    <a:pt x="335" y="6399"/>
                    <a:pt x="273" y="6776"/>
                  </a:cubicBezTo>
                  <a:cubicBezTo>
                    <a:pt x="273" y="6859"/>
                    <a:pt x="252" y="6880"/>
                    <a:pt x="210" y="6922"/>
                  </a:cubicBezTo>
                  <a:cubicBezTo>
                    <a:pt x="21" y="7090"/>
                    <a:pt x="1" y="7278"/>
                    <a:pt x="168" y="7424"/>
                  </a:cubicBezTo>
                  <a:cubicBezTo>
                    <a:pt x="335" y="7550"/>
                    <a:pt x="482" y="7634"/>
                    <a:pt x="670" y="7654"/>
                  </a:cubicBezTo>
                  <a:cubicBezTo>
                    <a:pt x="733" y="7613"/>
                    <a:pt x="775" y="7529"/>
                    <a:pt x="838" y="7487"/>
                  </a:cubicBezTo>
                  <a:cubicBezTo>
                    <a:pt x="1570" y="6483"/>
                    <a:pt x="2114" y="5416"/>
                    <a:pt x="2511" y="4265"/>
                  </a:cubicBezTo>
                  <a:cubicBezTo>
                    <a:pt x="2721" y="3679"/>
                    <a:pt x="2867" y="3093"/>
                    <a:pt x="2972" y="2486"/>
                  </a:cubicBezTo>
                  <a:cubicBezTo>
                    <a:pt x="2972" y="2403"/>
                    <a:pt x="3035" y="2319"/>
                    <a:pt x="3055" y="2256"/>
                  </a:cubicBezTo>
                  <a:cubicBezTo>
                    <a:pt x="3160" y="2047"/>
                    <a:pt x="3181" y="1796"/>
                    <a:pt x="3181" y="1566"/>
                  </a:cubicBezTo>
                  <a:cubicBezTo>
                    <a:pt x="3181" y="1105"/>
                    <a:pt x="3076" y="687"/>
                    <a:pt x="2867" y="268"/>
                  </a:cubicBezTo>
                  <a:cubicBezTo>
                    <a:pt x="2846" y="185"/>
                    <a:pt x="2783" y="101"/>
                    <a:pt x="2742" y="59"/>
                  </a:cubicBezTo>
                  <a:cubicBezTo>
                    <a:pt x="2695" y="22"/>
                    <a:pt x="2652" y="1"/>
                    <a:pt x="2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62"/>
            <p:cNvSpPr/>
            <p:nvPr/>
          </p:nvSpPr>
          <p:spPr>
            <a:xfrm>
              <a:off x="4927575" y="3391025"/>
              <a:ext cx="155900" cy="104300"/>
            </a:xfrm>
            <a:custGeom>
              <a:avLst/>
              <a:gdLst/>
              <a:ahLst/>
              <a:cxnLst/>
              <a:rect l="l" t="t" r="r" b="b"/>
              <a:pathLst>
                <a:path w="6236" h="4172" extrusionOk="0">
                  <a:moveTo>
                    <a:pt x="5627" y="0"/>
                  </a:moveTo>
                  <a:cubicBezTo>
                    <a:pt x="5552" y="0"/>
                    <a:pt x="5475" y="26"/>
                    <a:pt x="5399" y="74"/>
                  </a:cubicBezTo>
                  <a:cubicBezTo>
                    <a:pt x="5294" y="158"/>
                    <a:pt x="5210" y="284"/>
                    <a:pt x="5148" y="430"/>
                  </a:cubicBezTo>
                  <a:cubicBezTo>
                    <a:pt x="5022" y="807"/>
                    <a:pt x="4750" y="1079"/>
                    <a:pt x="4457" y="1330"/>
                  </a:cubicBezTo>
                  <a:cubicBezTo>
                    <a:pt x="4039" y="1727"/>
                    <a:pt x="3557" y="2020"/>
                    <a:pt x="3055" y="2250"/>
                  </a:cubicBezTo>
                  <a:lnTo>
                    <a:pt x="1402" y="3045"/>
                  </a:lnTo>
                  <a:cubicBezTo>
                    <a:pt x="963" y="3276"/>
                    <a:pt x="523" y="3527"/>
                    <a:pt x="147" y="3924"/>
                  </a:cubicBezTo>
                  <a:lnTo>
                    <a:pt x="0" y="4092"/>
                  </a:lnTo>
                  <a:cubicBezTo>
                    <a:pt x="105" y="4113"/>
                    <a:pt x="168" y="4154"/>
                    <a:pt x="251" y="4154"/>
                  </a:cubicBezTo>
                  <a:cubicBezTo>
                    <a:pt x="313" y="4167"/>
                    <a:pt x="372" y="4172"/>
                    <a:pt x="431" y="4172"/>
                  </a:cubicBezTo>
                  <a:cubicBezTo>
                    <a:pt x="573" y="4172"/>
                    <a:pt x="710" y="4142"/>
                    <a:pt x="858" y="4113"/>
                  </a:cubicBezTo>
                  <a:cubicBezTo>
                    <a:pt x="2051" y="3736"/>
                    <a:pt x="3202" y="3192"/>
                    <a:pt x="4290" y="2543"/>
                  </a:cubicBezTo>
                  <a:cubicBezTo>
                    <a:pt x="4771" y="2250"/>
                    <a:pt x="5252" y="1916"/>
                    <a:pt x="5712" y="1602"/>
                  </a:cubicBezTo>
                  <a:cubicBezTo>
                    <a:pt x="6089" y="1330"/>
                    <a:pt x="6236" y="890"/>
                    <a:pt x="6110" y="472"/>
                  </a:cubicBezTo>
                  <a:cubicBezTo>
                    <a:pt x="6068" y="325"/>
                    <a:pt x="5984" y="221"/>
                    <a:pt x="5880" y="116"/>
                  </a:cubicBezTo>
                  <a:cubicBezTo>
                    <a:pt x="5800" y="37"/>
                    <a:pt x="5715" y="0"/>
                    <a:pt x="56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62"/>
            <p:cNvSpPr/>
            <p:nvPr/>
          </p:nvSpPr>
          <p:spPr>
            <a:xfrm>
              <a:off x="5260250" y="2458350"/>
              <a:ext cx="264725" cy="125850"/>
            </a:xfrm>
            <a:custGeom>
              <a:avLst/>
              <a:gdLst/>
              <a:ahLst/>
              <a:cxnLst/>
              <a:rect l="l" t="t" r="r" b="b"/>
              <a:pathLst>
                <a:path w="10589" h="5034" extrusionOk="0">
                  <a:moveTo>
                    <a:pt x="1013" y="0"/>
                  </a:moveTo>
                  <a:cubicBezTo>
                    <a:pt x="767" y="0"/>
                    <a:pt x="531" y="17"/>
                    <a:pt x="315" y="54"/>
                  </a:cubicBezTo>
                  <a:cubicBezTo>
                    <a:pt x="84" y="116"/>
                    <a:pt x="1" y="409"/>
                    <a:pt x="440" y="430"/>
                  </a:cubicBezTo>
                  <a:cubicBezTo>
                    <a:pt x="1779" y="535"/>
                    <a:pt x="3035" y="1058"/>
                    <a:pt x="4269" y="1497"/>
                  </a:cubicBezTo>
                  <a:cubicBezTo>
                    <a:pt x="4416" y="1581"/>
                    <a:pt x="4604" y="1665"/>
                    <a:pt x="4792" y="1727"/>
                  </a:cubicBezTo>
                  <a:cubicBezTo>
                    <a:pt x="5525" y="2041"/>
                    <a:pt x="6257" y="2334"/>
                    <a:pt x="6968" y="2732"/>
                  </a:cubicBezTo>
                  <a:cubicBezTo>
                    <a:pt x="7408" y="2962"/>
                    <a:pt x="7805" y="3255"/>
                    <a:pt x="8182" y="3548"/>
                  </a:cubicBezTo>
                  <a:cubicBezTo>
                    <a:pt x="8810" y="4008"/>
                    <a:pt x="9479" y="4489"/>
                    <a:pt x="10149" y="4887"/>
                  </a:cubicBezTo>
                  <a:cubicBezTo>
                    <a:pt x="10274" y="4950"/>
                    <a:pt x="10442" y="5033"/>
                    <a:pt x="10567" y="5033"/>
                  </a:cubicBezTo>
                  <a:lnTo>
                    <a:pt x="10588" y="5012"/>
                  </a:lnTo>
                  <a:cubicBezTo>
                    <a:pt x="10546" y="4929"/>
                    <a:pt x="10525" y="4824"/>
                    <a:pt x="10463" y="4740"/>
                  </a:cubicBezTo>
                  <a:cubicBezTo>
                    <a:pt x="10232" y="4385"/>
                    <a:pt x="9939" y="4071"/>
                    <a:pt x="9605" y="3778"/>
                  </a:cubicBezTo>
                  <a:cubicBezTo>
                    <a:pt x="9186" y="3443"/>
                    <a:pt x="8747" y="3171"/>
                    <a:pt x="8266" y="2878"/>
                  </a:cubicBezTo>
                  <a:cubicBezTo>
                    <a:pt x="7889" y="2648"/>
                    <a:pt x="7512" y="2418"/>
                    <a:pt x="7157" y="2125"/>
                  </a:cubicBezTo>
                  <a:cubicBezTo>
                    <a:pt x="7136" y="2104"/>
                    <a:pt x="7094" y="2083"/>
                    <a:pt x="7073" y="2083"/>
                  </a:cubicBezTo>
                  <a:cubicBezTo>
                    <a:pt x="6320" y="1811"/>
                    <a:pt x="5650" y="1414"/>
                    <a:pt x="4939" y="1079"/>
                  </a:cubicBezTo>
                  <a:cubicBezTo>
                    <a:pt x="4478" y="849"/>
                    <a:pt x="3997" y="639"/>
                    <a:pt x="3495" y="451"/>
                  </a:cubicBezTo>
                  <a:cubicBezTo>
                    <a:pt x="3307" y="367"/>
                    <a:pt x="3077" y="326"/>
                    <a:pt x="2888" y="284"/>
                  </a:cubicBezTo>
                  <a:cubicBezTo>
                    <a:pt x="2292" y="105"/>
                    <a:pt x="1622" y="0"/>
                    <a:pt x="10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62"/>
            <p:cNvSpPr/>
            <p:nvPr/>
          </p:nvSpPr>
          <p:spPr>
            <a:xfrm>
              <a:off x="5103850" y="2547500"/>
              <a:ext cx="228625" cy="41400"/>
            </a:xfrm>
            <a:custGeom>
              <a:avLst/>
              <a:gdLst/>
              <a:ahLst/>
              <a:cxnLst/>
              <a:rect l="l" t="t" r="r" b="b"/>
              <a:pathLst>
                <a:path w="9145" h="1656" extrusionOk="0">
                  <a:moveTo>
                    <a:pt x="2350" y="1"/>
                  </a:moveTo>
                  <a:cubicBezTo>
                    <a:pt x="1665" y="1"/>
                    <a:pt x="980" y="142"/>
                    <a:pt x="314" y="338"/>
                  </a:cubicBezTo>
                  <a:cubicBezTo>
                    <a:pt x="210" y="379"/>
                    <a:pt x="84" y="421"/>
                    <a:pt x="1" y="547"/>
                  </a:cubicBezTo>
                  <a:cubicBezTo>
                    <a:pt x="168" y="651"/>
                    <a:pt x="293" y="693"/>
                    <a:pt x="461" y="693"/>
                  </a:cubicBezTo>
                  <a:lnTo>
                    <a:pt x="921" y="693"/>
                  </a:lnTo>
                  <a:cubicBezTo>
                    <a:pt x="1633" y="693"/>
                    <a:pt x="2365" y="714"/>
                    <a:pt x="3076" y="735"/>
                  </a:cubicBezTo>
                  <a:cubicBezTo>
                    <a:pt x="4269" y="798"/>
                    <a:pt x="5503" y="965"/>
                    <a:pt x="6675" y="1237"/>
                  </a:cubicBezTo>
                  <a:cubicBezTo>
                    <a:pt x="7073" y="1321"/>
                    <a:pt x="7470" y="1446"/>
                    <a:pt x="7847" y="1551"/>
                  </a:cubicBezTo>
                  <a:cubicBezTo>
                    <a:pt x="8076" y="1623"/>
                    <a:pt x="8314" y="1655"/>
                    <a:pt x="8549" y="1655"/>
                  </a:cubicBezTo>
                  <a:cubicBezTo>
                    <a:pt x="8658" y="1655"/>
                    <a:pt x="8766" y="1648"/>
                    <a:pt x="8872" y="1635"/>
                  </a:cubicBezTo>
                  <a:cubicBezTo>
                    <a:pt x="8893" y="1635"/>
                    <a:pt x="8935" y="1635"/>
                    <a:pt x="8914" y="1572"/>
                  </a:cubicBezTo>
                  <a:cubicBezTo>
                    <a:pt x="8998" y="1551"/>
                    <a:pt x="9102" y="1551"/>
                    <a:pt x="9102" y="1446"/>
                  </a:cubicBezTo>
                  <a:cubicBezTo>
                    <a:pt x="9144" y="1363"/>
                    <a:pt x="9040" y="1321"/>
                    <a:pt x="8977" y="1279"/>
                  </a:cubicBezTo>
                  <a:cubicBezTo>
                    <a:pt x="8893" y="1258"/>
                    <a:pt x="8809" y="1216"/>
                    <a:pt x="8747" y="1174"/>
                  </a:cubicBezTo>
                  <a:cubicBezTo>
                    <a:pt x="8558" y="1133"/>
                    <a:pt x="8412" y="1070"/>
                    <a:pt x="8224" y="1028"/>
                  </a:cubicBezTo>
                  <a:cubicBezTo>
                    <a:pt x="7198" y="756"/>
                    <a:pt x="6152" y="484"/>
                    <a:pt x="5085" y="296"/>
                  </a:cubicBezTo>
                  <a:cubicBezTo>
                    <a:pt x="4227" y="128"/>
                    <a:pt x="3348" y="24"/>
                    <a:pt x="2490" y="3"/>
                  </a:cubicBezTo>
                  <a:cubicBezTo>
                    <a:pt x="2444" y="1"/>
                    <a:pt x="2397" y="1"/>
                    <a:pt x="2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62"/>
            <p:cNvSpPr/>
            <p:nvPr/>
          </p:nvSpPr>
          <p:spPr>
            <a:xfrm>
              <a:off x="4985100" y="2451550"/>
              <a:ext cx="250075" cy="39225"/>
            </a:xfrm>
            <a:custGeom>
              <a:avLst/>
              <a:gdLst/>
              <a:ahLst/>
              <a:cxnLst/>
              <a:rect l="l" t="t" r="r" b="b"/>
              <a:pathLst>
                <a:path w="10003" h="1569" extrusionOk="0">
                  <a:moveTo>
                    <a:pt x="7852" y="0"/>
                  </a:moveTo>
                  <a:cubicBezTo>
                    <a:pt x="7309" y="0"/>
                    <a:pt x="6762" y="50"/>
                    <a:pt x="6215" y="137"/>
                  </a:cubicBezTo>
                  <a:cubicBezTo>
                    <a:pt x="5399" y="242"/>
                    <a:pt x="4604" y="367"/>
                    <a:pt x="3788" y="472"/>
                  </a:cubicBezTo>
                  <a:cubicBezTo>
                    <a:pt x="3411" y="514"/>
                    <a:pt x="3035" y="514"/>
                    <a:pt x="2658" y="556"/>
                  </a:cubicBezTo>
                  <a:cubicBezTo>
                    <a:pt x="2470" y="556"/>
                    <a:pt x="2303" y="577"/>
                    <a:pt x="2114" y="619"/>
                  </a:cubicBezTo>
                  <a:cubicBezTo>
                    <a:pt x="1528" y="765"/>
                    <a:pt x="963" y="932"/>
                    <a:pt x="419" y="1183"/>
                  </a:cubicBezTo>
                  <a:cubicBezTo>
                    <a:pt x="315" y="1225"/>
                    <a:pt x="168" y="1288"/>
                    <a:pt x="64" y="1351"/>
                  </a:cubicBezTo>
                  <a:cubicBezTo>
                    <a:pt x="22" y="1351"/>
                    <a:pt x="1" y="1414"/>
                    <a:pt x="1" y="1455"/>
                  </a:cubicBezTo>
                  <a:cubicBezTo>
                    <a:pt x="1" y="1518"/>
                    <a:pt x="64" y="1539"/>
                    <a:pt x="126" y="1539"/>
                  </a:cubicBezTo>
                  <a:cubicBezTo>
                    <a:pt x="264" y="1551"/>
                    <a:pt x="407" y="1568"/>
                    <a:pt x="550" y="1568"/>
                  </a:cubicBezTo>
                  <a:cubicBezTo>
                    <a:pt x="669" y="1568"/>
                    <a:pt x="787" y="1556"/>
                    <a:pt x="901" y="1518"/>
                  </a:cubicBezTo>
                  <a:cubicBezTo>
                    <a:pt x="1926" y="1204"/>
                    <a:pt x="2993" y="1016"/>
                    <a:pt x="4039" y="891"/>
                  </a:cubicBezTo>
                  <a:cubicBezTo>
                    <a:pt x="5085" y="723"/>
                    <a:pt x="6132" y="598"/>
                    <a:pt x="7178" y="472"/>
                  </a:cubicBezTo>
                  <a:cubicBezTo>
                    <a:pt x="7227" y="465"/>
                    <a:pt x="7275" y="463"/>
                    <a:pt x="7325" y="463"/>
                  </a:cubicBezTo>
                  <a:cubicBezTo>
                    <a:pt x="7424" y="463"/>
                    <a:pt x="7526" y="472"/>
                    <a:pt x="7638" y="472"/>
                  </a:cubicBezTo>
                  <a:cubicBezTo>
                    <a:pt x="8077" y="493"/>
                    <a:pt x="8496" y="556"/>
                    <a:pt x="8935" y="577"/>
                  </a:cubicBezTo>
                  <a:lnTo>
                    <a:pt x="9751" y="577"/>
                  </a:lnTo>
                  <a:cubicBezTo>
                    <a:pt x="9835" y="577"/>
                    <a:pt x="9940" y="577"/>
                    <a:pt x="10002" y="556"/>
                  </a:cubicBezTo>
                  <a:cubicBezTo>
                    <a:pt x="9961" y="493"/>
                    <a:pt x="9940" y="451"/>
                    <a:pt x="9877" y="409"/>
                  </a:cubicBezTo>
                  <a:cubicBezTo>
                    <a:pt x="9584" y="263"/>
                    <a:pt x="9312" y="137"/>
                    <a:pt x="8956" y="75"/>
                  </a:cubicBezTo>
                  <a:cubicBezTo>
                    <a:pt x="8591" y="24"/>
                    <a:pt x="8222" y="0"/>
                    <a:pt x="7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62"/>
            <p:cNvSpPr/>
            <p:nvPr/>
          </p:nvSpPr>
          <p:spPr>
            <a:xfrm>
              <a:off x="5434975" y="3224425"/>
              <a:ext cx="49200" cy="203000"/>
            </a:xfrm>
            <a:custGeom>
              <a:avLst/>
              <a:gdLst/>
              <a:ahLst/>
              <a:cxnLst/>
              <a:rect l="l" t="t" r="r" b="b"/>
              <a:pathLst>
                <a:path w="1968" h="8120" extrusionOk="0">
                  <a:moveTo>
                    <a:pt x="21" y="1"/>
                  </a:moveTo>
                  <a:cubicBezTo>
                    <a:pt x="21" y="22"/>
                    <a:pt x="0" y="22"/>
                    <a:pt x="0" y="22"/>
                  </a:cubicBezTo>
                  <a:cubicBezTo>
                    <a:pt x="42" y="440"/>
                    <a:pt x="84" y="880"/>
                    <a:pt x="126" y="1298"/>
                  </a:cubicBezTo>
                  <a:lnTo>
                    <a:pt x="523" y="5232"/>
                  </a:lnTo>
                  <a:cubicBezTo>
                    <a:pt x="565" y="5776"/>
                    <a:pt x="565" y="6341"/>
                    <a:pt x="628" y="6906"/>
                  </a:cubicBezTo>
                  <a:cubicBezTo>
                    <a:pt x="628" y="7136"/>
                    <a:pt x="691" y="7387"/>
                    <a:pt x="753" y="7659"/>
                  </a:cubicBezTo>
                  <a:cubicBezTo>
                    <a:pt x="795" y="7847"/>
                    <a:pt x="900" y="7994"/>
                    <a:pt x="1067" y="8119"/>
                  </a:cubicBezTo>
                  <a:cubicBezTo>
                    <a:pt x="1193" y="7952"/>
                    <a:pt x="1214" y="7743"/>
                    <a:pt x="1256" y="7533"/>
                  </a:cubicBezTo>
                  <a:cubicBezTo>
                    <a:pt x="1297" y="7136"/>
                    <a:pt x="1256" y="6717"/>
                    <a:pt x="1172" y="6320"/>
                  </a:cubicBezTo>
                  <a:cubicBezTo>
                    <a:pt x="1088" y="5860"/>
                    <a:pt x="984" y="5378"/>
                    <a:pt x="900" y="4918"/>
                  </a:cubicBezTo>
                  <a:cubicBezTo>
                    <a:pt x="858" y="4688"/>
                    <a:pt x="837" y="4416"/>
                    <a:pt x="900" y="4165"/>
                  </a:cubicBezTo>
                  <a:cubicBezTo>
                    <a:pt x="942" y="4018"/>
                    <a:pt x="1005" y="3914"/>
                    <a:pt x="1172" y="3872"/>
                  </a:cubicBezTo>
                  <a:cubicBezTo>
                    <a:pt x="1172" y="3935"/>
                    <a:pt x="1193" y="3976"/>
                    <a:pt x="1193" y="4018"/>
                  </a:cubicBezTo>
                  <a:cubicBezTo>
                    <a:pt x="1277" y="4416"/>
                    <a:pt x="1402" y="4772"/>
                    <a:pt x="1611" y="5127"/>
                  </a:cubicBezTo>
                  <a:cubicBezTo>
                    <a:pt x="1653" y="5169"/>
                    <a:pt x="1716" y="5253"/>
                    <a:pt x="1779" y="5295"/>
                  </a:cubicBezTo>
                  <a:cubicBezTo>
                    <a:pt x="1812" y="5319"/>
                    <a:pt x="1838" y="5331"/>
                    <a:pt x="1860" y="5331"/>
                  </a:cubicBezTo>
                  <a:cubicBezTo>
                    <a:pt x="1892" y="5331"/>
                    <a:pt x="1913" y="5303"/>
                    <a:pt x="1925" y="5253"/>
                  </a:cubicBezTo>
                  <a:cubicBezTo>
                    <a:pt x="1967" y="5169"/>
                    <a:pt x="1967" y="5127"/>
                    <a:pt x="1967" y="5044"/>
                  </a:cubicBezTo>
                  <a:lnTo>
                    <a:pt x="1967" y="4813"/>
                  </a:lnTo>
                  <a:cubicBezTo>
                    <a:pt x="1967" y="4541"/>
                    <a:pt x="1883" y="4311"/>
                    <a:pt x="1716" y="4102"/>
                  </a:cubicBezTo>
                  <a:cubicBezTo>
                    <a:pt x="1444" y="3725"/>
                    <a:pt x="1256" y="3286"/>
                    <a:pt x="1088" y="2847"/>
                  </a:cubicBezTo>
                  <a:cubicBezTo>
                    <a:pt x="921" y="2344"/>
                    <a:pt x="753" y="1842"/>
                    <a:pt x="607" y="1361"/>
                  </a:cubicBezTo>
                  <a:cubicBezTo>
                    <a:pt x="461" y="984"/>
                    <a:pt x="335" y="587"/>
                    <a:pt x="147" y="231"/>
                  </a:cubicBezTo>
                  <a:cubicBezTo>
                    <a:pt x="105" y="147"/>
                    <a:pt x="84" y="85"/>
                    <a:pt x="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62"/>
            <p:cNvSpPr/>
            <p:nvPr/>
          </p:nvSpPr>
          <p:spPr>
            <a:xfrm>
              <a:off x="5058875" y="3443725"/>
              <a:ext cx="133400" cy="124700"/>
            </a:xfrm>
            <a:custGeom>
              <a:avLst/>
              <a:gdLst/>
              <a:ahLst/>
              <a:cxnLst/>
              <a:rect l="l" t="t" r="r" b="b"/>
              <a:pathLst>
                <a:path w="5336" h="4988" extrusionOk="0">
                  <a:moveTo>
                    <a:pt x="4975" y="0"/>
                  </a:moveTo>
                  <a:cubicBezTo>
                    <a:pt x="4932" y="0"/>
                    <a:pt x="4885" y="12"/>
                    <a:pt x="4833" y="38"/>
                  </a:cubicBezTo>
                  <a:cubicBezTo>
                    <a:pt x="4729" y="101"/>
                    <a:pt x="4603" y="163"/>
                    <a:pt x="4520" y="247"/>
                  </a:cubicBezTo>
                  <a:cubicBezTo>
                    <a:pt x="4352" y="435"/>
                    <a:pt x="4185" y="582"/>
                    <a:pt x="4059" y="770"/>
                  </a:cubicBezTo>
                  <a:cubicBezTo>
                    <a:pt x="3578" y="1377"/>
                    <a:pt x="3181" y="2046"/>
                    <a:pt x="2825" y="2716"/>
                  </a:cubicBezTo>
                  <a:cubicBezTo>
                    <a:pt x="2741" y="2842"/>
                    <a:pt x="2678" y="2988"/>
                    <a:pt x="2616" y="3134"/>
                  </a:cubicBezTo>
                  <a:cubicBezTo>
                    <a:pt x="2427" y="3490"/>
                    <a:pt x="2197" y="3762"/>
                    <a:pt x="1862" y="3971"/>
                  </a:cubicBezTo>
                  <a:cubicBezTo>
                    <a:pt x="1569" y="4139"/>
                    <a:pt x="1256" y="4306"/>
                    <a:pt x="942" y="4453"/>
                  </a:cubicBezTo>
                  <a:cubicBezTo>
                    <a:pt x="712" y="4599"/>
                    <a:pt x="440" y="4662"/>
                    <a:pt x="188" y="4725"/>
                  </a:cubicBezTo>
                  <a:cubicBezTo>
                    <a:pt x="126" y="4746"/>
                    <a:pt x="63" y="4808"/>
                    <a:pt x="0" y="4829"/>
                  </a:cubicBezTo>
                  <a:lnTo>
                    <a:pt x="0" y="4871"/>
                  </a:lnTo>
                  <a:cubicBezTo>
                    <a:pt x="187" y="4938"/>
                    <a:pt x="357" y="4988"/>
                    <a:pt x="537" y="4988"/>
                  </a:cubicBezTo>
                  <a:cubicBezTo>
                    <a:pt x="639" y="4988"/>
                    <a:pt x="745" y="4972"/>
                    <a:pt x="858" y="4934"/>
                  </a:cubicBezTo>
                  <a:cubicBezTo>
                    <a:pt x="1841" y="4641"/>
                    <a:pt x="2574" y="4097"/>
                    <a:pt x="3222" y="3365"/>
                  </a:cubicBezTo>
                  <a:cubicBezTo>
                    <a:pt x="3683" y="2842"/>
                    <a:pt x="4080" y="2256"/>
                    <a:pt x="4478" y="1712"/>
                  </a:cubicBezTo>
                  <a:cubicBezTo>
                    <a:pt x="4729" y="1356"/>
                    <a:pt x="5001" y="979"/>
                    <a:pt x="5252" y="645"/>
                  </a:cubicBezTo>
                  <a:cubicBezTo>
                    <a:pt x="5315" y="582"/>
                    <a:pt x="5336" y="540"/>
                    <a:pt x="5315" y="456"/>
                  </a:cubicBezTo>
                  <a:cubicBezTo>
                    <a:pt x="5273" y="373"/>
                    <a:pt x="5252" y="268"/>
                    <a:pt x="5210" y="163"/>
                  </a:cubicBezTo>
                  <a:cubicBezTo>
                    <a:pt x="5152" y="62"/>
                    <a:pt x="5074" y="0"/>
                    <a:pt x="49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62"/>
            <p:cNvSpPr/>
            <p:nvPr/>
          </p:nvSpPr>
          <p:spPr>
            <a:xfrm>
              <a:off x="4785825" y="2859250"/>
              <a:ext cx="168450" cy="96875"/>
            </a:xfrm>
            <a:custGeom>
              <a:avLst/>
              <a:gdLst/>
              <a:ahLst/>
              <a:cxnLst/>
              <a:rect l="l" t="t" r="r" b="b"/>
              <a:pathLst>
                <a:path w="6738" h="3875" extrusionOk="0">
                  <a:moveTo>
                    <a:pt x="6221" y="0"/>
                  </a:moveTo>
                  <a:cubicBezTo>
                    <a:pt x="6071" y="0"/>
                    <a:pt x="5921" y="16"/>
                    <a:pt x="5775" y="45"/>
                  </a:cubicBezTo>
                  <a:cubicBezTo>
                    <a:pt x="5356" y="108"/>
                    <a:pt x="4959" y="296"/>
                    <a:pt x="4603" y="505"/>
                  </a:cubicBezTo>
                  <a:cubicBezTo>
                    <a:pt x="4122" y="798"/>
                    <a:pt x="3683" y="1133"/>
                    <a:pt x="3243" y="1468"/>
                  </a:cubicBezTo>
                  <a:cubicBezTo>
                    <a:pt x="2783" y="1782"/>
                    <a:pt x="2406" y="2137"/>
                    <a:pt x="1925" y="2389"/>
                  </a:cubicBezTo>
                  <a:cubicBezTo>
                    <a:pt x="1841" y="2451"/>
                    <a:pt x="1737" y="2472"/>
                    <a:pt x="1632" y="2514"/>
                  </a:cubicBezTo>
                  <a:cubicBezTo>
                    <a:pt x="1527" y="2556"/>
                    <a:pt x="1423" y="2577"/>
                    <a:pt x="1360" y="2619"/>
                  </a:cubicBezTo>
                  <a:cubicBezTo>
                    <a:pt x="942" y="2870"/>
                    <a:pt x="544" y="3142"/>
                    <a:pt x="209" y="3497"/>
                  </a:cubicBezTo>
                  <a:cubicBezTo>
                    <a:pt x="146" y="3560"/>
                    <a:pt x="63" y="3644"/>
                    <a:pt x="42" y="3749"/>
                  </a:cubicBezTo>
                  <a:cubicBezTo>
                    <a:pt x="0" y="3832"/>
                    <a:pt x="21" y="3874"/>
                    <a:pt x="126" y="3874"/>
                  </a:cubicBezTo>
                  <a:cubicBezTo>
                    <a:pt x="146" y="3874"/>
                    <a:pt x="209" y="3874"/>
                    <a:pt x="251" y="3853"/>
                  </a:cubicBezTo>
                  <a:cubicBezTo>
                    <a:pt x="439" y="3811"/>
                    <a:pt x="628" y="3749"/>
                    <a:pt x="795" y="3644"/>
                  </a:cubicBezTo>
                  <a:cubicBezTo>
                    <a:pt x="2051" y="2933"/>
                    <a:pt x="3306" y="2242"/>
                    <a:pt x="4540" y="1531"/>
                  </a:cubicBezTo>
                  <a:cubicBezTo>
                    <a:pt x="5252" y="1112"/>
                    <a:pt x="5921" y="673"/>
                    <a:pt x="6612" y="192"/>
                  </a:cubicBezTo>
                  <a:cubicBezTo>
                    <a:pt x="6633" y="171"/>
                    <a:pt x="6696" y="108"/>
                    <a:pt x="6737" y="87"/>
                  </a:cubicBezTo>
                  <a:lnTo>
                    <a:pt x="6737" y="66"/>
                  </a:lnTo>
                  <a:cubicBezTo>
                    <a:pt x="6569" y="21"/>
                    <a:pt x="6395" y="0"/>
                    <a:pt x="62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62"/>
            <p:cNvSpPr/>
            <p:nvPr/>
          </p:nvSpPr>
          <p:spPr>
            <a:xfrm>
              <a:off x="5402525" y="3113025"/>
              <a:ext cx="96275" cy="203500"/>
            </a:xfrm>
            <a:custGeom>
              <a:avLst/>
              <a:gdLst/>
              <a:ahLst/>
              <a:cxnLst/>
              <a:rect l="l" t="t" r="r" b="b"/>
              <a:pathLst>
                <a:path w="3851" h="8140" extrusionOk="0">
                  <a:moveTo>
                    <a:pt x="85" y="0"/>
                  </a:moveTo>
                  <a:cubicBezTo>
                    <a:pt x="43" y="105"/>
                    <a:pt x="1" y="251"/>
                    <a:pt x="43" y="356"/>
                  </a:cubicBezTo>
                  <a:cubicBezTo>
                    <a:pt x="64" y="502"/>
                    <a:pt x="106" y="628"/>
                    <a:pt x="168" y="774"/>
                  </a:cubicBezTo>
                  <a:lnTo>
                    <a:pt x="566" y="1465"/>
                  </a:lnTo>
                  <a:cubicBezTo>
                    <a:pt x="817" y="1883"/>
                    <a:pt x="1110" y="2302"/>
                    <a:pt x="1403" y="2762"/>
                  </a:cubicBezTo>
                  <a:cubicBezTo>
                    <a:pt x="1633" y="3097"/>
                    <a:pt x="1842" y="3453"/>
                    <a:pt x="1968" y="3850"/>
                  </a:cubicBezTo>
                  <a:cubicBezTo>
                    <a:pt x="2051" y="4059"/>
                    <a:pt x="2072" y="4269"/>
                    <a:pt x="2135" y="4478"/>
                  </a:cubicBezTo>
                  <a:lnTo>
                    <a:pt x="2135" y="4562"/>
                  </a:lnTo>
                  <a:cubicBezTo>
                    <a:pt x="2282" y="5126"/>
                    <a:pt x="2428" y="5712"/>
                    <a:pt x="2554" y="6277"/>
                  </a:cubicBezTo>
                  <a:cubicBezTo>
                    <a:pt x="2637" y="6591"/>
                    <a:pt x="2700" y="6884"/>
                    <a:pt x="2867" y="7177"/>
                  </a:cubicBezTo>
                  <a:cubicBezTo>
                    <a:pt x="3056" y="7575"/>
                    <a:pt x="3328" y="7888"/>
                    <a:pt x="3704" y="8056"/>
                  </a:cubicBezTo>
                  <a:lnTo>
                    <a:pt x="3851" y="8139"/>
                  </a:lnTo>
                  <a:cubicBezTo>
                    <a:pt x="3704" y="7742"/>
                    <a:pt x="3495" y="7386"/>
                    <a:pt x="3349" y="6989"/>
                  </a:cubicBezTo>
                  <a:cubicBezTo>
                    <a:pt x="3077" y="6215"/>
                    <a:pt x="2805" y="5419"/>
                    <a:pt x="2554" y="4645"/>
                  </a:cubicBezTo>
                  <a:cubicBezTo>
                    <a:pt x="2282" y="3871"/>
                    <a:pt x="2031" y="3097"/>
                    <a:pt x="1675" y="2365"/>
                  </a:cubicBezTo>
                  <a:cubicBezTo>
                    <a:pt x="1319" y="1549"/>
                    <a:pt x="838" y="795"/>
                    <a:pt x="210" y="147"/>
                  </a:cubicBezTo>
                  <a:lnTo>
                    <a:pt x="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62"/>
            <p:cNvSpPr/>
            <p:nvPr/>
          </p:nvSpPr>
          <p:spPr>
            <a:xfrm>
              <a:off x="5145700" y="3431725"/>
              <a:ext cx="91050" cy="137450"/>
            </a:xfrm>
            <a:custGeom>
              <a:avLst/>
              <a:gdLst/>
              <a:ahLst/>
              <a:cxnLst/>
              <a:rect l="l" t="t" r="r" b="b"/>
              <a:pathLst>
                <a:path w="3642" h="5498" extrusionOk="0">
                  <a:moveTo>
                    <a:pt x="3454" y="1"/>
                  </a:moveTo>
                  <a:cubicBezTo>
                    <a:pt x="3422" y="1"/>
                    <a:pt x="3387" y="6"/>
                    <a:pt x="3348" y="16"/>
                  </a:cubicBezTo>
                  <a:lnTo>
                    <a:pt x="3202" y="99"/>
                  </a:lnTo>
                  <a:cubicBezTo>
                    <a:pt x="2888" y="371"/>
                    <a:pt x="2679" y="706"/>
                    <a:pt x="2616" y="1125"/>
                  </a:cubicBezTo>
                  <a:cubicBezTo>
                    <a:pt x="2595" y="1250"/>
                    <a:pt x="2553" y="1376"/>
                    <a:pt x="2490" y="1522"/>
                  </a:cubicBezTo>
                  <a:cubicBezTo>
                    <a:pt x="2323" y="1857"/>
                    <a:pt x="2156" y="2150"/>
                    <a:pt x="1905" y="2401"/>
                  </a:cubicBezTo>
                  <a:lnTo>
                    <a:pt x="900" y="3573"/>
                  </a:lnTo>
                  <a:cubicBezTo>
                    <a:pt x="670" y="3866"/>
                    <a:pt x="419" y="4138"/>
                    <a:pt x="272" y="4493"/>
                  </a:cubicBezTo>
                  <a:cubicBezTo>
                    <a:pt x="105" y="4786"/>
                    <a:pt x="0" y="5079"/>
                    <a:pt x="0" y="5393"/>
                  </a:cubicBezTo>
                  <a:lnTo>
                    <a:pt x="0" y="5435"/>
                  </a:lnTo>
                  <a:cubicBezTo>
                    <a:pt x="0" y="5435"/>
                    <a:pt x="0" y="5456"/>
                    <a:pt x="42" y="5498"/>
                  </a:cubicBezTo>
                  <a:cubicBezTo>
                    <a:pt x="147" y="5414"/>
                    <a:pt x="252" y="5351"/>
                    <a:pt x="356" y="5288"/>
                  </a:cubicBezTo>
                  <a:cubicBezTo>
                    <a:pt x="942" y="4786"/>
                    <a:pt x="1465" y="4179"/>
                    <a:pt x="1925" y="3531"/>
                  </a:cubicBezTo>
                  <a:cubicBezTo>
                    <a:pt x="2469" y="2736"/>
                    <a:pt x="2909" y="1899"/>
                    <a:pt x="3411" y="1104"/>
                  </a:cubicBezTo>
                  <a:cubicBezTo>
                    <a:pt x="3537" y="894"/>
                    <a:pt x="3620" y="643"/>
                    <a:pt x="3641" y="392"/>
                  </a:cubicBezTo>
                  <a:lnTo>
                    <a:pt x="3641" y="204"/>
                  </a:lnTo>
                  <a:cubicBezTo>
                    <a:pt x="3625" y="59"/>
                    <a:pt x="3559" y="1"/>
                    <a:pt x="3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62"/>
            <p:cNvSpPr/>
            <p:nvPr/>
          </p:nvSpPr>
          <p:spPr>
            <a:xfrm>
              <a:off x="4784250" y="2983825"/>
              <a:ext cx="102550" cy="84750"/>
            </a:xfrm>
            <a:custGeom>
              <a:avLst/>
              <a:gdLst/>
              <a:ahLst/>
              <a:cxnLst/>
              <a:rect l="l" t="t" r="r" b="b"/>
              <a:pathLst>
                <a:path w="4102" h="3390" extrusionOk="0">
                  <a:moveTo>
                    <a:pt x="4101" y="0"/>
                  </a:moveTo>
                  <a:lnTo>
                    <a:pt x="4101" y="0"/>
                  </a:lnTo>
                  <a:cubicBezTo>
                    <a:pt x="3997" y="21"/>
                    <a:pt x="3955" y="21"/>
                    <a:pt x="3871" y="21"/>
                  </a:cubicBezTo>
                  <a:cubicBezTo>
                    <a:pt x="3453" y="84"/>
                    <a:pt x="3034" y="209"/>
                    <a:pt x="2637" y="356"/>
                  </a:cubicBezTo>
                  <a:cubicBezTo>
                    <a:pt x="1737" y="732"/>
                    <a:pt x="858" y="1235"/>
                    <a:pt x="105" y="1841"/>
                  </a:cubicBezTo>
                  <a:cubicBezTo>
                    <a:pt x="84" y="1841"/>
                    <a:pt x="63" y="1883"/>
                    <a:pt x="63" y="1904"/>
                  </a:cubicBezTo>
                  <a:cubicBezTo>
                    <a:pt x="84" y="1904"/>
                    <a:pt x="126" y="1883"/>
                    <a:pt x="168" y="1883"/>
                  </a:cubicBezTo>
                  <a:cubicBezTo>
                    <a:pt x="481" y="1779"/>
                    <a:pt x="795" y="1695"/>
                    <a:pt x="1130" y="1695"/>
                  </a:cubicBezTo>
                  <a:cubicBezTo>
                    <a:pt x="1214" y="1695"/>
                    <a:pt x="1277" y="1695"/>
                    <a:pt x="1360" y="1716"/>
                  </a:cubicBezTo>
                  <a:cubicBezTo>
                    <a:pt x="1486" y="1737"/>
                    <a:pt x="1486" y="1799"/>
                    <a:pt x="1444" y="1904"/>
                  </a:cubicBezTo>
                  <a:cubicBezTo>
                    <a:pt x="1423" y="1925"/>
                    <a:pt x="1381" y="1988"/>
                    <a:pt x="1339" y="2009"/>
                  </a:cubicBezTo>
                  <a:cubicBezTo>
                    <a:pt x="1235" y="2092"/>
                    <a:pt x="1109" y="2155"/>
                    <a:pt x="1005" y="2239"/>
                  </a:cubicBezTo>
                  <a:cubicBezTo>
                    <a:pt x="649" y="2469"/>
                    <a:pt x="377" y="2741"/>
                    <a:pt x="126" y="3055"/>
                  </a:cubicBezTo>
                  <a:cubicBezTo>
                    <a:pt x="105" y="3076"/>
                    <a:pt x="84" y="3097"/>
                    <a:pt x="84" y="3139"/>
                  </a:cubicBezTo>
                  <a:cubicBezTo>
                    <a:pt x="63" y="3201"/>
                    <a:pt x="0" y="3264"/>
                    <a:pt x="63" y="3348"/>
                  </a:cubicBezTo>
                  <a:cubicBezTo>
                    <a:pt x="84" y="3379"/>
                    <a:pt x="115" y="3390"/>
                    <a:pt x="147" y="3390"/>
                  </a:cubicBezTo>
                  <a:cubicBezTo>
                    <a:pt x="178" y="3390"/>
                    <a:pt x="209" y="3379"/>
                    <a:pt x="230" y="3369"/>
                  </a:cubicBezTo>
                  <a:cubicBezTo>
                    <a:pt x="314" y="3369"/>
                    <a:pt x="419" y="3327"/>
                    <a:pt x="502" y="3285"/>
                  </a:cubicBezTo>
                  <a:cubicBezTo>
                    <a:pt x="628" y="3243"/>
                    <a:pt x="733" y="3160"/>
                    <a:pt x="816" y="3055"/>
                  </a:cubicBezTo>
                  <a:cubicBezTo>
                    <a:pt x="1172" y="2574"/>
                    <a:pt x="1653" y="2218"/>
                    <a:pt x="2093" y="1820"/>
                  </a:cubicBezTo>
                  <a:cubicBezTo>
                    <a:pt x="2595" y="1402"/>
                    <a:pt x="3118" y="963"/>
                    <a:pt x="3620" y="544"/>
                  </a:cubicBezTo>
                  <a:cubicBezTo>
                    <a:pt x="3766" y="419"/>
                    <a:pt x="3871" y="293"/>
                    <a:pt x="3997" y="147"/>
                  </a:cubicBezTo>
                  <a:cubicBezTo>
                    <a:pt x="4038" y="105"/>
                    <a:pt x="4059" y="84"/>
                    <a:pt x="4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62"/>
            <p:cNvSpPr/>
            <p:nvPr/>
          </p:nvSpPr>
          <p:spPr>
            <a:xfrm>
              <a:off x="5064100" y="3376125"/>
              <a:ext cx="75350" cy="96350"/>
            </a:xfrm>
            <a:custGeom>
              <a:avLst/>
              <a:gdLst/>
              <a:ahLst/>
              <a:cxnLst/>
              <a:rect l="l" t="t" r="r" b="b"/>
              <a:pathLst>
                <a:path w="3014" h="3854" extrusionOk="0">
                  <a:moveTo>
                    <a:pt x="2741" y="1"/>
                  </a:moveTo>
                  <a:cubicBezTo>
                    <a:pt x="2679" y="64"/>
                    <a:pt x="2616" y="147"/>
                    <a:pt x="2532" y="231"/>
                  </a:cubicBezTo>
                  <a:cubicBezTo>
                    <a:pt x="2281" y="524"/>
                    <a:pt x="2093" y="859"/>
                    <a:pt x="1904" y="1193"/>
                  </a:cubicBezTo>
                  <a:cubicBezTo>
                    <a:pt x="1758" y="1507"/>
                    <a:pt x="1570" y="1842"/>
                    <a:pt x="1381" y="2156"/>
                  </a:cubicBezTo>
                  <a:cubicBezTo>
                    <a:pt x="1067" y="2679"/>
                    <a:pt x="628" y="3097"/>
                    <a:pt x="21" y="3286"/>
                  </a:cubicBezTo>
                  <a:lnTo>
                    <a:pt x="0" y="3328"/>
                  </a:lnTo>
                  <a:cubicBezTo>
                    <a:pt x="0" y="3474"/>
                    <a:pt x="63" y="3621"/>
                    <a:pt x="126" y="3788"/>
                  </a:cubicBezTo>
                  <a:cubicBezTo>
                    <a:pt x="160" y="3833"/>
                    <a:pt x="181" y="3854"/>
                    <a:pt x="210" y="3854"/>
                  </a:cubicBezTo>
                  <a:cubicBezTo>
                    <a:pt x="235" y="3854"/>
                    <a:pt x="266" y="3838"/>
                    <a:pt x="314" y="3809"/>
                  </a:cubicBezTo>
                  <a:cubicBezTo>
                    <a:pt x="335" y="3788"/>
                    <a:pt x="356" y="3767"/>
                    <a:pt x="398" y="3767"/>
                  </a:cubicBezTo>
                  <a:cubicBezTo>
                    <a:pt x="963" y="3579"/>
                    <a:pt x="1402" y="3244"/>
                    <a:pt x="1842" y="2846"/>
                  </a:cubicBezTo>
                  <a:cubicBezTo>
                    <a:pt x="2239" y="2449"/>
                    <a:pt x="2595" y="1989"/>
                    <a:pt x="2825" y="1465"/>
                  </a:cubicBezTo>
                  <a:cubicBezTo>
                    <a:pt x="2930" y="1193"/>
                    <a:pt x="3013" y="921"/>
                    <a:pt x="3013" y="628"/>
                  </a:cubicBezTo>
                  <a:cubicBezTo>
                    <a:pt x="3013" y="398"/>
                    <a:pt x="2930" y="189"/>
                    <a:pt x="2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62"/>
            <p:cNvSpPr/>
            <p:nvPr/>
          </p:nvSpPr>
          <p:spPr>
            <a:xfrm>
              <a:off x="5466875" y="2965500"/>
              <a:ext cx="88950" cy="105700"/>
            </a:xfrm>
            <a:custGeom>
              <a:avLst/>
              <a:gdLst/>
              <a:ahLst/>
              <a:cxnLst/>
              <a:rect l="l" t="t" r="r" b="b"/>
              <a:pathLst>
                <a:path w="3558" h="4228" extrusionOk="0">
                  <a:moveTo>
                    <a:pt x="210" y="1"/>
                  </a:moveTo>
                  <a:cubicBezTo>
                    <a:pt x="42" y="22"/>
                    <a:pt x="1" y="126"/>
                    <a:pt x="21" y="294"/>
                  </a:cubicBezTo>
                  <a:cubicBezTo>
                    <a:pt x="42" y="356"/>
                    <a:pt x="84" y="440"/>
                    <a:pt x="126" y="524"/>
                  </a:cubicBezTo>
                  <a:cubicBezTo>
                    <a:pt x="293" y="754"/>
                    <a:pt x="440" y="942"/>
                    <a:pt x="649" y="1089"/>
                  </a:cubicBezTo>
                  <a:cubicBezTo>
                    <a:pt x="1047" y="1382"/>
                    <a:pt x="1361" y="1716"/>
                    <a:pt x="1633" y="2114"/>
                  </a:cubicBezTo>
                  <a:cubicBezTo>
                    <a:pt x="1926" y="2553"/>
                    <a:pt x="2218" y="2972"/>
                    <a:pt x="2511" y="3432"/>
                  </a:cubicBezTo>
                  <a:cubicBezTo>
                    <a:pt x="2679" y="3621"/>
                    <a:pt x="2804" y="3830"/>
                    <a:pt x="2951" y="4060"/>
                  </a:cubicBezTo>
                  <a:lnTo>
                    <a:pt x="3139" y="4227"/>
                  </a:lnTo>
                  <a:cubicBezTo>
                    <a:pt x="3558" y="4060"/>
                    <a:pt x="3558" y="3746"/>
                    <a:pt x="3453" y="3474"/>
                  </a:cubicBezTo>
                  <a:cubicBezTo>
                    <a:pt x="3348" y="3286"/>
                    <a:pt x="3244" y="3118"/>
                    <a:pt x="3097" y="2951"/>
                  </a:cubicBezTo>
                  <a:cubicBezTo>
                    <a:pt x="2804" y="2658"/>
                    <a:pt x="2511" y="2386"/>
                    <a:pt x="2218" y="2072"/>
                  </a:cubicBezTo>
                  <a:lnTo>
                    <a:pt x="1674" y="1444"/>
                  </a:lnTo>
                  <a:cubicBezTo>
                    <a:pt x="1528" y="1256"/>
                    <a:pt x="1444" y="1047"/>
                    <a:pt x="1382" y="838"/>
                  </a:cubicBezTo>
                  <a:cubicBezTo>
                    <a:pt x="1361" y="817"/>
                    <a:pt x="1361" y="754"/>
                    <a:pt x="1340" y="733"/>
                  </a:cubicBezTo>
                  <a:cubicBezTo>
                    <a:pt x="1130" y="419"/>
                    <a:pt x="858" y="189"/>
                    <a:pt x="524" y="43"/>
                  </a:cubicBezTo>
                  <a:cubicBezTo>
                    <a:pt x="419" y="22"/>
                    <a:pt x="314" y="22"/>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62"/>
            <p:cNvSpPr/>
            <p:nvPr/>
          </p:nvSpPr>
          <p:spPr>
            <a:xfrm>
              <a:off x="5289550" y="3395225"/>
              <a:ext cx="54425" cy="138525"/>
            </a:xfrm>
            <a:custGeom>
              <a:avLst/>
              <a:gdLst/>
              <a:ahLst/>
              <a:cxnLst/>
              <a:rect l="l" t="t" r="r" b="b"/>
              <a:pathLst>
                <a:path w="2177" h="5541" extrusionOk="0">
                  <a:moveTo>
                    <a:pt x="2005" y="1"/>
                  </a:moveTo>
                  <a:cubicBezTo>
                    <a:pt x="1910" y="1"/>
                    <a:pt x="1841" y="61"/>
                    <a:pt x="1800" y="157"/>
                  </a:cubicBezTo>
                  <a:cubicBezTo>
                    <a:pt x="1737" y="304"/>
                    <a:pt x="1674" y="471"/>
                    <a:pt x="1632" y="618"/>
                  </a:cubicBezTo>
                  <a:cubicBezTo>
                    <a:pt x="1528" y="953"/>
                    <a:pt x="1465" y="1329"/>
                    <a:pt x="1381" y="1664"/>
                  </a:cubicBezTo>
                  <a:cubicBezTo>
                    <a:pt x="1319" y="2061"/>
                    <a:pt x="1235" y="2480"/>
                    <a:pt x="1047" y="2815"/>
                  </a:cubicBezTo>
                  <a:cubicBezTo>
                    <a:pt x="921" y="3087"/>
                    <a:pt x="837" y="3359"/>
                    <a:pt x="712" y="3631"/>
                  </a:cubicBezTo>
                  <a:cubicBezTo>
                    <a:pt x="565" y="3966"/>
                    <a:pt x="377" y="4300"/>
                    <a:pt x="210" y="4656"/>
                  </a:cubicBezTo>
                  <a:cubicBezTo>
                    <a:pt x="147" y="4802"/>
                    <a:pt x="84" y="4970"/>
                    <a:pt x="42" y="5137"/>
                  </a:cubicBezTo>
                  <a:cubicBezTo>
                    <a:pt x="0" y="5200"/>
                    <a:pt x="0" y="5284"/>
                    <a:pt x="0" y="5346"/>
                  </a:cubicBezTo>
                  <a:cubicBezTo>
                    <a:pt x="0" y="5451"/>
                    <a:pt x="63" y="5535"/>
                    <a:pt x="168" y="5535"/>
                  </a:cubicBezTo>
                  <a:cubicBezTo>
                    <a:pt x="193" y="5538"/>
                    <a:pt x="219" y="5540"/>
                    <a:pt x="245" y="5540"/>
                  </a:cubicBezTo>
                  <a:cubicBezTo>
                    <a:pt x="371" y="5540"/>
                    <a:pt x="507" y="5499"/>
                    <a:pt x="628" y="5430"/>
                  </a:cubicBezTo>
                  <a:cubicBezTo>
                    <a:pt x="670" y="5409"/>
                    <a:pt x="691" y="5346"/>
                    <a:pt x="712" y="5326"/>
                  </a:cubicBezTo>
                  <a:cubicBezTo>
                    <a:pt x="984" y="4886"/>
                    <a:pt x="1193" y="4447"/>
                    <a:pt x="1340" y="3945"/>
                  </a:cubicBezTo>
                  <a:cubicBezTo>
                    <a:pt x="1549" y="3296"/>
                    <a:pt x="1674" y="2605"/>
                    <a:pt x="1800" y="1936"/>
                  </a:cubicBezTo>
                  <a:cubicBezTo>
                    <a:pt x="1905" y="1329"/>
                    <a:pt x="2051" y="722"/>
                    <a:pt x="2177" y="116"/>
                  </a:cubicBezTo>
                  <a:lnTo>
                    <a:pt x="2177" y="53"/>
                  </a:lnTo>
                  <a:cubicBezTo>
                    <a:pt x="2112" y="17"/>
                    <a:pt x="2055" y="1"/>
                    <a:pt x="20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62"/>
            <p:cNvSpPr/>
            <p:nvPr/>
          </p:nvSpPr>
          <p:spPr>
            <a:xfrm>
              <a:off x="5474200" y="2662125"/>
              <a:ext cx="104650" cy="96250"/>
            </a:xfrm>
            <a:custGeom>
              <a:avLst/>
              <a:gdLst/>
              <a:ahLst/>
              <a:cxnLst/>
              <a:rect l="l" t="t" r="r" b="b"/>
              <a:pathLst>
                <a:path w="4186" h="3850" extrusionOk="0">
                  <a:moveTo>
                    <a:pt x="63" y="0"/>
                  </a:moveTo>
                  <a:cubicBezTo>
                    <a:pt x="0" y="105"/>
                    <a:pt x="0" y="209"/>
                    <a:pt x="0" y="314"/>
                  </a:cubicBezTo>
                  <a:cubicBezTo>
                    <a:pt x="0" y="711"/>
                    <a:pt x="440" y="1590"/>
                    <a:pt x="545" y="1590"/>
                  </a:cubicBezTo>
                  <a:cubicBezTo>
                    <a:pt x="984" y="1653"/>
                    <a:pt x="1361" y="1820"/>
                    <a:pt x="1716" y="2092"/>
                  </a:cubicBezTo>
                  <a:cubicBezTo>
                    <a:pt x="2135" y="2385"/>
                    <a:pt x="2532" y="2720"/>
                    <a:pt x="2930" y="3013"/>
                  </a:cubicBezTo>
                  <a:cubicBezTo>
                    <a:pt x="3265" y="3264"/>
                    <a:pt x="3641" y="3494"/>
                    <a:pt x="4018" y="3745"/>
                  </a:cubicBezTo>
                  <a:cubicBezTo>
                    <a:pt x="4081" y="3787"/>
                    <a:pt x="4122" y="3808"/>
                    <a:pt x="4185" y="3850"/>
                  </a:cubicBezTo>
                  <a:cubicBezTo>
                    <a:pt x="4081" y="3432"/>
                    <a:pt x="3830" y="3118"/>
                    <a:pt x="3578" y="2804"/>
                  </a:cubicBezTo>
                  <a:cubicBezTo>
                    <a:pt x="3202" y="2406"/>
                    <a:pt x="2762" y="2071"/>
                    <a:pt x="2323" y="1758"/>
                  </a:cubicBezTo>
                  <a:lnTo>
                    <a:pt x="984" y="816"/>
                  </a:lnTo>
                  <a:cubicBezTo>
                    <a:pt x="670" y="607"/>
                    <a:pt x="377" y="335"/>
                    <a:pt x="147" y="42"/>
                  </a:cubicBezTo>
                  <a:cubicBezTo>
                    <a:pt x="126" y="21"/>
                    <a:pt x="105" y="21"/>
                    <a:pt x="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62"/>
            <p:cNvSpPr/>
            <p:nvPr/>
          </p:nvSpPr>
          <p:spPr>
            <a:xfrm>
              <a:off x="5182325" y="3010500"/>
              <a:ext cx="149100" cy="95750"/>
            </a:xfrm>
            <a:custGeom>
              <a:avLst/>
              <a:gdLst/>
              <a:ahLst/>
              <a:cxnLst/>
              <a:rect l="l" t="t" r="r" b="b"/>
              <a:pathLst>
                <a:path w="5964" h="3830" extrusionOk="0">
                  <a:moveTo>
                    <a:pt x="167" y="0"/>
                  </a:moveTo>
                  <a:cubicBezTo>
                    <a:pt x="105" y="0"/>
                    <a:pt x="63" y="21"/>
                    <a:pt x="0" y="21"/>
                  </a:cubicBezTo>
                  <a:cubicBezTo>
                    <a:pt x="0" y="126"/>
                    <a:pt x="84" y="188"/>
                    <a:pt x="147" y="209"/>
                  </a:cubicBezTo>
                  <a:cubicBezTo>
                    <a:pt x="377" y="335"/>
                    <a:pt x="607" y="481"/>
                    <a:pt x="858" y="586"/>
                  </a:cubicBezTo>
                  <a:cubicBezTo>
                    <a:pt x="1444" y="795"/>
                    <a:pt x="1988" y="1067"/>
                    <a:pt x="2490" y="1423"/>
                  </a:cubicBezTo>
                  <a:cubicBezTo>
                    <a:pt x="3034" y="1779"/>
                    <a:pt x="3557" y="2197"/>
                    <a:pt x="4080" y="2595"/>
                  </a:cubicBezTo>
                  <a:cubicBezTo>
                    <a:pt x="4582" y="2950"/>
                    <a:pt x="5043" y="3348"/>
                    <a:pt x="5629" y="3662"/>
                  </a:cubicBezTo>
                  <a:lnTo>
                    <a:pt x="5942" y="3829"/>
                  </a:lnTo>
                  <a:lnTo>
                    <a:pt x="5963" y="3787"/>
                  </a:lnTo>
                  <a:cubicBezTo>
                    <a:pt x="5859" y="3536"/>
                    <a:pt x="5691" y="3306"/>
                    <a:pt x="5503" y="3097"/>
                  </a:cubicBezTo>
                  <a:cubicBezTo>
                    <a:pt x="5189" y="2720"/>
                    <a:pt x="4813" y="2427"/>
                    <a:pt x="4436" y="2176"/>
                  </a:cubicBezTo>
                  <a:cubicBezTo>
                    <a:pt x="3997" y="1883"/>
                    <a:pt x="3557" y="1632"/>
                    <a:pt x="3139" y="1339"/>
                  </a:cubicBezTo>
                  <a:cubicBezTo>
                    <a:pt x="2888" y="1172"/>
                    <a:pt x="2678" y="1004"/>
                    <a:pt x="2469" y="795"/>
                  </a:cubicBezTo>
                  <a:cubicBezTo>
                    <a:pt x="2260" y="586"/>
                    <a:pt x="1988" y="440"/>
                    <a:pt x="1737" y="335"/>
                  </a:cubicBezTo>
                  <a:cubicBezTo>
                    <a:pt x="1360" y="209"/>
                    <a:pt x="1004" y="84"/>
                    <a:pt x="628" y="21"/>
                  </a:cubicBezTo>
                  <a:cubicBezTo>
                    <a:pt x="481" y="0"/>
                    <a:pt x="314" y="0"/>
                    <a:pt x="1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62"/>
            <p:cNvSpPr/>
            <p:nvPr/>
          </p:nvSpPr>
          <p:spPr>
            <a:xfrm>
              <a:off x="5474200" y="2809625"/>
              <a:ext cx="117725" cy="97850"/>
            </a:xfrm>
            <a:custGeom>
              <a:avLst/>
              <a:gdLst/>
              <a:ahLst/>
              <a:cxnLst/>
              <a:rect l="l" t="t" r="r" b="b"/>
              <a:pathLst>
                <a:path w="4709" h="3914" extrusionOk="0">
                  <a:moveTo>
                    <a:pt x="231" y="0"/>
                  </a:moveTo>
                  <a:cubicBezTo>
                    <a:pt x="63" y="0"/>
                    <a:pt x="0" y="105"/>
                    <a:pt x="0" y="252"/>
                  </a:cubicBezTo>
                  <a:cubicBezTo>
                    <a:pt x="0" y="398"/>
                    <a:pt x="84" y="524"/>
                    <a:pt x="147" y="628"/>
                  </a:cubicBezTo>
                  <a:cubicBezTo>
                    <a:pt x="293" y="817"/>
                    <a:pt x="461" y="921"/>
                    <a:pt x="670" y="1026"/>
                  </a:cubicBezTo>
                  <a:cubicBezTo>
                    <a:pt x="733" y="1047"/>
                    <a:pt x="775" y="1089"/>
                    <a:pt x="837" y="1130"/>
                  </a:cubicBezTo>
                  <a:cubicBezTo>
                    <a:pt x="1402" y="1674"/>
                    <a:pt x="2072" y="2093"/>
                    <a:pt x="2721" y="2511"/>
                  </a:cubicBezTo>
                  <a:cubicBezTo>
                    <a:pt x="3265" y="2867"/>
                    <a:pt x="3809" y="3202"/>
                    <a:pt x="4311" y="3620"/>
                  </a:cubicBezTo>
                  <a:cubicBezTo>
                    <a:pt x="4436" y="3725"/>
                    <a:pt x="4583" y="3830"/>
                    <a:pt x="4666" y="3913"/>
                  </a:cubicBezTo>
                  <a:cubicBezTo>
                    <a:pt x="4666" y="3871"/>
                    <a:pt x="4708" y="3871"/>
                    <a:pt x="4708" y="3871"/>
                  </a:cubicBezTo>
                  <a:cubicBezTo>
                    <a:pt x="4646" y="3809"/>
                    <a:pt x="4625" y="3704"/>
                    <a:pt x="4562" y="3620"/>
                  </a:cubicBezTo>
                  <a:cubicBezTo>
                    <a:pt x="4394" y="3223"/>
                    <a:pt x="4102" y="2930"/>
                    <a:pt x="3788" y="2658"/>
                  </a:cubicBezTo>
                  <a:cubicBezTo>
                    <a:pt x="3390" y="2302"/>
                    <a:pt x="2951" y="2030"/>
                    <a:pt x="2511" y="1737"/>
                  </a:cubicBezTo>
                  <a:cubicBezTo>
                    <a:pt x="2239" y="1549"/>
                    <a:pt x="1946" y="1361"/>
                    <a:pt x="1695" y="1151"/>
                  </a:cubicBezTo>
                  <a:cubicBezTo>
                    <a:pt x="1465" y="984"/>
                    <a:pt x="1235" y="775"/>
                    <a:pt x="1047" y="524"/>
                  </a:cubicBezTo>
                  <a:cubicBezTo>
                    <a:pt x="858" y="314"/>
                    <a:pt x="670" y="147"/>
                    <a:pt x="419" y="42"/>
                  </a:cubicBezTo>
                  <a:cubicBezTo>
                    <a:pt x="356" y="0"/>
                    <a:pt x="293" y="0"/>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62"/>
            <p:cNvSpPr/>
            <p:nvPr/>
          </p:nvSpPr>
          <p:spPr>
            <a:xfrm>
              <a:off x="5293200" y="3005250"/>
              <a:ext cx="105175" cy="99950"/>
            </a:xfrm>
            <a:custGeom>
              <a:avLst/>
              <a:gdLst/>
              <a:ahLst/>
              <a:cxnLst/>
              <a:rect l="l" t="t" r="r" b="b"/>
              <a:pathLst>
                <a:path w="4207" h="3998" extrusionOk="0">
                  <a:moveTo>
                    <a:pt x="775" y="1"/>
                  </a:moveTo>
                  <a:cubicBezTo>
                    <a:pt x="671" y="331"/>
                    <a:pt x="465" y="431"/>
                    <a:pt x="182" y="431"/>
                  </a:cubicBezTo>
                  <a:cubicBezTo>
                    <a:pt x="125" y="431"/>
                    <a:pt x="64" y="426"/>
                    <a:pt x="1" y="419"/>
                  </a:cubicBezTo>
                  <a:lnTo>
                    <a:pt x="1" y="419"/>
                  </a:lnTo>
                  <a:cubicBezTo>
                    <a:pt x="43" y="440"/>
                    <a:pt x="64" y="461"/>
                    <a:pt x="106" y="503"/>
                  </a:cubicBezTo>
                  <a:lnTo>
                    <a:pt x="733" y="901"/>
                  </a:lnTo>
                  <a:cubicBezTo>
                    <a:pt x="1110" y="1110"/>
                    <a:pt x="1486" y="1382"/>
                    <a:pt x="1800" y="1717"/>
                  </a:cubicBezTo>
                  <a:cubicBezTo>
                    <a:pt x="2135" y="2072"/>
                    <a:pt x="2449" y="2428"/>
                    <a:pt x="2784" y="2805"/>
                  </a:cubicBezTo>
                  <a:cubicBezTo>
                    <a:pt x="3139" y="3160"/>
                    <a:pt x="3474" y="3537"/>
                    <a:pt x="3914" y="3809"/>
                  </a:cubicBezTo>
                  <a:cubicBezTo>
                    <a:pt x="3997" y="3893"/>
                    <a:pt x="4081" y="3914"/>
                    <a:pt x="4207" y="3997"/>
                  </a:cubicBezTo>
                  <a:cubicBezTo>
                    <a:pt x="4186" y="3872"/>
                    <a:pt x="4144" y="3788"/>
                    <a:pt x="4123" y="3704"/>
                  </a:cubicBezTo>
                  <a:cubicBezTo>
                    <a:pt x="3935" y="3181"/>
                    <a:pt x="3663" y="2742"/>
                    <a:pt x="3265" y="2344"/>
                  </a:cubicBezTo>
                  <a:cubicBezTo>
                    <a:pt x="2930" y="2010"/>
                    <a:pt x="2554" y="1696"/>
                    <a:pt x="2219" y="1382"/>
                  </a:cubicBezTo>
                  <a:cubicBezTo>
                    <a:pt x="1884" y="1089"/>
                    <a:pt x="1528" y="817"/>
                    <a:pt x="1214" y="503"/>
                  </a:cubicBezTo>
                  <a:cubicBezTo>
                    <a:pt x="1068" y="336"/>
                    <a:pt x="942" y="189"/>
                    <a:pt x="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62"/>
            <p:cNvSpPr/>
            <p:nvPr/>
          </p:nvSpPr>
          <p:spPr>
            <a:xfrm>
              <a:off x="4991375" y="3475000"/>
              <a:ext cx="129250" cy="62725"/>
            </a:xfrm>
            <a:custGeom>
              <a:avLst/>
              <a:gdLst/>
              <a:ahLst/>
              <a:cxnLst/>
              <a:rect l="l" t="t" r="r" b="b"/>
              <a:pathLst>
                <a:path w="5170" h="2509" extrusionOk="0">
                  <a:moveTo>
                    <a:pt x="4709" y="0"/>
                  </a:moveTo>
                  <a:cubicBezTo>
                    <a:pt x="4437" y="21"/>
                    <a:pt x="4186" y="105"/>
                    <a:pt x="3935" y="210"/>
                  </a:cubicBezTo>
                  <a:cubicBezTo>
                    <a:pt x="3495" y="377"/>
                    <a:pt x="3035" y="649"/>
                    <a:pt x="2616" y="900"/>
                  </a:cubicBezTo>
                  <a:cubicBezTo>
                    <a:pt x="2177" y="1172"/>
                    <a:pt x="1738" y="1423"/>
                    <a:pt x="1256" y="1674"/>
                  </a:cubicBezTo>
                  <a:cubicBezTo>
                    <a:pt x="1047" y="1779"/>
                    <a:pt x="838" y="1821"/>
                    <a:pt x="629" y="1904"/>
                  </a:cubicBezTo>
                  <a:cubicBezTo>
                    <a:pt x="378" y="2009"/>
                    <a:pt x="189" y="2197"/>
                    <a:pt x="1" y="2427"/>
                  </a:cubicBezTo>
                  <a:lnTo>
                    <a:pt x="1" y="2469"/>
                  </a:lnTo>
                  <a:cubicBezTo>
                    <a:pt x="39" y="2498"/>
                    <a:pt x="72" y="2509"/>
                    <a:pt x="103" y="2509"/>
                  </a:cubicBezTo>
                  <a:cubicBezTo>
                    <a:pt x="141" y="2509"/>
                    <a:pt x="176" y="2492"/>
                    <a:pt x="210" y="2469"/>
                  </a:cubicBezTo>
                  <a:cubicBezTo>
                    <a:pt x="315" y="2448"/>
                    <a:pt x="461" y="2427"/>
                    <a:pt x="566" y="2407"/>
                  </a:cubicBezTo>
                  <a:cubicBezTo>
                    <a:pt x="1235" y="2302"/>
                    <a:pt x="1842" y="2051"/>
                    <a:pt x="2407" y="1716"/>
                  </a:cubicBezTo>
                  <a:cubicBezTo>
                    <a:pt x="2784" y="1507"/>
                    <a:pt x="3140" y="1277"/>
                    <a:pt x="3516" y="1047"/>
                  </a:cubicBezTo>
                  <a:cubicBezTo>
                    <a:pt x="4039" y="733"/>
                    <a:pt x="4562" y="356"/>
                    <a:pt x="5106" y="63"/>
                  </a:cubicBezTo>
                  <a:cubicBezTo>
                    <a:pt x="5127" y="63"/>
                    <a:pt x="5127" y="63"/>
                    <a:pt x="5169" y="42"/>
                  </a:cubicBezTo>
                  <a:cubicBezTo>
                    <a:pt x="5002" y="0"/>
                    <a:pt x="4876" y="0"/>
                    <a:pt x="47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62"/>
            <p:cNvSpPr/>
            <p:nvPr/>
          </p:nvSpPr>
          <p:spPr>
            <a:xfrm>
              <a:off x="5354925" y="2594625"/>
              <a:ext cx="104650" cy="81775"/>
            </a:xfrm>
            <a:custGeom>
              <a:avLst/>
              <a:gdLst/>
              <a:ahLst/>
              <a:cxnLst/>
              <a:rect l="l" t="t" r="r" b="b"/>
              <a:pathLst>
                <a:path w="4186" h="3271" extrusionOk="0">
                  <a:moveTo>
                    <a:pt x="43" y="1"/>
                  </a:moveTo>
                  <a:lnTo>
                    <a:pt x="43" y="1"/>
                  </a:lnTo>
                  <a:cubicBezTo>
                    <a:pt x="1" y="210"/>
                    <a:pt x="85" y="357"/>
                    <a:pt x="189" y="503"/>
                  </a:cubicBezTo>
                  <a:cubicBezTo>
                    <a:pt x="357" y="691"/>
                    <a:pt x="524" y="817"/>
                    <a:pt x="733" y="922"/>
                  </a:cubicBezTo>
                  <a:cubicBezTo>
                    <a:pt x="1131" y="1131"/>
                    <a:pt x="1507" y="1319"/>
                    <a:pt x="1884" y="1528"/>
                  </a:cubicBezTo>
                  <a:cubicBezTo>
                    <a:pt x="2135" y="1654"/>
                    <a:pt x="2365" y="1800"/>
                    <a:pt x="2575" y="1989"/>
                  </a:cubicBezTo>
                  <a:cubicBezTo>
                    <a:pt x="2826" y="2323"/>
                    <a:pt x="3139" y="2679"/>
                    <a:pt x="3453" y="2951"/>
                  </a:cubicBezTo>
                  <a:cubicBezTo>
                    <a:pt x="3624" y="3102"/>
                    <a:pt x="3794" y="3271"/>
                    <a:pt x="4010" y="3271"/>
                  </a:cubicBezTo>
                  <a:cubicBezTo>
                    <a:pt x="4033" y="3271"/>
                    <a:pt x="4057" y="3269"/>
                    <a:pt x="4081" y="3265"/>
                  </a:cubicBezTo>
                  <a:cubicBezTo>
                    <a:pt x="4165" y="3265"/>
                    <a:pt x="4186" y="3202"/>
                    <a:pt x="4186" y="3139"/>
                  </a:cubicBezTo>
                  <a:cubicBezTo>
                    <a:pt x="4186" y="2784"/>
                    <a:pt x="3830" y="2428"/>
                    <a:pt x="3621" y="2177"/>
                  </a:cubicBezTo>
                  <a:cubicBezTo>
                    <a:pt x="3600" y="2177"/>
                    <a:pt x="3600" y="2156"/>
                    <a:pt x="3558" y="2156"/>
                  </a:cubicBezTo>
                  <a:cubicBezTo>
                    <a:pt x="3432" y="1989"/>
                    <a:pt x="3307" y="1863"/>
                    <a:pt x="3181" y="1717"/>
                  </a:cubicBezTo>
                  <a:cubicBezTo>
                    <a:pt x="2700" y="1256"/>
                    <a:pt x="2135" y="922"/>
                    <a:pt x="1528" y="629"/>
                  </a:cubicBezTo>
                  <a:cubicBezTo>
                    <a:pt x="1089" y="419"/>
                    <a:pt x="629" y="231"/>
                    <a:pt x="189" y="64"/>
                  </a:cubicBezTo>
                  <a:cubicBezTo>
                    <a:pt x="147" y="22"/>
                    <a:pt x="85" y="22"/>
                    <a:pt x="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62"/>
            <p:cNvSpPr/>
            <p:nvPr/>
          </p:nvSpPr>
          <p:spPr>
            <a:xfrm>
              <a:off x="4967850" y="3469350"/>
              <a:ext cx="87375" cy="42950"/>
            </a:xfrm>
            <a:custGeom>
              <a:avLst/>
              <a:gdLst/>
              <a:ahLst/>
              <a:cxnLst/>
              <a:rect l="l" t="t" r="r" b="b"/>
              <a:pathLst>
                <a:path w="3495" h="1718" extrusionOk="0">
                  <a:moveTo>
                    <a:pt x="3231" y="0"/>
                  </a:moveTo>
                  <a:cubicBezTo>
                    <a:pt x="3198" y="0"/>
                    <a:pt x="3162" y="12"/>
                    <a:pt x="3118" y="38"/>
                  </a:cubicBezTo>
                  <a:cubicBezTo>
                    <a:pt x="2197" y="415"/>
                    <a:pt x="1319" y="854"/>
                    <a:pt x="461" y="1377"/>
                  </a:cubicBezTo>
                  <a:cubicBezTo>
                    <a:pt x="314" y="1440"/>
                    <a:pt x="189" y="1545"/>
                    <a:pt x="63" y="1586"/>
                  </a:cubicBezTo>
                  <a:cubicBezTo>
                    <a:pt x="42" y="1586"/>
                    <a:pt x="42" y="1607"/>
                    <a:pt x="0" y="1628"/>
                  </a:cubicBezTo>
                  <a:cubicBezTo>
                    <a:pt x="115" y="1686"/>
                    <a:pt x="218" y="1718"/>
                    <a:pt x="318" y="1718"/>
                  </a:cubicBezTo>
                  <a:cubicBezTo>
                    <a:pt x="400" y="1718"/>
                    <a:pt x="481" y="1696"/>
                    <a:pt x="565" y="1649"/>
                  </a:cubicBezTo>
                  <a:cubicBezTo>
                    <a:pt x="607" y="1649"/>
                    <a:pt x="628" y="1628"/>
                    <a:pt x="691" y="1628"/>
                  </a:cubicBezTo>
                  <a:cubicBezTo>
                    <a:pt x="1549" y="1503"/>
                    <a:pt x="2302" y="1189"/>
                    <a:pt x="3034" y="749"/>
                  </a:cubicBezTo>
                  <a:cubicBezTo>
                    <a:pt x="3181" y="666"/>
                    <a:pt x="3327" y="561"/>
                    <a:pt x="3411" y="394"/>
                  </a:cubicBezTo>
                  <a:cubicBezTo>
                    <a:pt x="3495" y="268"/>
                    <a:pt x="3453" y="164"/>
                    <a:pt x="3348" y="59"/>
                  </a:cubicBezTo>
                  <a:cubicBezTo>
                    <a:pt x="3312" y="22"/>
                    <a:pt x="3275" y="0"/>
                    <a:pt x="3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62"/>
            <p:cNvSpPr/>
            <p:nvPr/>
          </p:nvSpPr>
          <p:spPr>
            <a:xfrm>
              <a:off x="5050500" y="3496450"/>
              <a:ext cx="70125" cy="50225"/>
            </a:xfrm>
            <a:custGeom>
              <a:avLst/>
              <a:gdLst/>
              <a:ahLst/>
              <a:cxnLst/>
              <a:rect l="l" t="t" r="r" b="b"/>
              <a:pathLst>
                <a:path w="2805" h="2009" extrusionOk="0">
                  <a:moveTo>
                    <a:pt x="2511" y="0"/>
                  </a:moveTo>
                  <a:cubicBezTo>
                    <a:pt x="2302" y="398"/>
                    <a:pt x="1925" y="607"/>
                    <a:pt x="1549" y="774"/>
                  </a:cubicBezTo>
                  <a:cubicBezTo>
                    <a:pt x="1277" y="921"/>
                    <a:pt x="984" y="1046"/>
                    <a:pt x="733" y="1172"/>
                  </a:cubicBezTo>
                  <a:cubicBezTo>
                    <a:pt x="565" y="1256"/>
                    <a:pt x="377" y="1360"/>
                    <a:pt x="231" y="1507"/>
                  </a:cubicBezTo>
                  <a:cubicBezTo>
                    <a:pt x="84" y="1611"/>
                    <a:pt x="0" y="1779"/>
                    <a:pt x="0" y="2009"/>
                  </a:cubicBezTo>
                  <a:cubicBezTo>
                    <a:pt x="84" y="2009"/>
                    <a:pt x="147" y="2009"/>
                    <a:pt x="231" y="1988"/>
                  </a:cubicBezTo>
                  <a:cubicBezTo>
                    <a:pt x="607" y="1904"/>
                    <a:pt x="942" y="1758"/>
                    <a:pt x="1277" y="1590"/>
                  </a:cubicBezTo>
                  <a:cubicBezTo>
                    <a:pt x="1611" y="1402"/>
                    <a:pt x="1988" y="1193"/>
                    <a:pt x="2281" y="942"/>
                  </a:cubicBezTo>
                  <a:cubicBezTo>
                    <a:pt x="2407" y="816"/>
                    <a:pt x="2532" y="670"/>
                    <a:pt x="2637" y="523"/>
                  </a:cubicBezTo>
                  <a:cubicBezTo>
                    <a:pt x="2804" y="314"/>
                    <a:pt x="2741" y="147"/>
                    <a:pt x="25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62"/>
            <p:cNvSpPr/>
            <p:nvPr/>
          </p:nvSpPr>
          <p:spPr>
            <a:xfrm>
              <a:off x="4929675" y="2481075"/>
              <a:ext cx="636625" cy="182100"/>
            </a:xfrm>
            <a:custGeom>
              <a:avLst/>
              <a:gdLst/>
              <a:ahLst/>
              <a:cxnLst/>
              <a:rect l="l" t="t" r="r" b="b"/>
              <a:pathLst>
                <a:path w="25465" h="7284" extrusionOk="0">
                  <a:moveTo>
                    <a:pt x="10054" y="0"/>
                  </a:moveTo>
                  <a:cubicBezTo>
                    <a:pt x="9297" y="0"/>
                    <a:pt x="8547" y="79"/>
                    <a:pt x="7784" y="254"/>
                  </a:cubicBezTo>
                  <a:cubicBezTo>
                    <a:pt x="7449" y="337"/>
                    <a:pt x="7114" y="379"/>
                    <a:pt x="6758" y="442"/>
                  </a:cubicBezTo>
                  <a:cubicBezTo>
                    <a:pt x="5796" y="630"/>
                    <a:pt x="4812" y="798"/>
                    <a:pt x="3829" y="986"/>
                  </a:cubicBezTo>
                  <a:cubicBezTo>
                    <a:pt x="3159" y="1111"/>
                    <a:pt x="2469" y="1216"/>
                    <a:pt x="1779" y="1279"/>
                  </a:cubicBezTo>
                  <a:cubicBezTo>
                    <a:pt x="1716" y="1279"/>
                    <a:pt x="1695" y="1279"/>
                    <a:pt x="1632" y="1300"/>
                  </a:cubicBezTo>
                  <a:cubicBezTo>
                    <a:pt x="1297" y="1488"/>
                    <a:pt x="962" y="1697"/>
                    <a:pt x="628" y="1886"/>
                  </a:cubicBezTo>
                  <a:cubicBezTo>
                    <a:pt x="460" y="1990"/>
                    <a:pt x="314" y="2053"/>
                    <a:pt x="146" y="2158"/>
                  </a:cubicBezTo>
                  <a:lnTo>
                    <a:pt x="0" y="2325"/>
                  </a:lnTo>
                  <a:cubicBezTo>
                    <a:pt x="63" y="2430"/>
                    <a:pt x="167" y="2430"/>
                    <a:pt x="251" y="2430"/>
                  </a:cubicBezTo>
                  <a:cubicBezTo>
                    <a:pt x="460" y="2430"/>
                    <a:pt x="649" y="2409"/>
                    <a:pt x="858" y="2346"/>
                  </a:cubicBezTo>
                  <a:cubicBezTo>
                    <a:pt x="3034" y="1718"/>
                    <a:pt x="5189" y="1216"/>
                    <a:pt x="7428" y="944"/>
                  </a:cubicBezTo>
                  <a:cubicBezTo>
                    <a:pt x="8014" y="860"/>
                    <a:pt x="8621" y="777"/>
                    <a:pt x="9227" y="735"/>
                  </a:cubicBezTo>
                  <a:cubicBezTo>
                    <a:pt x="9438" y="708"/>
                    <a:pt x="9652" y="697"/>
                    <a:pt x="9868" y="697"/>
                  </a:cubicBezTo>
                  <a:cubicBezTo>
                    <a:pt x="10168" y="697"/>
                    <a:pt x="10472" y="719"/>
                    <a:pt x="10776" y="756"/>
                  </a:cubicBezTo>
                  <a:cubicBezTo>
                    <a:pt x="11613" y="798"/>
                    <a:pt x="12408" y="965"/>
                    <a:pt x="13245" y="1090"/>
                  </a:cubicBezTo>
                  <a:cubicBezTo>
                    <a:pt x="13391" y="1111"/>
                    <a:pt x="13517" y="1111"/>
                    <a:pt x="13642" y="1153"/>
                  </a:cubicBezTo>
                  <a:cubicBezTo>
                    <a:pt x="13935" y="1174"/>
                    <a:pt x="14165" y="1300"/>
                    <a:pt x="14437" y="1383"/>
                  </a:cubicBezTo>
                  <a:cubicBezTo>
                    <a:pt x="14856" y="1509"/>
                    <a:pt x="15295" y="1635"/>
                    <a:pt x="15735" y="1739"/>
                  </a:cubicBezTo>
                  <a:cubicBezTo>
                    <a:pt x="16279" y="1886"/>
                    <a:pt x="16864" y="2011"/>
                    <a:pt x="17408" y="2158"/>
                  </a:cubicBezTo>
                  <a:cubicBezTo>
                    <a:pt x="17994" y="2325"/>
                    <a:pt x="18455" y="2451"/>
                    <a:pt x="18978" y="2723"/>
                  </a:cubicBezTo>
                  <a:cubicBezTo>
                    <a:pt x="19564" y="3036"/>
                    <a:pt x="20254" y="3497"/>
                    <a:pt x="20819" y="3873"/>
                  </a:cubicBezTo>
                  <a:cubicBezTo>
                    <a:pt x="21802" y="4543"/>
                    <a:pt x="23686" y="5924"/>
                    <a:pt x="23958" y="6112"/>
                  </a:cubicBezTo>
                  <a:cubicBezTo>
                    <a:pt x="24418" y="6531"/>
                    <a:pt x="24899" y="6970"/>
                    <a:pt x="25443" y="7284"/>
                  </a:cubicBezTo>
                  <a:cubicBezTo>
                    <a:pt x="25464" y="7137"/>
                    <a:pt x="25443" y="6991"/>
                    <a:pt x="25380" y="6865"/>
                  </a:cubicBezTo>
                  <a:cubicBezTo>
                    <a:pt x="25318" y="6719"/>
                    <a:pt x="25234" y="6552"/>
                    <a:pt x="25129" y="6426"/>
                  </a:cubicBezTo>
                  <a:cubicBezTo>
                    <a:pt x="24899" y="6133"/>
                    <a:pt x="24627" y="5882"/>
                    <a:pt x="24334" y="5694"/>
                  </a:cubicBezTo>
                  <a:cubicBezTo>
                    <a:pt x="22870" y="4480"/>
                    <a:pt x="21237" y="3476"/>
                    <a:pt x="21070" y="3329"/>
                  </a:cubicBezTo>
                  <a:cubicBezTo>
                    <a:pt x="20610" y="2974"/>
                    <a:pt x="20129" y="2597"/>
                    <a:pt x="19626" y="2325"/>
                  </a:cubicBezTo>
                  <a:cubicBezTo>
                    <a:pt x="19187" y="2053"/>
                    <a:pt x="18727" y="1865"/>
                    <a:pt x="18224" y="1739"/>
                  </a:cubicBezTo>
                  <a:cubicBezTo>
                    <a:pt x="17932" y="1655"/>
                    <a:pt x="17639" y="1551"/>
                    <a:pt x="17367" y="1488"/>
                  </a:cubicBezTo>
                  <a:cubicBezTo>
                    <a:pt x="16990" y="1383"/>
                    <a:pt x="16592" y="1279"/>
                    <a:pt x="16216" y="1174"/>
                  </a:cubicBezTo>
                  <a:cubicBezTo>
                    <a:pt x="15714" y="1028"/>
                    <a:pt x="15232" y="902"/>
                    <a:pt x="14772" y="777"/>
                  </a:cubicBezTo>
                  <a:cubicBezTo>
                    <a:pt x="14333" y="672"/>
                    <a:pt x="13914" y="546"/>
                    <a:pt x="13454" y="442"/>
                  </a:cubicBezTo>
                  <a:cubicBezTo>
                    <a:pt x="13224" y="379"/>
                    <a:pt x="12994" y="295"/>
                    <a:pt x="12763" y="254"/>
                  </a:cubicBezTo>
                  <a:cubicBezTo>
                    <a:pt x="12491" y="191"/>
                    <a:pt x="12240" y="149"/>
                    <a:pt x="11947" y="128"/>
                  </a:cubicBezTo>
                  <a:cubicBezTo>
                    <a:pt x="11550" y="65"/>
                    <a:pt x="11152" y="44"/>
                    <a:pt x="10776" y="23"/>
                  </a:cubicBezTo>
                  <a:cubicBezTo>
                    <a:pt x="10534" y="8"/>
                    <a:pt x="10294" y="0"/>
                    <a:pt x="100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62"/>
            <p:cNvSpPr/>
            <p:nvPr/>
          </p:nvSpPr>
          <p:spPr>
            <a:xfrm>
              <a:off x="5522850" y="2751550"/>
              <a:ext cx="62275" cy="44500"/>
            </a:xfrm>
            <a:custGeom>
              <a:avLst/>
              <a:gdLst/>
              <a:ahLst/>
              <a:cxnLst/>
              <a:rect l="l" t="t" r="r" b="b"/>
              <a:pathLst>
                <a:path w="2491" h="1780" extrusionOk="0">
                  <a:moveTo>
                    <a:pt x="251" y="1"/>
                  </a:moveTo>
                  <a:cubicBezTo>
                    <a:pt x="63" y="1"/>
                    <a:pt x="0" y="85"/>
                    <a:pt x="105" y="231"/>
                  </a:cubicBezTo>
                  <a:cubicBezTo>
                    <a:pt x="168" y="315"/>
                    <a:pt x="231" y="399"/>
                    <a:pt x="293" y="440"/>
                  </a:cubicBezTo>
                  <a:cubicBezTo>
                    <a:pt x="649" y="754"/>
                    <a:pt x="1005" y="1026"/>
                    <a:pt x="1402" y="1235"/>
                  </a:cubicBezTo>
                  <a:cubicBezTo>
                    <a:pt x="1716" y="1424"/>
                    <a:pt x="2051" y="1591"/>
                    <a:pt x="2428" y="1759"/>
                  </a:cubicBezTo>
                  <a:cubicBezTo>
                    <a:pt x="2448" y="1759"/>
                    <a:pt x="2469" y="1779"/>
                    <a:pt x="2490" y="1779"/>
                  </a:cubicBezTo>
                  <a:cubicBezTo>
                    <a:pt x="2469" y="1633"/>
                    <a:pt x="2407" y="1487"/>
                    <a:pt x="2344" y="1361"/>
                  </a:cubicBezTo>
                  <a:cubicBezTo>
                    <a:pt x="2093" y="943"/>
                    <a:pt x="1737" y="629"/>
                    <a:pt x="1319" y="378"/>
                  </a:cubicBezTo>
                  <a:cubicBezTo>
                    <a:pt x="1088" y="231"/>
                    <a:pt x="816" y="106"/>
                    <a:pt x="523" y="22"/>
                  </a:cubicBezTo>
                  <a:cubicBezTo>
                    <a:pt x="440" y="1"/>
                    <a:pt x="356" y="1"/>
                    <a:pt x="2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62"/>
            <p:cNvSpPr/>
            <p:nvPr/>
          </p:nvSpPr>
          <p:spPr>
            <a:xfrm>
              <a:off x="5124775" y="3176600"/>
              <a:ext cx="88425" cy="294125"/>
            </a:xfrm>
            <a:custGeom>
              <a:avLst/>
              <a:gdLst/>
              <a:ahLst/>
              <a:cxnLst/>
              <a:rect l="l" t="t" r="r" b="b"/>
              <a:pathLst>
                <a:path w="3537" h="11765" extrusionOk="0">
                  <a:moveTo>
                    <a:pt x="2884" y="1"/>
                  </a:moveTo>
                  <a:cubicBezTo>
                    <a:pt x="2824" y="1"/>
                    <a:pt x="2766" y="54"/>
                    <a:pt x="2721" y="156"/>
                  </a:cubicBezTo>
                  <a:cubicBezTo>
                    <a:pt x="2679" y="261"/>
                    <a:pt x="2679" y="386"/>
                    <a:pt x="2700" y="533"/>
                  </a:cubicBezTo>
                  <a:cubicBezTo>
                    <a:pt x="2721" y="638"/>
                    <a:pt x="2762" y="763"/>
                    <a:pt x="2783" y="889"/>
                  </a:cubicBezTo>
                  <a:lnTo>
                    <a:pt x="2930" y="2625"/>
                  </a:lnTo>
                  <a:lnTo>
                    <a:pt x="2930" y="2939"/>
                  </a:lnTo>
                  <a:cubicBezTo>
                    <a:pt x="2909" y="3462"/>
                    <a:pt x="2825" y="3985"/>
                    <a:pt x="2762" y="4467"/>
                  </a:cubicBezTo>
                  <a:cubicBezTo>
                    <a:pt x="2616" y="5157"/>
                    <a:pt x="2407" y="5806"/>
                    <a:pt x="2302" y="6496"/>
                  </a:cubicBezTo>
                  <a:cubicBezTo>
                    <a:pt x="2260" y="6622"/>
                    <a:pt x="2239" y="6768"/>
                    <a:pt x="2177" y="6915"/>
                  </a:cubicBezTo>
                  <a:cubicBezTo>
                    <a:pt x="1884" y="7856"/>
                    <a:pt x="1549" y="8756"/>
                    <a:pt x="1026" y="9593"/>
                  </a:cubicBezTo>
                  <a:cubicBezTo>
                    <a:pt x="817" y="9907"/>
                    <a:pt x="586" y="10221"/>
                    <a:pt x="314" y="10493"/>
                  </a:cubicBezTo>
                  <a:cubicBezTo>
                    <a:pt x="273" y="10576"/>
                    <a:pt x="210" y="10639"/>
                    <a:pt x="168" y="10744"/>
                  </a:cubicBezTo>
                  <a:cubicBezTo>
                    <a:pt x="63" y="10953"/>
                    <a:pt x="1" y="11204"/>
                    <a:pt x="1" y="11434"/>
                  </a:cubicBezTo>
                  <a:cubicBezTo>
                    <a:pt x="1" y="11518"/>
                    <a:pt x="1" y="11581"/>
                    <a:pt x="42" y="11664"/>
                  </a:cubicBezTo>
                  <a:cubicBezTo>
                    <a:pt x="58" y="11726"/>
                    <a:pt x="107" y="11764"/>
                    <a:pt x="173" y="11764"/>
                  </a:cubicBezTo>
                  <a:cubicBezTo>
                    <a:pt x="197" y="11764"/>
                    <a:pt x="224" y="11759"/>
                    <a:pt x="252" y="11748"/>
                  </a:cubicBezTo>
                  <a:cubicBezTo>
                    <a:pt x="293" y="11727"/>
                    <a:pt x="356" y="11664"/>
                    <a:pt x="398" y="11643"/>
                  </a:cubicBezTo>
                  <a:cubicBezTo>
                    <a:pt x="796" y="11267"/>
                    <a:pt x="1193" y="10911"/>
                    <a:pt x="1465" y="10430"/>
                  </a:cubicBezTo>
                  <a:cubicBezTo>
                    <a:pt x="1779" y="9970"/>
                    <a:pt x="2030" y="9446"/>
                    <a:pt x="2197" y="8902"/>
                  </a:cubicBezTo>
                  <a:cubicBezTo>
                    <a:pt x="2386" y="8379"/>
                    <a:pt x="2511" y="7856"/>
                    <a:pt x="2595" y="7333"/>
                  </a:cubicBezTo>
                  <a:cubicBezTo>
                    <a:pt x="2637" y="7019"/>
                    <a:pt x="2762" y="6726"/>
                    <a:pt x="2825" y="6413"/>
                  </a:cubicBezTo>
                  <a:cubicBezTo>
                    <a:pt x="2888" y="6203"/>
                    <a:pt x="2930" y="6015"/>
                    <a:pt x="2972" y="5806"/>
                  </a:cubicBezTo>
                  <a:cubicBezTo>
                    <a:pt x="2993" y="5764"/>
                    <a:pt x="2993" y="5701"/>
                    <a:pt x="3014" y="5659"/>
                  </a:cubicBezTo>
                  <a:cubicBezTo>
                    <a:pt x="3118" y="5241"/>
                    <a:pt x="3202" y="4822"/>
                    <a:pt x="3244" y="4404"/>
                  </a:cubicBezTo>
                  <a:cubicBezTo>
                    <a:pt x="3265" y="4153"/>
                    <a:pt x="3306" y="3944"/>
                    <a:pt x="3327" y="3734"/>
                  </a:cubicBezTo>
                  <a:cubicBezTo>
                    <a:pt x="3327" y="3713"/>
                    <a:pt x="3327" y="3692"/>
                    <a:pt x="3390" y="3692"/>
                  </a:cubicBezTo>
                  <a:cubicBezTo>
                    <a:pt x="3432" y="3316"/>
                    <a:pt x="3453" y="2939"/>
                    <a:pt x="3453" y="2542"/>
                  </a:cubicBezTo>
                  <a:cubicBezTo>
                    <a:pt x="3537" y="2332"/>
                    <a:pt x="3537" y="2102"/>
                    <a:pt x="3537" y="1893"/>
                  </a:cubicBezTo>
                  <a:cubicBezTo>
                    <a:pt x="3516" y="1391"/>
                    <a:pt x="3432" y="910"/>
                    <a:pt x="3244" y="470"/>
                  </a:cubicBezTo>
                  <a:cubicBezTo>
                    <a:pt x="3202" y="345"/>
                    <a:pt x="3118" y="219"/>
                    <a:pt x="3034" y="114"/>
                  </a:cubicBezTo>
                  <a:cubicBezTo>
                    <a:pt x="2987" y="38"/>
                    <a:pt x="2935" y="1"/>
                    <a:pt x="2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62"/>
            <p:cNvSpPr/>
            <p:nvPr/>
          </p:nvSpPr>
          <p:spPr>
            <a:xfrm>
              <a:off x="5231475" y="2936225"/>
              <a:ext cx="81125" cy="39775"/>
            </a:xfrm>
            <a:custGeom>
              <a:avLst/>
              <a:gdLst/>
              <a:ahLst/>
              <a:cxnLst/>
              <a:rect l="l" t="t" r="r" b="b"/>
              <a:pathLst>
                <a:path w="3245" h="1591" extrusionOk="0">
                  <a:moveTo>
                    <a:pt x="231" y="0"/>
                  </a:moveTo>
                  <a:cubicBezTo>
                    <a:pt x="189" y="0"/>
                    <a:pt x="126" y="0"/>
                    <a:pt x="106" y="21"/>
                  </a:cubicBezTo>
                  <a:cubicBezTo>
                    <a:pt x="64" y="63"/>
                    <a:pt x="22" y="105"/>
                    <a:pt x="1" y="146"/>
                  </a:cubicBezTo>
                  <a:cubicBezTo>
                    <a:pt x="1" y="209"/>
                    <a:pt x="22" y="230"/>
                    <a:pt x="85" y="251"/>
                  </a:cubicBezTo>
                  <a:cubicBezTo>
                    <a:pt x="378" y="377"/>
                    <a:pt x="629" y="544"/>
                    <a:pt x="922" y="670"/>
                  </a:cubicBezTo>
                  <a:cubicBezTo>
                    <a:pt x="1507" y="942"/>
                    <a:pt x="2093" y="1151"/>
                    <a:pt x="2700" y="1381"/>
                  </a:cubicBezTo>
                  <a:cubicBezTo>
                    <a:pt x="2888" y="1465"/>
                    <a:pt x="3035" y="1507"/>
                    <a:pt x="3223" y="1590"/>
                  </a:cubicBezTo>
                  <a:lnTo>
                    <a:pt x="3244" y="1569"/>
                  </a:lnTo>
                  <a:lnTo>
                    <a:pt x="3077" y="1402"/>
                  </a:lnTo>
                  <a:cubicBezTo>
                    <a:pt x="2700" y="1067"/>
                    <a:pt x="2282" y="795"/>
                    <a:pt x="1842" y="565"/>
                  </a:cubicBezTo>
                  <a:cubicBezTo>
                    <a:pt x="1466" y="356"/>
                    <a:pt x="1068" y="209"/>
                    <a:pt x="691" y="63"/>
                  </a:cubicBezTo>
                  <a:cubicBezTo>
                    <a:pt x="545" y="21"/>
                    <a:pt x="398" y="21"/>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62"/>
            <p:cNvSpPr/>
            <p:nvPr/>
          </p:nvSpPr>
          <p:spPr>
            <a:xfrm>
              <a:off x="5500875" y="2765875"/>
              <a:ext cx="89475" cy="76200"/>
            </a:xfrm>
            <a:custGeom>
              <a:avLst/>
              <a:gdLst/>
              <a:ahLst/>
              <a:cxnLst/>
              <a:rect l="l" t="t" r="r" b="b"/>
              <a:pathLst>
                <a:path w="3579" h="3048" extrusionOk="0">
                  <a:moveTo>
                    <a:pt x="153" y="1"/>
                  </a:moveTo>
                  <a:cubicBezTo>
                    <a:pt x="85" y="1"/>
                    <a:pt x="22" y="53"/>
                    <a:pt x="22" y="118"/>
                  </a:cubicBezTo>
                  <a:cubicBezTo>
                    <a:pt x="1" y="160"/>
                    <a:pt x="22" y="286"/>
                    <a:pt x="189" y="495"/>
                  </a:cubicBezTo>
                  <a:cubicBezTo>
                    <a:pt x="231" y="579"/>
                    <a:pt x="314" y="600"/>
                    <a:pt x="398" y="683"/>
                  </a:cubicBezTo>
                  <a:cubicBezTo>
                    <a:pt x="524" y="788"/>
                    <a:pt x="649" y="914"/>
                    <a:pt x="796" y="1060"/>
                  </a:cubicBezTo>
                  <a:cubicBezTo>
                    <a:pt x="1047" y="1290"/>
                    <a:pt x="1340" y="1541"/>
                    <a:pt x="1591" y="1792"/>
                  </a:cubicBezTo>
                  <a:cubicBezTo>
                    <a:pt x="1905" y="2043"/>
                    <a:pt x="2281" y="2483"/>
                    <a:pt x="2679" y="2650"/>
                  </a:cubicBezTo>
                  <a:cubicBezTo>
                    <a:pt x="2909" y="2859"/>
                    <a:pt x="3202" y="2985"/>
                    <a:pt x="3474" y="3048"/>
                  </a:cubicBezTo>
                  <a:lnTo>
                    <a:pt x="3579" y="3048"/>
                  </a:lnTo>
                  <a:cubicBezTo>
                    <a:pt x="3558" y="2922"/>
                    <a:pt x="3558" y="2839"/>
                    <a:pt x="3516" y="2755"/>
                  </a:cubicBezTo>
                  <a:cubicBezTo>
                    <a:pt x="3453" y="2629"/>
                    <a:pt x="3369" y="2483"/>
                    <a:pt x="3307" y="2378"/>
                  </a:cubicBezTo>
                  <a:cubicBezTo>
                    <a:pt x="3035" y="2043"/>
                    <a:pt x="2700" y="1730"/>
                    <a:pt x="2323" y="1499"/>
                  </a:cubicBezTo>
                  <a:cubicBezTo>
                    <a:pt x="2260" y="1416"/>
                    <a:pt x="2156" y="1374"/>
                    <a:pt x="2072" y="1290"/>
                  </a:cubicBezTo>
                  <a:cubicBezTo>
                    <a:pt x="1863" y="1102"/>
                    <a:pt x="1633" y="914"/>
                    <a:pt x="1382" y="746"/>
                  </a:cubicBezTo>
                  <a:cubicBezTo>
                    <a:pt x="1172" y="558"/>
                    <a:pt x="963" y="390"/>
                    <a:pt x="733" y="244"/>
                  </a:cubicBezTo>
                  <a:cubicBezTo>
                    <a:pt x="607" y="181"/>
                    <a:pt x="503" y="118"/>
                    <a:pt x="377" y="56"/>
                  </a:cubicBezTo>
                  <a:cubicBezTo>
                    <a:pt x="314" y="56"/>
                    <a:pt x="273" y="35"/>
                    <a:pt x="210" y="14"/>
                  </a:cubicBezTo>
                  <a:cubicBezTo>
                    <a:pt x="191" y="5"/>
                    <a:pt x="172" y="1"/>
                    <a:pt x="1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62"/>
            <p:cNvSpPr/>
            <p:nvPr/>
          </p:nvSpPr>
          <p:spPr>
            <a:xfrm>
              <a:off x="5511850" y="3142325"/>
              <a:ext cx="32475" cy="48625"/>
            </a:xfrm>
            <a:custGeom>
              <a:avLst/>
              <a:gdLst/>
              <a:ahLst/>
              <a:cxnLst/>
              <a:rect l="l" t="t" r="r" b="b"/>
              <a:pathLst>
                <a:path w="1299" h="1945" extrusionOk="0">
                  <a:moveTo>
                    <a:pt x="181" y="1"/>
                  </a:moveTo>
                  <a:cubicBezTo>
                    <a:pt x="148" y="1"/>
                    <a:pt x="115" y="12"/>
                    <a:pt x="85" y="42"/>
                  </a:cubicBezTo>
                  <a:cubicBezTo>
                    <a:pt x="1" y="125"/>
                    <a:pt x="64" y="230"/>
                    <a:pt x="85" y="293"/>
                  </a:cubicBezTo>
                  <a:cubicBezTo>
                    <a:pt x="147" y="439"/>
                    <a:pt x="189" y="544"/>
                    <a:pt x="273" y="669"/>
                  </a:cubicBezTo>
                  <a:cubicBezTo>
                    <a:pt x="357" y="774"/>
                    <a:pt x="378" y="879"/>
                    <a:pt x="399" y="1004"/>
                  </a:cubicBezTo>
                  <a:lnTo>
                    <a:pt x="482" y="1548"/>
                  </a:lnTo>
                  <a:cubicBezTo>
                    <a:pt x="503" y="1632"/>
                    <a:pt x="524" y="1737"/>
                    <a:pt x="587" y="1820"/>
                  </a:cubicBezTo>
                  <a:cubicBezTo>
                    <a:pt x="645" y="1908"/>
                    <a:pt x="714" y="1944"/>
                    <a:pt x="785" y="1944"/>
                  </a:cubicBezTo>
                  <a:cubicBezTo>
                    <a:pt x="816" y="1944"/>
                    <a:pt x="848" y="1938"/>
                    <a:pt x="880" y="1925"/>
                  </a:cubicBezTo>
                  <a:cubicBezTo>
                    <a:pt x="1089" y="1862"/>
                    <a:pt x="1215" y="1716"/>
                    <a:pt x="1256" y="1506"/>
                  </a:cubicBezTo>
                  <a:cubicBezTo>
                    <a:pt x="1298" y="1339"/>
                    <a:pt x="1256" y="1193"/>
                    <a:pt x="1215" y="1067"/>
                  </a:cubicBezTo>
                  <a:cubicBezTo>
                    <a:pt x="1047" y="649"/>
                    <a:pt x="733" y="293"/>
                    <a:pt x="357" y="63"/>
                  </a:cubicBezTo>
                  <a:cubicBezTo>
                    <a:pt x="303" y="36"/>
                    <a:pt x="241"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62"/>
            <p:cNvSpPr/>
            <p:nvPr/>
          </p:nvSpPr>
          <p:spPr>
            <a:xfrm>
              <a:off x="5407250" y="2873950"/>
              <a:ext cx="154325" cy="150300"/>
            </a:xfrm>
            <a:custGeom>
              <a:avLst/>
              <a:gdLst/>
              <a:ahLst/>
              <a:cxnLst/>
              <a:rect l="l" t="t" r="r" b="b"/>
              <a:pathLst>
                <a:path w="6173" h="6012" extrusionOk="0">
                  <a:moveTo>
                    <a:pt x="374" y="0"/>
                  </a:moveTo>
                  <a:cubicBezTo>
                    <a:pt x="286" y="0"/>
                    <a:pt x="195" y="13"/>
                    <a:pt x="105" y="22"/>
                  </a:cubicBezTo>
                  <a:cubicBezTo>
                    <a:pt x="42" y="43"/>
                    <a:pt x="0" y="106"/>
                    <a:pt x="42" y="168"/>
                  </a:cubicBezTo>
                  <a:cubicBezTo>
                    <a:pt x="63" y="231"/>
                    <a:pt x="84" y="294"/>
                    <a:pt x="147" y="336"/>
                  </a:cubicBezTo>
                  <a:cubicBezTo>
                    <a:pt x="272" y="461"/>
                    <a:pt x="398" y="629"/>
                    <a:pt x="565" y="733"/>
                  </a:cubicBezTo>
                  <a:cubicBezTo>
                    <a:pt x="837" y="964"/>
                    <a:pt x="1130" y="1194"/>
                    <a:pt x="1423" y="1382"/>
                  </a:cubicBezTo>
                  <a:cubicBezTo>
                    <a:pt x="1925" y="1738"/>
                    <a:pt x="2365" y="2198"/>
                    <a:pt x="2783" y="2637"/>
                  </a:cubicBezTo>
                  <a:cubicBezTo>
                    <a:pt x="2888" y="2763"/>
                    <a:pt x="3013" y="2868"/>
                    <a:pt x="3139" y="2993"/>
                  </a:cubicBezTo>
                  <a:cubicBezTo>
                    <a:pt x="3662" y="3600"/>
                    <a:pt x="4227" y="4144"/>
                    <a:pt x="4771" y="4709"/>
                  </a:cubicBezTo>
                  <a:cubicBezTo>
                    <a:pt x="4813" y="4772"/>
                    <a:pt x="4875" y="4855"/>
                    <a:pt x="4959" y="4918"/>
                  </a:cubicBezTo>
                  <a:cubicBezTo>
                    <a:pt x="5106" y="5044"/>
                    <a:pt x="5210" y="5190"/>
                    <a:pt x="5315" y="5337"/>
                  </a:cubicBezTo>
                  <a:cubicBezTo>
                    <a:pt x="5440" y="5483"/>
                    <a:pt x="5545" y="5650"/>
                    <a:pt x="5691" y="5797"/>
                  </a:cubicBezTo>
                  <a:cubicBezTo>
                    <a:pt x="5754" y="5902"/>
                    <a:pt x="5859" y="5985"/>
                    <a:pt x="6026" y="6006"/>
                  </a:cubicBezTo>
                  <a:cubicBezTo>
                    <a:pt x="6042" y="6009"/>
                    <a:pt x="6057" y="6011"/>
                    <a:pt x="6070" y="6011"/>
                  </a:cubicBezTo>
                  <a:cubicBezTo>
                    <a:pt x="6143" y="6011"/>
                    <a:pt x="6173" y="5959"/>
                    <a:pt x="6173" y="5818"/>
                  </a:cubicBezTo>
                  <a:cubicBezTo>
                    <a:pt x="6173" y="5671"/>
                    <a:pt x="6131" y="5504"/>
                    <a:pt x="6047" y="5378"/>
                  </a:cubicBezTo>
                  <a:cubicBezTo>
                    <a:pt x="5838" y="5023"/>
                    <a:pt x="5587" y="4730"/>
                    <a:pt x="5273" y="4500"/>
                  </a:cubicBezTo>
                  <a:cubicBezTo>
                    <a:pt x="5064" y="4207"/>
                    <a:pt x="4792" y="3914"/>
                    <a:pt x="4562" y="3663"/>
                  </a:cubicBezTo>
                  <a:cubicBezTo>
                    <a:pt x="4331" y="3370"/>
                    <a:pt x="4059" y="3098"/>
                    <a:pt x="3808" y="2847"/>
                  </a:cubicBezTo>
                  <a:cubicBezTo>
                    <a:pt x="3515" y="2491"/>
                    <a:pt x="3202" y="2135"/>
                    <a:pt x="2825" y="1821"/>
                  </a:cubicBezTo>
                  <a:cubicBezTo>
                    <a:pt x="2386" y="1445"/>
                    <a:pt x="1904" y="1068"/>
                    <a:pt x="1465" y="692"/>
                  </a:cubicBezTo>
                  <a:cubicBezTo>
                    <a:pt x="1235" y="482"/>
                    <a:pt x="963" y="315"/>
                    <a:pt x="712" y="106"/>
                  </a:cubicBezTo>
                  <a:cubicBezTo>
                    <a:pt x="605" y="22"/>
                    <a:pt x="491" y="0"/>
                    <a:pt x="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62"/>
            <p:cNvSpPr/>
            <p:nvPr/>
          </p:nvSpPr>
          <p:spPr>
            <a:xfrm>
              <a:off x="5499825" y="3173700"/>
              <a:ext cx="28800" cy="59200"/>
            </a:xfrm>
            <a:custGeom>
              <a:avLst/>
              <a:gdLst/>
              <a:ahLst/>
              <a:cxnLst/>
              <a:rect l="l" t="t" r="r" b="b"/>
              <a:pathLst>
                <a:path w="1152" h="2368" extrusionOk="0">
                  <a:moveTo>
                    <a:pt x="43" y="0"/>
                  </a:moveTo>
                  <a:cubicBezTo>
                    <a:pt x="22" y="0"/>
                    <a:pt x="22" y="42"/>
                    <a:pt x="1" y="42"/>
                  </a:cubicBezTo>
                  <a:lnTo>
                    <a:pt x="1" y="210"/>
                  </a:lnTo>
                  <a:cubicBezTo>
                    <a:pt x="22" y="461"/>
                    <a:pt x="105" y="670"/>
                    <a:pt x="210" y="837"/>
                  </a:cubicBezTo>
                  <a:cubicBezTo>
                    <a:pt x="252" y="984"/>
                    <a:pt x="315" y="1130"/>
                    <a:pt x="336" y="1256"/>
                  </a:cubicBezTo>
                  <a:cubicBezTo>
                    <a:pt x="356" y="1444"/>
                    <a:pt x="377" y="1632"/>
                    <a:pt x="440" y="1821"/>
                  </a:cubicBezTo>
                  <a:cubicBezTo>
                    <a:pt x="461" y="1904"/>
                    <a:pt x="482" y="2009"/>
                    <a:pt x="545" y="2114"/>
                  </a:cubicBezTo>
                  <a:cubicBezTo>
                    <a:pt x="621" y="2267"/>
                    <a:pt x="768" y="2367"/>
                    <a:pt x="985" y="2367"/>
                  </a:cubicBezTo>
                  <a:cubicBezTo>
                    <a:pt x="1005" y="2367"/>
                    <a:pt x="1026" y="2366"/>
                    <a:pt x="1047" y="2365"/>
                  </a:cubicBezTo>
                  <a:cubicBezTo>
                    <a:pt x="1110" y="2260"/>
                    <a:pt x="1152" y="2135"/>
                    <a:pt x="1110" y="1988"/>
                  </a:cubicBezTo>
                  <a:cubicBezTo>
                    <a:pt x="1089" y="1821"/>
                    <a:pt x="1068" y="1653"/>
                    <a:pt x="1005" y="1507"/>
                  </a:cubicBezTo>
                  <a:cubicBezTo>
                    <a:pt x="880" y="1047"/>
                    <a:pt x="649" y="628"/>
                    <a:pt x="356" y="272"/>
                  </a:cubicBezTo>
                  <a:lnTo>
                    <a:pt x="168" y="84"/>
                  </a:lnTo>
                  <a:cubicBezTo>
                    <a:pt x="147" y="63"/>
                    <a:pt x="105" y="42"/>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62"/>
            <p:cNvSpPr/>
            <p:nvPr/>
          </p:nvSpPr>
          <p:spPr>
            <a:xfrm>
              <a:off x="5238800" y="2964450"/>
              <a:ext cx="70650" cy="33000"/>
            </a:xfrm>
            <a:custGeom>
              <a:avLst/>
              <a:gdLst/>
              <a:ahLst/>
              <a:cxnLst/>
              <a:rect l="l" t="t" r="r" b="b"/>
              <a:pathLst>
                <a:path w="2826" h="1320" extrusionOk="0">
                  <a:moveTo>
                    <a:pt x="147" y="1"/>
                  </a:moveTo>
                  <a:cubicBezTo>
                    <a:pt x="105" y="1"/>
                    <a:pt x="85" y="43"/>
                    <a:pt x="22" y="43"/>
                  </a:cubicBezTo>
                  <a:cubicBezTo>
                    <a:pt x="1" y="64"/>
                    <a:pt x="1" y="64"/>
                    <a:pt x="1" y="85"/>
                  </a:cubicBezTo>
                  <a:cubicBezTo>
                    <a:pt x="43" y="126"/>
                    <a:pt x="85" y="147"/>
                    <a:pt x="126" y="168"/>
                  </a:cubicBezTo>
                  <a:cubicBezTo>
                    <a:pt x="503" y="294"/>
                    <a:pt x="838" y="503"/>
                    <a:pt x="1173" y="712"/>
                  </a:cubicBezTo>
                  <a:cubicBezTo>
                    <a:pt x="1466" y="901"/>
                    <a:pt x="1738" y="1089"/>
                    <a:pt x="2093" y="1173"/>
                  </a:cubicBezTo>
                  <a:cubicBezTo>
                    <a:pt x="2302" y="1277"/>
                    <a:pt x="2512" y="1298"/>
                    <a:pt x="2742" y="1319"/>
                  </a:cubicBezTo>
                  <a:cubicBezTo>
                    <a:pt x="2763" y="1319"/>
                    <a:pt x="2805" y="1298"/>
                    <a:pt x="2826" y="1298"/>
                  </a:cubicBezTo>
                  <a:cubicBezTo>
                    <a:pt x="2763" y="1173"/>
                    <a:pt x="2700" y="1047"/>
                    <a:pt x="2595" y="963"/>
                  </a:cubicBezTo>
                  <a:cubicBezTo>
                    <a:pt x="2344" y="754"/>
                    <a:pt x="2072" y="587"/>
                    <a:pt x="1779" y="461"/>
                  </a:cubicBezTo>
                  <a:cubicBezTo>
                    <a:pt x="1361" y="273"/>
                    <a:pt x="922" y="126"/>
                    <a:pt x="461" y="43"/>
                  </a:cubicBezTo>
                  <a:cubicBezTo>
                    <a:pt x="357" y="1"/>
                    <a:pt x="252"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62"/>
            <p:cNvSpPr/>
            <p:nvPr/>
          </p:nvSpPr>
          <p:spPr>
            <a:xfrm>
              <a:off x="5142550" y="3132900"/>
              <a:ext cx="45025" cy="32250"/>
            </a:xfrm>
            <a:custGeom>
              <a:avLst/>
              <a:gdLst/>
              <a:ahLst/>
              <a:cxnLst/>
              <a:rect l="l" t="t" r="r" b="b"/>
              <a:pathLst>
                <a:path w="1801" h="1290" extrusionOk="0">
                  <a:moveTo>
                    <a:pt x="85" y="0"/>
                  </a:moveTo>
                  <a:cubicBezTo>
                    <a:pt x="22" y="21"/>
                    <a:pt x="1" y="84"/>
                    <a:pt x="22" y="126"/>
                  </a:cubicBezTo>
                  <a:cubicBezTo>
                    <a:pt x="64" y="189"/>
                    <a:pt x="106" y="230"/>
                    <a:pt x="126" y="251"/>
                  </a:cubicBezTo>
                  <a:cubicBezTo>
                    <a:pt x="273" y="356"/>
                    <a:pt x="357" y="440"/>
                    <a:pt x="503" y="544"/>
                  </a:cubicBezTo>
                  <a:cubicBezTo>
                    <a:pt x="712" y="712"/>
                    <a:pt x="880" y="837"/>
                    <a:pt x="1068" y="984"/>
                  </a:cubicBezTo>
                  <a:cubicBezTo>
                    <a:pt x="1152" y="1067"/>
                    <a:pt x="1256" y="1151"/>
                    <a:pt x="1340" y="1193"/>
                  </a:cubicBezTo>
                  <a:cubicBezTo>
                    <a:pt x="1382" y="1256"/>
                    <a:pt x="1445" y="1277"/>
                    <a:pt x="1466" y="1277"/>
                  </a:cubicBezTo>
                  <a:cubicBezTo>
                    <a:pt x="1512" y="1284"/>
                    <a:pt x="1552" y="1289"/>
                    <a:pt x="1586" y="1289"/>
                  </a:cubicBezTo>
                  <a:cubicBezTo>
                    <a:pt x="1644" y="1289"/>
                    <a:pt x="1682" y="1275"/>
                    <a:pt x="1696" y="1235"/>
                  </a:cubicBezTo>
                  <a:cubicBezTo>
                    <a:pt x="1758" y="1151"/>
                    <a:pt x="1800" y="1067"/>
                    <a:pt x="1758" y="963"/>
                  </a:cubicBezTo>
                  <a:cubicBezTo>
                    <a:pt x="1696" y="858"/>
                    <a:pt x="1654" y="754"/>
                    <a:pt x="1570" y="670"/>
                  </a:cubicBezTo>
                  <a:cubicBezTo>
                    <a:pt x="1319" y="398"/>
                    <a:pt x="984" y="230"/>
                    <a:pt x="650" y="105"/>
                  </a:cubicBezTo>
                  <a:cubicBezTo>
                    <a:pt x="503" y="42"/>
                    <a:pt x="336" y="0"/>
                    <a:pt x="1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62"/>
            <p:cNvSpPr/>
            <p:nvPr/>
          </p:nvSpPr>
          <p:spPr>
            <a:xfrm>
              <a:off x="5211075" y="3584450"/>
              <a:ext cx="41875" cy="37225"/>
            </a:xfrm>
            <a:custGeom>
              <a:avLst/>
              <a:gdLst/>
              <a:ahLst/>
              <a:cxnLst/>
              <a:rect l="l" t="t" r="r" b="b"/>
              <a:pathLst>
                <a:path w="1675" h="1489" extrusionOk="0">
                  <a:moveTo>
                    <a:pt x="1554" y="1"/>
                  </a:moveTo>
                  <a:cubicBezTo>
                    <a:pt x="1500" y="1"/>
                    <a:pt x="1452" y="44"/>
                    <a:pt x="1424" y="58"/>
                  </a:cubicBezTo>
                  <a:cubicBezTo>
                    <a:pt x="1277" y="142"/>
                    <a:pt x="1194" y="246"/>
                    <a:pt x="1047" y="330"/>
                  </a:cubicBezTo>
                  <a:cubicBezTo>
                    <a:pt x="901" y="456"/>
                    <a:pt x="733" y="560"/>
                    <a:pt x="587" y="686"/>
                  </a:cubicBezTo>
                  <a:cubicBezTo>
                    <a:pt x="503" y="770"/>
                    <a:pt x="398" y="811"/>
                    <a:pt x="315" y="895"/>
                  </a:cubicBezTo>
                  <a:cubicBezTo>
                    <a:pt x="273" y="958"/>
                    <a:pt x="189" y="1000"/>
                    <a:pt x="168" y="1083"/>
                  </a:cubicBezTo>
                  <a:cubicBezTo>
                    <a:pt x="1" y="1272"/>
                    <a:pt x="64" y="1418"/>
                    <a:pt x="336" y="1481"/>
                  </a:cubicBezTo>
                  <a:cubicBezTo>
                    <a:pt x="355" y="1486"/>
                    <a:pt x="378" y="1488"/>
                    <a:pt x="401" y="1488"/>
                  </a:cubicBezTo>
                  <a:cubicBezTo>
                    <a:pt x="477" y="1488"/>
                    <a:pt x="570" y="1461"/>
                    <a:pt x="650" y="1397"/>
                  </a:cubicBezTo>
                  <a:cubicBezTo>
                    <a:pt x="1068" y="1083"/>
                    <a:pt x="1424" y="707"/>
                    <a:pt x="1633" y="246"/>
                  </a:cubicBezTo>
                  <a:cubicBezTo>
                    <a:pt x="1654" y="163"/>
                    <a:pt x="1675" y="79"/>
                    <a:pt x="1633" y="37"/>
                  </a:cubicBezTo>
                  <a:cubicBezTo>
                    <a:pt x="1606" y="10"/>
                    <a:pt x="1579" y="1"/>
                    <a:pt x="1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62"/>
            <p:cNvSpPr/>
            <p:nvPr/>
          </p:nvSpPr>
          <p:spPr>
            <a:xfrm>
              <a:off x="5221025" y="3237525"/>
              <a:ext cx="12575" cy="57025"/>
            </a:xfrm>
            <a:custGeom>
              <a:avLst/>
              <a:gdLst/>
              <a:ahLst/>
              <a:cxnLst/>
              <a:rect l="l" t="t" r="r" b="b"/>
              <a:pathLst>
                <a:path w="503" h="2281" extrusionOk="0">
                  <a:moveTo>
                    <a:pt x="356" y="0"/>
                  </a:moveTo>
                  <a:cubicBezTo>
                    <a:pt x="335" y="63"/>
                    <a:pt x="293" y="126"/>
                    <a:pt x="252" y="167"/>
                  </a:cubicBezTo>
                  <a:cubicBezTo>
                    <a:pt x="189" y="377"/>
                    <a:pt x="105" y="628"/>
                    <a:pt x="84" y="858"/>
                  </a:cubicBezTo>
                  <a:cubicBezTo>
                    <a:pt x="42" y="1151"/>
                    <a:pt x="21" y="1465"/>
                    <a:pt x="0" y="1737"/>
                  </a:cubicBezTo>
                  <a:cubicBezTo>
                    <a:pt x="0" y="1841"/>
                    <a:pt x="0" y="1925"/>
                    <a:pt x="21" y="2030"/>
                  </a:cubicBezTo>
                  <a:cubicBezTo>
                    <a:pt x="21" y="2092"/>
                    <a:pt x="42" y="2134"/>
                    <a:pt x="84" y="2197"/>
                  </a:cubicBezTo>
                  <a:cubicBezTo>
                    <a:pt x="105" y="2239"/>
                    <a:pt x="189" y="2281"/>
                    <a:pt x="231" y="2281"/>
                  </a:cubicBezTo>
                  <a:cubicBezTo>
                    <a:pt x="314" y="2281"/>
                    <a:pt x="335" y="2239"/>
                    <a:pt x="335" y="2134"/>
                  </a:cubicBezTo>
                  <a:cubicBezTo>
                    <a:pt x="398" y="1925"/>
                    <a:pt x="440" y="1695"/>
                    <a:pt x="461" y="1486"/>
                  </a:cubicBezTo>
                  <a:cubicBezTo>
                    <a:pt x="503" y="1109"/>
                    <a:pt x="503" y="753"/>
                    <a:pt x="503" y="377"/>
                  </a:cubicBezTo>
                  <a:cubicBezTo>
                    <a:pt x="503" y="251"/>
                    <a:pt x="461" y="126"/>
                    <a:pt x="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62"/>
            <p:cNvSpPr/>
            <p:nvPr/>
          </p:nvSpPr>
          <p:spPr>
            <a:xfrm>
              <a:off x="5327725" y="3205600"/>
              <a:ext cx="20425" cy="74725"/>
            </a:xfrm>
            <a:custGeom>
              <a:avLst/>
              <a:gdLst/>
              <a:ahLst/>
              <a:cxnLst/>
              <a:rect l="l" t="t" r="r" b="b"/>
              <a:pathLst>
                <a:path w="817" h="2989" extrusionOk="0">
                  <a:moveTo>
                    <a:pt x="105" y="1"/>
                  </a:moveTo>
                  <a:cubicBezTo>
                    <a:pt x="1" y="63"/>
                    <a:pt x="43" y="168"/>
                    <a:pt x="43" y="252"/>
                  </a:cubicBezTo>
                  <a:cubicBezTo>
                    <a:pt x="43" y="482"/>
                    <a:pt x="85" y="754"/>
                    <a:pt x="85" y="984"/>
                  </a:cubicBezTo>
                  <a:cubicBezTo>
                    <a:pt x="43" y="1570"/>
                    <a:pt x="85" y="1926"/>
                    <a:pt x="105" y="2302"/>
                  </a:cubicBezTo>
                  <a:cubicBezTo>
                    <a:pt x="126" y="2532"/>
                    <a:pt x="126" y="2784"/>
                    <a:pt x="315" y="2951"/>
                  </a:cubicBezTo>
                  <a:cubicBezTo>
                    <a:pt x="347" y="2976"/>
                    <a:pt x="383" y="2988"/>
                    <a:pt x="419" y="2988"/>
                  </a:cubicBezTo>
                  <a:cubicBezTo>
                    <a:pt x="501" y="2988"/>
                    <a:pt x="585" y="2927"/>
                    <a:pt x="629" y="2825"/>
                  </a:cubicBezTo>
                  <a:cubicBezTo>
                    <a:pt x="817" y="2135"/>
                    <a:pt x="419" y="628"/>
                    <a:pt x="398" y="587"/>
                  </a:cubicBezTo>
                  <a:cubicBezTo>
                    <a:pt x="357" y="482"/>
                    <a:pt x="315" y="377"/>
                    <a:pt x="294" y="273"/>
                  </a:cubicBezTo>
                  <a:cubicBezTo>
                    <a:pt x="252" y="168"/>
                    <a:pt x="231" y="63"/>
                    <a:pt x="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62"/>
            <p:cNvSpPr/>
            <p:nvPr/>
          </p:nvSpPr>
          <p:spPr>
            <a:xfrm>
              <a:off x="5474275" y="3130675"/>
              <a:ext cx="22975" cy="32450"/>
            </a:xfrm>
            <a:custGeom>
              <a:avLst/>
              <a:gdLst/>
              <a:ahLst/>
              <a:cxnLst/>
              <a:rect l="l" t="t" r="r" b="b"/>
              <a:pathLst>
                <a:path w="919" h="1298" extrusionOk="0">
                  <a:moveTo>
                    <a:pt x="150" y="1"/>
                  </a:moveTo>
                  <a:cubicBezTo>
                    <a:pt x="57" y="1"/>
                    <a:pt x="1" y="50"/>
                    <a:pt x="18" y="173"/>
                  </a:cubicBezTo>
                  <a:cubicBezTo>
                    <a:pt x="39" y="299"/>
                    <a:pt x="60" y="424"/>
                    <a:pt x="123" y="529"/>
                  </a:cubicBezTo>
                  <a:cubicBezTo>
                    <a:pt x="186" y="675"/>
                    <a:pt x="228" y="822"/>
                    <a:pt x="311" y="968"/>
                  </a:cubicBezTo>
                  <a:cubicBezTo>
                    <a:pt x="353" y="1052"/>
                    <a:pt x="374" y="1135"/>
                    <a:pt x="437" y="1177"/>
                  </a:cubicBezTo>
                  <a:cubicBezTo>
                    <a:pt x="489" y="1251"/>
                    <a:pt x="568" y="1298"/>
                    <a:pt x="646" y="1298"/>
                  </a:cubicBezTo>
                  <a:cubicBezTo>
                    <a:pt x="725" y="1298"/>
                    <a:pt x="803" y="1251"/>
                    <a:pt x="855" y="1135"/>
                  </a:cubicBezTo>
                  <a:cubicBezTo>
                    <a:pt x="855" y="1073"/>
                    <a:pt x="876" y="1052"/>
                    <a:pt x="876" y="1031"/>
                  </a:cubicBezTo>
                  <a:cubicBezTo>
                    <a:pt x="918" y="863"/>
                    <a:pt x="876" y="738"/>
                    <a:pt x="834" y="612"/>
                  </a:cubicBezTo>
                  <a:cubicBezTo>
                    <a:pt x="730" y="382"/>
                    <a:pt x="604" y="215"/>
                    <a:pt x="395" y="89"/>
                  </a:cubicBezTo>
                  <a:cubicBezTo>
                    <a:pt x="332" y="27"/>
                    <a:pt x="249" y="6"/>
                    <a:pt x="207" y="6"/>
                  </a:cubicBezTo>
                  <a:cubicBezTo>
                    <a:pt x="187" y="2"/>
                    <a:pt x="168" y="1"/>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62"/>
            <p:cNvSpPr/>
            <p:nvPr/>
          </p:nvSpPr>
          <p:spPr>
            <a:xfrm>
              <a:off x="5082925" y="3214325"/>
              <a:ext cx="22525" cy="31550"/>
            </a:xfrm>
            <a:custGeom>
              <a:avLst/>
              <a:gdLst/>
              <a:ahLst/>
              <a:cxnLst/>
              <a:rect l="l" t="t" r="r" b="b"/>
              <a:pathLst>
                <a:path w="901" h="1262" extrusionOk="0">
                  <a:moveTo>
                    <a:pt x="748" y="1"/>
                  </a:moveTo>
                  <a:cubicBezTo>
                    <a:pt x="712" y="1"/>
                    <a:pt x="671" y="10"/>
                    <a:pt x="628" y="28"/>
                  </a:cubicBezTo>
                  <a:cubicBezTo>
                    <a:pt x="586" y="91"/>
                    <a:pt x="524" y="112"/>
                    <a:pt x="503" y="175"/>
                  </a:cubicBezTo>
                  <a:lnTo>
                    <a:pt x="105" y="719"/>
                  </a:lnTo>
                  <a:cubicBezTo>
                    <a:pt x="42" y="844"/>
                    <a:pt x="1" y="970"/>
                    <a:pt x="42" y="1137"/>
                  </a:cubicBezTo>
                  <a:cubicBezTo>
                    <a:pt x="57" y="1225"/>
                    <a:pt x="92" y="1261"/>
                    <a:pt x="161" y="1261"/>
                  </a:cubicBezTo>
                  <a:cubicBezTo>
                    <a:pt x="192" y="1261"/>
                    <a:pt x="228" y="1255"/>
                    <a:pt x="273" y="1242"/>
                  </a:cubicBezTo>
                  <a:cubicBezTo>
                    <a:pt x="294" y="1242"/>
                    <a:pt x="294" y="1242"/>
                    <a:pt x="314" y="1221"/>
                  </a:cubicBezTo>
                  <a:cubicBezTo>
                    <a:pt x="607" y="1012"/>
                    <a:pt x="796" y="719"/>
                    <a:pt x="900" y="342"/>
                  </a:cubicBezTo>
                  <a:lnTo>
                    <a:pt x="900" y="175"/>
                  </a:lnTo>
                  <a:cubicBezTo>
                    <a:pt x="900" y="56"/>
                    <a:pt x="837" y="1"/>
                    <a:pt x="7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62"/>
            <p:cNvSpPr/>
            <p:nvPr/>
          </p:nvSpPr>
          <p:spPr>
            <a:xfrm>
              <a:off x="5076125" y="3374000"/>
              <a:ext cx="27650" cy="20700"/>
            </a:xfrm>
            <a:custGeom>
              <a:avLst/>
              <a:gdLst/>
              <a:ahLst/>
              <a:cxnLst/>
              <a:rect l="l" t="t" r="r" b="b"/>
              <a:pathLst>
                <a:path w="1106" h="828" extrusionOk="0">
                  <a:moveTo>
                    <a:pt x="779" y="0"/>
                  </a:moveTo>
                  <a:cubicBezTo>
                    <a:pt x="764" y="0"/>
                    <a:pt x="749" y="1"/>
                    <a:pt x="733" y="2"/>
                  </a:cubicBezTo>
                  <a:cubicBezTo>
                    <a:pt x="503" y="23"/>
                    <a:pt x="335" y="107"/>
                    <a:pt x="168" y="232"/>
                  </a:cubicBezTo>
                  <a:cubicBezTo>
                    <a:pt x="1" y="400"/>
                    <a:pt x="22" y="588"/>
                    <a:pt x="231" y="693"/>
                  </a:cubicBezTo>
                  <a:cubicBezTo>
                    <a:pt x="356" y="734"/>
                    <a:pt x="461" y="797"/>
                    <a:pt x="586" y="818"/>
                  </a:cubicBezTo>
                  <a:cubicBezTo>
                    <a:pt x="600" y="825"/>
                    <a:pt x="616" y="828"/>
                    <a:pt x="633" y="828"/>
                  </a:cubicBezTo>
                  <a:cubicBezTo>
                    <a:pt x="726" y="828"/>
                    <a:pt x="865" y="745"/>
                    <a:pt x="900" y="693"/>
                  </a:cubicBezTo>
                  <a:lnTo>
                    <a:pt x="1047" y="421"/>
                  </a:lnTo>
                  <a:cubicBezTo>
                    <a:pt x="1106" y="146"/>
                    <a:pt x="999" y="0"/>
                    <a:pt x="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62"/>
            <p:cNvSpPr/>
            <p:nvPr/>
          </p:nvSpPr>
          <p:spPr>
            <a:xfrm>
              <a:off x="5255025" y="3554500"/>
              <a:ext cx="25650" cy="22675"/>
            </a:xfrm>
            <a:custGeom>
              <a:avLst/>
              <a:gdLst/>
              <a:ahLst/>
              <a:cxnLst/>
              <a:rect l="l" t="t" r="r" b="b"/>
              <a:pathLst>
                <a:path w="1026" h="907" extrusionOk="0">
                  <a:moveTo>
                    <a:pt x="837" y="1"/>
                  </a:moveTo>
                  <a:cubicBezTo>
                    <a:pt x="607" y="22"/>
                    <a:pt x="105" y="440"/>
                    <a:pt x="21" y="649"/>
                  </a:cubicBezTo>
                  <a:cubicBezTo>
                    <a:pt x="0" y="754"/>
                    <a:pt x="21" y="838"/>
                    <a:pt x="126" y="859"/>
                  </a:cubicBezTo>
                  <a:cubicBezTo>
                    <a:pt x="206" y="894"/>
                    <a:pt x="285" y="907"/>
                    <a:pt x="363" y="907"/>
                  </a:cubicBezTo>
                  <a:cubicBezTo>
                    <a:pt x="470" y="907"/>
                    <a:pt x="573" y="883"/>
                    <a:pt x="670" y="859"/>
                  </a:cubicBezTo>
                  <a:cubicBezTo>
                    <a:pt x="712" y="859"/>
                    <a:pt x="733" y="838"/>
                    <a:pt x="733" y="817"/>
                  </a:cubicBezTo>
                  <a:cubicBezTo>
                    <a:pt x="837" y="628"/>
                    <a:pt x="921" y="419"/>
                    <a:pt x="1026" y="231"/>
                  </a:cubicBezTo>
                  <a:lnTo>
                    <a:pt x="1005" y="231"/>
                  </a:lnTo>
                  <a:lnTo>
                    <a:pt x="1005" y="126"/>
                  </a:lnTo>
                  <a:cubicBezTo>
                    <a:pt x="1005" y="22"/>
                    <a:pt x="942" y="1"/>
                    <a:pt x="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62"/>
            <p:cNvSpPr/>
            <p:nvPr/>
          </p:nvSpPr>
          <p:spPr>
            <a:xfrm>
              <a:off x="5539075" y="3081575"/>
              <a:ext cx="25125" cy="26225"/>
            </a:xfrm>
            <a:custGeom>
              <a:avLst/>
              <a:gdLst/>
              <a:ahLst/>
              <a:cxnLst/>
              <a:rect l="l" t="t" r="r" b="b"/>
              <a:pathLst>
                <a:path w="1005" h="1049" extrusionOk="0">
                  <a:moveTo>
                    <a:pt x="174" y="0"/>
                  </a:moveTo>
                  <a:cubicBezTo>
                    <a:pt x="126" y="0"/>
                    <a:pt x="84" y="10"/>
                    <a:pt x="42" y="66"/>
                  </a:cubicBezTo>
                  <a:cubicBezTo>
                    <a:pt x="0" y="149"/>
                    <a:pt x="42" y="191"/>
                    <a:pt x="63" y="275"/>
                  </a:cubicBezTo>
                  <a:cubicBezTo>
                    <a:pt x="84" y="296"/>
                    <a:pt x="126" y="358"/>
                    <a:pt x="146" y="379"/>
                  </a:cubicBezTo>
                  <a:cubicBezTo>
                    <a:pt x="209" y="463"/>
                    <a:pt x="272" y="505"/>
                    <a:pt x="335" y="589"/>
                  </a:cubicBezTo>
                  <a:cubicBezTo>
                    <a:pt x="481" y="735"/>
                    <a:pt x="628" y="902"/>
                    <a:pt x="753" y="1049"/>
                  </a:cubicBezTo>
                  <a:cubicBezTo>
                    <a:pt x="1004" y="798"/>
                    <a:pt x="963" y="505"/>
                    <a:pt x="774" y="296"/>
                  </a:cubicBezTo>
                  <a:cubicBezTo>
                    <a:pt x="649" y="170"/>
                    <a:pt x="481" y="86"/>
                    <a:pt x="335" y="45"/>
                  </a:cubicBezTo>
                  <a:cubicBezTo>
                    <a:pt x="314" y="3"/>
                    <a:pt x="272" y="3"/>
                    <a:pt x="251" y="3"/>
                  </a:cubicBezTo>
                  <a:cubicBezTo>
                    <a:pt x="223" y="3"/>
                    <a:pt x="198" y="0"/>
                    <a:pt x="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62"/>
            <p:cNvSpPr/>
            <p:nvPr/>
          </p:nvSpPr>
          <p:spPr>
            <a:xfrm>
              <a:off x="5509775" y="3075800"/>
              <a:ext cx="48675" cy="74125"/>
            </a:xfrm>
            <a:custGeom>
              <a:avLst/>
              <a:gdLst/>
              <a:ahLst/>
              <a:cxnLst/>
              <a:rect l="l" t="t" r="r" b="b"/>
              <a:pathLst>
                <a:path w="1947" h="2965" extrusionOk="0">
                  <a:moveTo>
                    <a:pt x="200" y="1"/>
                  </a:moveTo>
                  <a:cubicBezTo>
                    <a:pt x="124" y="1"/>
                    <a:pt x="54" y="44"/>
                    <a:pt x="42" y="129"/>
                  </a:cubicBezTo>
                  <a:cubicBezTo>
                    <a:pt x="0" y="338"/>
                    <a:pt x="63" y="443"/>
                    <a:pt x="189" y="610"/>
                  </a:cubicBezTo>
                  <a:cubicBezTo>
                    <a:pt x="398" y="861"/>
                    <a:pt x="607" y="1133"/>
                    <a:pt x="774" y="1426"/>
                  </a:cubicBezTo>
                  <a:cubicBezTo>
                    <a:pt x="1046" y="1908"/>
                    <a:pt x="1130" y="2494"/>
                    <a:pt x="1507" y="2912"/>
                  </a:cubicBezTo>
                  <a:cubicBezTo>
                    <a:pt x="1521" y="2949"/>
                    <a:pt x="1554" y="2965"/>
                    <a:pt x="1592" y="2965"/>
                  </a:cubicBezTo>
                  <a:cubicBezTo>
                    <a:pt x="1663" y="2965"/>
                    <a:pt x="1752" y="2910"/>
                    <a:pt x="1779" y="2828"/>
                  </a:cubicBezTo>
                  <a:cubicBezTo>
                    <a:pt x="1946" y="2494"/>
                    <a:pt x="1611" y="1950"/>
                    <a:pt x="1444" y="1636"/>
                  </a:cubicBezTo>
                  <a:cubicBezTo>
                    <a:pt x="1193" y="1071"/>
                    <a:pt x="795" y="610"/>
                    <a:pt x="440" y="108"/>
                  </a:cubicBezTo>
                  <a:cubicBezTo>
                    <a:pt x="398" y="87"/>
                    <a:pt x="377" y="66"/>
                    <a:pt x="356" y="66"/>
                  </a:cubicBezTo>
                  <a:cubicBezTo>
                    <a:pt x="312" y="23"/>
                    <a:pt x="254"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20" name="Google Shape;2020;p62"/>
          <p:cNvPicPr preferRelativeResize="0"/>
          <p:nvPr/>
        </p:nvPicPr>
        <p:blipFill rotWithShape="1">
          <a:blip r:embed="rId7">
            <a:alphaModFix/>
          </a:blip>
          <a:srcRect t="48738" r="81192"/>
          <a:stretch/>
        </p:blipFill>
        <p:spPr>
          <a:xfrm rot="1502538">
            <a:off x="26976" y="665274"/>
            <a:ext cx="1372452" cy="2636550"/>
          </a:xfrm>
          <a:prstGeom prst="rect">
            <a:avLst/>
          </a:prstGeom>
          <a:noFill/>
          <a:ln>
            <a:noFill/>
          </a:ln>
          <a:effectLst>
            <a:outerShdw blurRad="57150" dist="19050" dir="5400000" algn="bl" rotWithShape="0">
              <a:schemeClr val="dk1">
                <a:alpha val="50000"/>
              </a:schemeClr>
            </a:outerShdw>
          </a:effectLst>
        </p:spPr>
      </p:pic>
      <p:pic>
        <p:nvPicPr>
          <p:cNvPr id="2021" name="Google Shape;2021;p62"/>
          <p:cNvPicPr preferRelativeResize="0"/>
          <p:nvPr/>
        </p:nvPicPr>
        <p:blipFill>
          <a:blip r:embed="rId8">
            <a:alphaModFix/>
          </a:blip>
          <a:stretch>
            <a:fillRect/>
          </a:stretch>
        </p:blipFill>
        <p:spPr>
          <a:xfrm rot="387543">
            <a:off x="587445" y="2223124"/>
            <a:ext cx="2430760" cy="2023828"/>
          </a:xfrm>
          <a:prstGeom prst="rect">
            <a:avLst/>
          </a:prstGeom>
          <a:noFill/>
          <a:ln>
            <a:noFill/>
          </a:ln>
          <a:effectLst>
            <a:outerShdw blurRad="57150" dist="19050" dir="5400000" algn="bl" rotWithShape="0">
              <a:srgbClr val="000000">
                <a:alpha val="50000"/>
              </a:srgbClr>
            </a:outerShdw>
          </a:effectLst>
        </p:spPr>
      </p:pic>
      <p:grpSp>
        <p:nvGrpSpPr>
          <p:cNvPr id="2022" name="Google Shape;2022;p62"/>
          <p:cNvGrpSpPr/>
          <p:nvPr/>
        </p:nvGrpSpPr>
        <p:grpSpPr>
          <a:xfrm>
            <a:off x="644299" y="-148397"/>
            <a:ext cx="2408150" cy="2655335"/>
            <a:chOff x="644299" y="-148397"/>
            <a:chExt cx="2408150" cy="2655335"/>
          </a:xfrm>
        </p:grpSpPr>
        <p:cxnSp>
          <p:nvCxnSpPr>
            <p:cNvPr id="2023" name="Google Shape;2023;p62"/>
            <p:cNvCxnSpPr>
              <a:stCxn id="2024" idx="0"/>
            </p:cNvCxnSpPr>
            <p:nvPr/>
          </p:nvCxnSpPr>
          <p:spPr>
            <a:xfrm>
              <a:off x="770762" y="376328"/>
              <a:ext cx="397200" cy="1901700"/>
            </a:xfrm>
            <a:prstGeom prst="straightConnector1">
              <a:avLst/>
            </a:prstGeom>
            <a:noFill/>
            <a:ln w="19050" cap="flat" cmpd="sng">
              <a:solidFill>
                <a:schemeClr val="accent3"/>
              </a:solidFill>
              <a:prstDash val="solid"/>
              <a:round/>
              <a:headEnd type="none" w="med" len="med"/>
              <a:tailEnd type="none" w="med" len="med"/>
            </a:ln>
          </p:spPr>
        </p:cxnSp>
        <p:cxnSp>
          <p:nvCxnSpPr>
            <p:cNvPr id="2025" name="Google Shape;2025;p62"/>
            <p:cNvCxnSpPr>
              <a:stCxn id="2026" idx="0"/>
            </p:cNvCxnSpPr>
            <p:nvPr/>
          </p:nvCxnSpPr>
          <p:spPr>
            <a:xfrm rot="10800000" flipH="1">
              <a:off x="1170849" y="-148397"/>
              <a:ext cx="1881600" cy="2292600"/>
            </a:xfrm>
            <a:prstGeom prst="straightConnector1">
              <a:avLst/>
            </a:prstGeom>
            <a:noFill/>
            <a:ln w="19050" cap="flat" cmpd="sng">
              <a:solidFill>
                <a:schemeClr val="accent3"/>
              </a:solidFill>
              <a:prstDash val="solid"/>
              <a:round/>
              <a:headEnd type="none" w="med" len="med"/>
              <a:tailEnd type="none" w="med" len="med"/>
            </a:ln>
          </p:spPr>
        </p:cxnSp>
        <p:pic>
          <p:nvPicPr>
            <p:cNvPr id="2026" name="Google Shape;2026;p62"/>
            <p:cNvPicPr preferRelativeResize="0"/>
            <p:nvPr/>
          </p:nvPicPr>
          <p:blipFill>
            <a:blip r:embed="rId9">
              <a:alphaModFix/>
            </a:blip>
            <a:stretch>
              <a:fillRect/>
            </a:stretch>
          </p:blipFill>
          <p:spPr>
            <a:xfrm>
              <a:off x="1044387" y="2144203"/>
              <a:ext cx="252925" cy="362735"/>
            </a:xfrm>
            <a:prstGeom prst="rect">
              <a:avLst/>
            </a:prstGeom>
            <a:noFill/>
            <a:ln>
              <a:noFill/>
            </a:ln>
          </p:spPr>
        </p:pic>
        <p:pic>
          <p:nvPicPr>
            <p:cNvPr id="2024" name="Google Shape;2024;p62"/>
            <p:cNvPicPr preferRelativeResize="0"/>
            <p:nvPr/>
          </p:nvPicPr>
          <p:blipFill>
            <a:blip r:embed="rId9">
              <a:alphaModFix/>
            </a:blip>
            <a:stretch>
              <a:fillRect/>
            </a:stretch>
          </p:blipFill>
          <p:spPr>
            <a:xfrm>
              <a:off x="644299" y="376328"/>
              <a:ext cx="252925" cy="362735"/>
            </a:xfrm>
            <a:prstGeom prst="rect">
              <a:avLst/>
            </a:prstGeom>
            <a:noFill/>
            <a:ln>
              <a:noFill/>
            </a:ln>
          </p:spPr>
        </p:pic>
      </p:grpSp>
      <p:grpSp>
        <p:nvGrpSpPr>
          <p:cNvPr id="2027" name="Google Shape;2027;p62"/>
          <p:cNvGrpSpPr/>
          <p:nvPr/>
        </p:nvGrpSpPr>
        <p:grpSpPr>
          <a:xfrm>
            <a:off x="7220524" y="376328"/>
            <a:ext cx="1743675" cy="3318485"/>
            <a:chOff x="7220524" y="376328"/>
            <a:chExt cx="1743675" cy="3318485"/>
          </a:xfrm>
        </p:grpSpPr>
        <p:cxnSp>
          <p:nvCxnSpPr>
            <p:cNvPr id="2028" name="Google Shape;2028;p62"/>
            <p:cNvCxnSpPr>
              <a:stCxn id="2029" idx="0"/>
            </p:cNvCxnSpPr>
            <p:nvPr/>
          </p:nvCxnSpPr>
          <p:spPr>
            <a:xfrm flipH="1">
              <a:off x="8725237" y="376328"/>
              <a:ext cx="112500" cy="3095700"/>
            </a:xfrm>
            <a:prstGeom prst="straightConnector1">
              <a:avLst/>
            </a:prstGeom>
            <a:noFill/>
            <a:ln w="19050" cap="flat" cmpd="sng">
              <a:solidFill>
                <a:schemeClr val="accent3"/>
              </a:solidFill>
              <a:prstDash val="solid"/>
              <a:round/>
              <a:headEnd type="none" w="med" len="med"/>
              <a:tailEnd type="none" w="med" len="med"/>
            </a:ln>
          </p:spPr>
        </p:cxnSp>
        <p:cxnSp>
          <p:nvCxnSpPr>
            <p:cNvPr id="2030" name="Google Shape;2030;p62"/>
            <p:cNvCxnSpPr>
              <a:stCxn id="2029" idx="0"/>
            </p:cNvCxnSpPr>
            <p:nvPr/>
          </p:nvCxnSpPr>
          <p:spPr>
            <a:xfrm flipH="1">
              <a:off x="7344037" y="376328"/>
              <a:ext cx="1493700" cy="1353300"/>
            </a:xfrm>
            <a:prstGeom prst="straightConnector1">
              <a:avLst/>
            </a:prstGeom>
            <a:noFill/>
            <a:ln w="19050" cap="flat" cmpd="sng">
              <a:solidFill>
                <a:schemeClr val="accent3"/>
              </a:solidFill>
              <a:prstDash val="solid"/>
              <a:round/>
              <a:headEnd type="none" w="med" len="med"/>
              <a:tailEnd type="none" w="med" len="med"/>
            </a:ln>
          </p:spPr>
        </p:cxnSp>
        <p:pic>
          <p:nvPicPr>
            <p:cNvPr id="2031" name="Google Shape;2031;p62"/>
            <p:cNvPicPr preferRelativeResize="0"/>
            <p:nvPr/>
          </p:nvPicPr>
          <p:blipFill>
            <a:blip r:embed="rId9">
              <a:alphaModFix/>
            </a:blip>
            <a:stretch>
              <a:fillRect/>
            </a:stretch>
          </p:blipFill>
          <p:spPr>
            <a:xfrm>
              <a:off x="7220524" y="1590103"/>
              <a:ext cx="252925" cy="362735"/>
            </a:xfrm>
            <a:prstGeom prst="rect">
              <a:avLst/>
            </a:prstGeom>
            <a:noFill/>
            <a:ln>
              <a:noFill/>
            </a:ln>
          </p:spPr>
        </p:pic>
        <p:pic>
          <p:nvPicPr>
            <p:cNvPr id="2032" name="Google Shape;2032;p62"/>
            <p:cNvPicPr preferRelativeResize="0"/>
            <p:nvPr/>
          </p:nvPicPr>
          <p:blipFill>
            <a:blip r:embed="rId9">
              <a:alphaModFix/>
            </a:blip>
            <a:stretch>
              <a:fillRect/>
            </a:stretch>
          </p:blipFill>
          <p:spPr>
            <a:xfrm>
              <a:off x="8595124" y="3332078"/>
              <a:ext cx="252925" cy="362735"/>
            </a:xfrm>
            <a:prstGeom prst="rect">
              <a:avLst/>
            </a:prstGeom>
            <a:noFill/>
            <a:ln>
              <a:noFill/>
            </a:ln>
          </p:spPr>
        </p:pic>
        <p:pic>
          <p:nvPicPr>
            <p:cNvPr id="2029" name="Google Shape;2029;p62"/>
            <p:cNvPicPr preferRelativeResize="0"/>
            <p:nvPr/>
          </p:nvPicPr>
          <p:blipFill>
            <a:blip r:embed="rId9">
              <a:alphaModFix/>
            </a:blip>
            <a:stretch>
              <a:fillRect/>
            </a:stretch>
          </p:blipFill>
          <p:spPr>
            <a:xfrm>
              <a:off x="8711274" y="376328"/>
              <a:ext cx="252925" cy="362735"/>
            </a:xfrm>
            <a:prstGeom prst="rect">
              <a:avLst/>
            </a:prstGeom>
            <a:noFill/>
            <a:ln>
              <a:noFill/>
            </a:ln>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2">
  <p:cSld name="CUSTOM_20_1_1">
    <p:spTree>
      <p:nvGrpSpPr>
        <p:cNvPr id="1" name="Shape 2033"/>
        <p:cNvGrpSpPr/>
        <p:nvPr/>
      </p:nvGrpSpPr>
      <p:grpSpPr>
        <a:xfrm>
          <a:off x="0" y="0"/>
          <a:ext cx="0" cy="0"/>
          <a:chOff x="0" y="0"/>
          <a:chExt cx="0" cy="0"/>
        </a:xfrm>
      </p:grpSpPr>
      <p:sp>
        <p:nvSpPr>
          <p:cNvPr id="2034" name="Google Shape;2034;p63"/>
          <p:cNvSpPr/>
          <p:nvPr/>
        </p:nvSpPr>
        <p:spPr>
          <a:xfrm>
            <a:off x="0" y="0"/>
            <a:ext cx="9144000" cy="5143500"/>
          </a:xfrm>
          <a:prstGeom prst="rect">
            <a:avLst/>
          </a:prstGeom>
          <a:solidFill>
            <a:schemeClr val="dk1">
              <a:alpha val="382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35" name="Google Shape;2035;p63"/>
          <p:cNvPicPr preferRelativeResize="0"/>
          <p:nvPr/>
        </p:nvPicPr>
        <p:blipFill>
          <a:blip r:embed="rId2">
            <a:alphaModFix amt="74000"/>
          </a:blip>
          <a:stretch>
            <a:fillRect/>
          </a:stretch>
        </p:blipFill>
        <p:spPr>
          <a:xfrm>
            <a:off x="0" y="0"/>
            <a:ext cx="9144000" cy="5143500"/>
          </a:xfrm>
          <a:prstGeom prst="rect">
            <a:avLst/>
          </a:prstGeom>
          <a:noFill/>
          <a:ln>
            <a:noFill/>
          </a:ln>
        </p:spPr>
      </p:pic>
      <p:pic>
        <p:nvPicPr>
          <p:cNvPr id="2036" name="Google Shape;2036;p63"/>
          <p:cNvPicPr preferRelativeResize="0"/>
          <p:nvPr/>
        </p:nvPicPr>
        <p:blipFill rotWithShape="1">
          <a:blip r:embed="rId3">
            <a:alphaModFix/>
          </a:blip>
          <a:srcRect l="2797" t="41450" r="58724" b="6845"/>
          <a:stretch/>
        </p:blipFill>
        <p:spPr>
          <a:xfrm rot="-509637">
            <a:off x="314184" y="992396"/>
            <a:ext cx="1559257" cy="2960058"/>
          </a:xfrm>
          <a:prstGeom prst="rect">
            <a:avLst/>
          </a:prstGeom>
          <a:noFill/>
          <a:ln>
            <a:noFill/>
          </a:ln>
          <a:effectLst>
            <a:outerShdw blurRad="57150" dist="19050" dir="5400000" algn="bl" rotWithShape="0">
              <a:srgbClr val="000000">
                <a:alpha val="50000"/>
              </a:srgbClr>
            </a:outerShdw>
          </a:effectLst>
        </p:spPr>
      </p:pic>
      <p:pic>
        <p:nvPicPr>
          <p:cNvPr id="2037" name="Google Shape;2037;p63"/>
          <p:cNvPicPr preferRelativeResize="0"/>
          <p:nvPr/>
        </p:nvPicPr>
        <p:blipFill>
          <a:blip r:embed="rId4">
            <a:alphaModFix/>
          </a:blip>
          <a:stretch>
            <a:fillRect/>
          </a:stretch>
        </p:blipFill>
        <p:spPr>
          <a:xfrm rot="274229">
            <a:off x="572850" y="-88775"/>
            <a:ext cx="1920599" cy="1920599"/>
          </a:xfrm>
          <a:prstGeom prst="rect">
            <a:avLst/>
          </a:prstGeom>
          <a:noFill/>
          <a:ln>
            <a:noFill/>
          </a:ln>
        </p:spPr>
      </p:pic>
      <p:grpSp>
        <p:nvGrpSpPr>
          <p:cNvPr id="2038" name="Google Shape;2038;p63"/>
          <p:cNvGrpSpPr/>
          <p:nvPr/>
        </p:nvGrpSpPr>
        <p:grpSpPr>
          <a:xfrm>
            <a:off x="6484815" y="2907808"/>
            <a:ext cx="2981044" cy="3079172"/>
            <a:chOff x="7428040" y="-923092"/>
            <a:chExt cx="2981044" cy="3079172"/>
          </a:xfrm>
        </p:grpSpPr>
        <p:grpSp>
          <p:nvGrpSpPr>
            <p:cNvPr id="2039" name="Google Shape;2039;p63"/>
            <p:cNvGrpSpPr/>
            <p:nvPr/>
          </p:nvGrpSpPr>
          <p:grpSpPr>
            <a:xfrm>
              <a:off x="7460882" y="-923092"/>
              <a:ext cx="2256511" cy="2101033"/>
              <a:chOff x="4804682" y="534058"/>
              <a:chExt cx="2256511" cy="2101033"/>
            </a:xfrm>
          </p:grpSpPr>
          <p:pic>
            <p:nvPicPr>
              <p:cNvPr id="2040" name="Google Shape;2040;p63"/>
              <p:cNvPicPr preferRelativeResize="0"/>
              <p:nvPr/>
            </p:nvPicPr>
            <p:blipFill>
              <a:blip r:embed="rId5">
                <a:alphaModFix/>
              </a:blip>
              <a:stretch>
                <a:fillRect/>
              </a:stretch>
            </p:blipFill>
            <p:spPr>
              <a:xfrm rot="-862595">
                <a:off x="4983825" y="743375"/>
                <a:ext cx="1898225" cy="1682400"/>
              </a:xfrm>
              <a:prstGeom prst="rect">
                <a:avLst/>
              </a:prstGeom>
              <a:noFill/>
              <a:ln>
                <a:noFill/>
              </a:ln>
            </p:spPr>
          </p:pic>
          <p:sp>
            <p:nvSpPr>
              <p:cNvPr id="2041" name="Google Shape;2041;p63"/>
              <p:cNvSpPr txBox="1"/>
              <p:nvPr/>
            </p:nvSpPr>
            <p:spPr>
              <a:xfrm rot="-831683">
                <a:off x="5158167" y="1109943"/>
                <a:ext cx="1239702" cy="66154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Have you see the truth? </a:t>
                </a:r>
                <a:endParaRPr sz="1100">
                  <a:solidFill>
                    <a:schemeClr val="dk1"/>
                  </a:solidFill>
                  <a:latin typeface="Inconsolata"/>
                  <a:ea typeface="Inconsolata"/>
                  <a:cs typeface="Inconsolata"/>
                  <a:sym typeface="Inconsolata"/>
                </a:endParaRPr>
              </a:p>
            </p:txBody>
          </p:sp>
        </p:grpSp>
        <p:grpSp>
          <p:nvGrpSpPr>
            <p:cNvPr id="2042" name="Google Shape;2042;p63"/>
            <p:cNvGrpSpPr/>
            <p:nvPr/>
          </p:nvGrpSpPr>
          <p:grpSpPr>
            <a:xfrm rot="1689384">
              <a:off x="7790258" y="-353146"/>
              <a:ext cx="2256607" cy="2101122"/>
              <a:chOff x="4804682" y="534058"/>
              <a:chExt cx="2256511" cy="2101033"/>
            </a:xfrm>
          </p:grpSpPr>
          <p:pic>
            <p:nvPicPr>
              <p:cNvPr id="2043" name="Google Shape;2043;p63"/>
              <p:cNvPicPr preferRelativeResize="0"/>
              <p:nvPr/>
            </p:nvPicPr>
            <p:blipFill>
              <a:blip r:embed="rId5">
                <a:alphaModFix/>
              </a:blip>
              <a:stretch>
                <a:fillRect/>
              </a:stretch>
            </p:blipFill>
            <p:spPr>
              <a:xfrm rot="-862595">
                <a:off x="4983825" y="743375"/>
                <a:ext cx="1898225" cy="1682400"/>
              </a:xfrm>
              <a:prstGeom prst="rect">
                <a:avLst/>
              </a:prstGeom>
              <a:noFill/>
              <a:ln>
                <a:noFill/>
              </a:ln>
            </p:spPr>
          </p:pic>
          <p:sp>
            <p:nvSpPr>
              <p:cNvPr id="2044" name="Google Shape;2044;p63"/>
              <p:cNvSpPr txBox="1"/>
              <p:nvPr/>
            </p:nvSpPr>
            <p:spPr>
              <a:xfrm rot="-831683">
                <a:off x="5207136" y="1447909"/>
                <a:ext cx="1239702" cy="46377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Who was...? </a:t>
                </a:r>
                <a:endParaRPr sz="1100">
                  <a:solidFill>
                    <a:schemeClr val="dk1"/>
                  </a:solidFill>
                  <a:latin typeface="Inconsolata"/>
                  <a:ea typeface="Inconsolata"/>
                  <a:cs typeface="Inconsolata"/>
                  <a:sym typeface="Inconsolata"/>
                </a:endParaRPr>
              </a:p>
              <a:p>
                <a:pPr marL="0" lvl="0" indent="0" algn="l" rtl="0">
                  <a:spcBef>
                    <a:spcPts val="0"/>
                  </a:spcBef>
                  <a:spcAft>
                    <a:spcPts val="0"/>
                  </a:spcAft>
                  <a:buNone/>
                </a:pPr>
                <a:r>
                  <a:rPr lang="en" sz="1100">
                    <a:solidFill>
                      <a:schemeClr val="dk1"/>
                    </a:solidFill>
                    <a:latin typeface="Inconsolata"/>
                    <a:ea typeface="Inconsolata"/>
                    <a:cs typeface="Inconsolata"/>
                    <a:sym typeface="Inconsolata"/>
                  </a:rPr>
                  <a:t>Where…?</a:t>
                </a:r>
                <a:endParaRPr sz="1100">
                  <a:solidFill>
                    <a:schemeClr val="dk1"/>
                  </a:solidFill>
                  <a:latin typeface="Inconsolata"/>
                  <a:ea typeface="Inconsolata"/>
                  <a:cs typeface="Inconsolata"/>
                  <a:sym typeface="Inconsolata"/>
                </a:endParaRPr>
              </a:p>
            </p:txBody>
          </p:sp>
        </p:grpSp>
      </p:grpSp>
      <p:pic>
        <p:nvPicPr>
          <p:cNvPr id="2045" name="Google Shape;2045;p63"/>
          <p:cNvPicPr preferRelativeResize="0"/>
          <p:nvPr/>
        </p:nvPicPr>
        <p:blipFill>
          <a:blip r:embed="rId6">
            <a:alphaModFix/>
          </a:blip>
          <a:stretch>
            <a:fillRect/>
          </a:stretch>
        </p:blipFill>
        <p:spPr>
          <a:xfrm rot="-613114">
            <a:off x="6946625" y="864775"/>
            <a:ext cx="1563651" cy="2346951"/>
          </a:xfrm>
          <a:prstGeom prst="rect">
            <a:avLst/>
          </a:prstGeom>
          <a:noFill/>
          <a:ln>
            <a:noFill/>
          </a:ln>
        </p:spPr>
      </p:pic>
      <p:pic>
        <p:nvPicPr>
          <p:cNvPr id="2046" name="Google Shape;2046;p63"/>
          <p:cNvPicPr preferRelativeResize="0"/>
          <p:nvPr/>
        </p:nvPicPr>
        <p:blipFill rotWithShape="1">
          <a:blip r:embed="rId7">
            <a:alphaModFix/>
          </a:blip>
          <a:srcRect l="17393" t="12421" r="17898" b="13422"/>
          <a:stretch/>
        </p:blipFill>
        <p:spPr>
          <a:xfrm rot="5400000">
            <a:off x="1420804" y="1203450"/>
            <a:ext cx="2810400" cy="3492000"/>
          </a:xfrm>
          <a:prstGeom prst="rect">
            <a:avLst/>
          </a:prstGeom>
          <a:noFill/>
          <a:ln>
            <a:noFill/>
          </a:ln>
        </p:spPr>
      </p:pic>
      <p:cxnSp>
        <p:nvCxnSpPr>
          <p:cNvPr id="2047" name="Google Shape;2047;p63"/>
          <p:cNvCxnSpPr/>
          <p:nvPr/>
        </p:nvCxnSpPr>
        <p:spPr>
          <a:xfrm flipH="1">
            <a:off x="391600" y="102400"/>
            <a:ext cx="1848900" cy="1041900"/>
          </a:xfrm>
          <a:prstGeom prst="straightConnector1">
            <a:avLst/>
          </a:prstGeom>
          <a:noFill/>
          <a:ln w="19050" cap="flat" cmpd="sng">
            <a:solidFill>
              <a:schemeClr val="accent3"/>
            </a:solidFill>
            <a:prstDash val="solid"/>
            <a:round/>
            <a:headEnd type="none" w="med" len="med"/>
            <a:tailEnd type="none" w="med" len="med"/>
          </a:ln>
        </p:spPr>
      </p:cxnSp>
      <p:cxnSp>
        <p:nvCxnSpPr>
          <p:cNvPr id="2048" name="Google Shape;2048;p63"/>
          <p:cNvCxnSpPr/>
          <p:nvPr/>
        </p:nvCxnSpPr>
        <p:spPr>
          <a:xfrm>
            <a:off x="7377975" y="903425"/>
            <a:ext cx="813000" cy="2993400"/>
          </a:xfrm>
          <a:prstGeom prst="straightConnector1">
            <a:avLst/>
          </a:prstGeom>
          <a:noFill/>
          <a:ln w="19050" cap="flat" cmpd="sng">
            <a:solidFill>
              <a:schemeClr val="accent3"/>
            </a:solidFill>
            <a:prstDash val="solid"/>
            <a:round/>
            <a:headEnd type="none" w="med" len="med"/>
            <a:tailEnd type="none" w="med" len="med"/>
          </a:ln>
        </p:spPr>
      </p:cxnSp>
      <p:cxnSp>
        <p:nvCxnSpPr>
          <p:cNvPr id="2049" name="Google Shape;2049;p63"/>
          <p:cNvCxnSpPr/>
          <p:nvPr/>
        </p:nvCxnSpPr>
        <p:spPr>
          <a:xfrm>
            <a:off x="2234475" y="126475"/>
            <a:ext cx="1782900" cy="1632300"/>
          </a:xfrm>
          <a:prstGeom prst="straightConnector1">
            <a:avLst/>
          </a:prstGeom>
          <a:noFill/>
          <a:ln w="19050" cap="flat" cmpd="sng">
            <a:solidFill>
              <a:schemeClr val="accent3"/>
            </a:solidFill>
            <a:prstDash val="solid"/>
            <a:round/>
            <a:headEnd type="none" w="med" len="med"/>
            <a:tailEnd type="none" w="med" len="med"/>
          </a:ln>
        </p:spPr>
      </p:cxnSp>
      <p:cxnSp>
        <p:nvCxnSpPr>
          <p:cNvPr id="2050" name="Google Shape;2050;p63"/>
          <p:cNvCxnSpPr/>
          <p:nvPr/>
        </p:nvCxnSpPr>
        <p:spPr>
          <a:xfrm rot="10800000">
            <a:off x="361375" y="1138325"/>
            <a:ext cx="3643800" cy="632400"/>
          </a:xfrm>
          <a:prstGeom prst="straightConnector1">
            <a:avLst/>
          </a:prstGeom>
          <a:noFill/>
          <a:ln w="19050" cap="flat" cmpd="sng">
            <a:solidFill>
              <a:schemeClr val="accent3"/>
            </a:solidFill>
            <a:prstDash val="solid"/>
            <a:round/>
            <a:headEnd type="none" w="med" len="med"/>
            <a:tailEnd type="none" w="med" len="med"/>
          </a:ln>
        </p:spPr>
      </p:cxnSp>
      <p:pic>
        <p:nvPicPr>
          <p:cNvPr id="2051" name="Google Shape;2051;p63"/>
          <p:cNvPicPr preferRelativeResize="0"/>
          <p:nvPr/>
        </p:nvPicPr>
        <p:blipFill>
          <a:blip r:embed="rId8">
            <a:alphaModFix/>
          </a:blip>
          <a:stretch>
            <a:fillRect/>
          </a:stretch>
        </p:blipFill>
        <p:spPr>
          <a:xfrm>
            <a:off x="246462" y="1017728"/>
            <a:ext cx="252925" cy="362735"/>
          </a:xfrm>
          <a:prstGeom prst="rect">
            <a:avLst/>
          </a:prstGeom>
          <a:noFill/>
          <a:ln>
            <a:noFill/>
          </a:ln>
        </p:spPr>
      </p:pic>
      <p:pic>
        <p:nvPicPr>
          <p:cNvPr id="2052" name="Google Shape;2052;p63"/>
          <p:cNvPicPr preferRelativeResize="0"/>
          <p:nvPr/>
        </p:nvPicPr>
        <p:blipFill>
          <a:blip r:embed="rId8">
            <a:alphaModFix/>
          </a:blip>
          <a:stretch>
            <a:fillRect/>
          </a:stretch>
        </p:blipFill>
        <p:spPr>
          <a:xfrm>
            <a:off x="7238962" y="770778"/>
            <a:ext cx="252925" cy="362735"/>
          </a:xfrm>
          <a:prstGeom prst="rect">
            <a:avLst/>
          </a:prstGeom>
          <a:noFill/>
          <a:ln>
            <a:noFill/>
          </a:ln>
        </p:spPr>
      </p:pic>
      <p:pic>
        <p:nvPicPr>
          <p:cNvPr id="2053" name="Google Shape;2053;p63"/>
          <p:cNvPicPr preferRelativeResize="0"/>
          <p:nvPr/>
        </p:nvPicPr>
        <p:blipFill>
          <a:blip r:embed="rId8">
            <a:alphaModFix/>
          </a:blip>
          <a:stretch>
            <a:fillRect/>
          </a:stretch>
        </p:blipFill>
        <p:spPr>
          <a:xfrm>
            <a:off x="3853437" y="1544253"/>
            <a:ext cx="252925" cy="362735"/>
          </a:xfrm>
          <a:prstGeom prst="rect">
            <a:avLst/>
          </a:prstGeom>
          <a:noFill/>
          <a:ln>
            <a:noFill/>
          </a:ln>
        </p:spPr>
      </p:pic>
      <p:pic>
        <p:nvPicPr>
          <p:cNvPr id="2054" name="Google Shape;2054;p63"/>
          <p:cNvPicPr preferRelativeResize="0"/>
          <p:nvPr/>
        </p:nvPicPr>
        <p:blipFill rotWithShape="1">
          <a:blip r:embed="rId9">
            <a:alphaModFix/>
          </a:blip>
          <a:srcRect t="48738" r="81192"/>
          <a:stretch/>
        </p:blipFill>
        <p:spPr>
          <a:xfrm>
            <a:off x="5739950" y="426375"/>
            <a:ext cx="1372451" cy="2636550"/>
          </a:xfrm>
          <a:prstGeom prst="rect">
            <a:avLst/>
          </a:prstGeom>
          <a:noFill/>
          <a:ln>
            <a:noFill/>
          </a:ln>
          <a:effectLst>
            <a:outerShdw blurRad="57150" dist="19050" dir="5400000" algn="bl" rotWithShape="0">
              <a:schemeClr val="dk1">
                <a:alpha val="50000"/>
              </a:schemeClr>
            </a:outerShdw>
          </a:effectLst>
        </p:spPr>
      </p:pic>
      <p:pic>
        <p:nvPicPr>
          <p:cNvPr id="2055" name="Google Shape;2055;p63"/>
          <p:cNvPicPr preferRelativeResize="0"/>
          <p:nvPr/>
        </p:nvPicPr>
        <p:blipFill rotWithShape="1">
          <a:blip r:embed="rId10">
            <a:alphaModFix/>
          </a:blip>
          <a:srcRect/>
          <a:stretch/>
        </p:blipFill>
        <p:spPr>
          <a:xfrm rot="350470">
            <a:off x="4072099" y="1944025"/>
            <a:ext cx="2007425" cy="3013024"/>
          </a:xfrm>
          <a:prstGeom prst="rect">
            <a:avLst/>
          </a:prstGeom>
          <a:noFill/>
          <a:ln>
            <a:noFill/>
          </a:ln>
        </p:spPr>
      </p:pic>
      <p:cxnSp>
        <p:nvCxnSpPr>
          <p:cNvPr id="2056" name="Google Shape;2056;p63"/>
          <p:cNvCxnSpPr/>
          <p:nvPr/>
        </p:nvCxnSpPr>
        <p:spPr>
          <a:xfrm flipH="1">
            <a:off x="5371975" y="420200"/>
            <a:ext cx="1491000" cy="1570500"/>
          </a:xfrm>
          <a:prstGeom prst="straightConnector1">
            <a:avLst/>
          </a:prstGeom>
          <a:noFill/>
          <a:ln w="19050" cap="flat" cmpd="sng">
            <a:solidFill>
              <a:schemeClr val="accent3"/>
            </a:solidFill>
            <a:prstDash val="solid"/>
            <a:round/>
            <a:headEnd type="none" w="med" len="med"/>
            <a:tailEnd type="none" w="med" len="med"/>
          </a:ln>
        </p:spPr>
      </p:cxnSp>
      <p:pic>
        <p:nvPicPr>
          <p:cNvPr id="2057" name="Google Shape;2057;p63"/>
          <p:cNvPicPr preferRelativeResize="0"/>
          <p:nvPr/>
        </p:nvPicPr>
        <p:blipFill>
          <a:blip r:embed="rId8">
            <a:alphaModFix/>
          </a:blip>
          <a:stretch>
            <a:fillRect/>
          </a:stretch>
        </p:blipFill>
        <p:spPr>
          <a:xfrm>
            <a:off x="5247699" y="1849703"/>
            <a:ext cx="252925" cy="362735"/>
          </a:xfrm>
          <a:prstGeom prst="rect">
            <a:avLst/>
          </a:prstGeom>
          <a:noFill/>
          <a:ln>
            <a:noFill/>
          </a:ln>
        </p:spPr>
      </p:pic>
      <p:pic>
        <p:nvPicPr>
          <p:cNvPr id="2058" name="Google Shape;2058;p63"/>
          <p:cNvPicPr preferRelativeResize="0"/>
          <p:nvPr/>
        </p:nvPicPr>
        <p:blipFill>
          <a:blip r:embed="rId8">
            <a:alphaModFix/>
          </a:blip>
          <a:stretch>
            <a:fillRect/>
          </a:stretch>
        </p:blipFill>
        <p:spPr>
          <a:xfrm>
            <a:off x="6738837" y="275053"/>
            <a:ext cx="252925" cy="36273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00" y="445025"/>
            <a:ext cx="77175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800"/>
              <a:buFont typeface="Fira Sans"/>
              <a:buNone/>
              <a:defRPr sz="2800" b="1">
                <a:solidFill>
                  <a:schemeClr val="lt1"/>
                </a:solidFill>
                <a:latin typeface="Fira Sans"/>
                <a:ea typeface="Fira Sans"/>
                <a:cs typeface="Fira Sans"/>
                <a:sym typeface="Fira Sans"/>
              </a:defRPr>
            </a:lvl1pPr>
            <a:lvl2pPr lvl="1">
              <a:spcBef>
                <a:spcPts val="0"/>
              </a:spcBef>
              <a:spcAft>
                <a:spcPts val="0"/>
              </a:spcAft>
              <a:buClr>
                <a:schemeClr val="dk1"/>
              </a:buClr>
              <a:buSzPts val="3400"/>
              <a:buFont typeface="Overpass"/>
              <a:buNone/>
              <a:defRPr sz="3400" b="1">
                <a:solidFill>
                  <a:schemeClr val="dk1"/>
                </a:solidFill>
                <a:latin typeface="Overpass"/>
                <a:ea typeface="Overpass"/>
                <a:cs typeface="Overpass"/>
                <a:sym typeface="Overpass"/>
              </a:defRPr>
            </a:lvl2pPr>
            <a:lvl3pPr lvl="2">
              <a:spcBef>
                <a:spcPts val="0"/>
              </a:spcBef>
              <a:spcAft>
                <a:spcPts val="0"/>
              </a:spcAft>
              <a:buClr>
                <a:schemeClr val="dk1"/>
              </a:buClr>
              <a:buSzPts val="3400"/>
              <a:buFont typeface="Overpass"/>
              <a:buNone/>
              <a:defRPr sz="3400" b="1">
                <a:solidFill>
                  <a:schemeClr val="dk1"/>
                </a:solidFill>
                <a:latin typeface="Overpass"/>
                <a:ea typeface="Overpass"/>
                <a:cs typeface="Overpass"/>
                <a:sym typeface="Overpass"/>
              </a:defRPr>
            </a:lvl3pPr>
            <a:lvl4pPr lvl="3">
              <a:spcBef>
                <a:spcPts val="0"/>
              </a:spcBef>
              <a:spcAft>
                <a:spcPts val="0"/>
              </a:spcAft>
              <a:buClr>
                <a:schemeClr val="dk1"/>
              </a:buClr>
              <a:buSzPts val="3400"/>
              <a:buFont typeface="Overpass"/>
              <a:buNone/>
              <a:defRPr sz="3400" b="1">
                <a:solidFill>
                  <a:schemeClr val="dk1"/>
                </a:solidFill>
                <a:latin typeface="Overpass"/>
                <a:ea typeface="Overpass"/>
                <a:cs typeface="Overpass"/>
                <a:sym typeface="Overpass"/>
              </a:defRPr>
            </a:lvl4pPr>
            <a:lvl5pPr lvl="4">
              <a:spcBef>
                <a:spcPts val="0"/>
              </a:spcBef>
              <a:spcAft>
                <a:spcPts val="0"/>
              </a:spcAft>
              <a:buClr>
                <a:schemeClr val="dk1"/>
              </a:buClr>
              <a:buSzPts val="3400"/>
              <a:buFont typeface="Overpass"/>
              <a:buNone/>
              <a:defRPr sz="3400" b="1">
                <a:solidFill>
                  <a:schemeClr val="dk1"/>
                </a:solidFill>
                <a:latin typeface="Overpass"/>
                <a:ea typeface="Overpass"/>
                <a:cs typeface="Overpass"/>
                <a:sym typeface="Overpass"/>
              </a:defRPr>
            </a:lvl5pPr>
            <a:lvl6pPr lvl="5">
              <a:spcBef>
                <a:spcPts val="0"/>
              </a:spcBef>
              <a:spcAft>
                <a:spcPts val="0"/>
              </a:spcAft>
              <a:buClr>
                <a:schemeClr val="dk1"/>
              </a:buClr>
              <a:buSzPts val="3400"/>
              <a:buFont typeface="Overpass"/>
              <a:buNone/>
              <a:defRPr sz="3400" b="1">
                <a:solidFill>
                  <a:schemeClr val="dk1"/>
                </a:solidFill>
                <a:latin typeface="Overpass"/>
                <a:ea typeface="Overpass"/>
                <a:cs typeface="Overpass"/>
                <a:sym typeface="Overpass"/>
              </a:defRPr>
            </a:lvl6pPr>
            <a:lvl7pPr lvl="6">
              <a:spcBef>
                <a:spcPts val="0"/>
              </a:spcBef>
              <a:spcAft>
                <a:spcPts val="0"/>
              </a:spcAft>
              <a:buClr>
                <a:schemeClr val="dk1"/>
              </a:buClr>
              <a:buSzPts val="3400"/>
              <a:buFont typeface="Overpass"/>
              <a:buNone/>
              <a:defRPr sz="3400" b="1">
                <a:solidFill>
                  <a:schemeClr val="dk1"/>
                </a:solidFill>
                <a:latin typeface="Overpass"/>
                <a:ea typeface="Overpass"/>
                <a:cs typeface="Overpass"/>
                <a:sym typeface="Overpass"/>
              </a:defRPr>
            </a:lvl7pPr>
            <a:lvl8pPr lvl="7">
              <a:spcBef>
                <a:spcPts val="0"/>
              </a:spcBef>
              <a:spcAft>
                <a:spcPts val="0"/>
              </a:spcAft>
              <a:buClr>
                <a:schemeClr val="dk1"/>
              </a:buClr>
              <a:buSzPts val="3400"/>
              <a:buFont typeface="Overpass"/>
              <a:buNone/>
              <a:defRPr sz="3400" b="1">
                <a:solidFill>
                  <a:schemeClr val="dk1"/>
                </a:solidFill>
                <a:latin typeface="Overpass"/>
                <a:ea typeface="Overpass"/>
                <a:cs typeface="Overpass"/>
                <a:sym typeface="Overpass"/>
              </a:defRPr>
            </a:lvl8pPr>
            <a:lvl9pPr lvl="8">
              <a:spcBef>
                <a:spcPts val="0"/>
              </a:spcBef>
              <a:spcAft>
                <a:spcPts val="0"/>
              </a:spcAft>
              <a:buClr>
                <a:schemeClr val="dk1"/>
              </a:buClr>
              <a:buSzPts val="3400"/>
              <a:buFont typeface="Overpass"/>
              <a:buNone/>
              <a:defRPr sz="3400" b="1">
                <a:solidFill>
                  <a:schemeClr val="dk1"/>
                </a:solidFill>
                <a:latin typeface="Overpass"/>
                <a:ea typeface="Overpass"/>
                <a:cs typeface="Overpass"/>
                <a:sym typeface="Overpass"/>
              </a:defRPr>
            </a:lvl9pPr>
          </a:lstStyle>
          <a:p>
            <a:endParaRPr/>
          </a:p>
        </p:txBody>
      </p:sp>
      <p:sp>
        <p:nvSpPr>
          <p:cNvPr id="7" name="Google Shape;7;p1"/>
          <p:cNvSpPr txBox="1">
            <a:spLocks noGrp="1"/>
          </p:cNvSpPr>
          <p:nvPr>
            <p:ph type="body" idx="1"/>
          </p:nvPr>
        </p:nvSpPr>
        <p:spPr>
          <a:xfrm>
            <a:off x="713200"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1"/>
              </a:buClr>
              <a:buSzPts val="1400"/>
              <a:buFont typeface="Inconsolata"/>
              <a:buChar char="●"/>
              <a:defRPr>
                <a:solidFill>
                  <a:schemeClr val="lt1"/>
                </a:solidFill>
                <a:latin typeface="Inconsolata"/>
                <a:ea typeface="Inconsolata"/>
                <a:cs typeface="Inconsolata"/>
                <a:sym typeface="Inconsolata"/>
              </a:defRPr>
            </a:lvl1pPr>
            <a:lvl2pPr marL="914400" lvl="1" indent="-317500">
              <a:lnSpc>
                <a:spcPct val="100000"/>
              </a:lnSpc>
              <a:spcBef>
                <a:spcPts val="0"/>
              </a:spcBef>
              <a:spcAft>
                <a:spcPts val="0"/>
              </a:spcAft>
              <a:buClr>
                <a:schemeClr val="lt1"/>
              </a:buClr>
              <a:buSzPts val="1400"/>
              <a:buFont typeface="Inconsolata"/>
              <a:buChar char="○"/>
              <a:defRPr>
                <a:solidFill>
                  <a:schemeClr val="lt1"/>
                </a:solidFill>
                <a:latin typeface="Inconsolata"/>
                <a:ea typeface="Inconsolata"/>
                <a:cs typeface="Inconsolata"/>
                <a:sym typeface="Inconsolata"/>
              </a:defRPr>
            </a:lvl2pPr>
            <a:lvl3pPr marL="1371600" lvl="2" indent="-317500">
              <a:lnSpc>
                <a:spcPct val="100000"/>
              </a:lnSpc>
              <a:spcBef>
                <a:spcPts val="0"/>
              </a:spcBef>
              <a:spcAft>
                <a:spcPts val="0"/>
              </a:spcAft>
              <a:buClr>
                <a:schemeClr val="lt1"/>
              </a:buClr>
              <a:buSzPts val="1400"/>
              <a:buFont typeface="Inconsolata"/>
              <a:buChar char="■"/>
              <a:defRPr>
                <a:solidFill>
                  <a:schemeClr val="lt1"/>
                </a:solidFill>
                <a:latin typeface="Inconsolata"/>
                <a:ea typeface="Inconsolata"/>
                <a:cs typeface="Inconsolata"/>
                <a:sym typeface="Inconsolata"/>
              </a:defRPr>
            </a:lvl3pPr>
            <a:lvl4pPr marL="1828800" lvl="3" indent="-317500">
              <a:lnSpc>
                <a:spcPct val="100000"/>
              </a:lnSpc>
              <a:spcBef>
                <a:spcPts val="0"/>
              </a:spcBef>
              <a:spcAft>
                <a:spcPts val="0"/>
              </a:spcAft>
              <a:buClr>
                <a:schemeClr val="lt1"/>
              </a:buClr>
              <a:buSzPts val="1400"/>
              <a:buFont typeface="Inconsolata"/>
              <a:buChar char="●"/>
              <a:defRPr>
                <a:solidFill>
                  <a:schemeClr val="lt1"/>
                </a:solidFill>
                <a:latin typeface="Inconsolata"/>
                <a:ea typeface="Inconsolata"/>
                <a:cs typeface="Inconsolata"/>
                <a:sym typeface="Inconsolata"/>
              </a:defRPr>
            </a:lvl4pPr>
            <a:lvl5pPr marL="2286000" lvl="4" indent="-317500">
              <a:lnSpc>
                <a:spcPct val="100000"/>
              </a:lnSpc>
              <a:spcBef>
                <a:spcPts val="0"/>
              </a:spcBef>
              <a:spcAft>
                <a:spcPts val="0"/>
              </a:spcAft>
              <a:buClr>
                <a:schemeClr val="lt1"/>
              </a:buClr>
              <a:buSzPts val="1400"/>
              <a:buFont typeface="Inconsolata"/>
              <a:buChar char="○"/>
              <a:defRPr>
                <a:solidFill>
                  <a:schemeClr val="lt1"/>
                </a:solidFill>
                <a:latin typeface="Inconsolata"/>
                <a:ea typeface="Inconsolata"/>
                <a:cs typeface="Inconsolata"/>
                <a:sym typeface="Inconsolata"/>
              </a:defRPr>
            </a:lvl5pPr>
            <a:lvl6pPr marL="2743200" lvl="5" indent="-317500">
              <a:lnSpc>
                <a:spcPct val="100000"/>
              </a:lnSpc>
              <a:spcBef>
                <a:spcPts val="0"/>
              </a:spcBef>
              <a:spcAft>
                <a:spcPts val="0"/>
              </a:spcAft>
              <a:buClr>
                <a:schemeClr val="lt1"/>
              </a:buClr>
              <a:buSzPts val="1400"/>
              <a:buFont typeface="Inconsolata"/>
              <a:buChar char="■"/>
              <a:defRPr>
                <a:solidFill>
                  <a:schemeClr val="lt1"/>
                </a:solidFill>
                <a:latin typeface="Inconsolata"/>
                <a:ea typeface="Inconsolata"/>
                <a:cs typeface="Inconsolata"/>
                <a:sym typeface="Inconsolata"/>
              </a:defRPr>
            </a:lvl6pPr>
            <a:lvl7pPr marL="3200400" lvl="6" indent="-317500">
              <a:lnSpc>
                <a:spcPct val="100000"/>
              </a:lnSpc>
              <a:spcBef>
                <a:spcPts val="0"/>
              </a:spcBef>
              <a:spcAft>
                <a:spcPts val="0"/>
              </a:spcAft>
              <a:buClr>
                <a:schemeClr val="lt1"/>
              </a:buClr>
              <a:buSzPts val="1400"/>
              <a:buFont typeface="Inconsolata"/>
              <a:buChar char="●"/>
              <a:defRPr>
                <a:solidFill>
                  <a:schemeClr val="lt1"/>
                </a:solidFill>
                <a:latin typeface="Inconsolata"/>
                <a:ea typeface="Inconsolata"/>
                <a:cs typeface="Inconsolata"/>
                <a:sym typeface="Inconsolata"/>
              </a:defRPr>
            </a:lvl7pPr>
            <a:lvl8pPr marL="3657600" lvl="7" indent="-317500">
              <a:lnSpc>
                <a:spcPct val="100000"/>
              </a:lnSpc>
              <a:spcBef>
                <a:spcPts val="0"/>
              </a:spcBef>
              <a:spcAft>
                <a:spcPts val="0"/>
              </a:spcAft>
              <a:buClr>
                <a:schemeClr val="lt1"/>
              </a:buClr>
              <a:buSzPts val="1400"/>
              <a:buFont typeface="Inconsolata"/>
              <a:buChar char="○"/>
              <a:defRPr>
                <a:solidFill>
                  <a:schemeClr val="lt1"/>
                </a:solidFill>
                <a:latin typeface="Inconsolata"/>
                <a:ea typeface="Inconsolata"/>
                <a:cs typeface="Inconsolata"/>
                <a:sym typeface="Inconsolata"/>
              </a:defRPr>
            </a:lvl8pPr>
            <a:lvl9pPr marL="4114800" lvl="8" indent="-317500">
              <a:lnSpc>
                <a:spcPct val="100000"/>
              </a:lnSpc>
              <a:spcBef>
                <a:spcPts val="0"/>
              </a:spcBef>
              <a:spcAft>
                <a:spcPts val="0"/>
              </a:spcAft>
              <a:buClr>
                <a:schemeClr val="lt1"/>
              </a:buClr>
              <a:buSzPts val="1400"/>
              <a:buFont typeface="Inconsolata"/>
              <a:buChar char="■"/>
              <a:defRPr>
                <a:solidFill>
                  <a:schemeClr val="lt1"/>
                </a:solidFill>
                <a:latin typeface="Inconsolata"/>
                <a:ea typeface="Inconsolata"/>
                <a:cs typeface="Inconsolata"/>
                <a:sym typeface="Inconsolat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8" r:id="rId6"/>
    <p:sldLayoutId id="2147483659" r:id="rId7"/>
    <p:sldLayoutId id="2147483668" r:id="rId8"/>
    <p:sldLayoutId id="2147483678" r:id="rId9"/>
    <p:sldLayoutId id="2147483684" r:id="rId10"/>
    <p:sldLayoutId id="2147483685" r:id="rId11"/>
    <p:sldLayoutId id="2147483687" r:id="rId12"/>
    <p:sldLayoutId id="2147483703" r:id="rId13"/>
    <p:sldLayoutId id="2147483706" r:id="rId14"/>
    <p:sldLayoutId id="2147483707" r:id="rId15"/>
    <p:sldLayoutId id="2147483708" r:id="rId16"/>
    <p:sldLayoutId id="2147483709"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8.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72"/>
        <p:cNvGrpSpPr/>
        <p:nvPr/>
      </p:nvGrpSpPr>
      <p:grpSpPr>
        <a:xfrm>
          <a:off x="0" y="0"/>
          <a:ext cx="0" cy="0"/>
          <a:chOff x="0" y="0"/>
          <a:chExt cx="0" cy="0"/>
        </a:xfrm>
      </p:grpSpPr>
      <p:pic>
        <p:nvPicPr>
          <p:cNvPr id="2073" name="Google Shape;2073;p69"/>
          <p:cNvPicPr preferRelativeResize="0"/>
          <p:nvPr/>
        </p:nvPicPr>
        <p:blipFill>
          <a:blip r:embed="rId3">
            <a:alphaModFix/>
          </a:blip>
          <a:stretch>
            <a:fillRect/>
          </a:stretch>
        </p:blipFill>
        <p:spPr>
          <a:xfrm rot="3">
            <a:off x="1453425" y="1228053"/>
            <a:ext cx="6422349" cy="2560471"/>
          </a:xfrm>
          <a:prstGeom prst="rect">
            <a:avLst/>
          </a:prstGeom>
          <a:noFill/>
          <a:ln>
            <a:noFill/>
          </a:ln>
        </p:spPr>
      </p:pic>
      <p:sp>
        <p:nvSpPr>
          <p:cNvPr id="2074" name="Google Shape;2074;p69"/>
          <p:cNvSpPr txBox="1">
            <a:spLocks noGrp="1"/>
          </p:cNvSpPr>
          <p:nvPr>
            <p:ph type="ctrTitle"/>
          </p:nvPr>
        </p:nvSpPr>
        <p:spPr>
          <a:xfrm rot="-163">
            <a:off x="1413454" y="1511614"/>
            <a:ext cx="6317100" cy="1899600"/>
          </a:xfrm>
          <a:prstGeom prst="rect">
            <a:avLst/>
          </a:prstGeom>
        </p:spPr>
        <p:txBody>
          <a:bodyPr spcFirstLastPara="1" wrap="square" lIns="91425" tIns="182875" rIns="91425" bIns="0" anchor="ctr" anchorCtr="0">
            <a:noAutofit/>
          </a:bodyPr>
          <a:lstStyle/>
          <a:p>
            <a:pPr marL="0" lvl="0" indent="0" algn="ctr" rtl="0">
              <a:spcBef>
                <a:spcPts val="0"/>
              </a:spcBef>
              <a:spcAft>
                <a:spcPts val="0"/>
              </a:spcAft>
              <a:buNone/>
            </a:pPr>
            <a:r>
              <a:rPr lang="en-US" dirty="0">
                <a:solidFill>
                  <a:schemeClr val="dk1"/>
                </a:solidFill>
              </a:rPr>
              <a:t>Cursed Tomorrow</a:t>
            </a:r>
            <a:endParaRPr dirty="0">
              <a:solidFill>
                <a:schemeClr val="dk1"/>
              </a:solidFill>
            </a:endParaRPr>
          </a:p>
        </p:txBody>
      </p:sp>
      <p:sp>
        <p:nvSpPr>
          <p:cNvPr id="2075" name="Google Shape;2075;p69"/>
          <p:cNvSpPr txBox="1">
            <a:spLocks noGrp="1"/>
          </p:cNvSpPr>
          <p:nvPr>
            <p:ph type="subTitle" idx="1"/>
          </p:nvPr>
        </p:nvSpPr>
        <p:spPr>
          <a:xfrm>
            <a:off x="1393653" y="4019025"/>
            <a:ext cx="6356700" cy="429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t>A DSA  project by                             :</a:t>
            </a:r>
          </a:p>
          <a:p>
            <a:pPr marL="0" lvl="0" indent="0" algn="ctr" rtl="0">
              <a:spcBef>
                <a:spcPts val="0"/>
              </a:spcBef>
              <a:spcAft>
                <a:spcPts val="0"/>
              </a:spcAft>
              <a:buNone/>
            </a:pPr>
            <a:r>
              <a:rPr lang="en-US" dirty="0"/>
              <a:t>Ahmed Hassan  221775</a:t>
            </a:r>
          </a:p>
          <a:p>
            <a:pPr marL="0" lvl="0" indent="0" algn="ctr" rtl="0">
              <a:spcBef>
                <a:spcPts val="0"/>
              </a:spcBef>
              <a:spcAft>
                <a:spcPts val="0"/>
              </a:spcAft>
              <a:buNone/>
            </a:pPr>
            <a:r>
              <a:rPr lang="en-US" dirty="0"/>
              <a:t>Faraz Ashraf  221847</a:t>
            </a:r>
            <a:endParaRPr dirty="0"/>
          </a:p>
        </p:txBody>
      </p:sp>
      <p:pic>
        <p:nvPicPr>
          <p:cNvPr id="2076" name="Google Shape;2076;p69"/>
          <p:cNvPicPr preferRelativeResize="0"/>
          <p:nvPr/>
        </p:nvPicPr>
        <p:blipFill>
          <a:blip r:embed="rId4">
            <a:alphaModFix/>
          </a:blip>
          <a:stretch>
            <a:fillRect/>
          </a:stretch>
        </p:blipFill>
        <p:spPr>
          <a:xfrm>
            <a:off x="877563" y="4520400"/>
            <a:ext cx="884984" cy="2661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074"/>
                                        </p:tgtEl>
                                        <p:attrNameLst>
                                          <p:attrName>style.visibility</p:attrName>
                                        </p:attrNameLst>
                                      </p:cBhvr>
                                      <p:to>
                                        <p:strVal val="visible"/>
                                      </p:to>
                                    </p:set>
                                    <p:anim calcmode="lin" valueType="num">
                                      <p:cBhvr additive="base">
                                        <p:cTn id="7" dur="1000"/>
                                        <p:tgtEl>
                                          <p:spTgt spid="2074"/>
                                        </p:tgtEl>
                                        <p:attrNameLst>
                                          <p:attrName>ppt_w</p:attrName>
                                        </p:attrNameLst>
                                      </p:cBhvr>
                                      <p:tavLst>
                                        <p:tav tm="0">
                                          <p:val>
                                            <p:strVal val="0"/>
                                          </p:val>
                                        </p:tav>
                                        <p:tav tm="100000">
                                          <p:val>
                                            <p:strVal val="#ppt_w"/>
                                          </p:val>
                                        </p:tav>
                                      </p:tavLst>
                                    </p:anim>
                                    <p:anim calcmode="lin" valueType="num">
                                      <p:cBhvr additive="base">
                                        <p:cTn id="8" dur="1000"/>
                                        <p:tgtEl>
                                          <p:spTgt spid="2074"/>
                                        </p:tgtEl>
                                        <p:attrNameLst>
                                          <p:attrName>ppt_h</p:attrName>
                                        </p:attrNameLst>
                                      </p:cBhvr>
                                      <p:tavLst>
                                        <p:tav tm="0">
                                          <p:val>
                                            <p:strVal val="0"/>
                                          </p:val>
                                        </p:tav>
                                        <p:tav tm="100000">
                                          <p:val>
                                            <p:strVal val="#ppt_h"/>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2075"/>
                                        </p:tgtEl>
                                        <p:attrNameLst>
                                          <p:attrName>style.visibility</p:attrName>
                                        </p:attrNameLst>
                                      </p:cBhvr>
                                      <p:to>
                                        <p:strVal val="visible"/>
                                      </p:to>
                                    </p:set>
                                    <p:anim calcmode="lin" valueType="num">
                                      <p:cBhvr additive="base">
                                        <p:cTn id="12" dur="1000"/>
                                        <p:tgtEl>
                                          <p:spTgt spid="207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80"/>
        <p:cNvGrpSpPr/>
        <p:nvPr/>
      </p:nvGrpSpPr>
      <p:grpSpPr>
        <a:xfrm>
          <a:off x="0" y="0"/>
          <a:ext cx="0" cy="0"/>
          <a:chOff x="0" y="0"/>
          <a:chExt cx="0" cy="0"/>
        </a:xfrm>
      </p:grpSpPr>
      <p:sp>
        <p:nvSpPr>
          <p:cNvPr id="2081" name="Google Shape;2081;p70"/>
          <p:cNvSpPr txBox="1">
            <a:spLocks noGrp="1"/>
          </p:cNvSpPr>
          <p:nvPr>
            <p:ph type="body" idx="1"/>
          </p:nvPr>
        </p:nvSpPr>
        <p:spPr>
          <a:xfrm>
            <a:off x="713225" y="1152475"/>
            <a:ext cx="7717500" cy="3546000"/>
          </a:xfrm>
          <a:prstGeom prst="rect">
            <a:avLst/>
          </a:prstGeom>
        </p:spPr>
        <p:txBody>
          <a:bodyPr spcFirstLastPara="1" wrap="square" lIns="91425" tIns="91425" rIns="91425" bIns="91425" anchor="t" anchorCtr="0">
            <a:noAutofit/>
          </a:bodyPr>
          <a:lstStyle/>
          <a:p>
            <a:r>
              <a:rPr lang="en-US" sz="1600" b="1" dirty="0">
                <a:ea typeface="+mn-lt"/>
                <a:cs typeface="+mn-lt"/>
              </a:rPr>
              <a:t>Passion Fusion: </a:t>
            </a:r>
            <a:r>
              <a:rPr lang="en-US" sz="1600" dirty="0">
                <a:ea typeface="+mn-lt"/>
                <a:cs typeface="+mn-lt"/>
              </a:rPr>
              <a:t>Blend of love for game development and data structures.</a:t>
            </a:r>
            <a:endParaRPr lang="en-US" sz="1600" dirty="0">
              <a:ea typeface="Calibri"/>
              <a:cs typeface="Calibri"/>
            </a:endParaRPr>
          </a:p>
          <a:p>
            <a:r>
              <a:rPr lang="en-US" sz="1600" b="1" dirty="0">
                <a:ea typeface="+mn-lt"/>
                <a:cs typeface="+mn-lt"/>
              </a:rPr>
              <a:t>Learning Through Play: </a:t>
            </a:r>
            <a:r>
              <a:rPr lang="en-US" sz="1600" dirty="0">
                <a:ea typeface="+mn-lt"/>
                <a:cs typeface="+mn-lt"/>
              </a:rPr>
              <a:t>Game integrates data structures for hands-on learning.</a:t>
            </a:r>
          </a:p>
          <a:p>
            <a:r>
              <a:rPr lang="en-US" sz="1600" b="1" dirty="0">
                <a:ea typeface="+mn-lt"/>
                <a:cs typeface="+mn-lt"/>
              </a:rPr>
              <a:t>Real-world Application: </a:t>
            </a:r>
            <a:r>
              <a:rPr lang="en-US" sz="1600" dirty="0">
                <a:ea typeface="+mn-lt"/>
                <a:cs typeface="+mn-lt"/>
              </a:rPr>
              <a:t>Showcases practical use of data structures in games.</a:t>
            </a:r>
            <a:endParaRPr lang="en-US" sz="1600" dirty="0">
              <a:ea typeface="Calibri"/>
              <a:cs typeface="Calibri"/>
            </a:endParaRPr>
          </a:p>
          <a:p>
            <a:r>
              <a:rPr lang="en-US" sz="1600" b="1" dirty="0">
                <a:ea typeface="+mn-lt"/>
                <a:cs typeface="+mn-lt"/>
              </a:rPr>
              <a:t>Graphical Function Flow: </a:t>
            </a:r>
            <a:r>
              <a:rPr lang="en-US" sz="1600" dirty="0">
                <a:ea typeface="+mn-lt"/>
                <a:cs typeface="+mn-lt"/>
              </a:rPr>
              <a:t>Creating a Mesh among Classes, Linking different levels to "</a:t>
            </a:r>
            <a:r>
              <a:rPr lang="en-US" sz="1600" dirty="0" err="1">
                <a:ea typeface="+mn-lt"/>
                <a:cs typeface="+mn-lt"/>
              </a:rPr>
              <a:t>goto</a:t>
            </a:r>
            <a:r>
              <a:rPr lang="en-US" sz="1600" dirty="0">
                <a:ea typeface="+mn-lt"/>
                <a:cs typeface="+mn-lt"/>
              </a:rPr>
              <a:t>" among each process.</a:t>
            </a:r>
            <a:endParaRPr lang="en-US" sz="1600" dirty="0">
              <a:ea typeface="Calibri"/>
              <a:cs typeface="Calibri"/>
            </a:endParaRPr>
          </a:p>
          <a:p>
            <a:r>
              <a:rPr lang="en-US" sz="1600" b="1" dirty="0">
                <a:ea typeface="+mn-lt"/>
                <a:cs typeface="+mn-lt"/>
              </a:rPr>
              <a:t>DSA Concepts in Gaming Field: </a:t>
            </a:r>
            <a:r>
              <a:rPr lang="en-US" sz="1600" dirty="0">
                <a:ea typeface="+mn-lt"/>
                <a:cs typeface="+mn-lt"/>
              </a:rPr>
              <a:t>Aside Problem Solving, but Now Renouncing DSA in the Gaming Field.</a:t>
            </a:r>
            <a:endParaRPr lang="en-US" sz="1600" dirty="0">
              <a:ea typeface="Calibri"/>
              <a:cs typeface="Calibri"/>
            </a:endParaRPr>
          </a:p>
          <a:p>
            <a:r>
              <a:rPr lang="en-US" sz="1600" b="1" dirty="0">
                <a:ea typeface="+mn-lt"/>
                <a:cs typeface="+mn-lt"/>
              </a:rPr>
              <a:t>Efficient FPS: </a:t>
            </a:r>
            <a:r>
              <a:rPr lang="en-US" sz="1600" dirty="0">
                <a:ea typeface="+mn-lt"/>
                <a:cs typeface="+mn-lt"/>
              </a:rPr>
              <a:t>Demonstrates coding and data structure concepts, enhancing game frame-rate per second, thus enabling smooth gameplay.</a:t>
            </a:r>
            <a:endParaRPr lang="en-US" sz="1600" dirty="0">
              <a:ea typeface="Calibri"/>
              <a:cs typeface="Calibri"/>
            </a:endParaRPr>
          </a:p>
          <a:p>
            <a:pPr marL="0" lvl="0" indent="0">
              <a:spcAft>
                <a:spcPts val="1200"/>
              </a:spcAft>
              <a:buNone/>
            </a:pPr>
            <a:endParaRPr dirty="0"/>
          </a:p>
        </p:txBody>
      </p:sp>
      <p:sp>
        <p:nvSpPr>
          <p:cNvPr id="2082" name="Google Shape;2082;p70"/>
          <p:cNvSpPr txBox="1">
            <a:spLocks noGrp="1"/>
          </p:cNvSpPr>
          <p:nvPr>
            <p:ph type="title"/>
          </p:nvPr>
        </p:nvSpPr>
        <p:spPr>
          <a:xfrm>
            <a:off x="713225" y="445025"/>
            <a:ext cx="7717500" cy="572700"/>
          </a:xfrm>
          <a:prstGeom prst="rect">
            <a:avLst/>
          </a:prstGeom>
        </p:spPr>
        <p:txBody>
          <a:bodyPr spcFirstLastPara="1" wrap="square" lIns="91425" tIns="91425" rIns="91425" bIns="91425" anchor="ctr" anchorCtr="0">
            <a:noAutofit/>
          </a:bodyPr>
          <a:lstStyle/>
          <a:p>
            <a:pPr lvl="0"/>
            <a:r>
              <a:rPr lang="en-US" dirty="0">
                <a:ea typeface="Calibri Light"/>
                <a:cs typeface="Calibri Light"/>
              </a:rPr>
              <a:t>Why we Choose this Project</a:t>
            </a:r>
            <a:endParaRPr dirty="0">
              <a:solidFill>
                <a:schemeClr val="accent3"/>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86"/>
        <p:cNvGrpSpPr/>
        <p:nvPr/>
      </p:nvGrpSpPr>
      <p:grpSpPr>
        <a:xfrm>
          <a:off x="0" y="0"/>
          <a:ext cx="0" cy="0"/>
          <a:chOff x="0" y="0"/>
          <a:chExt cx="0" cy="0"/>
        </a:xfrm>
      </p:grpSpPr>
      <p:sp>
        <p:nvSpPr>
          <p:cNvPr id="2087" name="Google Shape;2087;p71"/>
          <p:cNvSpPr txBox="1">
            <a:spLocks noGrp="1"/>
          </p:cNvSpPr>
          <p:nvPr>
            <p:ph type="title"/>
          </p:nvPr>
        </p:nvSpPr>
        <p:spPr>
          <a:xfrm>
            <a:off x="2149036" y="445025"/>
            <a:ext cx="48402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TABLE OF </a:t>
            </a:r>
            <a:r>
              <a:rPr lang="en" dirty="0">
                <a:solidFill>
                  <a:schemeClr val="accent3"/>
                </a:solidFill>
              </a:rPr>
              <a:t>CONTENTS</a:t>
            </a:r>
            <a:endParaRPr dirty="0">
              <a:solidFill>
                <a:schemeClr val="accent3"/>
              </a:solidFill>
            </a:endParaRPr>
          </a:p>
        </p:txBody>
      </p:sp>
      <p:sp>
        <p:nvSpPr>
          <p:cNvPr id="2088" name="Google Shape;2088;p71">
            <a:hlinkClick r:id="rId3" action="ppaction://hlinksldjump"/>
          </p:cNvPr>
          <p:cNvSpPr txBox="1">
            <a:spLocks noGrp="1"/>
          </p:cNvSpPr>
          <p:nvPr>
            <p:ph type="subTitle" idx="1"/>
          </p:nvPr>
        </p:nvSpPr>
        <p:spPr>
          <a:xfrm>
            <a:off x="1174071" y="1589349"/>
            <a:ext cx="2665200" cy="4611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US" dirty="0"/>
              <a:t>Introduction</a:t>
            </a:r>
            <a:endParaRPr dirty="0"/>
          </a:p>
        </p:txBody>
      </p:sp>
      <p:sp>
        <p:nvSpPr>
          <p:cNvPr id="2089" name="Google Shape;2089;p71"/>
          <p:cNvSpPr txBox="1">
            <a:spLocks noGrp="1"/>
          </p:cNvSpPr>
          <p:nvPr>
            <p:ph type="subTitle" idx="2"/>
          </p:nvPr>
        </p:nvSpPr>
        <p:spPr>
          <a:xfrm>
            <a:off x="5305782" y="1589349"/>
            <a:ext cx="2665200" cy="4611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US" dirty="0"/>
              <a:t>Topics covered</a:t>
            </a:r>
            <a:endParaRPr dirty="0"/>
          </a:p>
        </p:txBody>
      </p:sp>
      <p:sp>
        <p:nvSpPr>
          <p:cNvPr id="2090" name="Google Shape;2090;p71"/>
          <p:cNvSpPr txBox="1">
            <a:spLocks noGrp="1"/>
          </p:cNvSpPr>
          <p:nvPr>
            <p:ph type="subTitle" idx="3"/>
          </p:nvPr>
        </p:nvSpPr>
        <p:spPr>
          <a:xfrm>
            <a:off x="1174071" y="3384119"/>
            <a:ext cx="2665200" cy="4611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 dirty="0"/>
              <a:t>Libraries</a:t>
            </a:r>
            <a:endParaRPr dirty="0"/>
          </a:p>
        </p:txBody>
      </p:sp>
      <p:sp>
        <p:nvSpPr>
          <p:cNvPr id="2091" name="Google Shape;2091;p71"/>
          <p:cNvSpPr txBox="1">
            <a:spLocks noGrp="1"/>
          </p:cNvSpPr>
          <p:nvPr>
            <p:ph type="subTitle" idx="4"/>
          </p:nvPr>
        </p:nvSpPr>
        <p:spPr>
          <a:xfrm>
            <a:off x="5133132" y="3384119"/>
            <a:ext cx="3010500" cy="461100"/>
          </a:xfrm>
          <a:prstGeom prst="rect">
            <a:avLst/>
          </a:prstGeom>
        </p:spPr>
        <p:txBody>
          <a:bodyPr spcFirstLastPara="1" wrap="square" lIns="91425" tIns="91425" rIns="0" bIns="91425" anchor="ctr" anchorCtr="0">
            <a:noAutofit/>
          </a:bodyPr>
          <a:lstStyle/>
          <a:p>
            <a:pPr marL="0" lvl="0" indent="0" algn="ctr" rtl="0">
              <a:spcBef>
                <a:spcPts val="0"/>
              </a:spcBef>
              <a:spcAft>
                <a:spcPts val="1200"/>
              </a:spcAft>
              <a:buNone/>
            </a:pPr>
            <a:r>
              <a:rPr lang="en-US" dirty="0"/>
              <a:t>Classes</a:t>
            </a:r>
            <a:endParaRPr dirty="0"/>
          </a:p>
        </p:txBody>
      </p:sp>
      <p:sp>
        <p:nvSpPr>
          <p:cNvPr id="2096" name="Google Shape;2096;p71">
            <a:hlinkClick r:id="rId3" action="ppaction://hlinksldjump"/>
          </p:cNvPr>
          <p:cNvSpPr txBox="1">
            <a:spLocks noGrp="1"/>
          </p:cNvSpPr>
          <p:nvPr>
            <p:ph type="title" idx="9"/>
          </p:nvPr>
        </p:nvSpPr>
        <p:spPr>
          <a:xfrm>
            <a:off x="2174721" y="1016479"/>
            <a:ext cx="663900" cy="461100"/>
          </a:xfrm>
          <a:prstGeom prst="rect">
            <a:avLst/>
          </a:prstGeom>
        </p:spPr>
        <p:txBody>
          <a:bodyPr spcFirstLastPara="1" wrap="square" lIns="45700" tIns="91425" rIns="45700" bIns="91425" anchor="ctr" anchorCtr="0">
            <a:noAutofit/>
          </a:bodyPr>
          <a:lstStyle/>
          <a:p>
            <a:pPr marL="0" lvl="0" indent="0" algn="ctr" rtl="0">
              <a:spcBef>
                <a:spcPts val="0"/>
              </a:spcBef>
              <a:spcAft>
                <a:spcPts val="0"/>
              </a:spcAft>
              <a:buNone/>
            </a:pPr>
            <a:r>
              <a:rPr lang="en" dirty="0">
                <a:uFill>
                  <a:noFill/>
                </a:uFill>
                <a:hlinkClick r:id="rId3" action="ppaction://hlinksldjump"/>
              </a:rPr>
              <a:t>01</a:t>
            </a:r>
            <a:endParaRPr dirty="0"/>
          </a:p>
        </p:txBody>
      </p:sp>
      <p:sp>
        <p:nvSpPr>
          <p:cNvPr id="2097" name="Google Shape;2097;p71"/>
          <p:cNvSpPr txBox="1">
            <a:spLocks noGrp="1"/>
          </p:cNvSpPr>
          <p:nvPr>
            <p:ph type="title" idx="13"/>
          </p:nvPr>
        </p:nvSpPr>
        <p:spPr>
          <a:xfrm>
            <a:off x="6306432" y="1016479"/>
            <a:ext cx="663900" cy="461100"/>
          </a:xfrm>
          <a:prstGeom prst="rect">
            <a:avLst/>
          </a:prstGeom>
        </p:spPr>
        <p:txBody>
          <a:bodyPr spcFirstLastPara="1" wrap="square" lIns="45700" tIns="91425" rIns="45700" bIns="91425" anchor="ctr" anchorCtr="0">
            <a:noAutofit/>
          </a:bodyPr>
          <a:lstStyle/>
          <a:p>
            <a:pPr marL="0" lvl="0" indent="0" algn="ctr" rtl="0">
              <a:spcBef>
                <a:spcPts val="0"/>
              </a:spcBef>
              <a:spcAft>
                <a:spcPts val="0"/>
              </a:spcAft>
              <a:buNone/>
            </a:pPr>
            <a:r>
              <a:rPr lang="en"/>
              <a:t>02</a:t>
            </a:r>
            <a:endParaRPr/>
          </a:p>
        </p:txBody>
      </p:sp>
      <p:sp>
        <p:nvSpPr>
          <p:cNvPr id="2098" name="Google Shape;2098;p71"/>
          <p:cNvSpPr txBox="1">
            <a:spLocks noGrp="1"/>
          </p:cNvSpPr>
          <p:nvPr>
            <p:ph type="title" idx="14"/>
          </p:nvPr>
        </p:nvSpPr>
        <p:spPr>
          <a:xfrm>
            <a:off x="2174721" y="2831256"/>
            <a:ext cx="663900" cy="461100"/>
          </a:xfrm>
          <a:prstGeom prst="rect">
            <a:avLst/>
          </a:prstGeom>
        </p:spPr>
        <p:txBody>
          <a:bodyPr spcFirstLastPara="1" wrap="square" lIns="45700" tIns="91425" rIns="45700" bIns="91425" anchor="ctr" anchorCtr="0">
            <a:noAutofit/>
          </a:bodyPr>
          <a:lstStyle/>
          <a:p>
            <a:pPr marL="0" lvl="0" indent="0" algn="ctr" rtl="0">
              <a:spcBef>
                <a:spcPts val="0"/>
              </a:spcBef>
              <a:spcAft>
                <a:spcPts val="0"/>
              </a:spcAft>
              <a:buNone/>
            </a:pPr>
            <a:r>
              <a:rPr lang="en" dirty="0"/>
              <a:t>03</a:t>
            </a:r>
            <a:endParaRPr dirty="0"/>
          </a:p>
        </p:txBody>
      </p:sp>
      <p:sp>
        <p:nvSpPr>
          <p:cNvPr id="2099" name="Google Shape;2099;p71"/>
          <p:cNvSpPr txBox="1">
            <a:spLocks noGrp="1"/>
          </p:cNvSpPr>
          <p:nvPr>
            <p:ph type="title" idx="15"/>
          </p:nvPr>
        </p:nvSpPr>
        <p:spPr>
          <a:xfrm>
            <a:off x="6306432" y="2831256"/>
            <a:ext cx="663900" cy="461100"/>
          </a:xfrm>
          <a:prstGeom prst="rect">
            <a:avLst/>
          </a:prstGeom>
        </p:spPr>
        <p:txBody>
          <a:bodyPr spcFirstLastPara="1" wrap="square" lIns="45700" tIns="91425" rIns="45700" bIns="91425" anchor="ctr" anchorCtr="0">
            <a:noAutofit/>
          </a:bodyPr>
          <a:lstStyle/>
          <a:p>
            <a:pPr marL="0" lvl="0" indent="0" algn="ctr" rtl="0">
              <a:spcBef>
                <a:spcPts val="0"/>
              </a:spcBef>
              <a:spcAft>
                <a:spcPts val="0"/>
              </a:spcAft>
              <a:buNone/>
            </a:pPr>
            <a:r>
              <a:rPr lang="en"/>
              <a:t>04</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44"/>
        <p:cNvGrpSpPr/>
        <p:nvPr/>
      </p:nvGrpSpPr>
      <p:grpSpPr>
        <a:xfrm>
          <a:off x="0" y="0"/>
          <a:ext cx="0" cy="0"/>
          <a:chOff x="0" y="0"/>
          <a:chExt cx="0" cy="0"/>
        </a:xfrm>
      </p:grpSpPr>
      <p:sp>
        <p:nvSpPr>
          <p:cNvPr id="2145" name="Google Shape;2145;p73"/>
          <p:cNvSpPr txBox="1">
            <a:spLocks noGrp="1"/>
          </p:cNvSpPr>
          <p:nvPr>
            <p:ph type="title"/>
          </p:nvPr>
        </p:nvSpPr>
        <p:spPr>
          <a:xfrm>
            <a:off x="2436878" y="1612901"/>
            <a:ext cx="2931300" cy="85725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accent3"/>
                </a:solidFill>
              </a:rPr>
              <a:t>Introduction</a:t>
            </a:r>
            <a:endParaRPr dirty="0">
              <a:solidFill>
                <a:schemeClr val="accent3"/>
              </a:solidFill>
            </a:endParaRPr>
          </a:p>
        </p:txBody>
      </p:sp>
      <p:sp>
        <p:nvSpPr>
          <p:cNvPr id="2146" name="Google Shape;2146;p73"/>
          <p:cNvSpPr txBox="1">
            <a:spLocks noGrp="1"/>
          </p:cNvSpPr>
          <p:nvPr>
            <p:ph type="subTitle" idx="1"/>
          </p:nvPr>
        </p:nvSpPr>
        <p:spPr>
          <a:xfrm>
            <a:off x="2295775" y="2413000"/>
            <a:ext cx="3007800" cy="1251738"/>
          </a:xfrm>
          <a:prstGeom prst="rect">
            <a:avLst/>
          </a:prstGeom>
        </p:spPr>
        <p:txBody>
          <a:bodyPr spcFirstLastPara="1" wrap="square" lIns="45700" tIns="91425" rIns="45700" bIns="91425" anchor="t" anchorCtr="0">
            <a:noAutofit/>
          </a:bodyPr>
          <a:lstStyle/>
          <a:p>
            <a:pPr marL="0" indent="0" algn="l"/>
            <a:r>
              <a:rPr lang="en-US" sz="1100" dirty="0">
                <a:latin typeface="Inconsolata" panose="020B0604020202020204" charset="0"/>
                <a:ea typeface="Inconsolata" panose="020B0604020202020204" charset="0"/>
                <a:cs typeface="Arial"/>
              </a:rPr>
              <a:t>Cursed Tomorrow" a magnificent 2D platformer that transcends the boundaries of traditional gaming. This masterpiece has been meticulously crafted using C++ and the complex principles of OOP and Data Structures. </a:t>
            </a:r>
            <a:endParaRPr lang="en-US" sz="1100" dirty="0">
              <a:latin typeface="Inconsolata" panose="020B0604020202020204" charset="0"/>
              <a:ea typeface="Inconsolata" panose="020B0604020202020204" charset="0"/>
              <a:cs typeface="Calibri"/>
            </a:endParaRPr>
          </a:p>
          <a:p>
            <a:pPr marL="0" lvl="0" indent="0" algn="l" rtl="0">
              <a:spcBef>
                <a:spcPts val="0"/>
              </a:spcBef>
              <a:spcAft>
                <a:spcPts val="0"/>
              </a:spcAft>
              <a:buNone/>
            </a:pPr>
            <a:endParaRPr dirty="0">
              <a:solidFill>
                <a:schemeClr val="lt1"/>
              </a:solidFill>
            </a:endParaRPr>
          </a:p>
        </p:txBody>
      </p:sp>
      <p:sp>
        <p:nvSpPr>
          <p:cNvPr id="2147" name="Google Shape;2147;p73"/>
          <p:cNvSpPr txBox="1">
            <a:spLocks noGrp="1"/>
          </p:cNvSpPr>
          <p:nvPr>
            <p:ph type="title" idx="2"/>
          </p:nvPr>
        </p:nvSpPr>
        <p:spPr>
          <a:xfrm>
            <a:off x="933800" y="470413"/>
            <a:ext cx="1839300" cy="963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95"/>
        <p:cNvGrpSpPr/>
        <p:nvPr/>
      </p:nvGrpSpPr>
      <p:grpSpPr>
        <a:xfrm>
          <a:off x="0" y="0"/>
          <a:ext cx="0" cy="0"/>
          <a:chOff x="0" y="0"/>
          <a:chExt cx="0" cy="0"/>
        </a:xfrm>
      </p:grpSpPr>
      <p:sp>
        <p:nvSpPr>
          <p:cNvPr id="2196" name="Google Shape;2196;p75"/>
          <p:cNvSpPr txBox="1">
            <a:spLocks noGrp="1"/>
          </p:cNvSpPr>
          <p:nvPr>
            <p:ph type="title"/>
          </p:nvPr>
        </p:nvSpPr>
        <p:spPr>
          <a:xfrm>
            <a:off x="4930150" y="1783350"/>
            <a:ext cx="3352800" cy="530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t>Topics covered</a:t>
            </a:r>
            <a:endParaRPr dirty="0"/>
          </a:p>
        </p:txBody>
      </p:sp>
      <p:sp>
        <p:nvSpPr>
          <p:cNvPr id="2197" name="Google Shape;2197;p75"/>
          <p:cNvSpPr txBox="1">
            <a:spLocks noGrp="1"/>
          </p:cNvSpPr>
          <p:nvPr>
            <p:ph type="body" idx="1"/>
          </p:nvPr>
        </p:nvSpPr>
        <p:spPr>
          <a:xfrm>
            <a:off x="4624627" y="2428649"/>
            <a:ext cx="3806373" cy="1755223"/>
          </a:xfrm>
          <a:prstGeom prst="rect">
            <a:avLst/>
          </a:prstGeom>
        </p:spPr>
        <p:txBody>
          <a:bodyPr spcFirstLastPara="1" wrap="square" lIns="91425" tIns="91425" rIns="91425" bIns="91425" anchor="ctr" anchorCtr="0">
            <a:noAutofit/>
          </a:bodyPr>
          <a:lstStyle/>
          <a:p>
            <a:pPr>
              <a:buFont typeface="Wingdings" panose="05000000000000000000" pitchFamily="2" charset="2"/>
              <a:buChar char="§"/>
            </a:pPr>
            <a:r>
              <a:rPr lang="en-US" dirty="0">
                <a:ea typeface="Calibri"/>
                <a:cs typeface="Calibri"/>
              </a:rPr>
              <a:t>Stack </a:t>
            </a:r>
          </a:p>
          <a:p>
            <a:pPr>
              <a:buFont typeface="Wingdings" panose="05000000000000000000" pitchFamily="2" charset="2"/>
              <a:buChar char="§"/>
            </a:pPr>
            <a:r>
              <a:rPr lang="en-US" dirty="0">
                <a:ea typeface="Calibri"/>
                <a:cs typeface="Calibri"/>
              </a:rPr>
              <a:t>Queue</a:t>
            </a:r>
          </a:p>
          <a:p>
            <a:r>
              <a:rPr lang="en-US" dirty="0">
                <a:ea typeface="Calibri"/>
                <a:cs typeface="Calibri"/>
              </a:rPr>
              <a:t>Dequeue</a:t>
            </a:r>
          </a:p>
          <a:p>
            <a:pPr>
              <a:buFont typeface="Wingdings" panose="05000000000000000000" pitchFamily="2" charset="2"/>
              <a:buChar char="§"/>
            </a:pPr>
            <a:r>
              <a:rPr lang="en-US" dirty="0">
                <a:ea typeface="Calibri"/>
                <a:cs typeface="Calibri"/>
              </a:rPr>
              <a:t>Iterators</a:t>
            </a:r>
          </a:p>
          <a:p>
            <a:pPr>
              <a:buFont typeface="Wingdings" panose="05000000000000000000" pitchFamily="2" charset="2"/>
              <a:buChar char="§"/>
            </a:pPr>
            <a:r>
              <a:rPr lang="en-US" dirty="0">
                <a:ea typeface="Calibri"/>
                <a:cs typeface="Calibri"/>
              </a:rPr>
              <a:t>Linked list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58"/>
        <p:cNvGrpSpPr/>
        <p:nvPr/>
      </p:nvGrpSpPr>
      <p:grpSpPr>
        <a:xfrm>
          <a:off x="0" y="0"/>
          <a:ext cx="0" cy="0"/>
          <a:chOff x="0" y="0"/>
          <a:chExt cx="0" cy="0"/>
        </a:xfrm>
      </p:grpSpPr>
      <p:grpSp>
        <p:nvGrpSpPr>
          <p:cNvPr id="2659" name="Google Shape;2659;p82"/>
          <p:cNvGrpSpPr/>
          <p:nvPr/>
        </p:nvGrpSpPr>
        <p:grpSpPr>
          <a:xfrm>
            <a:off x="4762833" y="2506952"/>
            <a:ext cx="2781056" cy="2068098"/>
            <a:chOff x="4762833" y="2506952"/>
            <a:chExt cx="2781056" cy="2068098"/>
          </a:xfrm>
        </p:grpSpPr>
        <p:pic>
          <p:nvPicPr>
            <p:cNvPr id="2660" name="Google Shape;2660;p82"/>
            <p:cNvPicPr preferRelativeResize="0"/>
            <p:nvPr/>
          </p:nvPicPr>
          <p:blipFill>
            <a:blip r:embed="rId3">
              <a:alphaModFix/>
            </a:blip>
            <a:stretch>
              <a:fillRect/>
            </a:stretch>
          </p:blipFill>
          <p:spPr>
            <a:xfrm rot="-517427">
              <a:off x="4876173" y="2688826"/>
              <a:ext cx="2554375" cy="1704349"/>
            </a:xfrm>
            <a:prstGeom prst="rect">
              <a:avLst/>
            </a:prstGeom>
            <a:noFill/>
            <a:ln>
              <a:noFill/>
            </a:ln>
          </p:spPr>
        </p:pic>
        <p:sp>
          <p:nvSpPr>
            <p:cNvPr id="2661" name="Google Shape;2661;p82"/>
            <p:cNvSpPr/>
            <p:nvPr/>
          </p:nvSpPr>
          <p:spPr>
            <a:xfrm>
              <a:off x="5206006" y="3027700"/>
              <a:ext cx="1268050" cy="1310400"/>
            </a:xfrm>
            <a:custGeom>
              <a:avLst/>
              <a:gdLst/>
              <a:ahLst/>
              <a:cxnLst/>
              <a:rect l="l" t="t" r="r" b="b"/>
              <a:pathLst>
                <a:path w="50722" h="52416" extrusionOk="0">
                  <a:moveTo>
                    <a:pt x="45418" y="736"/>
                  </a:moveTo>
                  <a:cubicBezTo>
                    <a:pt x="33512" y="-752"/>
                    <a:pt x="18998" y="-549"/>
                    <a:pt x="10053" y="7448"/>
                  </a:cubicBezTo>
                  <a:cubicBezTo>
                    <a:pt x="201" y="16256"/>
                    <a:pt x="-3739" y="36254"/>
                    <a:pt x="4374" y="46685"/>
                  </a:cubicBezTo>
                  <a:cubicBezTo>
                    <a:pt x="8503" y="51994"/>
                    <a:pt x="17011" y="52200"/>
                    <a:pt x="23734" y="52365"/>
                  </a:cubicBezTo>
                  <a:cubicBezTo>
                    <a:pt x="32007" y="52567"/>
                    <a:pt x="42673" y="51870"/>
                    <a:pt x="47484" y="45137"/>
                  </a:cubicBezTo>
                  <a:cubicBezTo>
                    <a:pt x="55601" y="33776"/>
                    <a:pt x="46768" y="14486"/>
                    <a:pt x="36900" y="4608"/>
                  </a:cubicBezTo>
                </a:path>
              </a:pathLst>
            </a:custGeom>
            <a:noFill/>
            <a:ln w="19050" cap="flat" cmpd="sng">
              <a:solidFill>
                <a:schemeClr val="accent3"/>
              </a:solidFill>
              <a:prstDash val="solid"/>
              <a:round/>
              <a:headEnd type="none" w="med" len="med"/>
              <a:tailEnd type="none" w="med" len="med"/>
            </a:ln>
          </p:spPr>
        </p:sp>
      </p:grpSp>
      <p:pic>
        <p:nvPicPr>
          <p:cNvPr id="2662" name="Google Shape;2662;p82"/>
          <p:cNvPicPr preferRelativeResize="0"/>
          <p:nvPr/>
        </p:nvPicPr>
        <p:blipFill>
          <a:blip r:embed="rId4">
            <a:alphaModFix/>
          </a:blip>
          <a:stretch>
            <a:fillRect/>
          </a:stretch>
        </p:blipFill>
        <p:spPr>
          <a:xfrm rot="230699">
            <a:off x="6471013" y="1129375"/>
            <a:ext cx="1977750" cy="2968476"/>
          </a:xfrm>
          <a:prstGeom prst="rect">
            <a:avLst/>
          </a:prstGeom>
          <a:noFill/>
          <a:ln>
            <a:noFill/>
          </a:ln>
        </p:spPr>
      </p:pic>
      <p:sp>
        <p:nvSpPr>
          <p:cNvPr id="2663" name="Google Shape;2663;p82"/>
          <p:cNvSpPr txBox="1">
            <a:spLocks noGrp="1"/>
          </p:cNvSpPr>
          <p:nvPr>
            <p:ph type="title"/>
          </p:nvPr>
        </p:nvSpPr>
        <p:spPr>
          <a:xfrm rot="788">
            <a:off x="713500" y="762675"/>
            <a:ext cx="3927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solidFill>
                  <a:schemeClr val="dk1"/>
                </a:solidFill>
              </a:rPr>
              <a:t>Stack</a:t>
            </a:r>
            <a:endParaRPr dirty="0">
              <a:solidFill>
                <a:schemeClr val="dk1"/>
              </a:solidFill>
            </a:endParaRPr>
          </a:p>
        </p:txBody>
      </p:sp>
      <p:sp>
        <p:nvSpPr>
          <p:cNvPr id="2664" name="Google Shape;2664;p82"/>
          <p:cNvSpPr txBox="1">
            <a:spLocks noGrp="1"/>
          </p:cNvSpPr>
          <p:nvPr>
            <p:ph type="subTitle" idx="1"/>
          </p:nvPr>
        </p:nvSpPr>
        <p:spPr>
          <a:xfrm>
            <a:off x="713225" y="1234500"/>
            <a:ext cx="3927000" cy="2571300"/>
          </a:xfrm>
          <a:prstGeom prst="rect">
            <a:avLst/>
          </a:prstGeom>
        </p:spPr>
        <p:txBody>
          <a:bodyPr spcFirstLastPara="1" wrap="square" lIns="91425" tIns="91425" rIns="91425" bIns="91425" anchor="ctr" anchorCtr="0">
            <a:noAutofit/>
          </a:bodyPr>
          <a:lstStyle/>
          <a:p>
            <a:pPr marL="0" indent="0">
              <a:spcAft>
                <a:spcPts val="1200"/>
              </a:spcAft>
              <a:buNone/>
            </a:pPr>
            <a:r>
              <a:rPr lang="en-US" sz="1600" dirty="0"/>
              <a:t>Stack is used in the code as a screen changer. It works like as the game starts, pushes the main screen in the stack and pops the screen before entering the second screen</a:t>
            </a:r>
          </a:p>
          <a:p>
            <a:pPr marL="0" lvl="0" indent="0" algn="l" rtl="0">
              <a:spcBef>
                <a:spcPts val="0"/>
              </a:spcBef>
              <a:spcAft>
                <a:spcPts val="1200"/>
              </a:spcAft>
              <a:buNone/>
            </a:pPr>
            <a:endParaRPr dirty="0">
              <a:solidFill>
                <a:schemeClr val="dk1"/>
              </a:solidFill>
            </a:endParaRPr>
          </a:p>
        </p:txBody>
      </p:sp>
      <p:cxnSp>
        <p:nvCxnSpPr>
          <p:cNvPr id="2665" name="Google Shape;2665;p82"/>
          <p:cNvCxnSpPr/>
          <p:nvPr/>
        </p:nvCxnSpPr>
        <p:spPr>
          <a:xfrm>
            <a:off x="2762125" y="606625"/>
            <a:ext cx="5382300" cy="703500"/>
          </a:xfrm>
          <a:prstGeom prst="straightConnector1">
            <a:avLst/>
          </a:prstGeom>
          <a:noFill/>
          <a:ln w="19050" cap="flat" cmpd="sng">
            <a:solidFill>
              <a:schemeClr val="accent3"/>
            </a:solidFill>
            <a:prstDash val="solid"/>
            <a:round/>
            <a:headEnd type="none" w="med" len="med"/>
            <a:tailEnd type="none" w="med" len="med"/>
          </a:ln>
        </p:spPr>
      </p:cxnSp>
      <p:grpSp>
        <p:nvGrpSpPr>
          <p:cNvPr id="2666" name="Google Shape;2666;p82"/>
          <p:cNvGrpSpPr/>
          <p:nvPr/>
        </p:nvGrpSpPr>
        <p:grpSpPr>
          <a:xfrm>
            <a:off x="5336149" y="1271359"/>
            <a:ext cx="1283100" cy="1294800"/>
            <a:chOff x="5336149" y="1271359"/>
            <a:chExt cx="1283100" cy="1294800"/>
          </a:xfrm>
        </p:grpSpPr>
        <p:sp>
          <p:nvSpPr>
            <p:cNvPr id="2667" name="Google Shape;2667;p82"/>
            <p:cNvSpPr/>
            <p:nvPr/>
          </p:nvSpPr>
          <p:spPr>
            <a:xfrm rot="-221456">
              <a:off x="5374197" y="1308941"/>
              <a:ext cx="1207004" cy="1219635"/>
            </a:xfrm>
            <a:prstGeom prst="rect">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68" name="Google Shape;2668;p82"/>
            <p:cNvGrpSpPr/>
            <p:nvPr/>
          </p:nvGrpSpPr>
          <p:grpSpPr>
            <a:xfrm>
              <a:off x="5729111" y="1524921"/>
              <a:ext cx="497191" cy="787669"/>
              <a:chOff x="3788700" y="4208425"/>
              <a:chExt cx="391150" cy="619675"/>
            </a:xfrm>
          </p:grpSpPr>
          <p:sp>
            <p:nvSpPr>
              <p:cNvPr id="2669" name="Google Shape;2669;p82"/>
              <p:cNvSpPr/>
              <p:nvPr/>
            </p:nvSpPr>
            <p:spPr>
              <a:xfrm>
                <a:off x="3788700" y="4208425"/>
                <a:ext cx="391150" cy="324450"/>
              </a:xfrm>
              <a:custGeom>
                <a:avLst/>
                <a:gdLst/>
                <a:ahLst/>
                <a:cxnLst/>
                <a:rect l="l" t="t" r="r" b="b"/>
                <a:pathLst>
                  <a:path w="15646" h="12978" extrusionOk="0">
                    <a:moveTo>
                      <a:pt x="7998" y="0"/>
                    </a:moveTo>
                    <a:cubicBezTo>
                      <a:pt x="7357" y="0"/>
                      <a:pt x="6719" y="53"/>
                      <a:pt x="6105" y="135"/>
                    </a:cubicBezTo>
                    <a:cubicBezTo>
                      <a:pt x="3637" y="469"/>
                      <a:pt x="968" y="1536"/>
                      <a:pt x="68" y="4105"/>
                    </a:cubicBezTo>
                    <a:cubicBezTo>
                      <a:pt x="1" y="4205"/>
                      <a:pt x="134" y="4472"/>
                      <a:pt x="168" y="4505"/>
                    </a:cubicBezTo>
                    <a:cubicBezTo>
                      <a:pt x="301" y="4838"/>
                      <a:pt x="501" y="5139"/>
                      <a:pt x="668" y="5472"/>
                    </a:cubicBezTo>
                    <a:cubicBezTo>
                      <a:pt x="835" y="5772"/>
                      <a:pt x="1068" y="6106"/>
                      <a:pt x="1268" y="6373"/>
                    </a:cubicBezTo>
                    <a:cubicBezTo>
                      <a:pt x="1268" y="6436"/>
                      <a:pt x="1541" y="6742"/>
                      <a:pt x="1567" y="6742"/>
                    </a:cubicBezTo>
                    <a:cubicBezTo>
                      <a:pt x="1568" y="6742"/>
                      <a:pt x="1569" y="6741"/>
                      <a:pt x="1569" y="6740"/>
                    </a:cubicBezTo>
                    <a:cubicBezTo>
                      <a:pt x="2269" y="4772"/>
                      <a:pt x="4104" y="3604"/>
                      <a:pt x="6072" y="3071"/>
                    </a:cubicBezTo>
                    <a:cubicBezTo>
                      <a:pt x="7117" y="2784"/>
                      <a:pt x="8299" y="2591"/>
                      <a:pt x="9471" y="2591"/>
                    </a:cubicBezTo>
                    <a:cubicBezTo>
                      <a:pt x="10617" y="2591"/>
                      <a:pt x="11754" y="2776"/>
                      <a:pt x="12743" y="3237"/>
                    </a:cubicBezTo>
                    <a:cubicBezTo>
                      <a:pt x="13144" y="3437"/>
                      <a:pt x="13511" y="3638"/>
                      <a:pt x="13911" y="3938"/>
                    </a:cubicBezTo>
                    <a:cubicBezTo>
                      <a:pt x="13951" y="3970"/>
                      <a:pt x="13992" y="4001"/>
                      <a:pt x="14031" y="4030"/>
                    </a:cubicBezTo>
                    <a:lnTo>
                      <a:pt x="14031" y="4030"/>
                    </a:lnTo>
                    <a:cubicBezTo>
                      <a:pt x="14120" y="4655"/>
                      <a:pt x="14065" y="5290"/>
                      <a:pt x="13911" y="5906"/>
                    </a:cubicBezTo>
                    <a:cubicBezTo>
                      <a:pt x="13410" y="7674"/>
                      <a:pt x="11976" y="9075"/>
                      <a:pt x="10242" y="9775"/>
                    </a:cubicBezTo>
                    <a:cubicBezTo>
                      <a:pt x="9141" y="10176"/>
                      <a:pt x="7973" y="10342"/>
                      <a:pt x="6806" y="10342"/>
                    </a:cubicBezTo>
                    <a:cubicBezTo>
                      <a:pt x="6239" y="10342"/>
                      <a:pt x="5638" y="10309"/>
                      <a:pt x="5071" y="10276"/>
                    </a:cubicBezTo>
                    <a:cubicBezTo>
                      <a:pt x="4742" y="10221"/>
                      <a:pt x="4403" y="10166"/>
                      <a:pt x="4076" y="10166"/>
                    </a:cubicBezTo>
                    <a:cubicBezTo>
                      <a:pt x="3807" y="10166"/>
                      <a:pt x="3545" y="10203"/>
                      <a:pt x="3303" y="10309"/>
                    </a:cubicBezTo>
                    <a:cubicBezTo>
                      <a:pt x="3170" y="10342"/>
                      <a:pt x="3837" y="11610"/>
                      <a:pt x="3937" y="11677"/>
                    </a:cubicBezTo>
                    <a:cubicBezTo>
                      <a:pt x="4002" y="11807"/>
                      <a:pt x="4604" y="12947"/>
                      <a:pt x="4790" y="12947"/>
                    </a:cubicBezTo>
                    <a:cubicBezTo>
                      <a:pt x="4795" y="12947"/>
                      <a:pt x="4800" y="12946"/>
                      <a:pt x="4804" y="12944"/>
                    </a:cubicBezTo>
                    <a:cubicBezTo>
                      <a:pt x="5037" y="12828"/>
                      <a:pt x="5283" y="12788"/>
                      <a:pt x="5533" y="12788"/>
                    </a:cubicBezTo>
                    <a:cubicBezTo>
                      <a:pt x="5856" y="12788"/>
                      <a:pt x="6186" y="12855"/>
                      <a:pt x="6506" y="12911"/>
                    </a:cubicBezTo>
                    <a:cubicBezTo>
                      <a:pt x="7073" y="12978"/>
                      <a:pt x="7640" y="12978"/>
                      <a:pt x="8173" y="12978"/>
                    </a:cubicBezTo>
                    <a:cubicBezTo>
                      <a:pt x="9308" y="12978"/>
                      <a:pt x="10475" y="12811"/>
                      <a:pt x="11509" y="12444"/>
                    </a:cubicBezTo>
                    <a:cubicBezTo>
                      <a:pt x="13444" y="11743"/>
                      <a:pt x="14978" y="10242"/>
                      <a:pt x="15445" y="8241"/>
                    </a:cubicBezTo>
                    <a:cubicBezTo>
                      <a:pt x="15645" y="7307"/>
                      <a:pt x="15579" y="6340"/>
                      <a:pt x="15245" y="5472"/>
                    </a:cubicBezTo>
                    <a:cubicBezTo>
                      <a:pt x="14845" y="4538"/>
                      <a:pt x="14344" y="3671"/>
                      <a:pt x="13811" y="2837"/>
                    </a:cubicBezTo>
                    <a:cubicBezTo>
                      <a:pt x="13477" y="2337"/>
                      <a:pt x="13110" y="1870"/>
                      <a:pt x="12677" y="1503"/>
                    </a:cubicBezTo>
                    <a:cubicBezTo>
                      <a:pt x="11394" y="365"/>
                      <a:pt x="9690" y="0"/>
                      <a:pt x="79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82"/>
              <p:cNvSpPr/>
              <p:nvPr/>
            </p:nvSpPr>
            <p:spPr>
              <a:xfrm>
                <a:off x="3876275" y="4467350"/>
                <a:ext cx="98625" cy="211425"/>
              </a:xfrm>
              <a:custGeom>
                <a:avLst/>
                <a:gdLst/>
                <a:ahLst/>
                <a:cxnLst/>
                <a:rect l="l" t="t" r="r" b="b"/>
                <a:pathLst>
                  <a:path w="3945" h="8457" extrusionOk="0">
                    <a:moveTo>
                      <a:pt x="286" y="0"/>
                    </a:moveTo>
                    <a:cubicBezTo>
                      <a:pt x="117" y="0"/>
                      <a:pt x="0" y="14"/>
                      <a:pt x="0" y="52"/>
                    </a:cubicBezTo>
                    <a:cubicBezTo>
                      <a:pt x="334" y="2721"/>
                      <a:pt x="668" y="5389"/>
                      <a:pt x="968" y="8058"/>
                    </a:cubicBezTo>
                    <a:cubicBezTo>
                      <a:pt x="968" y="8125"/>
                      <a:pt x="1401" y="8225"/>
                      <a:pt x="1401" y="8225"/>
                    </a:cubicBezTo>
                    <a:cubicBezTo>
                      <a:pt x="1735" y="8291"/>
                      <a:pt x="2102" y="8325"/>
                      <a:pt x="2435" y="8358"/>
                    </a:cubicBezTo>
                    <a:cubicBezTo>
                      <a:pt x="2538" y="8358"/>
                      <a:pt x="3391" y="8457"/>
                      <a:pt x="3764" y="8457"/>
                    </a:cubicBezTo>
                    <a:cubicBezTo>
                      <a:pt x="3876" y="8457"/>
                      <a:pt x="3944" y="8448"/>
                      <a:pt x="3937" y="8425"/>
                    </a:cubicBezTo>
                    <a:cubicBezTo>
                      <a:pt x="3603" y="5756"/>
                      <a:pt x="3269" y="3088"/>
                      <a:pt x="2969" y="419"/>
                    </a:cubicBezTo>
                    <a:cubicBezTo>
                      <a:pt x="2969" y="319"/>
                      <a:pt x="2569" y="252"/>
                      <a:pt x="2569" y="252"/>
                    </a:cubicBezTo>
                    <a:cubicBezTo>
                      <a:pt x="2235" y="152"/>
                      <a:pt x="1835" y="119"/>
                      <a:pt x="1501" y="85"/>
                    </a:cubicBezTo>
                    <a:cubicBezTo>
                      <a:pt x="1454" y="85"/>
                      <a:pt x="708" y="0"/>
                      <a:pt x="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82"/>
              <p:cNvSpPr/>
              <p:nvPr/>
            </p:nvSpPr>
            <p:spPr>
              <a:xfrm>
                <a:off x="3890450" y="4771200"/>
                <a:ext cx="110100" cy="56900"/>
              </a:xfrm>
              <a:custGeom>
                <a:avLst/>
                <a:gdLst/>
                <a:ahLst/>
                <a:cxnLst/>
                <a:rect l="l" t="t" r="r" b="b"/>
                <a:pathLst>
                  <a:path w="4404" h="2276" extrusionOk="0">
                    <a:moveTo>
                      <a:pt x="945" y="0"/>
                    </a:moveTo>
                    <a:cubicBezTo>
                      <a:pt x="916" y="0"/>
                      <a:pt x="891" y="2"/>
                      <a:pt x="868" y="7"/>
                    </a:cubicBezTo>
                    <a:cubicBezTo>
                      <a:pt x="534" y="140"/>
                      <a:pt x="201" y="440"/>
                      <a:pt x="67" y="807"/>
                    </a:cubicBezTo>
                    <a:cubicBezTo>
                      <a:pt x="0" y="1141"/>
                      <a:pt x="67" y="1441"/>
                      <a:pt x="367" y="1608"/>
                    </a:cubicBezTo>
                    <a:cubicBezTo>
                      <a:pt x="701" y="1808"/>
                      <a:pt x="1201" y="1875"/>
                      <a:pt x="1568" y="1975"/>
                    </a:cubicBezTo>
                    <a:cubicBezTo>
                      <a:pt x="2169" y="2108"/>
                      <a:pt x="2836" y="2275"/>
                      <a:pt x="3403" y="2275"/>
                    </a:cubicBezTo>
                    <a:cubicBezTo>
                      <a:pt x="3703" y="2275"/>
                      <a:pt x="4070" y="2175"/>
                      <a:pt x="4237" y="1875"/>
                    </a:cubicBezTo>
                    <a:cubicBezTo>
                      <a:pt x="4404" y="1608"/>
                      <a:pt x="4237" y="1308"/>
                      <a:pt x="4037" y="1108"/>
                    </a:cubicBezTo>
                    <a:cubicBezTo>
                      <a:pt x="3886" y="976"/>
                      <a:pt x="3704" y="897"/>
                      <a:pt x="3520" y="842"/>
                    </a:cubicBezTo>
                    <a:lnTo>
                      <a:pt x="3520" y="842"/>
                    </a:lnTo>
                    <a:cubicBezTo>
                      <a:pt x="3558" y="816"/>
                      <a:pt x="3597" y="793"/>
                      <a:pt x="3636" y="772"/>
                    </a:cubicBezTo>
                    <a:lnTo>
                      <a:pt x="3636" y="772"/>
                    </a:lnTo>
                    <a:cubicBezTo>
                      <a:pt x="3636" y="773"/>
                      <a:pt x="3636" y="773"/>
                      <a:pt x="3636" y="774"/>
                    </a:cubicBezTo>
                    <a:cubicBezTo>
                      <a:pt x="3703" y="774"/>
                      <a:pt x="3703" y="774"/>
                      <a:pt x="3736" y="741"/>
                    </a:cubicBezTo>
                    <a:cubicBezTo>
                      <a:pt x="3870" y="674"/>
                      <a:pt x="3703" y="607"/>
                      <a:pt x="3603" y="607"/>
                    </a:cubicBezTo>
                    <a:cubicBezTo>
                      <a:pt x="3303" y="474"/>
                      <a:pt x="3036" y="440"/>
                      <a:pt x="2736" y="340"/>
                    </a:cubicBezTo>
                    <a:cubicBezTo>
                      <a:pt x="2369" y="274"/>
                      <a:pt x="1969" y="174"/>
                      <a:pt x="1602" y="140"/>
                    </a:cubicBezTo>
                    <a:cubicBezTo>
                      <a:pt x="1400" y="83"/>
                      <a:pt x="1124" y="0"/>
                      <a:pt x="9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2672" name="Google Shape;2672;p82"/>
          <p:cNvCxnSpPr/>
          <p:nvPr/>
        </p:nvCxnSpPr>
        <p:spPr>
          <a:xfrm flipH="1">
            <a:off x="5824400" y="1316525"/>
            <a:ext cx="2365200" cy="1368000"/>
          </a:xfrm>
          <a:prstGeom prst="straightConnector1">
            <a:avLst/>
          </a:prstGeom>
          <a:noFill/>
          <a:ln w="19050" cap="flat" cmpd="sng">
            <a:solidFill>
              <a:schemeClr val="accent3"/>
            </a:solidFill>
            <a:prstDash val="solid"/>
            <a:round/>
            <a:headEnd type="none" w="med" len="med"/>
            <a:tailEnd type="none" w="med" len="med"/>
          </a:ln>
        </p:spPr>
      </p:cxnSp>
      <p:pic>
        <p:nvPicPr>
          <p:cNvPr id="2673" name="Google Shape;2673;p82"/>
          <p:cNvPicPr preferRelativeResize="0"/>
          <p:nvPr/>
        </p:nvPicPr>
        <p:blipFill>
          <a:blip r:embed="rId5">
            <a:alphaModFix/>
          </a:blip>
          <a:stretch>
            <a:fillRect/>
          </a:stretch>
        </p:blipFill>
        <p:spPr>
          <a:xfrm>
            <a:off x="5713587" y="2549153"/>
            <a:ext cx="252925" cy="362735"/>
          </a:xfrm>
          <a:prstGeom prst="rect">
            <a:avLst/>
          </a:prstGeom>
          <a:noFill/>
          <a:ln>
            <a:noFill/>
          </a:ln>
        </p:spPr>
      </p:pic>
      <p:pic>
        <p:nvPicPr>
          <p:cNvPr id="2674" name="Google Shape;2674;p82"/>
          <p:cNvPicPr preferRelativeResize="0"/>
          <p:nvPr/>
        </p:nvPicPr>
        <p:blipFill>
          <a:blip r:embed="rId5">
            <a:alphaModFix/>
          </a:blip>
          <a:stretch>
            <a:fillRect/>
          </a:stretch>
        </p:blipFill>
        <p:spPr>
          <a:xfrm>
            <a:off x="8057337" y="1186528"/>
            <a:ext cx="252925" cy="362735"/>
          </a:xfrm>
          <a:prstGeom prst="rect">
            <a:avLst/>
          </a:prstGeom>
          <a:noFill/>
          <a:ln>
            <a:noFill/>
          </a:ln>
        </p:spPr>
      </p:pic>
      <p:pic>
        <p:nvPicPr>
          <p:cNvPr id="2675" name="Google Shape;2675;p82"/>
          <p:cNvPicPr preferRelativeResize="0"/>
          <p:nvPr/>
        </p:nvPicPr>
        <p:blipFill>
          <a:blip r:embed="rId5">
            <a:alphaModFix/>
          </a:blip>
          <a:stretch>
            <a:fillRect/>
          </a:stretch>
        </p:blipFill>
        <p:spPr>
          <a:xfrm>
            <a:off x="5752312" y="1066403"/>
            <a:ext cx="252925" cy="36273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58"/>
        <p:cNvGrpSpPr/>
        <p:nvPr/>
      </p:nvGrpSpPr>
      <p:grpSpPr>
        <a:xfrm>
          <a:off x="0" y="0"/>
          <a:ext cx="0" cy="0"/>
          <a:chOff x="0" y="0"/>
          <a:chExt cx="0" cy="0"/>
        </a:xfrm>
      </p:grpSpPr>
      <p:grpSp>
        <p:nvGrpSpPr>
          <p:cNvPr id="2659" name="Google Shape;2659;p82"/>
          <p:cNvGrpSpPr/>
          <p:nvPr/>
        </p:nvGrpSpPr>
        <p:grpSpPr>
          <a:xfrm>
            <a:off x="4762833" y="2506952"/>
            <a:ext cx="2781056" cy="2068098"/>
            <a:chOff x="4762833" y="2506952"/>
            <a:chExt cx="2781056" cy="2068098"/>
          </a:xfrm>
        </p:grpSpPr>
        <p:pic>
          <p:nvPicPr>
            <p:cNvPr id="2660" name="Google Shape;2660;p82"/>
            <p:cNvPicPr preferRelativeResize="0"/>
            <p:nvPr/>
          </p:nvPicPr>
          <p:blipFill>
            <a:blip r:embed="rId3">
              <a:alphaModFix/>
            </a:blip>
            <a:stretch>
              <a:fillRect/>
            </a:stretch>
          </p:blipFill>
          <p:spPr>
            <a:xfrm rot="-517427">
              <a:off x="4876173" y="2688826"/>
              <a:ext cx="2554375" cy="1704349"/>
            </a:xfrm>
            <a:prstGeom prst="rect">
              <a:avLst/>
            </a:prstGeom>
            <a:noFill/>
            <a:ln>
              <a:noFill/>
            </a:ln>
          </p:spPr>
        </p:pic>
        <p:sp>
          <p:nvSpPr>
            <p:cNvPr id="2661" name="Google Shape;2661;p82"/>
            <p:cNvSpPr/>
            <p:nvPr/>
          </p:nvSpPr>
          <p:spPr>
            <a:xfrm>
              <a:off x="5206006" y="3027700"/>
              <a:ext cx="1268050" cy="1310400"/>
            </a:xfrm>
            <a:custGeom>
              <a:avLst/>
              <a:gdLst/>
              <a:ahLst/>
              <a:cxnLst/>
              <a:rect l="l" t="t" r="r" b="b"/>
              <a:pathLst>
                <a:path w="50722" h="52416" extrusionOk="0">
                  <a:moveTo>
                    <a:pt x="45418" y="736"/>
                  </a:moveTo>
                  <a:cubicBezTo>
                    <a:pt x="33512" y="-752"/>
                    <a:pt x="18998" y="-549"/>
                    <a:pt x="10053" y="7448"/>
                  </a:cubicBezTo>
                  <a:cubicBezTo>
                    <a:pt x="201" y="16256"/>
                    <a:pt x="-3739" y="36254"/>
                    <a:pt x="4374" y="46685"/>
                  </a:cubicBezTo>
                  <a:cubicBezTo>
                    <a:pt x="8503" y="51994"/>
                    <a:pt x="17011" y="52200"/>
                    <a:pt x="23734" y="52365"/>
                  </a:cubicBezTo>
                  <a:cubicBezTo>
                    <a:pt x="32007" y="52567"/>
                    <a:pt x="42673" y="51870"/>
                    <a:pt x="47484" y="45137"/>
                  </a:cubicBezTo>
                  <a:cubicBezTo>
                    <a:pt x="55601" y="33776"/>
                    <a:pt x="46768" y="14486"/>
                    <a:pt x="36900" y="4608"/>
                  </a:cubicBezTo>
                </a:path>
              </a:pathLst>
            </a:custGeom>
            <a:noFill/>
            <a:ln w="19050" cap="flat" cmpd="sng">
              <a:solidFill>
                <a:schemeClr val="accent3"/>
              </a:solidFill>
              <a:prstDash val="solid"/>
              <a:round/>
              <a:headEnd type="none" w="med" len="med"/>
              <a:tailEnd type="none" w="med" len="med"/>
            </a:ln>
          </p:spPr>
        </p:sp>
      </p:grpSp>
      <p:pic>
        <p:nvPicPr>
          <p:cNvPr id="2662" name="Google Shape;2662;p82"/>
          <p:cNvPicPr preferRelativeResize="0"/>
          <p:nvPr/>
        </p:nvPicPr>
        <p:blipFill>
          <a:blip r:embed="rId4">
            <a:alphaModFix/>
          </a:blip>
          <a:stretch>
            <a:fillRect/>
          </a:stretch>
        </p:blipFill>
        <p:spPr>
          <a:xfrm rot="230699">
            <a:off x="6471013" y="1129375"/>
            <a:ext cx="1977750" cy="2968476"/>
          </a:xfrm>
          <a:prstGeom prst="rect">
            <a:avLst/>
          </a:prstGeom>
          <a:noFill/>
          <a:ln>
            <a:noFill/>
          </a:ln>
        </p:spPr>
      </p:pic>
      <p:sp>
        <p:nvSpPr>
          <p:cNvPr id="2663" name="Google Shape;2663;p82"/>
          <p:cNvSpPr txBox="1">
            <a:spLocks noGrp="1"/>
          </p:cNvSpPr>
          <p:nvPr>
            <p:ph type="title"/>
          </p:nvPr>
        </p:nvSpPr>
        <p:spPr>
          <a:xfrm rot="788">
            <a:off x="713500" y="762675"/>
            <a:ext cx="39270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dirty="0"/>
              <a:t>Queue</a:t>
            </a:r>
            <a:endParaRPr dirty="0">
              <a:solidFill>
                <a:schemeClr val="dk1"/>
              </a:solidFill>
            </a:endParaRPr>
          </a:p>
        </p:txBody>
      </p:sp>
      <p:sp>
        <p:nvSpPr>
          <p:cNvPr id="2664" name="Google Shape;2664;p82"/>
          <p:cNvSpPr txBox="1">
            <a:spLocks noGrp="1"/>
          </p:cNvSpPr>
          <p:nvPr>
            <p:ph type="subTitle" idx="1"/>
          </p:nvPr>
        </p:nvSpPr>
        <p:spPr>
          <a:xfrm>
            <a:off x="713225" y="1234500"/>
            <a:ext cx="3927000" cy="2571300"/>
          </a:xfrm>
          <a:prstGeom prst="rect">
            <a:avLst/>
          </a:prstGeom>
        </p:spPr>
        <p:txBody>
          <a:bodyPr spcFirstLastPara="1" wrap="square" lIns="91425" tIns="91425" rIns="91425" bIns="91425" anchor="ctr" anchorCtr="0">
            <a:noAutofit/>
          </a:bodyPr>
          <a:lstStyle/>
          <a:p>
            <a:pPr marL="139700" indent="0">
              <a:buNone/>
            </a:pPr>
            <a:r>
              <a:rPr lang="en-US" sz="1600" dirty="0"/>
              <a:t>Queue used in end screen animation when user completes all levels and animations start. Queue provides a simple sequence of animation screen making it easy to add and remove</a:t>
            </a:r>
          </a:p>
          <a:p>
            <a:pPr marL="0" lvl="0" indent="0" algn="l" rtl="0">
              <a:spcBef>
                <a:spcPts val="0"/>
              </a:spcBef>
              <a:spcAft>
                <a:spcPts val="1200"/>
              </a:spcAft>
              <a:buNone/>
            </a:pPr>
            <a:endParaRPr dirty="0">
              <a:solidFill>
                <a:schemeClr val="dk1"/>
              </a:solidFill>
            </a:endParaRPr>
          </a:p>
        </p:txBody>
      </p:sp>
      <p:cxnSp>
        <p:nvCxnSpPr>
          <p:cNvPr id="2665" name="Google Shape;2665;p82"/>
          <p:cNvCxnSpPr/>
          <p:nvPr/>
        </p:nvCxnSpPr>
        <p:spPr>
          <a:xfrm>
            <a:off x="2762125" y="606625"/>
            <a:ext cx="5382300" cy="703500"/>
          </a:xfrm>
          <a:prstGeom prst="straightConnector1">
            <a:avLst/>
          </a:prstGeom>
          <a:noFill/>
          <a:ln w="19050" cap="flat" cmpd="sng">
            <a:solidFill>
              <a:schemeClr val="accent3"/>
            </a:solidFill>
            <a:prstDash val="solid"/>
            <a:round/>
            <a:headEnd type="none" w="med" len="med"/>
            <a:tailEnd type="none" w="med" len="med"/>
          </a:ln>
        </p:spPr>
      </p:cxnSp>
      <p:grpSp>
        <p:nvGrpSpPr>
          <p:cNvPr id="2666" name="Google Shape;2666;p82"/>
          <p:cNvGrpSpPr/>
          <p:nvPr/>
        </p:nvGrpSpPr>
        <p:grpSpPr>
          <a:xfrm>
            <a:off x="5336149" y="1271359"/>
            <a:ext cx="1283100" cy="1294800"/>
            <a:chOff x="5336149" y="1271359"/>
            <a:chExt cx="1283100" cy="1294800"/>
          </a:xfrm>
        </p:grpSpPr>
        <p:sp>
          <p:nvSpPr>
            <p:cNvPr id="2667" name="Google Shape;2667;p82"/>
            <p:cNvSpPr/>
            <p:nvPr/>
          </p:nvSpPr>
          <p:spPr>
            <a:xfrm rot="-221456">
              <a:off x="5374197" y="1308941"/>
              <a:ext cx="1207004" cy="1219635"/>
            </a:xfrm>
            <a:prstGeom prst="rect">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68" name="Google Shape;2668;p82"/>
            <p:cNvGrpSpPr/>
            <p:nvPr/>
          </p:nvGrpSpPr>
          <p:grpSpPr>
            <a:xfrm>
              <a:off x="5729111" y="1524921"/>
              <a:ext cx="497191" cy="787669"/>
              <a:chOff x="3788700" y="4208425"/>
              <a:chExt cx="391150" cy="619675"/>
            </a:xfrm>
          </p:grpSpPr>
          <p:sp>
            <p:nvSpPr>
              <p:cNvPr id="2669" name="Google Shape;2669;p82"/>
              <p:cNvSpPr/>
              <p:nvPr/>
            </p:nvSpPr>
            <p:spPr>
              <a:xfrm>
                <a:off x="3788700" y="4208425"/>
                <a:ext cx="391150" cy="324450"/>
              </a:xfrm>
              <a:custGeom>
                <a:avLst/>
                <a:gdLst/>
                <a:ahLst/>
                <a:cxnLst/>
                <a:rect l="l" t="t" r="r" b="b"/>
                <a:pathLst>
                  <a:path w="15646" h="12978" extrusionOk="0">
                    <a:moveTo>
                      <a:pt x="7998" y="0"/>
                    </a:moveTo>
                    <a:cubicBezTo>
                      <a:pt x="7357" y="0"/>
                      <a:pt x="6719" y="53"/>
                      <a:pt x="6105" y="135"/>
                    </a:cubicBezTo>
                    <a:cubicBezTo>
                      <a:pt x="3637" y="469"/>
                      <a:pt x="968" y="1536"/>
                      <a:pt x="68" y="4105"/>
                    </a:cubicBezTo>
                    <a:cubicBezTo>
                      <a:pt x="1" y="4205"/>
                      <a:pt x="134" y="4472"/>
                      <a:pt x="168" y="4505"/>
                    </a:cubicBezTo>
                    <a:cubicBezTo>
                      <a:pt x="301" y="4838"/>
                      <a:pt x="501" y="5139"/>
                      <a:pt x="668" y="5472"/>
                    </a:cubicBezTo>
                    <a:cubicBezTo>
                      <a:pt x="835" y="5772"/>
                      <a:pt x="1068" y="6106"/>
                      <a:pt x="1268" y="6373"/>
                    </a:cubicBezTo>
                    <a:cubicBezTo>
                      <a:pt x="1268" y="6436"/>
                      <a:pt x="1541" y="6742"/>
                      <a:pt x="1567" y="6742"/>
                    </a:cubicBezTo>
                    <a:cubicBezTo>
                      <a:pt x="1568" y="6742"/>
                      <a:pt x="1569" y="6741"/>
                      <a:pt x="1569" y="6740"/>
                    </a:cubicBezTo>
                    <a:cubicBezTo>
                      <a:pt x="2269" y="4772"/>
                      <a:pt x="4104" y="3604"/>
                      <a:pt x="6072" y="3071"/>
                    </a:cubicBezTo>
                    <a:cubicBezTo>
                      <a:pt x="7117" y="2784"/>
                      <a:pt x="8299" y="2591"/>
                      <a:pt x="9471" y="2591"/>
                    </a:cubicBezTo>
                    <a:cubicBezTo>
                      <a:pt x="10617" y="2591"/>
                      <a:pt x="11754" y="2776"/>
                      <a:pt x="12743" y="3237"/>
                    </a:cubicBezTo>
                    <a:cubicBezTo>
                      <a:pt x="13144" y="3437"/>
                      <a:pt x="13511" y="3638"/>
                      <a:pt x="13911" y="3938"/>
                    </a:cubicBezTo>
                    <a:cubicBezTo>
                      <a:pt x="13951" y="3970"/>
                      <a:pt x="13992" y="4001"/>
                      <a:pt x="14031" y="4030"/>
                    </a:cubicBezTo>
                    <a:lnTo>
                      <a:pt x="14031" y="4030"/>
                    </a:lnTo>
                    <a:cubicBezTo>
                      <a:pt x="14120" y="4655"/>
                      <a:pt x="14065" y="5290"/>
                      <a:pt x="13911" y="5906"/>
                    </a:cubicBezTo>
                    <a:cubicBezTo>
                      <a:pt x="13410" y="7674"/>
                      <a:pt x="11976" y="9075"/>
                      <a:pt x="10242" y="9775"/>
                    </a:cubicBezTo>
                    <a:cubicBezTo>
                      <a:pt x="9141" y="10176"/>
                      <a:pt x="7973" y="10342"/>
                      <a:pt x="6806" y="10342"/>
                    </a:cubicBezTo>
                    <a:cubicBezTo>
                      <a:pt x="6239" y="10342"/>
                      <a:pt x="5638" y="10309"/>
                      <a:pt x="5071" y="10276"/>
                    </a:cubicBezTo>
                    <a:cubicBezTo>
                      <a:pt x="4742" y="10221"/>
                      <a:pt x="4403" y="10166"/>
                      <a:pt x="4076" y="10166"/>
                    </a:cubicBezTo>
                    <a:cubicBezTo>
                      <a:pt x="3807" y="10166"/>
                      <a:pt x="3545" y="10203"/>
                      <a:pt x="3303" y="10309"/>
                    </a:cubicBezTo>
                    <a:cubicBezTo>
                      <a:pt x="3170" y="10342"/>
                      <a:pt x="3837" y="11610"/>
                      <a:pt x="3937" y="11677"/>
                    </a:cubicBezTo>
                    <a:cubicBezTo>
                      <a:pt x="4002" y="11807"/>
                      <a:pt x="4604" y="12947"/>
                      <a:pt x="4790" y="12947"/>
                    </a:cubicBezTo>
                    <a:cubicBezTo>
                      <a:pt x="4795" y="12947"/>
                      <a:pt x="4800" y="12946"/>
                      <a:pt x="4804" y="12944"/>
                    </a:cubicBezTo>
                    <a:cubicBezTo>
                      <a:pt x="5037" y="12828"/>
                      <a:pt x="5283" y="12788"/>
                      <a:pt x="5533" y="12788"/>
                    </a:cubicBezTo>
                    <a:cubicBezTo>
                      <a:pt x="5856" y="12788"/>
                      <a:pt x="6186" y="12855"/>
                      <a:pt x="6506" y="12911"/>
                    </a:cubicBezTo>
                    <a:cubicBezTo>
                      <a:pt x="7073" y="12978"/>
                      <a:pt x="7640" y="12978"/>
                      <a:pt x="8173" y="12978"/>
                    </a:cubicBezTo>
                    <a:cubicBezTo>
                      <a:pt x="9308" y="12978"/>
                      <a:pt x="10475" y="12811"/>
                      <a:pt x="11509" y="12444"/>
                    </a:cubicBezTo>
                    <a:cubicBezTo>
                      <a:pt x="13444" y="11743"/>
                      <a:pt x="14978" y="10242"/>
                      <a:pt x="15445" y="8241"/>
                    </a:cubicBezTo>
                    <a:cubicBezTo>
                      <a:pt x="15645" y="7307"/>
                      <a:pt x="15579" y="6340"/>
                      <a:pt x="15245" y="5472"/>
                    </a:cubicBezTo>
                    <a:cubicBezTo>
                      <a:pt x="14845" y="4538"/>
                      <a:pt x="14344" y="3671"/>
                      <a:pt x="13811" y="2837"/>
                    </a:cubicBezTo>
                    <a:cubicBezTo>
                      <a:pt x="13477" y="2337"/>
                      <a:pt x="13110" y="1870"/>
                      <a:pt x="12677" y="1503"/>
                    </a:cubicBezTo>
                    <a:cubicBezTo>
                      <a:pt x="11394" y="365"/>
                      <a:pt x="9690" y="0"/>
                      <a:pt x="79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82"/>
              <p:cNvSpPr/>
              <p:nvPr/>
            </p:nvSpPr>
            <p:spPr>
              <a:xfrm>
                <a:off x="3876275" y="4467350"/>
                <a:ext cx="98625" cy="211425"/>
              </a:xfrm>
              <a:custGeom>
                <a:avLst/>
                <a:gdLst/>
                <a:ahLst/>
                <a:cxnLst/>
                <a:rect l="l" t="t" r="r" b="b"/>
                <a:pathLst>
                  <a:path w="3945" h="8457" extrusionOk="0">
                    <a:moveTo>
                      <a:pt x="286" y="0"/>
                    </a:moveTo>
                    <a:cubicBezTo>
                      <a:pt x="117" y="0"/>
                      <a:pt x="0" y="14"/>
                      <a:pt x="0" y="52"/>
                    </a:cubicBezTo>
                    <a:cubicBezTo>
                      <a:pt x="334" y="2721"/>
                      <a:pt x="668" y="5389"/>
                      <a:pt x="968" y="8058"/>
                    </a:cubicBezTo>
                    <a:cubicBezTo>
                      <a:pt x="968" y="8125"/>
                      <a:pt x="1401" y="8225"/>
                      <a:pt x="1401" y="8225"/>
                    </a:cubicBezTo>
                    <a:cubicBezTo>
                      <a:pt x="1735" y="8291"/>
                      <a:pt x="2102" y="8325"/>
                      <a:pt x="2435" y="8358"/>
                    </a:cubicBezTo>
                    <a:cubicBezTo>
                      <a:pt x="2538" y="8358"/>
                      <a:pt x="3391" y="8457"/>
                      <a:pt x="3764" y="8457"/>
                    </a:cubicBezTo>
                    <a:cubicBezTo>
                      <a:pt x="3876" y="8457"/>
                      <a:pt x="3944" y="8448"/>
                      <a:pt x="3937" y="8425"/>
                    </a:cubicBezTo>
                    <a:cubicBezTo>
                      <a:pt x="3603" y="5756"/>
                      <a:pt x="3269" y="3088"/>
                      <a:pt x="2969" y="419"/>
                    </a:cubicBezTo>
                    <a:cubicBezTo>
                      <a:pt x="2969" y="319"/>
                      <a:pt x="2569" y="252"/>
                      <a:pt x="2569" y="252"/>
                    </a:cubicBezTo>
                    <a:cubicBezTo>
                      <a:pt x="2235" y="152"/>
                      <a:pt x="1835" y="119"/>
                      <a:pt x="1501" y="85"/>
                    </a:cubicBezTo>
                    <a:cubicBezTo>
                      <a:pt x="1454" y="85"/>
                      <a:pt x="708" y="0"/>
                      <a:pt x="2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82"/>
              <p:cNvSpPr/>
              <p:nvPr/>
            </p:nvSpPr>
            <p:spPr>
              <a:xfrm>
                <a:off x="3890450" y="4771200"/>
                <a:ext cx="110100" cy="56900"/>
              </a:xfrm>
              <a:custGeom>
                <a:avLst/>
                <a:gdLst/>
                <a:ahLst/>
                <a:cxnLst/>
                <a:rect l="l" t="t" r="r" b="b"/>
                <a:pathLst>
                  <a:path w="4404" h="2276" extrusionOk="0">
                    <a:moveTo>
                      <a:pt x="945" y="0"/>
                    </a:moveTo>
                    <a:cubicBezTo>
                      <a:pt x="916" y="0"/>
                      <a:pt x="891" y="2"/>
                      <a:pt x="868" y="7"/>
                    </a:cubicBezTo>
                    <a:cubicBezTo>
                      <a:pt x="534" y="140"/>
                      <a:pt x="201" y="440"/>
                      <a:pt x="67" y="807"/>
                    </a:cubicBezTo>
                    <a:cubicBezTo>
                      <a:pt x="0" y="1141"/>
                      <a:pt x="67" y="1441"/>
                      <a:pt x="367" y="1608"/>
                    </a:cubicBezTo>
                    <a:cubicBezTo>
                      <a:pt x="701" y="1808"/>
                      <a:pt x="1201" y="1875"/>
                      <a:pt x="1568" y="1975"/>
                    </a:cubicBezTo>
                    <a:cubicBezTo>
                      <a:pt x="2169" y="2108"/>
                      <a:pt x="2836" y="2275"/>
                      <a:pt x="3403" y="2275"/>
                    </a:cubicBezTo>
                    <a:cubicBezTo>
                      <a:pt x="3703" y="2275"/>
                      <a:pt x="4070" y="2175"/>
                      <a:pt x="4237" y="1875"/>
                    </a:cubicBezTo>
                    <a:cubicBezTo>
                      <a:pt x="4404" y="1608"/>
                      <a:pt x="4237" y="1308"/>
                      <a:pt x="4037" y="1108"/>
                    </a:cubicBezTo>
                    <a:cubicBezTo>
                      <a:pt x="3886" y="976"/>
                      <a:pt x="3704" y="897"/>
                      <a:pt x="3520" y="842"/>
                    </a:cubicBezTo>
                    <a:lnTo>
                      <a:pt x="3520" y="842"/>
                    </a:lnTo>
                    <a:cubicBezTo>
                      <a:pt x="3558" y="816"/>
                      <a:pt x="3597" y="793"/>
                      <a:pt x="3636" y="772"/>
                    </a:cubicBezTo>
                    <a:lnTo>
                      <a:pt x="3636" y="772"/>
                    </a:lnTo>
                    <a:cubicBezTo>
                      <a:pt x="3636" y="773"/>
                      <a:pt x="3636" y="773"/>
                      <a:pt x="3636" y="774"/>
                    </a:cubicBezTo>
                    <a:cubicBezTo>
                      <a:pt x="3703" y="774"/>
                      <a:pt x="3703" y="774"/>
                      <a:pt x="3736" y="741"/>
                    </a:cubicBezTo>
                    <a:cubicBezTo>
                      <a:pt x="3870" y="674"/>
                      <a:pt x="3703" y="607"/>
                      <a:pt x="3603" y="607"/>
                    </a:cubicBezTo>
                    <a:cubicBezTo>
                      <a:pt x="3303" y="474"/>
                      <a:pt x="3036" y="440"/>
                      <a:pt x="2736" y="340"/>
                    </a:cubicBezTo>
                    <a:cubicBezTo>
                      <a:pt x="2369" y="274"/>
                      <a:pt x="1969" y="174"/>
                      <a:pt x="1602" y="140"/>
                    </a:cubicBezTo>
                    <a:cubicBezTo>
                      <a:pt x="1400" y="83"/>
                      <a:pt x="1124" y="0"/>
                      <a:pt x="9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cxnSp>
        <p:nvCxnSpPr>
          <p:cNvPr id="2672" name="Google Shape;2672;p82"/>
          <p:cNvCxnSpPr/>
          <p:nvPr/>
        </p:nvCxnSpPr>
        <p:spPr>
          <a:xfrm flipH="1">
            <a:off x="5824400" y="1316525"/>
            <a:ext cx="2365200" cy="1368000"/>
          </a:xfrm>
          <a:prstGeom prst="straightConnector1">
            <a:avLst/>
          </a:prstGeom>
          <a:noFill/>
          <a:ln w="19050" cap="flat" cmpd="sng">
            <a:solidFill>
              <a:schemeClr val="accent3"/>
            </a:solidFill>
            <a:prstDash val="solid"/>
            <a:round/>
            <a:headEnd type="none" w="med" len="med"/>
            <a:tailEnd type="none" w="med" len="med"/>
          </a:ln>
        </p:spPr>
      </p:cxnSp>
      <p:pic>
        <p:nvPicPr>
          <p:cNvPr id="2673" name="Google Shape;2673;p82"/>
          <p:cNvPicPr preferRelativeResize="0"/>
          <p:nvPr/>
        </p:nvPicPr>
        <p:blipFill>
          <a:blip r:embed="rId5">
            <a:alphaModFix/>
          </a:blip>
          <a:stretch>
            <a:fillRect/>
          </a:stretch>
        </p:blipFill>
        <p:spPr>
          <a:xfrm>
            <a:off x="5713587" y="2549153"/>
            <a:ext cx="252925" cy="362735"/>
          </a:xfrm>
          <a:prstGeom prst="rect">
            <a:avLst/>
          </a:prstGeom>
          <a:noFill/>
          <a:ln>
            <a:noFill/>
          </a:ln>
        </p:spPr>
      </p:pic>
      <p:pic>
        <p:nvPicPr>
          <p:cNvPr id="2674" name="Google Shape;2674;p82"/>
          <p:cNvPicPr preferRelativeResize="0"/>
          <p:nvPr/>
        </p:nvPicPr>
        <p:blipFill>
          <a:blip r:embed="rId5">
            <a:alphaModFix/>
          </a:blip>
          <a:stretch>
            <a:fillRect/>
          </a:stretch>
        </p:blipFill>
        <p:spPr>
          <a:xfrm>
            <a:off x="8057337" y="1186528"/>
            <a:ext cx="252925" cy="362735"/>
          </a:xfrm>
          <a:prstGeom prst="rect">
            <a:avLst/>
          </a:prstGeom>
          <a:noFill/>
          <a:ln>
            <a:noFill/>
          </a:ln>
        </p:spPr>
      </p:pic>
      <p:pic>
        <p:nvPicPr>
          <p:cNvPr id="2675" name="Google Shape;2675;p82"/>
          <p:cNvPicPr preferRelativeResize="0"/>
          <p:nvPr/>
        </p:nvPicPr>
        <p:blipFill>
          <a:blip r:embed="rId5">
            <a:alphaModFix/>
          </a:blip>
          <a:stretch>
            <a:fillRect/>
          </a:stretch>
        </p:blipFill>
        <p:spPr>
          <a:xfrm>
            <a:off x="5752312" y="1066403"/>
            <a:ext cx="252925" cy="362735"/>
          </a:xfrm>
          <a:prstGeom prst="rect">
            <a:avLst/>
          </a:prstGeom>
          <a:noFill/>
          <a:ln>
            <a:noFill/>
          </a:ln>
        </p:spPr>
      </p:pic>
    </p:spTree>
    <p:extLst>
      <p:ext uri="{BB962C8B-B14F-4D97-AF65-F5344CB8AC3E}">
        <p14:creationId xmlns:p14="http://schemas.microsoft.com/office/powerpoint/2010/main" val="4110523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E7F5-1DF7-4D82-B557-AA0375490BFA}"/>
              </a:ext>
            </a:extLst>
          </p:cNvPr>
          <p:cNvSpPr>
            <a:spLocks noGrp="1"/>
          </p:cNvSpPr>
          <p:nvPr>
            <p:ph type="title"/>
          </p:nvPr>
        </p:nvSpPr>
        <p:spPr/>
        <p:txBody>
          <a:bodyPr/>
          <a:lstStyle/>
          <a:p>
            <a:r>
              <a:rPr lang="en-US" dirty="0"/>
              <a:t>Dequeue</a:t>
            </a:r>
          </a:p>
        </p:txBody>
      </p:sp>
      <p:sp>
        <p:nvSpPr>
          <p:cNvPr id="5" name="TextBox 4">
            <a:extLst>
              <a:ext uri="{FF2B5EF4-FFF2-40B4-BE49-F238E27FC236}">
                <a16:creationId xmlns:a16="http://schemas.microsoft.com/office/drawing/2014/main" id="{D3D7EC8F-4E51-436F-966D-852E352CAAD9}"/>
              </a:ext>
            </a:extLst>
          </p:cNvPr>
          <p:cNvSpPr txBox="1"/>
          <p:nvPr/>
        </p:nvSpPr>
        <p:spPr>
          <a:xfrm>
            <a:off x="3878580" y="2011680"/>
            <a:ext cx="4404360" cy="1138773"/>
          </a:xfrm>
          <a:prstGeom prst="rect">
            <a:avLst/>
          </a:prstGeom>
          <a:noFill/>
        </p:spPr>
        <p:txBody>
          <a:bodyPr wrap="square" rtlCol="0">
            <a:spAutoFit/>
          </a:bodyPr>
          <a:lstStyle/>
          <a:p>
            <a:r>
              <a:rPr lang="en-US" sz="1800" dirty="0">
                <a:latin typeface="Inconsolata" panose="020B0604020202020204" charset="0"/>
                <a:ea typeface="Inconsolata" panose="020B0604020202020204" charset="0"/>
              </a:rPr>
              <a:t>Dequeue switches level from one to next. Dequeue updated after the completion of each level</a:t>
            </a:r>
          </a:p>
          <a:p>
            <a:endParaRPr lang="en-US" dirty="0"/>
          </a:p>
        </p:txBody>
      </p:sp>
    </p:spTree>
    <p:extLst>
      <p:ext uri="{BB962C8B-B14F-4D97-AF65-F5344CB8AC3E}">
        <p14:creationId xmlns:p14="http://schemas.microsoft.com/office/powerpoint/2010/main" val="1800301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72"/>
        <p:cNvGrpSpPr/>
        <p:nvPr/>
      </p:nvGrpSpPr>
      <p:grpSpPr>
        <a:xfrm>
          <a:off x="0" y="0"/>
          <a:ext cx="0" cy="0"/>
          <a:chOff x="0" y="0"/>
          <a:chExt cx="0" cy="0"/>
        </a:xfrm>
      </p:grpSpPr>
      <p:sp>
        <p:nvSpPr>
          <p:cNvPr id="4175" name="Google Shape;4175;p103"/>
          <p:cNvSpPr txBox="1">
            <a:spLocks noGrp="1"/>
          </p:cNvSpPr>
          <p:nvPr>
            <p:ph type="title"/>
          </p:nvPr>
        </p:nvSpPr>
        <p:spPr>
          <a:xfrm>
            <a:off x="594250" y="399168"/>
            <a:ext cx="77175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accent3"/>
                </a:solidFill>
              </a:rPr>
              <a:t>Iterators</a:t>
            </a:r>
            <a:endParaRPr dirty="0">
              <a:solidFill>
                <a:schemeClr val="accent3"/>
              </a:solidFill>
            </a:endParaRPr>
          </a:p>
        </p:txBody>
      </p:sp>
      <p:pic>
        <p:nvPicPr>
          <p:cNvPr id="4182" name="Google Shape;4182;p103"/>
          <p:cNvPicPr preferRelativeResize="0"/>
          <p:nvPr/>
        </p:nvPicPr>
        <p:blipFill rotWithShape="1">
          <a:blip r:embed="rId3">
            <a:alphaModFix/>
          </a:blip>
          <a:srcRect l="329" t="48551" r="80862" b="22101"/>
          <a:stretch/>
        </p:blipFill>
        <p:spPr>
          <a:xfrm rot="-759666">
            <a:off x="8286796" y="39322"/>
            <a:ext cx="1372458" cy="1509408"/>
          </a:xfrm>
          <a:prstGeom prst="rect">
            <a:avLst/>
          </a:prstGeom>
          <a:noFill/>
          <a:ln>
            <a:noFill/>
          </a:ln>
          <a:effectLst>
            <a:outerShdw blurRad="57150" dist="19050" dir="5400000" algn="bl" rotWithShape="0">
              <a:schemeClr val="dk1">
                <a:alpha val="50000"/>
              </a:schemeClr>
            </a:outerShdw>
          </a:effectLst>
        </p:spPr>
      </p:pic>
      <p:grpSp>
        <p:nvGrpSpPr>
          <p:cNvPr id="4183" name="Google Shape;4183;p103"/>
          <p:cNvGrpSpPr/>
          <p:nvPr/>
        </p:nvGrpSpPr>
        <p:grpSpPr>
          <a:xfrm>
            <a:off x="5569038" y="-263175"/>
            <a:ext cx="3480212" cy="618413"/>
            <a:chOff x="5343625" y="-77525"/>
            <a:chExt cx="3480212" cy="618413"/>
          </a:xfrm>
        </p:grpSpPr>
        <p:cxnSp>
          <p:nvCxnSpPr>
            <p:cNvPr id="4184" name="Google Shape;4184;p103"/>
            <p:cNvCxnSpPr/>
            <p:nvPr/>
          </p:nvCxnSpPr>
          <p:spPr>
            <a:xfrm rot="10800000">
              <a:off x="5343625" y="-77525"/>
              <a:ext cx="3355800" cy="387300"/>
            </a:xfrm>
            <a:prstGeom prst="straightConnector1">
              <a:avLst/>
            </a:prstGeom>
            <a:noFill/>
            <a:ln w="19050" cap="flat" cmpd="sng">
              <a:solidFill>
                <a:schemeClr val="accent3"/>
              </a:solidFill>
              <a:prstDash val="solid"/>
              <a:round/>
              <a:headEnd type="none" w="med" len="med"/>
              <a:tailEnd type="none" w="med" len="med"/>
            </a:ln>
          </p:spPr>
        </p:cxnSp>
        <p:pic>
          <p:nvPicPr>
            <p:cNvPr id="4185" name="Google Shape;4185;p103"/>
            <p:cNvPicPr preferRelativeResize="0"/>
            <p:nvPr/>
          </p:nvPicPr>
          <p:blipFill>
            <a:blip r:embed="rId4">
              <a:alphaModFix/>
            </a:blip>
            <a:stretch>
              <a:fillRect/>
            </a:stretch>
          </p:blipFill>
          <p:spPr>
            <a:xfrm>
              <a:off x="8570912" y="178153"/>
              <a:ext cx="252925" cy="362735"/>
            </a:xfrm>
            <a:prstGeom prst="rect">
              <a:avLst/>
            </a:prstGeom>
            <a:noFill/>
            <a:ln>
              <a:noFill/>
            </a:ln>
          </p:spPr>
        </p:pic>
      </p:grpSp>
      <p:sp>
        <p:nvSpPr>
          <p:cNvPr id="3" name="TextBox 2">
            <a:extLst>
              <a:ext uri="{FF2B5EF4-FFF2-40B4-BE49-F238E27FC236}">
                <a16:creationId xmlns:a16="http://schemas.microsoft.com/office/drawing/2014/main" id="{31E3F392-A47E-4410-BCB9-A71FCBB7F44D}"/>
              </a:ext>
            </a:extLst>
          </p:cNvPr>
          <p:cNvSpPr txBox="1"/>
          <p:nvPr/>
        </p:nvSpPr>
        <p:spPr>
          <a:xfrm>
            <a:off x="1242060" y="1394460"/>
            <a:ext cx="4091940" cy="2800767"/>
          </a:xfrm>
          <a:prstGeom prst="rect">
            <a:avLst/>
          </a:prstGeom>
          <a:noFill/>
        </p:spPr>
        <p:txBody>
          <a:bodyPr wrap="square" rtlCol="0">
            <a:spAutoFit/>
          </a:bodyPr>
          <a:lstStyle/>
          <a:p>
            <a:r>
              <a:rPr lang="en-US" sz="1600" dirty="0">
                <a:latin typeface="Inconsolata" panose="020B0604020202020204" charset="0"/>
                <a:ea typeface="Inconsolata" panose="020B0604020202020204" charset="0"/>
              </a:rPr>
              <a:t>Iterator is a pointer that is used to represent the position of an object. Iterators update and manage the position of an object. As the game starts, the iterator starts checking the position with the help of the position properties of an object, checking the location or position, continues updating with the object movement so that object work properly as the game progress</a:t>
            </a:r>
          </a:p>
        </p:txBody>
      </p:sp>
    </p:spTree>
    <p:extLst>
      <p:ext uri="{BB962C8B-B14F-4D97-AF65-F5344CB8AC3E}">
        <p14:creationId xmlns:p14="http://schemas.microsoft.com/office/powerpoint/2010/main" val="1154848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11"/>
        <p:cNvGrpSpPr/>
        <p:nvPr/>
      </p:nvGrpSpPr>
      <p:grpSpPr>
        <a:xfrm>
          <a:off x="0" y="0"/>
          <a:ext cx="0" cy="0"/>
          <a:chOff x="0" y="0"/>
          <a:chExt cx="0" cy="0"/>
        </a:xfrm>
      </p:grpSpPr>
      <p:grpSp>
        <p:nvGrpSpPr>
          <p:cNvPr id="2712" name="Google Shape;2712;p84"/>
          <p:cNvGrpSpPr/>
          <p:nvPr/>
        </p:nvGrpSpPr>
        <p:grpSpPr>
          <a:xfrm rot="10800000">
            <a:off x="816678" y="1528748"/>
            <a:ext cx="2269671" cy="1136633"/>
            <a:chOff x="6717136" y="3332571"/>
            <a:chExt cx="2269671" cy="1061580"/>
          </a:xfrm>
        </p:grpSpPr>
        <p:grpSp>
          <p:nvGrpSpPr>
            <p:cNvPr id="2713" name="Google Shape;2713;p84"/>
            <p:cNvGrpSpPr/>
            <p:nvPr/>
          </p:nvGrpSpPr>
          <p:grpSpPr>
            <a:xfrm rot="10800000">
              <a:off x="6717136" y="3332571"/>
              <a:ext cx="1462783" cy="1061580"/>
              <a:chOff x="3996325" y="2780773"/>
              <a:chExt cx="989370" cy="955001"/>
            </a:xfrm>
          </p:grpSpPr>
          <p:sp>
            <p:nvSpPr>
              <p:cNvPr id="2714" name="Google Shape;2714;p84"/>
              <p:cNvSpPr/>
              <p:nvPr/>
            </p:nvSpPr>
            <p:spPr>
              <a:xfrm>
                <a:off x="3996325" y="2780773"/>
                <a:ext cx="989370" cy="955001"/>
              </a:xfrm>
              <a:custGeom>
                <a:avLst/>
                <a:gdLst/>
                <a:ahLst/>
                <a:cxnLst/>
                <a:rect l="l" t="t" r="r" b="b"/>
                <a:pathLst>
                  <a:path w="51644" h="49850" extrusionOk="0">
                    <a:moveTo>
                      <a:pt x="1186" y="1"/>
                    </a:moveTo>
                    <a:cubicBezTo>
                      <a:pt x="791" y="912"/>
                      <a:pt x="1" y="1520"/>
                      <a:pt x="335" y="2645"/>
                    </a:cubicBezTo>
                    <a:cubicBezTo>
                      <a:pt x="730" y="3922"/>
                      <a:pt x="2007" y="4864"/>
                      <a:pt x="1703" y="6323"/>
                    </a:cubicBezTo>
                    <a:cubicBezTo>
                      <a:pt x="1612" y="6809"/>
                      <a:pt x="1369" y="7235"/>
                      <a:pt x="1277" y="7691"/>
                    </a:cubicBezTo>
                    <a:cubicBezTo>
                      <a:pt x="1095" y="8602"/>
                      <a:pt x="1520" y="9514"/>
                      <a:pt x="1946" y="10335"/>
                    </a:cubicBezTo>
                    <a:cubicBezTo>
                      <a:pt x="2524" y="11490"/>
                      <a:pt x="3131" y="12675"/>
                      <a:pt x="3709" y="13831"/>
                    </a:cubicBezTo>
                    <a:cubicBezTo>
                      <a:pt x="4135" y="14560"/>
                      <a:pt x="4408" y="15381"/>
                      <a:pt x="4560" y="16201"/>
                    </a:cubicBezTo>
                    <a:cubicBezTo>
                      <a:pt x="4834" y="18633"/>
                      <a:pt x="2615" y="21034"/>
                      <a:pt x="3435" y="23344"/>
                    </a:cubicBezTo>
                    <a:cubicBezTo>
                      <a:pt x="2311" y="23739"/>
                      <a:pt x="1460" y="24682"/>
                      <a:pt x="1217" y="25867"/>
                    </a:cubicBezTo>
                    <a:cubicBezTo>
                      <a:pt x="1855" y="26475"/>
                      <a:pt x="1672" y="27509"/>
                      <a:pt x="1338" y="28299"/>
                    </a:cubicBezTo>
                    <a:cubicBezTo>
                      <a:pt x="1004" y="29119"/>
                      <a:pt x="487" y="29910"/>
                      <a:pt x="578" y="30791"/>
                    </a:cubicBezTo>
                    <a:cubicBezTo>
                      <a:pt x="791" y="32645"/>
                      <a:pt x="3587" y="33618"/>
                      <a:pt x="3283" y="35442"/>
                    </a:cubicBezTo>
                    <a:cubicBezTo>
                      <a:pt x="3192" y="35807"/>
                      <a:pt x="3071" y="36171"/>
                      <a:pt x="2919" y="36536"/>
                    </a:cubicBezTo>
                    <a:cubicBezTo>
                      <a:pt x="2432" y="37691"/>
                      <a:pt x="2584" y="39028"/>
                      <a:pt x="3253" y="40092"/>
                    </a:cubicBezTo>
                    <a:cubicBezTo>
                      <a:pt x="3375" y="40244"/>
                      <a:pt x="3466" y="40396"/>
                      <a:pt x="3496" y="40609"/>
                    </a:cubicBezTo>
                    <a:cubicBezTo>
                      <a:pt x="3496" y="40609"/>
                      <a:pt x="3496" y="40639"/>
                      <a:pt x="3496" y="40639"/>
                    </a:cubicBezTo>
                    <a:cubicBezTo>
                      <a:pt x="3496" y="40852"/>
                      <a:pt x="3405" y="41065"/>
                      <a:pt x="3253" y="41217"/>
                    </a:cubicBezTo>
                    <a:lnTo>
                      <a:pt x="1824" y="43101"/>
                    </a:lnTo>
                    <a:cubicBezTo>
                      <a:pt x="2463" y="43162"/>
                      <a:pt x="2858" y="43861"/>
                      <a:pt x="2949" y="44500"/>
                    </a:cubicBezTo>
                    <a:cubicBezTo>
                      <a:pt x="3071" y="45108"/>
                      <a:pt x="3071" y="45807"/>
                      <a:pt x="3435" y="46323"/>
                    </a:cubicBezTo>
                    <a:cubicBezTo>
                      <a:pt x="3679" y="46688"/>
                      <a:pt x="4043" y="46901"/>
                      <a:pt x="4256" y="47326"/>
                    </a:cubicBezTo>
                    <a:cubicBezTo>
                      <a:pt x="4469" y="47782"/>
                      <a:pt x="4347" y="48299"/>
                      <a:pt x="4438" y="48785"/>
                    </a:cubicBezTo>
                    <a:cubicBezTo>
                      <a:pt x="4530" y="49181"/>
                      <a:pt x="4682" y="49545"/>
                      <a:pt x="4955" y="49849"/>
                    </a:cubicBezTo>
                    <a:lnTo>
                      <a:pt x="51643" y="49849"/>
                    </a:lnTo>
                    <a:lnTo>
                      <a:pt x="516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84"/>
              <p:cNvSpPr/>
              <p:nvPr/>
            </p:nvSpPr>
            <p:spPr>
              <a:xfrm>
                <a:off x="3996919" y="2780773"/>
                <a:ext cx="169467" cy="777986"/>
              </a:xfrm>
              <a:custGeom>
                <a:avLst/>
                <a:gdLst/>
                <a:ahLst/>
                <a:cxnLst/>
                <a:rect l="l" t="t" r="r" b="b"/>
                <a:pathLst>
                  <a:path w="8846" h="40610" extrusionOk="0">
                    <a:moveTo>
                      <a:pt x="1186" y="1"/>
                    </a:moveTo>
                    <a:cubicBezTo>
                      <a:pt x="790" y="943"/>
                      <a:pt x="0" y="1520"/>
                      <a:pt x="334" y="2645"/>
                    </a:cubicBezTo>
                    <a:cubicBezTo>
                      <a:pt x="730" y="3922"/>
                      <a:pt x="2006" y="4864"/>
                      <a:pt x="1702" y="6353"/>
                    </a:cubicBezTo>
                    <a:cubicBezTo>
                      <a:pt x="1611" y="6809"/>
                      <a:pt x="1368" y="7235"/>
                      <a:pt x="1277" y="7691"/>
                    </a:cubicBezTo>
                    <a:cubicBezTo>
                      <a:pt x="1094" y="8602"/>
                      <a:pt x="1520" y="9514"/>
                      <a:pt x="1945" y="10335"/>
                    </a:cubicBezTo>
                    <a:cubicBezTo>
                      <a:pt x="2523" y="11490"/>
                      <a:pt x="3131" y="12675"/>
                      <a:pt x="3708" y="13831"/>
                    </a:cubicBezTo>
                    <a:cubicBezTo>
                      <a:pt x="4134" y="14560"/>
                      <a:pt x="4407" y="15381"/>
                      <a:pt x="4559" y="16201"/>
                    </a:cubicBezTo>
                    <a:cubicBezTo>
                      <a:pt x="4833" y="18633"/>
                      <a:pt x="2614" y="21034"/>
                      <a:pt x="3435" y="23344"/>
                    </a:cubicBezTo>
                    <a:cubicBezTo>
                      <a:pt x="2280" y="23739"/>
                      <a:pt x="1459" y="24712"/>
                      <a:pt x="1186" y="25867"/>
                    </a:cubicBezTo>
                    <a:cubicBezTo>
                      <a:pt x="1854" y="26475"/>
                      <a:pt x="1672" y="27509"/>
                      <a:pt x="1338" y="28299"/>
                    </a:cubicBezTo>
                    <a:cubicBezTo>
                      <a:pt x="973" y="29119"/>
                      <a:pt x="486" y="29910"/>
                      <a:pt x="578" y="30791"/>
                    </a:cubicBezTo>
                    <a:cubicBezTo>
                      <a:pt x="790" y="32645"/>
                      <a:pt x="3587" y="33618"/>
                      <a:pt x="3283" y="35442"/>
                    </a:cubicBezTo>
                    <a:cubicBezTo>
                      <a:pt x="3192" y="35807"/>
                      <a:pt x="3070" y="36171"/>
                      <a:pt x="2918" y="36536"/>
                    </a:cubicBezTo>
                    <a:cubicBezTo>
                      <a:pt x="2432" y="37691"/>
                      <a:pt x="2584" y="39028"/>
                      <a:pt x="3252" y="40092"/>
                    </a:cubicBezTo>
                    <a:cubicBezTo>
                      <a:pt x="3374" y="40244"/>
                      <a:pt x="3465" y="40427"/>
                      <a:pt x="3496" y="40609"/>
                    </a:cubicBezTo>
                    <a:cubicBezTo>
                      <a:pt x="3769" y="40366"/>
                      <a:pt x="3891" y="40001"/>
                      <a:pt x="3830" y="39636"/>
                    </a:cubicBezTo>
                    <a:cubicBezTo>
                      <a:pt x="3739" y="39484"/>
                      <a:pt x="3617" y="39393"/>
                      <a:pt x="3617" y="39150"/>
                    </a:cubicBezTo>
                    <a:cubicBezTo>
                      <a:pt x="3587" y="38937"/>
                      <a:pt x="3800" y="38785"/>
                      <a:pt x="3982" y="38664"/>
                    </a:cubicBezTo>
                    <a:lnTo>
                      <a:pt x="5167" y="37934"/>
                    </a:lnTo>
                    <a:cubicBezTo>
                      <a:pt x="4377" y="36870"/>
                      <a:pt x="4985" y="35351"/>
                      <a:pt x="5623" y="34196"/>
                    </a:cubicBezTo>
                    <a:cubicBezTo>
                      <a:pt x="3830" y="33831"/>
                      <a:pt x="2249" y="32737"/>
                      <a:pt x="1277" y="31156"/>
                    </a:cubicBezTo>
                    <a:cubicBezTo>
                      <a:pt x="1672" y="30670"/>
                      <a:pt x="1915" y="30092"/>
                      <a:pt x="2006" y="29484"/>
                    </a:cubicBezTo>
                    <a:lnTo>
                      <a:pt x="2219" y="28572"/>
                    </a:lnTo>
                    <a:cubicBezTo>
                      <a:pt x="2432" y="27843"/>
                      <a:pt x="2523" y="27083"/>
                      <a:pt x="2462" y="26353"/>
                    </a:cubicBezTo>
                    <a:lnTo>
                      <a:pt x="2462" y="26353"/>
                    </a:lnTo>
                    <a:cubicBezTo>
                      <a:pt x="2555" y="26386"/>
                      <a:pt x="2647" y="26401"/>
                      <a:pt x="2739" y="26401"/>
                    </a:cubicBezTo>
                    <a:cubicBezTo>
                      <a:pt x="3249" y="26401"/>
                      <a:pt x="3733" y="25941"/>
                      <a:pt x="4043" y="25502"/>
                    </a:cubicBezTo>
                    <a:cubicBezTo>
                      <a:pt x="4407" y="24955"/>
                      <a:pt x="4742" y="24317"/>
                      <a:pt x="5380" y="24135"/>
                    </a:cubicBezTo>
                    <a:cubicBezTo>
                      <a:pt x="4803" y="23557"/>
                      <a:pt x="4985" y="22524"/>
                      <a:pt x="5532" y="21916"/>
                    </a:cubicBezTo>
                    <a:cubicBezTo>
                      <a:pt x="6140" y="21369"/>
                      <a:pt x="6930" y="21034"/>
                      <a:pt x="7751" y="20943"/>
                    </a:cubicBezTo>
                    <a:cubicBezTo>
                      <a:pt x="7204" y="20670"/>
                      <a:pt x="7538" y="19879"/>
                      <a:pt x="7933" y="19454"/>
                    </a:cubicBezTo>
                    <a:cubicBezTo>
                      <a:pt x="8359" y="19028"/>
                      <a:pt x="8845" y="18390"/>
                      <a:pt x="8420" y="17964"/>
                    </a:cubicBezTo>
                    <a:cubicBezTo>
                      <a:pt x="8329" y="17812"/>
                      <a:pt x="8146" y="17721"/>
                      <a:pt x="8025" y="17569"/>
                    </a:cubicBezTo>
                    <a:cubicBezTo>
                      <a:pt x="7903" y="17356"/>
                      <a:pt x="7933" y="17083"/>
                      <a:pt x="7873" y="16840"/>
                    </a:cubicBezTo>
                    <a:cubicBezTo>
                      <a:pt x="7660" y="16171"/>
                      <a:pt x="6596" y="15989"/>
                      <a:pt x="6566" y="15320"/>
                    </a:cubicBezTo>
                    <a:cubicBezTo>
                      <a:pt x="6566" y="14955"/>
                      <a:pt x="6839" y="14651"/>
                      <a:pt x="6748" y="14317"/>
                    </a:cubicBezTo>
                    <a:cubicBezTo>
                      <a:pt x="6687" y="14134"/>
                      <a:pt x="6596" y="13982"/>
                      <a:pt x="6444" y="13891"/>
                    </a:cubicBezTo>
                    <a:cubicBezTo>
                      <a:pt x="5563" y="13162"/>
                      <a:pt x="4438" y="12584"/>
                      <a:pt x="4012" y="11520"/>
                    </a:cubicBezTo>
                    <a:cubicBezTo>
                      <a:pt x="3830" y="11065"/>
                      <a:pt x="3800" y="10517"/>
                      <a:pt x="3556" y="10092"/>
                    </a:cubicBezTo>
                    <a:cubicBezTo>
                      <a:pt x="3131" y="9362"/>
                      <a:pt x="2097" y="8846"/>
                      <a:pt x="2310" y="8055"/>
                    </a:cubicBezTo>
                    <a:cubicBezTo>
                      <a:pt x="2401" y="7782"/>
                      <a:pt x="2614" y="7539"/>
                      <a:pt x="2614" y="7235"/>
                    </a:cubicBezTo>
                    <a:cubicBezTo>
                      <a:pt x="2584" y="6961"/>
                      <a:pt x="2493" y="6718"/>
                      <a:pt x="2371" y="6505"/>
                    </a:cubicBezTo>
                    <a:cubicBezTo>
                      <a:pt x="2097" y="5806"/>
                      <a:pt x="2493" y="5016"/>
                      <a:pt x="2401" y="4347"/>
                    </a:cubicBezTo>
                    <a:cubicBezTo>
                      <a:pt x="2280" y="3648"/>
                      <a:pt x="1702" y="3162"/>
                      <a:pt x="1520" y="2523"/>
                    </a:cubicBezTo>
                    <a:cubicBezTo>
                      <a:pt x="1307" y="1672"/>
                      <a:pt x="1733" y="852"/>
                      <a:pt x="20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16" name="Google Shape;2716;p84"/>
            <p:cNvGrpSpPr/>
            <p:nvPr/>
          </p:nvGrpSpPr>
          <p:grpSpPr>
            <a:xfrm rot="10800000">
              <a:off x="7801938" y="3332571"/>
              <a:ext cx="1184869" cy="1061580"/>
              <a:chOff x="3996325" y="2780773"/>
              <a:chExt cx="989370" cy="955001"/>
            </a:xfrm>
          </p:grpSpPr>
          <p:sp>
            <p:nvSpPr>
              <p:cNvPr id="2717" name="Google Shape;2717;p84"/>
              <p:cNvSpPr/>
              <p:nvPr/>
            </p:nvSpPr>
            <p:spPr>
              <a:xfrm>
                <a:off x="3996325" y="2780773"/>
                <a:ext cx="989370" cy="955001"/>
              </a:xfrm>
              <a:custGeom>
                <a:avLst/>
                <a:gdLst/>
                <a:ahLst/>
                <a:cxnLst/>
                <a:rect l="l" t="t" r="r" b="b"/>
                <a:pathLst>
                  <a:path w="51644" h="49850" extrusionOk="0">
                    <a:moveTo>
                      <a:pt x="1186" y="1"/>
                    </a:moveTo>
                    <a:cubicBezTo>
                      <a:pt x="791" y="912"/>
                      <a:pt x="1" y="1520"/>
                      <a:pt x="335" y="2645"/>
                    </a:cubicBezTo>
                    <a:cubicBezTo>
                      <a:pt x="730" y="3922"/>
                      <a:pt x="2007" y="4864"/>
                      <a:pt x="1703" y="6323"/>
                    </a:cubicBezTo>
                    <a:cubicBezTo>
                      <a:pt x="1612" y="6809"/>
                      <a:pt x="1369" y="7235"/>
                      <a:pt x="1277" y="7691"/>
                    </a:cubicBezTo>
                    <a:cubicBezTo>
                      <a:pt x="1095" y="8602"/>
                      <a:pt x="1520" y="9514"/>
                      <a:pt x="1946" y="10335"/>
                    </a:cubicBezTo>
                    <a:cubicBezTo>
                      <a:pt x="2524" y="11490"/>
                      <a:pt x="3131" y="12675"/>
                      <a:pt x="3709" y="13831"/>
                    </a:cubicBezTo>
                    <a:cubicBezTo>
                      <a:pt x="4135" y="14560"/>
                      <a:pt x="4408" y="15381"/>
                      <a:pt x="4560" y="16201"/>
                    </a:cubicBezTo>
                    <a:cubicBezTo>
                      <a:pt x="4834" y="18633"/>
                      <a:pt x="2615" y="21034"/>
                      <a:pt x="3435" y="23344"/>
                    </a:cubicBezTo>
                    <a:cubicBezTo>
                      <a:pt x="2311" y="23739"/>
                      <a:pt x="1460" y="24682"/>
                      <a:pt x="1217" y="25867"/>
                    </a:cubicBezTo>
                    <a:cubicBezTo>
                      <a:pt x="1855" y="26475"/>
                      <a:pt x="1672" y="27509"/>
                      <a:pt x="1338" y="28299"/>
                    </a:cubicBezTo>
                    <a:cubicBezTo>
                      <a:pt x="1004" y="29119"/>
                      <a:pt x="487" y="29910"/>
                      <a:pt x="578" y="30791"/>
                    </a:cubicBezTo>
                    <a:cubicBezTo>
                      <a:pt x="791" y="32645"/>
                      <a:pt x="3587" y="33618"/>
                      <a:pt x="3283" y="35442"/>
                    </a:cubicBezTo>
                    <a:cubicBezTo>
                      <a:pt x="3192" y="35807"/>
                      <a:pt x="3071" y="36171"/>
                      <a:pt x="2919" y="36536"/>
                    </a:cubicBezTo>
                    <a:cubicBezTo>
                      <a:pt x="2432" y="37691"/>
                      <a:pt x="2584" y="39028"/>
                      <a:pt x="3253" y="40092"/>
                    </a:cubicBezTo>
                    <a:cubicBezTo>
                      <a:pt x="3375" y="40244"/>
                      <a:pt x="3466" y="40396"/>
                      <a:pt x="3496" y="40609"/>
                    </a:cubicBezTo>
                    <a:cubicBezTo>
                      <a:pt x="3496" y="40609"/>
                      <a:pt x="3496" y="40639"/>
                      <a:pt x="3496" y="40639"/>
                    </a:cubicBezTo>
                    <a:cubicBezTo>
                      <a:pt x="3496" y="40852"/>
                      <a:pt x="3405" y="41065"/>
                      <a:pt x="3253" y="41217"/>
                    </a:cubicBezTo>
                    <a:lnTo>
                      <a:pt x="1824" y="43101"/>
                    </a:lnTo>
                    <a:cubicBezTo>
                      <a:pt x="2463" y="43162"/>
                      <a:pt x="2858" y="43861"/>
                      <a:pt x="2949" y="44500"/>
                    </a:cubicBezTo>
                    <a:cubicBezTo>
                      <a:pt x="3071" y="45108"/>
                      <a:pt x="3071" y="45807"/>
                      <a:pt x="3435" y="46323"/>
                    </a:cubicBezTo>
                    <a:cubicBezTo>
                      <a:pt x="3679" y="46688"/>
                      <a:pt x="4043" y="46901"/>
                      <a:pt x="4256" y="47326"/>
                    </a:cubicBezTo>
                    <a:cubicBezTo>
                      <a:pt x="4469" y="47782"/>
                      <a:pt x="4347" y="48299"/>
                      <a:pt x="4438" y="48785"/>
                    </a:cubicBezTo>
                    <a:cubicBezTo>
                      <a:pt x="4530" y="49181"/>
                      <a:pt x="4682" y="49545"/>
                      <a:pt x="4955" y="49849"/>
                    </a:cubicBezTo>
                    <a:lnTo>
                      <a:pt x="51643" y="49849"/>
                    </a:lnTo>
                    <a:lnTo>
                      <a:pt x="516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84"/>
              <p:cNvSpPr/>
              <p:nvPr/>
            </p:nvSpPr>
            <p:spPr>
              <a:xfrm>
                <a:off x="3996919" y="2780773"/>
                <a:ext cx="169467" cy="777986"/>
              </a:xfrm>
              <a:custGeom>
                <a:avLst/>
                <a:gdLst/>
                <a:ahLst/>
                <a:cxnLst/>
                <a:rect l="l" t="t" r="r" b="b"/>
                <a:pathLst>
                  <a:path w="8846" h="40610" extrusionOk="0">
                    <a:moveTo>
                      <a:pt x="1186" y="1"/>
                    </a:moveTo>
                    <a:cubicBezTo>
                      <a:pt x="790" y="943"/>
                      <a:pt x="0" y="1520"/>
                      <a:pt x="334" y="2645"/>
                    </a:cubicBezTo>
                    <a:cubicBezTo>
                      <a:pt x="730" y="3922"/>
                      <a:pt x="2006" y="4864"/>
                      <a:pt x="1702" y="6353"/>
                    </a:cubicBezTo>
                    <a:cubicBezTo>
                      <a:pt x="1611" y="6809"/>
                      <a:pt x="1368" y="7235"/>
                      <a:pt x="1277" y="7691"/>
                    </a:cubicBezTo>
                    <a:cubicBezTo>
                      <a:pt x="1094" y="8602"/>
                      <a:pt x="1520" y="9514"/>
                      <a:pt x="1945" y="10335"/>
                    </a:cubicBezTo>
                    <a:cubicBezTo>
                      <a:pt x="2523" y="11490"/>
                      <a:pt x="3131" y="12675"/>
                      <a:pt x="3708" y="13831"/>
                    </a:cubicBezTo>
                    <a:cubicBezTo>
                      <a:pt x="4134" y="14560"/>
                      <a:pt x="4407" y="15381"/>
                      <a:pt x="4559" y="16201"/>
                    </a:cubicBezTo>
                    <a:cubicBezTo>
                      <a:pt x="4833" y="18633"/>
                      <a:pt x="2614" y="21034"/>
                      <a:pt x="3435" y="23344"/>
                    </a:cubicBezTo>
                    <a:cubicBezTo>
                      <a:pt x="2280" y="23739"/>
                      <a:pt x="1459" y="24712"/>
                      <a:pt x="1186" y="25867"/>
                    </a:cubicBezTo>
                    <a:cubicBezTo>
                      <a:pt x="1854" y="26475"/>
                      <a:pt x="1672" y="27509"/>
                      <a:pt x="1338" y="28299"/>
                    </a:cubicBezTo>
                    <a:cubicBezTo>
                      <a:pt x="973" y="29119"/>
                      <a:pt x="486" y="29910"/>
                      <a:pt x="578" y="30791"/>
                    </a:cubicBezTo>
                    <a:cubicBezTo>
                      <a:pt x="790" y="32645"/>
                      <a:pt x="3587" y="33618"/>
                      <a:pt x="3283" y="35442"/>
                    </a:cubicBezTo>
                    <a:cubicBezTo>
                      <a:pt x="3192" y="35807"/>
                      <a:pt x="3070" y="36171"/>
                      <a:pt x="2918" y="36536"/>
                    </a:cubicBezTo>
                    <a:cubicBezTo>
                      <a:pt x="2432" y="37691"/>
                      <a:pt x="2584" y="39028"/>
                      <a:pt x="3252" y="40092"/>
                    </a:cubicBezTo>
                    <a:cubicBezTo>
                      <a:pt x="3374" y="40244"/>
                      <a:pt x="3465" y="40427"/>
                      <a:pt x="3496" y="40609"/>
                    </a:cubicBezTo>
                    <a:cubicBezTo>
                      <a:pt x="3769" y="40366"/>
                      <a:pt x="3891" y="40001"/>
                      <a:pt x="3830" y="39636"/>
                    </a:cubicBezTo>
                    <a:cubicBezTo>
                      <a:pt x="3739" y="39484"/>
                      <a:pt x="3617" y="39393"/>
                      <a:pt x="3617" y="39150"/>
                    </a:cubicBezTo>
                    <a:cubicBezTo>
                      <a:pt x="3587" y="38937"/>
                      <a:pt x="3800" y="38785"/>
                      <a:pt x="3982" y="38664"/>
                    </a:cubicBezTo>
                    <a:lnTo>
                      <a:pt x="5167" y="37934"/>
                    </a:lnTo>
                    <a:cubicBezTo>
                      <a:pt x="4377" y="36870"/>
                      <a:pt x="4985" y="35351"/>
                      <a:pt x="5623" y="34196"/>
                    </a:cubicBezTo>
                    <a:cubicBezTo>
                      <a:pt x="3830" y="33831"/>
                      <a:pt x="2249" y="32737"/>
                      <a:pt x="1277" y="31156"/>
                    </a:cubicBezTo>
                    <a:cubicBezTo>
                      <a:pt x="1672" y="30670"/>
                      <a:pt x="1915" y="30092"/>
                      <a:pt x="2006" y="29484"/>
                    </a:cubicBezTo>
                    <a:lnTo>
                      <a:pt x="2219" y="28572"/>
                    </a:lnTo>
                    <a:cubicBezTo>
                      <a:pt x="2432" y="27843"/>
                      <a:pt x="2523" y="27083"/>
                      <a:pt x="2462" y="26353"/>
                    </a:cubicBezTo>
                    <a:lnTo>
                      <a:pt x="2462" y="26353"/>
                    </a:lnTo>
                    <a:cubicBezTo>
                      <a:pt x="2555" y="26386"/>
                      <a:pt x="2647" y="26401"/>
                      <a:pt x="2739" y="26401"/>
                    </a:cubicBezTo>
                    <a:cubicBezTo>
                      <a:pt x="3249" y="26401"/>
                      <a:pt x="3733" y="25941"/>
                      <a:pt x="4043" y="25502"/>
                    </a:cubicBezTo>
                    <a:cubicBezTo>
                      <a:pt x="4407" y="24955"/>
                      <a:pt x="4742" y="24317"/>
                      <a:pt x="5380" y="24135"/>
                    </a:cubicBezTo>
                    <a:cubicBezTo>
                      <a:pt x="4803" y="23557"/>
                      <a:pt x="4985" y="22524"/>
                      <a:pt x="5532" y="21916"/>
                    </a:cubicBezTo>
                    <a:cubicBezTo>
                      <a:pt x="6140" y="21369"/>
                      <a:pt x="6930" y="21034"/>
                      <a:pt x="7751" y="20943"/>
                    </a:cubicBezTo>
                    <a:cubicBezTo>
                      <a:pt x="7204" y="20670"/>
                      <a:pt x="7538" y="19879"/>
                      <a:pt x="7933" y="19454"/>
                    </a:cubicBezTo>
                    <a:cubicBezTo>
                      <a:pt x="8359" y="19028"/>
                      <a:pt x="8845" y="18390"/>
                      <a:pt x="8420" y="17964"/>
                    </a:cubicBezTo>
                    <a:cubicBezTo>
                      <a:pt x="8329" y="17812"/>
                      <a:pt x="8146" y="17721"/>
                      <a:pt x="8025" y="17569"/>
                    </a:cubicBezTo>
                    <a:cubicBezTo>
                      <a:pt x="7903" y="17356"/>
                      <a:pt x="7933" y="17083"/>
                      <a:pt x="7873" y="16840"/>
                    </a:cubicBezTo>
                    <a:cubicBezTo>
                      <a:pt x="7660" y="16171"/>
                      <a:pt x="6596" y="15989"/>
                      <a:pt x="6566" y="15320"/>
                    </a:cubicBezTo>
                    <a:cubicBezTo>
                      <a:pt x="6566" y="14955"/>
                      <a:pt x="6839" y="14651"/>
                      <a:pt x="6748" y="14317"/>
                    </a:cubicBezTo>
                    <a:cubicBezTo>
                      <a:pt x="6687" y="14134"/>
                      <a:pt x="6596" y="13982"/>
                      <a:pt x="6444" y="13891"/>
                    </a:cubicBezTo>
                    <a:cubicBezTo>
                      <a:pt x="5563" y="13162"/>
                      <a:pt x="4438" y="12584"/>
                      <a:pt x="4012" y="11520"/>
                    </a:cubicBezTo>
                    <a:cubicBezTo>
                      <a:pt x="3830" y="11065"/>
                      <a:pt x="3800" y="10517"/>
                      <a:pt x="3556" y="10092"/>
                    </a:cubicBezTo>
                    <a:cubicBezTo>
                      <a:pt x="3131" y="9362"/>
                      <a:pt x="2097" y="8846"/>
                      <a:pt x="2310" y="8055"/>
                    </a:cubicBezTo>
                    <a:cubicBezTo>
                      <a:pt x="2401" y="7782"/>
                      <a:pt x="2614" y="7539"/>
                      <a:pt x="2614" y="7235"/>
                    </a:cubicBezTo>
                    <a:cubicBezTo>
                      <a:pt x="2584" y="6961"/>
                      <a:pt x="2493" y="6718"/>
                      <a:pt x="2371" y="6505"/>
                    </a:cubicBezTo>
                    <a:cubicBezTo>
                      <a:pt x="2097" y="5806"/>
                      <a:pt x="2493" y="5016"/>
                      <a:pt x="2401" y="4347"/>
                    </a:cubicBezTo>
                    <a:cubicBezTo>
                      <a:pt x="2280" y="3648"/>
                      <a:pt x="1702" y="3162"/>
                      <a:pt x="1520" y="2523"/>
                    </a:cubicBezTo>
                    <a:cubicBezTo>
                      <a:pt x="1307" y="1672"/>
                      <a:pt x="1733" y="852"/>
                      <a:pt x="20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719" name="Google Shape;2719;p84"/>
          <p:cNvGrpSpPr/>
          <p:nvPr/>
        </p:nvGrpSpPr>
        <p:grpSpPr>
          <a:xfrm>
            <a:off x="4747412" y="3179501"/>
            <a:ext cx="2269671" cy="1136633"/>
            <a:chOff x="6717136" y="3332571"/>
            <a:chExt cx="2269671" cy="1061580"/>
          </a:xfrm>
        </p:grpSpPr>
        <p:grpSp>
          <p:nvGrpSpPr>
            <p:cNvPr id="2720" name="Google Shape;2720;p84"/>
            <p:cNvGrpSpPr/>
            <p:nvPr/>
          </p:nvGrpSpPr>
          <p:grpSpPr>
            <a:xfrm rot="10800000">
              <a:off x="6717136" y="3332571"/>
              <a:ext cx="1462783" cy="1061580"/>
              <a:chOff x="3996325" y="2780773"/>
              <a:chExt cx="989370" cy="955001"/>
            </a:xfrm>
          </p:grpSpPr>
          <p:sp>
            <p:nvSpPr>
              <p:cNvPr id="2721" name="Google Shape;2721;p84"/>
              <p:cNvSpPr/>
              <p:nvPr/>
            </p:nvSpPr>
            <p:spPr>
              <a:xfrm>
                <a:off x="3996325" y="2780773"/>
                <a:ext cx="989370" cy="955001"/>
              </a:xfrm>
              <a:custGeom>
                <a:avLst/>
                <a:gdLst/>
                <a:ahLst/>
                <a:cxnLst/>
                <a:rect l="l" t="t" r="r" b="b"/>
                <a:pathLst>
                  <a:path w="51644" h="49850" extrusionOk="0">
                    <a:moveTo>
                      <a:pt x="1186" y="1"/>
                    </a:moveTo>
                    <a:cubicBezTo>
                      <a:pt x="791" y="912"/>
                      <a:pt x="1" y="1520"/>
                      <a:pt x="335" y="2645"/>
                    </a:cubicBezTo>
                    <a:cubicBezTo>
                      <a:pt x="730" y="3922"/>
                      <a:pt x="2007" y="4864"/>
                      <a:pt x="1703" y="6323"/>
                    </a:cubicBezTo>
                    <a:cubicBezTo>
                      <a:pt x="1612" y="6809"/>
                      <a:pt x="1369" y="7235"/>
                      <a:pt x="1277" y="7691"/>
                    </a:cubicBezTo>
                    <a:cubicBezTo>
                      <a:pt x="1095" y="8602"/>
                      <a:pt x="1520" y="9514"/>
                      <a:pt x="1946" y="10335"/>
                    </a:cubicBezTo>
                    <a:cubicBezTo>
                      <a:pt x="2524" y="11490"/>
                      <a:pt x="3131" y="12675"/>
                      <a:pt x="3709" y="13831"/>
                    </a:cubicBezTo>
                    <a:cubicBezTo>
                      <a:pt x="4135" y="14560"/>
                      <a:pt x="4408" y="15381"/>
                      <a:pt x="4560" y="16201"/>
                    </a:cubicBezTo>
                    <a:cubicBezTo>
                      <a:pt x="4834" y="18633"/>
                      <a:pt x="2615" y="21034"/>
                      <a:pt x="3435" y="23344"/>
                    </a:cubicBezTo>
                    <a:cubicBezTo>
                      <a:pt x="2311" y="23739"/>
                      <a:pt x="1460" y="24682"/>
                      <a:pt x="1217" y="25867"/>
                    </a:cubicBezTo>
                    <a:cubicBezTo>
                      <a:pt x="1855" y="26475"/>
                      <a:pt x="1672" y="27509"/>
                      <a:pt x="1338" y="28299"/>
                    </a:cubicBezTo>
                    <a:cubicBezTo>
                      <a:pt x="1004" y="29119"/>
                      <a:pt x="487" y="29910"/>
                      <a:pt x="578" y="30791"/>
                    </a:cubicBezTo>
                    <a:cubicBezTo>
                      <a:pt x="791" y="32645"/>
                      <a:pt x="3587" y="33618"/>
                      <a:pt x="3283" y="35442"/>
                    </a:cubicBezTo>
                    <a:cubicBezTo>
                      <a:pt x="3192" y="35807"/>
                      <a:pt x="3071" y="36171"/>
                      <a:pt x="2919" y="36536"/>
                    </a:cubicBezTo>
                    <a:cubicBezTo>
                      <a:pt x="2432" y="37691"/>
                      <a:pt x="2584" y="39028"/>
                      <a:pt x="3253" y="40092"/>
                    </a:cubicBezTo>
                    <a:cubicBezTo>
                      <a:pt x="3375" y="40244"/>
                      <a:pt x="3466" y="40396"/>
                      <a:pt x="3496" y="40609"/>
                    </a:cubicBezTo>
                    <a:cubicBezTo>
                      <a:pt x="3496" y="40609"/>
                      <a:pt x="3496" y="40639"/>
                      <a:pt x="3496" y="40639"/>
                    </a:cubicBezTo>
                    <a:cubicBezTo>
                      <a:pt x="3496" y="40852"/>
                      <a:pt x="3405" y="41065"/>
                      <a:pt x="3253" y="41217"/>
                    </a:cubicBezTo>
                    <a:lnTo>
                      <a:pt x="1824" y="43101"/>
                    </a:lnTo>
                    <a:cubicBezTo>
                      <a:pt x="2463" y="43162"/>
                      <a:pt x="2858" y="43861"/>
                      <a:pt x="2949" y="44500"/>
                    </a:cubicBezTo>
                    <a:cubicBezTo>
                      <a:pt x="3071" y="45108"/>
                      <a:pt x="3071" y="45807"/>
                      <a:pt x="3435" y="46323"/>
                    </a:cubicBezTo>
                    <a:cubicBezTo>
                      <a:pt x="3679" y="46688"/>
                      <a:pt x="4043" y="46901"/>
                      <a:pt x="4256" y="47326"/>
                    </a:cubicBezTo>
                    <a:cubicBezTo>
                      <a:pt x="4469" y="47782"/>
                      <a:pt x="4347" y="48299"/>
                      <a:pt x="4438" y="48785"/>
                    </a:cubicBezTo>
                    <a:cubicBezTo>
                      <a:pt x="4530" y="49181"/>
                      <a:pt x="4682" y="49545"/>
                      <a:pt x="4955" y="49849"/>
                    </a:cubicBezTo>
                    <a:lnTo>
                      <a:pt x="51643" y="49849"/>
                    </a:lnTo>
                    <a:lnTo>
                      <a:pt x="516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84"/>
              <p:cNvSpPr/>
              <p:nvPr/>
            </p:nvSpPr>
            <p:spPr>
              <a:xfrm>
                <a:off x="3996919" y="2780773"/>
                <a:ext cx="169467" cy="777986"/>
              </a:xfrm>
              <a:custGeom>
                <a:avLst/>
                <a:gdLst/>
                <a:ahLst/>
                <a:cxnLst/>
                <a:rect l="l" t="t" r="r" b="b"/>
                <a:pathLst>
                  <a:path w="8846" h="40610" extrusionOk="0">
                    <a:moveTo>
                      <a:pt x="1186" y="1"/>
                    </a:moveTo>
                    <a:cubicBezTo>
                      <a:pt x="790" y="943"/>
                      <a:pt x="0" y="1520"/>
                      <a:pt x="334" y="2645"/>
                    </a:cubicBezTo>
                    <a:cubicBezTo>
                      <a:pt x="730" y="3922"/>
                      <a:pt x="2006" y="4864"/>
                      <a:pt x="1702" y="6353"/>
                    </a:cubicBezTo>
                    <a:cubicBezTo>
                      <a:pt x="1611" y="6809"/>
                      <a:pt x="1368" y="7235"/>
                      <a:pt x="1277" y="7691"/>
                    </a:cubicBezTo>
                    <a:cubicBezTo>
                      <a:pt x="1094" y="8602"/>
                      <a:pt x="1520" y="9514"/>
                      <a:pt x="1945" y="10335"/>
                    </a:cubicBezTo>
                    <a:cubicBezTo>
                      <a:pt x="2523" y="11490"/>
                      <a:pt x="3131" y="12675"/>
                      <a:pt x="3708" y="13831"/>
                    </a:cubicBezTo>
                    <a:cubicBezTo>
                      <a:pt x="4134" y="14560"/>
                      <a:pt x="4407" y="15381"/>
                      <a:pt x="4559" y="16201"/>
                    </a:cubicBezTo>
                    <a:cubicBezTo>
                      <a:pt x="4833" y="18633"/>
                      <a:pt x="2614" y="21034"/>
                      <a:pt x="3435" y="23344"/>
                    </a:cubicBezTo>
                    <a:cubicBezTo>
                      <a:pt x="2280" y="23739"/>
                      <a:pt x="1459" y="24712"/>
                      <a:pt x="1186" y="25867"/>
                    </a:cubicBezTo>
                    <a:cubicBezTo>
                      <a:pt x="1854" y="26475"/>
                      <a:pt x="1672" y="27509"/>
                      <a:pt x="1338" y="28299"/>
                    </a:cubicBezTo>
                    <a:cubicBezTo>
                      <a:pt x="973" y="29119"/>
                      <a:pt x="486" y="29910"/>
                      <a:pt x="578" y="30791"/>
                    </a:cubicBezTo>
                    <a:cubicBezTo>
                      <a:pt x="790" y="32645"/>
                      <a:pt x="3587" y="33618"/>
                      <a:pt x="3283" y="35442"/>
                    </a:cubicBezTo>
                    <a:cubicBezTo>
                      <a:pt x="3192" y="35807"/>
                      <a:pt x="3070" y="36171"/>
                      <a:pt x="2918" y="36536"/>
                    </a:cubicBezTo>
                    <a:cubicBezTo>
                      <a:pt x="2432" y="37691"/>
                      <a:pt x="2584" y="39028"/>
                      <a:pt x="3252" y="40092"/>
                    </a:cubicBezTo>
                    <a:cubicBezTo>
                      <a:pt x="3374" y="40244"/>
                      <a:pt x="3465" y="40427"/>
                      <a:pt x="3496" y="40609"/>
                    </a:cubicBezTo>
                    <a:cubicBezTo>
                      <a:pt x="3769" y="40366"/>
                      <a:pt x="3891" y="40001"/>
                      <a:pt x="3830" y="39636"/>
                    </a:cubicBezTo>
                    <a:cubicBezTo>
                      <a:pt x="3739" y="39484"/>
                      <a:pt x="3617" y="39393"/>
                      <a:pt x="3617" y="39150"/>
                    </a:cubicBezTo>
                    <a:cubicBezTo>
                      <a:pt x="3587" y="38937"/>
                      <a:pt x="3800" y="38785"/>
                      <a:pt x="3982" y="38664"/>
                    </a:cubicBezTo>
                    <a:lnTo>
                      <a:pt x="5167" y="37934"/>
                    </a:lnTo>
                    <a:cubicBezTo>
                      <a:pt x="4377" y="36870"/>
                      <a:pt x="4985" y="35351"/>
                      <a:pt x="5623" y="34196"/>
                    </a:cubicBezTo>
                    <a:cubicBezTo>
                      <a:pt x="3830" y="33831"/>
                      <a:pt x="2249" y="32737"/>
                      <a:pt x="1277" y="31156"/>
                    </a:cubicBezTo>
                    <a:cubicBezTo>
                      <a:pt x="1672" y="30670"/>
                      <a:pt x="1915" y="30092"/>
                      <a:pt x="2006" y="29484"/>
                    </a:cubicBezTo>
                    <a:lnTo>
                      <a:pt x="2219" y="28572"/>
                    </a:lnTo>
                    <a:cubicBezTo>
                      <a:pt x="2432" y="27843"/>
                      <a:pt x="2523" y="27083"/>
                      <a:pt x="2462" y="26353"/>
                    </a:cubicBezTo>
                    <a:lnTo>
                      <a:pt x="2462" y="26353"/>
                    </a:lnTo>
                    <a:cubicBezTo>
                      <a:pt x="2555" y="26386"/>
                      <a:pt x="2647" y="26401"/>
                      <a:pt x="2739" y="26401"/>
                    </a:cubicBezTo>
                    <a:cubicBezTo>
                      <a:pt x="3249" y="26401"/>
                      <a:pt x="3733" y="25941"/>
                      <a:pt x="4043" y="25502"/>
                    </a:cubicBezTo>
                    <a:cubicBezTo>
                      <a:pt x="4407" y="24955"/>
                      <a:pt x="4742" y="24317"/>
                      <a:pt x="5380" y="24135"/>
                    </a:cubicBezTo>
                    <a:cubicBezTo>
                      <a:pt x="4803" y="23557"/>
                      <a:pt x="4985" y="22524"/>
                      <a:pt x="5532" y="21916"/>
                    </a:cubicBezTo>
                    <a:cubicBezTo>
                      <a:pt x="6140" y="21369"/>
                      <a:pt x="6930" y="21034"/>
                      <a:pt x="7751" y="20943"/>
                    </a:cubicBezTo>
                    <a:cubicBezTo>
                      <a:pt x="7204" y="20670"/>
                      <a:pt x="7538" y="19879"/>
                      <a:pt x="7933" y="19454"/>
                    </a:cubicBezTo>
                    <a:cubicBezTo>
                      <a:pt x="8359" y="19028"/>
                      <a:pt x="8845" y="18390"/>
                      <a:pt x="8420" y="17964"/>
                    </a:cubicBezTo>
                    <a:cubicBezTo>
                      <a:pt x="8329" y="17812"/>
                      <a:pt x="8146" y="17721"/>
                      <a:pt x="8025" y="17569"/>
                    </a:cubicBezTo>
                    <a:cubicBezTo>
                      <a:pt x="7903" y="17356"/>
                      <a:pt x="7933" y="17083"/>
                      <a:pt x="7873" y="16840"/>
                    </a:cubicBezTo>
                    <a:cubicBezTo>
                      <a:pt x="7660" y="16171"/>
                      <a:pt x="6596" y="15989"/>
                      <a:pt x="6566" y="15320"/>
                    </a:cubicBezTo>
                    <a:cubicBezTo>
                      <a:pt x="6566" y="14955"/>
                      <a:pt x="6839" y="14651"/>
                      <a:pt x="6748" y="14317"/>
                    </a:cubicBezTo>
                    <a:cubicBezTo>
                      <a:pt x="6687" y="14134"/>
                      <a:pt x="6596" y="13982"/>
                      <a:pt x="6444" y="13891"/>
                    </a:cubicBezTo>
                    <a:cubicBezTo>
                      <a:pt x="5563" y="13162"/>
                      <a:pt x="4438" y="12584"/>
                      <a:pt x="4012" y="11520"/>
                    </a:cubicBezTo>
                    <a:cubicBezTo>
                      <a:pt x="3830" y="11065"/>
                      <a:pt x="3800" y="10517"/>
                      <a:pt x="3556" y="10092"/>
                    </a:cubicBezTo>
                    <a:cubicBezTo>
                      <a:pt x="3131" y="9362"/>
                      <a:pt x="2097" y="8846"/>
                      <a:pt x="2310" y="8055"/>
                    </a:cubicBezTo>
                    <a:cubicBezTo>
                      <a:pt x="2401" y="7782"/>
                      <a:pt x="2614" y="7539"/>
                      <a:pt x="2614" y="7235"/>
                    </a:cubicBezTo>
                    <a:cubicBezTo>
                      <a:pt x="2584" y="6961"/>
                      <a:pt x="2493" y="6718"/>
                      <a:pt x="2371" y="6505"/>
                    </a:cubicBezTo>
                    <a:cubicBezTo>
                      <a:pt x="2097" y="5806"/>
                      <a:pt x="2493" y="5016"/>
                      <a:pt x="2401" y="4347"/>
                    </a:cubicBezTo>
                    <a:cubicBezTo>
                      <a:pt x="2280" y="3648"/>
                      <a:pt x="1702" y="3162"/>
                      <a:pt x="1520" y="2523"/>
                    </a:cubicBezTo>
                    <a:cubicBezTo>
                      <a:pt x="1307" y="1672"/>
                      <a:pt x="1733" y="852"/>
                      <a:pt x="20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23" name="Google Shape;2723;p84"/>
            <p:cNvGrpSpPr/>
            <p:nvPr/>
          </p:nvGrpSpPr>
          <p:grpSpPr>
            <a:xfrm rot="10800000">
              <a:off x="7801938" y="3332571"/>
              <a:ext cx="1184869" cy="1061580"/>
              <a:chOff x="3996325" y="2780773"/>
              <a:chExt cx="989370" cy="955001"/>
            </a:xfrm>
          </p:grpSpPr>
          <p:sp>
            <p:nvSpPr>
              <p:cNvPr id="2724" name="Google Shape;2724;p84"/>
              <p:cNvSpPr/>
              <p:nvPr/>
            </p:nvSpPr>
            <p:spPr>
              <a:xfrm>
                <a:off x="3996325" y="2780773"/>
                <a:ext cx="989370" cy="955001"/>
              </a:xfrm>
              <a:custGeom>
                <a:avLst/>
                <a:gdLst/>
                <a:ahLst/>
                <a:cxnLst/>
                <a:rect l="l" t="t" r="r" b="b"/>
                <a:pathLst>
                  <a:path w="51644" h="49850" extrusionOk="0">
                    <a:moveTo>
                      <a:pt x="1186" y="1"/>
                    </a:moveTo>
                    <a:cubicBezTo>
                      <a:pt x="791" y="912"/>
                      <a:pt x="1" y="1520"/>
                      <a:pt x="335" y="2645"/>
                    </a:cubicBezTo>
                    <a:cubicBezTo>
                      <a:pt x="730" y="3922"/>
                      <a:pt x="2007" y="4864"/>
                      <a:pt x="1703" y="6323"/>
                    </a:cubicBezTo>
                    <a:cubicBezTo>
                      <a:pt x="1612" y="6809"/>
                      <a:pt x="1369" y="7235"/>
                      <a:pt x="1277" y="7691"/>
                    </a:cubicBezTo>
                    <a:cubicBezTo>
                      <a:pt x="1095" y="8602"/>
                      <a:pt x="1520" y="9514"/>
                      <a:pt x="1946" y="10335"/>
                    </a:cubicBezTo>
                    <a:cubicBezTo>
                      <a:pt x="2524" y="11490"/>
                      <a:pt x="3131" y="12675"/>
                      <a:pt x="3709" y="13831"/>
                    </a:cubicBezTo>
                    <a:cubicBezTo>
                      <a:pt x="4135" y="14560"/>
                      <a:pt x="4408" y="15381"/>
                      <a:pt x="4560" y="16201"/>
                    </a:cubicBezTo>
                    <a:cubicBezTo>
                      <a:pt x="4834" y="18633"/>
                      <a:pt x="2615" y="21034"/>
                      <a:pt x="3435" y="23344"/>
                    </a:cubicBezTo>
                    <a:cubicBezTo>
                      <a:pt x="2311" y="23739"/>
                      <a:pt x="1460" y="24682"/>
                      <a:pt x="1217" y="25867"/>
                    </a:cubicBezTo>
                    <a:cubicBezTo>
                      <a:pt x="1855" y="26475"/>
                      <a:pt x="1672" y="27509"/>
                      <a:pt x="1338" y="28299"/>
                    </a:cubicBezTo>
                    <a:cubicBezTo>
                      <a:pt x="1004" y="29119"/>
                      <a:pt x="487" y="29910"/>
                      <a:pt x="578" y="30791"/>
                    </a:cubicBezTo>
                    <a:cubicBezTo>
                      <a:pt x="791" y="32645"/>
                      <a:pt x="3587" y="33618"/>
                      <a:pt x="3283" y="35442"/>
                    </a:cubicBezTo>
                    <a:cubicBezTo>
                      <a:pt x="3192" y="35807"/>
                      <a:pt x="3071" y="36171"/>
                      <a:pt x="2919" y="36536"/>
                    </a:cubicBezTo>
                    <a:cubicBezTo>
                      <a:pt x="2432" y="37691"/>
                      <a:pt x="2584" y="39028"/>
                      <a:pt x="3253" y="40092"/>
                    </a:cubicBezTo>
                    <a:cubicBezTo>
                      <a:pt x="3375" y="40244"/>
                      <a:pt x="3466" y="40396"/>
                      <a:pt x="3496" y="40609"/>
                    </a:cubicBezTo>
                    <a:cubicBezTo>
                      <a:pt x="3496" y="40609"/>
                      <a:pt x="3496" y="40639"/>
                      <a:pt x="3496" y="40639"/>
                    </a:cubicBezTo>
                    <a:cubicBezTo>
                      <a:pt x="3496" y="40852"/>
                      <a:pt x="3405" y="41065"/>
                      <a:pt x="3253" y="41217"/>
                    </a:cubicBezTo>
                    <a:lnTo>
                      <a:pt x="1824" y="43101"/>
                    </a:lnTo>
                    <a:cubicBezTo>
                      <a:pt x="2463" y="43162"/>
                      <a:pt x="2858" y="43861"/>
                      <a:pt x="2949" y="44500"/>
                    </a:cubicBezTo>
                    <a:cubicBezTo>
                      <a:pt x="3071" y="45108"/>
                      <a:pt x="3071" y="45807"/>
                      <a:pt x="3435" y="46323"/>
                    </a:cubicBezTo>
                    <a:cubicBezTo>
                      <a:pt x="3679" y="46688"/>
                      <a:pt x="4043" y="46901"/>
                      <a:pt x="4256" y="47326"/>
                    </a:cubicBezTo>
                    <a:cubicBezTo>
                      <a:pt x="4469" y="47782"/>
                      <a:pt x="4347" y="48299"/>
                      <a:pt x="4438" y="48785"/>
                    </a:cubicBezTo>
                    <a:cubicBezTo>
                      <a:pt x="4530" y="49181"/>
                      <a:pt x="4682" y="49545"/>
                      <a:pt x="4955" y="49849"/>
                    </a:cubicBezTo>
                    <a:lnTo>
                      <a:pt x="51643" y="49849"/>
                    </a:lnTo>
                    <a:lnTo>
                      <a:pt x="516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84"/>
              <p:cNvSpPr/>
              <p:nvPr/>
            </p:nvSpPr>
            <p:spPr>
              <a:xfrm>
                <a:off x="3996919" y="2780773"/>
                <a:ext cx="169467" cy="777986"/>
              </a:xfrm>
              <a:custGeom>
                <a:avLst/>
                <a:gdLst/>
                <a:ahLst/>
                <a:cxnLst/>
                <a:rect l="l" t="t" r="r" b="b"/>
                <a:pathLst>
                  <a:path w="8846" h="40610" extrusionOk="0">
                    <a:moveTo>
                      <a:pt x="1186" y="1"/>
                    </a:moveTo>
                    <a:cubicBezTo>
                      <a:pt x="790" y="943"/>
                      <a:pt x="0" y="1520"/>
                      <a:pt x="334" y="2645"/>
                    </a:cubicBezTo>
                    <a:cubicBezTo>
                      <a:pt x="730" y="3922"/>
                      <a:pt x="2006" y="4864"/>
                      <a:pt x="1702" y="6353"/>
                    </a:cubicBezTo>
                    <a:cubicBezTo>
                      <a:pt x="1611" y="6809"/>
                      <a:pt x="1368" y="7235"/>
                      <a:pt x="1277" y="7691"/>
                    </a:cubicBezTo>
                    <a:cubicBezTo>
                      <a:pt x="1094" y="8602"/>
                      <a:pt x="1520" y="9514"/>
                      <a:pt x="1945" y="10335"/>
                    </a:cubicBezTo>
                    <a:cubicBezTo>
                      <a:pt x="2523" y="11490"/>
                      <a:pt x="3131" y="12675"/>
                      <a:pt x="3708" y="13831"/>
                    </a:cubicBezTo>
                    <a:cubicBezTo>
                      <a:pt x="4134" y="14560"/>
                      <a:pt x="4407" y="15381"/>
                      <a:pt x="4559" y="16201"/>
                    </a:cubicBezTo>
                    <a:cubicBezTo>
                      <a:pt x="4833" y="18633"/>
                      <a:pt x="2614" y="21034"/>
                      <a:pt x="3435" y="23344"/>
                    </a:cubicBezTo>
                    <a:cubicBezTo>
                      <a:pt x="2280" y="23739"/>
                      <a:pt x="1459" y="24712"/>
                      <a:pt x="1186" y="25867"/>
                    </a:cubicBezTo>
                    <a:cubicBezTo>
                      <a:pt x="1854" y="26475"/>
                      <a:pt x="1672" y="27509"/>
                      <a:pt x="1338" y="28299"/>
                    </a:cubicBezTo>
                    <a:cubicBezTo>
                      <a:pt x="973" y="29119"/>
                      <a:pt x="486" y="29910"/>
                      <a:pt x="578" y="30791"/>
                    </a:cubicBezTo>
                    <a:cubicBezTo>
                      <a:pt x="790" y="32645"/>
                      <a:pt x="3587" y="33618"/>
                      <a:pt x="3283" y="35442"/>
                    </a:cubicBezTo>
                    <a:cubicBezTo>
                      <a:pt x="3192" y="35807"/>
                      <a:pt x="3070" y="36171"/>
                      <a:pt x="2918" y="36536"/>
                    </a:cubicBezTo>
                    <a:cubicBezTo>
                      <a:pt x="2432" y="37691"/>
                      <a:pt x="2584" y="39028"/>
                      <a:pt x="3252" y="40092"/>
                    </a:cubicBezTo>
                    <a:cubicBezTo>
                      <a:pt x="3374" y="40244"/>
                      <a:pt x="3465" y="40427"/>
                      <a:pt x="3496" y="40609"/>
                    </a:cubicBezTo>
                    <a:cubicBezTo>
                      <a:pt x="3769" y="40366"/>
                      <a:pt x="3891" y="40001"/>
                      <a:pt x="3830" y="39636"/>
                    </a:cubicBezTo>
                    <a:cubicBezTo>
                      <a:pt x="3739" y="39484"/>
                      <a:pt x="3617" y="39393"/>
                      <a:pt x="3617" y="39150"/>
                    </a:cubicBezTo>
                    <a:cubicBezTo>
                      <a:pt x="3587" y="38937"/>
                      <a:pt x="3800" y="38785"/>
                      <a:pt x="3982" y="38664"/>
                    </a:cubicBezTo>
                    <a:lnTo>
                      <a:pt x="5167" y="37934"/>
                    </a:lnTo>
                    <a:cubicBezTo>
                      <a:pt x="4377" y="36870"/>
                      <a:pt x="4985" y="35351"/>
                      <a:pt x="5623" y="34196"/>
                    </a:cubicBezTo>
                    <a:cubicBezTo>
                      <a:pt x="3830" y="33831"/>
                      <a:pt x="2249" y="32737"/>
                      <a:pt x="1277" y="31156"/>
                    </a:cubicBezTo>
                    <a:cubicBezTo>
                      <a:pt x="1672" y="30670"/>
                      <a:pt x="1915" y="30092"/>
                      <a:pt x="2006" y="29484"/>
                    </a:cubicBezTo>
                    <a:lnTo>
                      <a:pt x="2219" y="28572"/>
                    </a:lnTo>
                    <a:cubicBezTo>
                      <a:pt x="2432" y="27843"/>
                      <a:pt x="2523" y="27083"/>
                      <a:pt x="2462" y="26353"/>
                    </a:cubicBezTo>
                    <a:lnTo>
                      <a:pt x="2462" y="26353"/>
                    </a:lnTo>
                    <a:cubicBezTo>
                      <a:pt x="2555" y="26386"/>
                      <a:pt x="2647" y="26401"/>
                      <a:pt x="2739" y="26401"/>
                    </a:cubicBezTo>
                    <a:cubicBezTo>
                      <a:pt x="3249" y="26401"/>
                      <a:pt x="3733" y="25941"/>
                      <a:pt x="4043" y="25502"/>
                    </a:cubicBezTo>
                    <a:cubicBezTo>
                      <a:pt x="4407" y="24955"/>
                      <a:pt x="4742" y="24317"/>
                      <a:pt x="5380" y="24135"/>
                    </a:cubicBezTo>
                    <a:cubicBezTo>
                      <a:pt x="4803" y="23557"/>
                      <a:pt x="4985" y="22524"/>
                      <a:pt x="5532" y="21916"/>
                    </a:cubicBezTo>
                    <a:cubicBezTo>
                      <a:pt x="6140" y="21369"/>
                      <a:pt x="6930" y="21034"/>
                      <a:pt x="7751" y="20943"/>
                    </a:cubicBezTo>
                    <a:cubicBezTo>
                      <a:pt x="7204" y="20670"/>
                      <a:pt x="7538" y="19879"/>
                      <a:pt x="7933" y="19454"/>
                    </a:cubicBezTo>
                    <a:cubicBezTo>
                      <a:pt x="8359" y="19028"/>
                      <a:pt x="8845" y="18390"/>
                      <a:pt x="8420" y="17964"/>
                    </a:cubicBezTo>
                    <a:cubicBezTo>
                      <a:pt x="8329" y="17812"/>
                      <a:pt x="8146" y="17721"/>
                      <a:pt x="8025" y="17569"/>
                    </a:cubicBezTo>
                    <a:cubicBezTo>
                      <a:pt x="7903" y="17356"/>
                      <a:pt x="7933" y="17083"/>
                      <a:pt x="7873" y="16840"/>
                    </a:cubicBezTo>
                    <a:cubicBezTo>
                      <a:pt x="7660" y="16171"/>
                      <a:pt x="6596" y="15989"/>
                      <a:pt x="6566" y="15320"/>
                    </a:cubicBezTo>
                    <a:cubicBezTo>
                      <a:pt x="6566" y="14955"/>
                      <a:pt x="6839" y="14651"/>
                      <a:pt x="6748" y="14317"/>
                    </a:cubicBezTo>
                    <a:cubicBezTo>
                      <a:pt x="6687" y="14134"/>
                      <a:pt x="6596" y="13982"/>
                      <a:pt x="6444" y="13891"/>
                    </a:cubicBezTo>
                    <a:cubicBezTo>
                      <a:pt x="5563" y="13162"/>
                      <a:pt x="4438" y="12584"/>
                      <a:pt x="4012" y="11520"/>
                    </a:cubicBezTo>
                    <a:cubicBezTo>
                      <a:pt x="3830" y="11065"/>
                      <a:pt x="3800" y="10517"/>
                      <a:pt x="3556" y="10092"/>
                    </a:cubicBezTo>
                    <a:cubicBezTo>
                      <a:pt x="3131" y="9362"/>
                      <a:pt x="2097" y="8846"/>
                      <a:pt x="2310" y="8055"/>
                    </a:cubicBezTo>
                    <a:cubicBezTo>
                      <a:pt x="2401" y="7782"/>
                      <a:pt x="2614" y="7539"/>
                      <a:pt x="2614" y="7235"/>
                    </a:cubicBezTo>
                    <a:cubicBezTo>
                      <a:pt x="2584" y="6961"/>
                      <a:pt x="2493" y="6718"/>
                      <a:pt x="2371" y="6505"/>
                    </a:cubicBezTo>
                    <a:cubicBezTo>
                      <a:pt x="2097" y="5806"/>
                      <a:pt x="2493" y="5016"/>
                      <a:pt x="2401" y="4347"/>
                    </a:cubicBezTo>
                    <a:cubicBezTo>
                      <a:pt x="2280" y="3648"/>
                      <a:pt x="1702" y="3162"/>
                      <a:pt x="1520" y="2523"/>
                    </a:cubicBezTo>
                    <a:cubicBezTo>
                      <a:pt x="1307" y="1672"/>
                      <a:pt x="1733" y="852"/>
                      <a:pt x="20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726" name="Google Shape;2726;p84"/>
          <p:cNvGrpSpPr/>
          <p:nvPr/>
        </p:nvGrpSpPr>
        <p:grpSpPr>
          <a:xfrm>
            <a:off x="2084513" y="3179475"/>
            <a:ext cx="2354483" cy="1302155"/>
            <a:chOff x="3394763" y="1713275"/>
            <a:chExt cx="2354483" cy="1302155"/>
          </a:xfrm>
        </p:grpSpPr>
        <p:sp>
          <p:nvSpPr>
            <p:cNvPr id="2727" name="Google Shape;2727;p84"/>
            <p:cNvSpPr/>
            <p:nvPr/>
          </p:nvSpPr>
          <p:spPr>
            <a:xfrm>
              <a:off x="3394763" y="2153527"/>
              <a:ext cx="2354483" cy="861902"/>
            </a:xfrm>
            <a:custGeom>
              <a:avLst/>
              <a:gdLst/>
              <a:ahLst/>
              <a:cxnLst/>
              <a:rect l="l" t="t" r="r" b="b"/>
              <a:pathLst>
                <a:path w="87511" h="32038" extrusionOk="0">
                  <a:moveTo>
                    <a:pt x="62" y="0"/>
                  </a:moveTo>
                  <a:lnTo>
                    <a:pt x="62" y="24195"/>
                  </a:lnTo>
                  <a:cubicBezTo>
                    <a:pt x="1" y="24712"/>
                    <a:pt x="31" y="25259"/>
                    <a:pt x="153" y="25776"/>
                  </a:cubicBezTo>
                  <a:cubicBezTo>
                    <a:pt x="305" y="26141"/>
                    <a:pt x="609" y="26080"/>
                    <a:pt x="882" y="26353"/>
                  </a:cubicBezTo>
                  <a:cubicBezTo>
                    <a:pt x="1104" y="26575"/>
                    <a:pt x="1364" y="27014"/>
                    <a:pt x="1681" y="27014"/>
                  </a:cubicBezTo>
                  <a:cubicBezTo>
                    <a:pt x="1756" y="27014"/>
                    <a:pt x="1834" y="26989"/>
                    <a:pt x="1916" y="26931"/>
                  </a:cubicBezTo>
                  <a:cubicBezTo>
                    <a:pt x="1967" y="26728"/>
                    <a:pt x="2046" y="26647"/>
                    <a:pt x="2148" y="26647"/>
                  </a:cubicBezTo>
                  <a:cubicBezTo>
                    <a:pt x="2229" y="26647"/>
                    <a:pt x="2325" y="26698"/>
                    <a:pt x="2433" y="26779"/>
                  </a:cubicBezTo>
                  <a:cubicBezTo>
                    <a:pt x="2518" y="26865"/>
                    <a:pt x="2633" y="26902"/>
                    <a:pt x="2749" y="26902"/>
                  </a:cubicBezTo>
                  <a:cubicBezTo>
                    <a:pt x="2839" y="26902"/>
                    <a:pt x="2931" y="26880"/>
                    <a:pt x="3010" y="26840"/>
                  </a:cubicBezTo>
                  <a:cubicBezTo>
                    <a:pt x="3162" y="26718"/>
                    <a:pt x="3284" y="26566"/>
                    <a:pt x="3405" y="26384"/>
                  </a:cubicBezTo>
                  <a:cubicBezTo>
                    <a:pt x="3527" y="26171"/>
                    <a:pt x="3709" y="26050"/>
                    <a:pt x="3861" y="25867"/>
                  </a:cubicBezTo>
                  <a:cubicBezTo>
                    <a:pt x="4013" y="25654"/>
                    <a:pt x="4196" y="25594"/>
                    <a:pt x="4348" y="25442"/>
                  </a:cubicBezTo>
                  <a:cubicBezTo>
                    <a:pt x="4530" y="25198"/>
                    <a:pt x="4591" y="25077"/>
                    <a:pt x="4925" y="25077"/>
                  </a:cubicBezTo>
                  <a:cubicBezTo>
                    <a:pt x="5351" y="25077"/>
                    <a:pt x="5776" y="25168"/>
                    <a:pt x="6171" y="25350"/>
                  </a:cubicBezTo>
                  <a:cubicBezTo>
                    <a:pt x="6376" y="25453"/>
                    <a:pt x="6473" y="25577"/>
                    <a:pt x="6699" y="25577"/>
                  </a:cubicBezTo>
                  <a:cubicBezTo>
                    <a:pt x="6741" y="25577"/>
                    <a:pt x="6788" y="25573"/>
                    <a:pt x="6840" y="25563"/>
                  </a:cubicBezTo>
                  <a:cubicBezTo>
                    <a:pt x="7022" y="25502"/>
                    <a:pt x="7205" y="25442"/>
                    <a:pt x="7387" y="25411"/>
                  </a:cubicBezTo>
                  <a:cubicBezTo>
                    <a:pt x="7429" y="25406"/>
                    <a:pt x="7470" y="25403"/>
                    <a:pt x="7510" y="25403"/>
                  </a:cubicBezTo>
                  <a:cubicBezTo>
                    <a:pt x="7702" y="25403"/>
                    <a:pt x="7874" y="25462"/>
                    <a:pt x="8025" y="25563"/>
                  </a:cubicBezTo>
                  <a:cubicBezTo>
                    <a:pt x="8269" y="25746"/>
                    <a:pt x="8512" y="25867"/>
                    <a:pt x="8785" y="25958"/>
                  </a:cubicBezTo>
                  <a:cubicBezTo>
                    <a:pt x="9089" y="26050"/>
                    <a:pt x="9363" y="26171"/>
                    <a:pt x="9636" y="26293"/>
                  </a:cubicBezTo>
                  <a:cubicBezTo>
                    <a:pt x="9842" y="26410"/>
                    <a:pt x="9962" y="26811"/>
                    <a:pt x="10217" y="26811"/>
                  </a:cubicBezTo>
                  <a:cubicBezTo>
                    <a:pt x="10226" y="26811"/>
                    <a:pt x="10235" y="26810"/>
                    <a:pt x="10244" y="26809"/>
                  </a:cubicBezTo>
                  <a:cubicBezTo>
                    <a:pt x="10639" y="26779"/>
                    <a:pt x="10852" y="26293"/>
                    <a:pt x="11187" y="26201"/>
                  </a:cubicBezTo>
                  <a:cubicBezTo>
                    <a:pt x="11369" y="26171"/>
                    <a:pt x="11582" y="26110"/>
                    <a:pt x="11764" y="26050"/>
                  </a:cubicBezTo>
                  <a:cubicBezTo>
                    <a:pt x="11916" y="26050"/>
                    <a:pt x="12098" y="26019"/>
                    <a:pt x="12250" y="25958"/>
                  </a:cubicBezTo>
                  <a:cubicBezTo>
                    <a:pt x="12524" y="25746"/>
                    <a:pt x="12798" y="25472"/>
                    <a:pt x="13041" y="25168"/>
                  </a:cubicBezTo>
                  <a:cubicBezTo>
                    <a:pt x="13253" y="24955"/>
                    <a:pt x="13466" y="24742"/>
                    <a:pt x="13649" y="24530"/>
                  </a:cubicBezTo>
                  <a:cubicBezTo>
                    <a:pt x="13953" y="24226"/>
                    <a:pt x="14287" y="24256"/>
                    <a:pt x="14682" y="24104"/>
                  </a:cubicBezTo>
                  <a:cubicBezTo>
                    <a:pt x="14902" y="24022"/>
                    <a:pt x="15322" y="23540"/>
                    <a:pt x="15580" y="23540"/>
                  </a:cubicBezTo>
                  <a:cubicBezTo>
                    <a:pt x="15607" y="23540"/>
                    <a:pt x="15632" y="23546"/>
                    <a:pt x="15655" y="23557"/>
                  </a:cubicBezTo>
                  <a:cubicBezTo>
                    <a:pt x="15746" y="23587"/>
                    <a:pt x="15746" y="23739"/>
                    <a:pt x="15837" y="23800"/>
                  </a:cubicBezTo>
                  <a:cubicBezTo>
                    <a:pt x="15928" y="23861"/>
                    <a:pt x="16019" y="23891"/>
                    <a:pt x="16141" y="23891"/>
                  </a:cubicBezTo>
                  <a:cubicBezTo>
                    <a:pt x="16229" y="23904"/>
                    <a:pt x="16312" y="23911"/>
                    <a:pt x="16394" y="23911"/>
                  </a:cubicBezTo>
                  <a:cubicBezTo>
                    <a:pt x="16510" y="23911"/>
                    <a:pt x="16624" y="23897"/>
                    <a:pt x="16749" y="23861"/>
                  </a:cubicBezTo>
                  <a:cubicBezTo>
                    <a:pt x="16802" y="23852"/>
                    <a:pt x="16858" y="23848"/>
                    <a:pt x="16916" y="23848"/>
                  </a:cubicBezTo>
                  <a:cubicBezTo>
                    <a:pt x="17053" y="23848"/>
                    <a:pt x="17198" y="23870"/>
                    <a:pt x="17327" y="23891"/>
                  </a:cubicBezTo>
                  <a:cubicBezTo>
                    <a:pt x="17539" y="23922"/>
                    <a:pt x="17752" y="24043"/>
                    <a:pt x="17874" y="24226"/>
                  </a:cubicBezTo>
                  <a:cubicBezTo>
                    <a:pt x="17995" y="24439"/>
                    <a:pt x="18178" y="24651"/>
                    <a:pt x="18330" y="24834"/>
                  </a:cubicBezTo>
                  <a:cubicBezTo>
                    <a:pt x="18603" y="25229"/>
                    <a:pt x="18968" y="25594"/>
                    <a:pt x="19363" y="25867"/>
                  </a:cubicBezTo>
                  <a:cubicBezTo>
                    <a:pt x="19758" y="26080"/>
                    <a:pt x="20123" y="26323"/>
                    <a:pt x="20457" y="26597"/>
                  </a:cubicBezTo>
                  <a:cubicBezTo>
                    <a:pt x="20609" y="26749"/>
                    <a:pt x="20792" y="27022"/>
                    <a:pt x="21004" y="27083"/>
                  </a:cubicBezTo>
                  <a:cubicBezTo>
                    <a:pt x="21187" y="27083"/>
                    <a:pt x="21400" y="27113"/>
                    <a:pt x="21552" y="27205"/>
                  </a:cubicBezTo>
                  <a:cubicBezTo>
                    <a:pt x="21947" y="27417"/>
                    <a:pt x="21855" y="27752"/>
                    <a:pt x="21977" y="28116"/>
                  </a:cubicBezTo>
                  <a:cubicBezTo>
                    <a:pt x="22007" y="28238"/>
                    <a:pt x="22099" y="28360"/>
                    <a:pt x="22220" y="28390"/>
                  </a:cubicBezTo>
                  <a:cubicBezTo>
                    <a:pt x="22242" y="28394"/>
                    <a:pt x="22263" y="28396"/>
                    <a:pt x="22283" y="28396"/>
                  </a:cubicBezTo>
                  <a:cubicBezTo>
                    <a:pt x="22380" y="28396"/>
                    <a:pt x="22455" y="28353"/>
                    <a:pt x="22552" y="28353"/>
                  </a:cubicBezTo>
                  <a:cubicBezTo>
                    <a:pt x="22572" y="28353"/>
                    <a:pt x="22593" y="28355"/>
                    <a:pt x="22615" y="28360"/>
                  </a:cubicBezTo>
                  <a:cubicBezTo>
                    <a:pt x="22805" y="28387"/>
                    <a:pt x="22946" y="28486"/>
                    <a:pt x="23168" y="28486"/>
                  </a:cubicBezTo>
                  <a:cubicBezTo>
                    <a:pt x="23195" y="28486"/>
                    <a:pt x="23224" y="28484"/>
                    <a:pt x="23254" y="28481"/>
                  </a:cubicBezTo>
                  <a:cubicBezTo>
                    <a:pt x="23497" y="28451"/>
                    <a:pt x="23740" y="28420"/>
                    <a:pt x="23953" y="28329"/>
                  </a:cubicBezTo>
                  <a:cubicBezTo>
                    <a:pt x="24135" y="28238"/>
                    <a:pt x="24287" y="28116"/>
                    <a:pt x="24439" y="27995"/>
                  </a:cubicBezTo>
                  <a:cubicBezTo>
                    <a:pt x="24591" y="27873"/>
                    <a:pt x="24804" y="27752"/>
                    <a:pt x="24986" y="27660"/>
                  </a:cubicBezTo>
                  <a:cubicBezTo>
                    <a:pt x="25169" y="27569"/>
                    <a:pt x="25351" y="27508"/>
                    <a:pt x="25533" y="27478"/>
                  </a:cubicBezTo>
                  <a:cubicBezTo>
                    <a:pt x="25746" y="27448"/>
                    <a:pt x="25959" y="27417"/>
                    <a:pt x="26172" y="27357"/>
                  </a:cubicBezTo>
                  <a:cubicBezTo>
                    <a:pt x="26688" y="27113"/>
                    <a:pt x="27084" y="26597"/>
                    <a:pt x="27600" y="26293"/>
                  </a:cubicBezTo>
                  <a:cubicBezTo>
                    <a:pt x="27714" y="26224"/>
                    <a:pt x="27862" y="26190"/>
                    <a:pt x="28006" y="26190"/>
                  </a:cubicBezTo>
                  <a:cubicBezTo>
                    <a:pt x="28054" y="26190"/>
                    <a:pt x="28102" y="26194"/>
                    <a:pt x="28147" y="26201"/>
                  </a:cubicBezTo>
                  <a:cubicBezTo>
                    <a:pt x="28186" y="26205"/>
                    <a:pt x="28224" y="26207"/>
                    <a:pt x="28262" y="26207"/>
                  </a:cubicBezTo>
                  <a:cubicBezTo>
                    <a:pt x="28520" y="26207"/>
                    <a:pt x="28756" y="26118"/>
                    <a:pt x="28968" y="25958"/>
                  </a:cubicBezTo>
                  <a:cubicBezTo>
                    <a:pt x="29454" y="25624"/>
                    <a:pt x="30002" y="25350"/>
                    <a:pt x="30579" y="25168"/>
                  </a:cubicBezTo>
                  <a:cubicBezTo>
                    <a:pt x="30822" y="25138"/>
                    <a:pt x="31035" y="25046"/>
                    <a:pt x="31248" y="24925"/>
                  </a:cubicBezTo>
                  <a:cubicBezTo>
                    <a:pt x="31461" y="24773"/>
                    <a:pt x="31673" y="24591"/>
                    <a:pt x="31886" y="24408"/>
                  </a:cubicBezTo>
                  <a:cubicBezTo>
                    <a:pt x="32220" y="24104"/>
                    <a:pt x="32676" y="23891"/>
                    <a:pt x="33132" y="23800"/>
                  </a:cubicBezTo>
                  <a:cubicBezTo>
                    <a:pt x="33429" y="23732"/>
                    <a:pt x="33793" y="23595"/>
                    <a:pt x="34124" y="23595"/>
                  </a:cubicBezTo>
                  <a:cubicBezTo>
                    <a:pt x="34234" y="23595"/>
                    <a:pt x="34341" y="23610"/>
                    <a:pt x="34439" y="23648"/>
                  </a:cubicBezTo>
                  <a:cubicBezTo>
                    <a:pt x="34622" y="23679"/>
                    <a:pt x="34743" y="23800"/>
                    <a:pt x="34895" y="23861"/>
                  </a:cubicBezTo>
                  <a:cubicBezTo>
                    <a:pt x="35138" y="23922"/>
                    <a:pt x="35382" y="23952"/>
                    <a:pt x="35625" y="23983"/>
                  </a:cubicBezTo>
                  <a:cubicBezTo>
                    <a:pt x="35898" y="23983"/>
                    <a:pt x="36172" y="24043"/>
                    <a:pt x="36385" y="24195"/>
                  </a:cubicBezTo>
                  <a:cubicBezTo>
                    <a:pt x="36628" y="24378"/>
                    <a:pt x="36810" y="24621"/>
                    <a:pt x="37114" y="24712"/>
                  </a:cubicBezTo>
                  <a:cubicBezTo>
                    <a:pt x="37278" y="24760"/>
                    <a:pt x="37449" y="24772"/>
                    <a:pt x="37620" y="24772"/>
                  </a:cubicBezTo>
                  <a:cubicBezTo>
                    <a:pt x="37775" y="24772"/>
                    <a:pt x="37932" y="24762"/>
                    <a:pt x="38086" y="24762"/>
                  </a:cubicBezTo>
                  <a:cubicBezTo>
                    <a:pt x="38297" y="24762"/>
                    <a:pt x="38503" y="24780"/>
                    <a:pt x="38695" y="24864"/>
                  </a:cubicBezTo>
                  <a:cubicBezTo>
                    <a:pt x="39076" y="24999"/>
                    <a:pt x="39408" y="25133"/>
                    <a:pt x="39739" y="25133"/>
                  </a:cubicBezTo>
                  <a:cubicBezTo>
                    <a:pt x="39857" y="25133"/>
                    <a:pt x="39974" y="25117"/>
                    <a:pt x="40093" y="25077"/>
                  </a:cubicBezTo>
                  <a:cubicBezTo>
                    <a:pt x="40386" y="24960"/>
                    <a:pt x="40763" y="24589"/>
                    <a:pt x="41035" y="24589"/>
                  </a:cubicBezTo>
                  <a:cubicBezTo>
                    <a:pt x="41045" y="24589"/>
                    <a:pt x="41055" y="24589"/>
                    <a:pt x="41066" y="24591"/>
                  </a:cubicBezTo>
                  <a:cubicBezTo>
                    <a:pt x="41126" y="24591"/>
                    <a:pt x="41157" y="24651"/>
                    <a:pt x="41278" y="24651"/>
                  </a:cubicBezTo>
                  <a:cubicBezTo>
                    <a:pt x="41339" y="24621"/>
                    <a:pt x="41400" y="24591"/>
                    <a:pt x="41461" y="24530"/>
                  </a:cubicBezTo>
                  <a:cubicBezTo>
                    <a:pt x="41613" y="24439"/>
                    <a:pt x="41765" y="24347"/>
                    <a:pt x="41886" y="24226"/>
                  </a:cubicBezTo>
                  <a:cubicBezTo>
                    <a:pt x="42049" y="24117"/>
                    <a:pt x="42164" y="24008"/>
                    <a:pt x="42338" y="24008"/>
                  </a:cubicBezTo>
                  <a:cubicBezTo>
                    <a:pt x="42359" y="24008"/>
                    <a:pt x="42381" y="24010"/>
                    <a:pt x="42403" y="24013"/>
                  </a:cubicBezTo>
                  <a:cubicBezTo>
                    <a:pt x="42464" y="24043"/>
                    <a:pt x="42555" y="24074"/>
                    <a:pt x="42646" y="24074"/>
                  </a:cubicBezTo>
                  <a:cubicBezTo>
                    <a:pt x="43011" y="24074"/>
                    <a:pt x="43284" y="23648"/>
                    <a:pt x="43558" y="23466"/>
                  </a:cubicBezTo>
                  <a:cubicBezTo>
                    <a:pt x="43923" y="23192"/>
                    <a:pt x="44318" y="23040"/>
                    <a:pt x="44774" y="23040"/>
                  </a:cubicBezTo>
                  <a:cubicBezTo>
                    <a:pt x="44895" y="23056"/>
                    <a:pt x="45017" y="23063"/>
                    <a:pt x="45142" y="23063"/>
                  </a:cubicBezTo>
                  <a:cubicBezTo>
                    <a:pt x="45268" y="23063"/>
                    <a:pt x="45397" y="23056"/>
                    <a:pt x="45534" y="23040"/>
                  </a:cubicBezTo>
                  <a:cubicBezTo>
                    <a:pt x="45746" y="23010"/>
                    <a:pt x="45990" y="22919"/>
                    <a:pt x="46172" y="22797"/>
                  </a:cubicBezTo>
                  <a:cubicBezTo>
                    <a:pt x="46348" y="22696"/>
                    <a:pt x="46566" y="22637"/>
                    <a:pt x="46774" y="22637"/>
                  </a:cubicBezTo>
                  <a:cubicBezTo>
                    <a:pt x="46817" y="22637"/>
                    <a:pt x="46860" y="22640"/>
                    <a:pt x="46902" y="22645"/>
                  </a:cubicBezTo>
                  <a:cubicBezTo>
                    <a:pt x="47084" y="22645"/>
                    <a:pt x="47145" y="22736"/>
                    <a:pt x="47297" y="22797"/>
                  </a:cubicBezTo>
                  <a:lnTo>
                    <a:pt x="47905" y="22797"/>
                  </a:lnTo>
                  <a:cubicBezTo>
                    <a:pt x="48148" y="22797"/>
                    <a:pt x="48239" y="22919"/>
                    <a:pt x="48421" y="23071"/>
                  </a:cubicBezTo>
                  <a:cubicBezTo>
                    <a:pt x="48573" y="23253"/>
                    <a:pt x="48756" y="23375"/>
                    <a:pt x="48968" y="23466"/>
                  </a:cubicBezTo>
                  <a:cubicBezTo>
                    <a:pt x="49242" y="23527"/>
                    <a:pt x="49455" y="23679"/>
                    <a:pt x="49668" y="23861"/>
                  </a:cubicBezTo>
                  <a:cubicBezTo>
                    <a:pt x="50032" y="24104"/>
                    <a:pt x="50397" y="24287"/>
                    <a:pt x="50792" y="24439"/>
                  </a:cubicBezTo>
                  <a:cubicBezTo>
                    <a:pt x="51127" y="24621"/>
                    <a:pt x="51461" y="24651"/>
                    <a:pt x="51734" y="24955"/>
                  </a:cubicBezTo>
                  <a:cubicBezTo>
                    <a:pt x="51826" y="25016"/>
                    <a:pt x="51886" y="25138"/>
                    <a:pt x="51886" y="25229"/>
                  </a:cubicBezTo>
                  <a:cubicBezTo>
                    <a:pt x="51917" y="25320"/>
                    <a:pt x="51917" y="25502"/>
                    <a:pt x="51978" y="25594"/>
                  </a:cubicBezTo>
                  <a:cubicBezTo>
                    <a:pt x="52023" y="25639"/>
                    <a:pt x="52071" y="25656"/>
                    <a:pt x="52122" y="25656"/>
                  </a:cubicBezTo>
                  <a:cubicBezTo>
                    <a:pt x="52278" y="25656"/>
                    <a:pt x="52456" y="25495"/>
                    <a:pt x="52616" y="25472"/>
                  </a:cubicBezTo>
                  <a:cubicBezTo>
                    <a:pt x="52859" y="25472"/>
                    <a:pt x="53133" y="25563"/>
                    <a:pt x="53406" y="25563"/>
                  </a:cubicBezTo>
                  <a:cubicBezTo>
                    <a:pt x="53710" y="25563"/>
                    <a:pt x="54014" y="25502"/>
                    <a:pt x="54288" y="25381"/>
                  </a:cubicBezTo>
                  <a:cubicBezTo>
                    <a:pt x="54393" y="25336"/>
                    <a:pt x="54477" y="25317"/>
                    <a:pt x="54550" y="25317"/>
                  </a:cubicBezTo>
                  <a:cubicBezTo>
                    <a:pt x="54773" y="25317"/>
                    <a:pt x="54887" y="25494"/>
                    <a:pt x="55139" y="25654"/>
                  </a:cubicBezTo>
                  <a:cubicBezTo>
                    <a:pt x="55260" y="25725"/>
                    <a:pt x="55384" y="25755"/>
                    <a:pt x="55509" y="25755"/>
                  </a:cubicBezTo>
                  <a:cubicBezTo>
                    <a:pt x="55917" y="25755"/>
                    <a:pt x="56333" y="25438"/>
                    <a:pt x="56659" y="25229"/>
                  </a:cubicBezTo>
                  <a:cubicBezTo>
                    <a:pt x="57145" y="24925"/>
                    <a:pt x="57692" y="24712"/>
                    <a:pt x="58270" y="24651"/>
                  </a:cubicBezTo>
                  <a:cubicBezTo>
                    <a:pt x="58432" y="24631"/>
                    <a:pt x="58597" y="24624"/>
                    <a:pt x="58764" y="24624"/>
                  </a:cubicBezTo>
                  <a:cubicBezTo>
                    <a:pt x="59097" y="24624"/>
                    <a:pt x="59435" y="24651"/>
                    <a:pt x="59759" y="24651"/>
                  </a:cubicBezTo>
                  <a:cubicBezTo>
                    <a:pt x="60184" y="24591"/>
                    <a:pt x="60580" y="24560"/>
                    <a:pt x="61005" y="24560"/>
                  </a:cubicBezTo>
                  <a:cubicBezTo>
                    <a:pt x="61248" y="24591"/>
                    <a:pt x="61491" y="24651"/>
                    <a:pt x="61735" y="24712"/>
                  </a:cubicBezTo>
                  <a:cubicBezTo>
                    <a:pt x="62039" y="24742"/>
                    <a:pt x="62343" y="24773"/>
                    <a:pt x="62647" y="24864"/>
                  </a:cubicBezTo>
                  <a:cubicBezTo>
                    <a:pt x="63072" y="25046"/>
                    <a:pt x="63254" y="25502"/>
                    <a:pt x="63558" y="25837"/>
                  </a:cubicBezTo>
                  <a:cubicBezTo>
                    <a:pt x="63832" y="26171"/>
                    <a:pt x="64409" y="26353"/>
                    <a:pt x="64835" y="26597"/>
                  </a:cubicBezTo>
                  <a:cubicBezTo>
                    <a:pt x="65139" y="26749"/>
                    <a:pt x="65443" y="26901"/>
                    <a:pt x="65747" y="27053"/>
                  </a:cubicBezTo>
                  <a:cubicBezTo>
                    <a:pt x="65990" y="27205"/>
                    <a:pt x="66172" y="27387"/>
                    <a:pt x="66385" y="27539"/>
                  </a:cubicBezTo>
                  <a:cubicBezTo>
                    <a:pt x="66598" y="27691"/>
                    <a:pt x="66963" y="27782"/>
                    <a:pt x="67236" y="27934"/>
                  </a:cubicBezTo>
                  <a:cubicBezTo>
                    <a:pt x="67510" y="28086"/>
                    <a:pt x="67753" y="28481"/>
                    <a:pt x="68057" y="28664"/>
                  </a:cubicBezTo>
                  <a:cubicBezTo>
                    <a:pt x="68361" y="28785"/>
                    <a:pt x="68634" y="28937"/>
                    <a:pt x="68908" y="29089"/>
                  </a:cubicBezTo>
                  <a:cubicBezTo>
                    <a:pt x="69182" y="29302"/>
                    <a:pt x="69455" y="29515"/>
                    <a:pt x="69759" y="29697"/>
                  </a:cubicBezTo>
                  <a:cubicBezTo>
                    <a:pt x="69911" y="29788"/>
                    <a:pt x="70093" y="29819"/>
                    <a:pt x="70245" y="29910"/>
                  </a:cubicBezTo>
                  <a:cubicBezTo>
                    <a:pt x="70397" y="30001"/>
                    <a:pt x="70519" y="30123"/>
                    <a:pt x="70671" y="30183"/>
                  </a:cubicBezTo>
                  <a:cubicBezTo>
                    <a:pt x="71127" y="30366"/>
                    <a:pt x="71583" y="30578"/>
                    <a:pt x="72008" y="30822"/>
                  </a:cubicBezTo>
                  <a:cubicBezTo>
                    <a:pt x="72343" y="31126"/>
                    <a:pt x="72738" y="31338"/>
                    <a:pt x="73194" y="31460"/>
                  </a:cubicBezTo>
                  <a:cubicBezTo>
                    <a:pt x="73215" y="31462"/>
                    <a:pt x="73236" y="31463"/>
                    <a:pt x="73258" y="31463"/>
                  </a:cubicBezTo>
                  <a:cubicBezTo>
                    <a:pt x="73460" y="31463"/>
                    <a:pt x="73712" y="31385"/>
                    <a:pt x="73924" y="31385"/>
                  </a:cubicBezTo>
                  <a:cubicBezTo>
                    <a:pt x="74028" y="31385"/>
                    <a:pt x="74122" y="31404"/>
                    <a:pt x="74197" y="31460"/>
                  </a:cubicBezTo>
                  <a:cubicBezTo>
                    <a:pt x="74470" y="31612"/>
                    <a:pt x="74288" y="31946"/>
                    <a:pt x="74440" y="32037"/>
                  </a:cubicBezTo>
                  <a:cubicBezTo>
                    <a:pt x="74805" y="31946"/>
                    <a:pt x="75048" y="31247"/>
                    <a:pt x="75230" y="31004"/>
                  </a:cubicBezTo>
                  <a:cubicBezTo>
                    <a:pt x="75413" y="30730"/>
                    <a:pt x="75595" y="30518"/>
                    <a:pt x="75777" y="30274"/>
                  </a:cubicBezTo>
                  <a:cubicBezTo>
                    <a:pt x="75990" y="29788"/>
                    <a:pt x="76294" y="29363"/>
                    <a:pt x="76598" y="28937"/>
                  </a:cubicBezTo>
                  <a:cubicBezTo>
                    <a:pt x="76932" y="28633"/>
                    <a:pt x="77206" y="28268"/>
                    <a:pt x="77540" y="27995"/>
                  </a:cubicBezTo>
                  <a:cubicBezTo>
                    <a:pt x="77844" y="27691"/>
                    <a:pt x="78240" y="27508"/>
                    <a:pt x="78665" y="27448"/>
                  </a:cubicBezTo>
                  <a:cubicBezTo>
                    <a:pt x="79395" y="27296"/>
                    <a:pt x="80124" y="27022"/>
                    <a:pt x="80762" y="26627"/>
                  </a:cubicBezTo>
                  <a:cubicBezTo>
                    <a:pt x="81157" y="26353"/>
                    <a:pt x="81553" y="26050"/>
                    <a:pt x="81917" y="25685"/>
                  </a:cubicBezTo>
                  <a:cubicBezTo>
                    <a:pt x="82039" y="25533"/>
                    <a:pt x="82221" y="25411"/>
                    <a:pt x="82404" y="25290"/>
                  </a:cubicBezTo>
                  <a:cubicBezTo>
                    <a:pt x="82495" y="25229"/>
                    <a:pt x="82616" y="25229"/>
                    <a:pt x="82738" y="25168"/>
                  </a:cubicBezTo>
                  <a:cubicBezTo>
                    <a:pt x="82981" y="24986"/>
                    <a:pt x="83224" y="24712"/>
                    <a:pt x="83498" y="24530"/>
                  </a:cubicBezTo>
                  <a:cubicBezTo>
                    <a:pt x="83772" y="24317"/>
                    <a:pt x="84106" y="24165"/>
                    <a:pt x="84440" y="24074"/>
                  </a:cubicBezTo>
                  <a:cubicBezTo>
                    <a:pt x="84653" y="23983"/>
                    <a:pt x="84866" y="23891"/>
                    <a:pt x="85048" y="23800"/>
                  </a:cubicBezTo>
                  <a:cubicBezTo>
                    <a:pt x="85565" y="23496"/>
                    <a:pt x="86021" y="23101"/>
                    <a:pt x="86416" y="22676"/>
                  </a:cubicBezTo>
                  <a:lnTo>
                    <a:pt x="87206" y="21885"/>
                  </a:lnTo>
                  <a:cubicBezTo>
                    <a:pt x="87297" y="21794"/>
                    <a:pt x="87480" y="21673"/>
                    <a:pt x="87510" y="21521"/>
                  </a:cubicBezTo>
                  <a:cubicBezTo>
                    <a:pt x="87358" y="21399"/>
                    <a:pt x="87449" y="21156"/>
                    <a:pt x="87449" y="21034"/>
                  </a:cubicBezTo>
                  <a:lnTo>
                    <a:pt x="8744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84"/>
            <p:cNvSpPr/>
            <p:nvPr/>
          </p:nvSpPr>
          <p:spPr>
            <a:xfrm>
              <a:off x="3394763" y="1713275"/>
              <a:ext cx="2353649" cy="1070424"/>
            </a:xfrm>
            <a:custGeom>
              <a:avLst/>
              <a:gdLst/>
              <a:ahLst/>
              <a:cxnLst/>
              <a:rect l="l" t="t" r="r" b="b"/>
              <a:pathLst>
                <a:path w="87480" h="39789" extrusionOk="0">
                  <a:moveTo>
                    <a:pt x="67601" y="0"/>
                  </a:moveTo>
                  <a:lnTo>
                    <a:pt x="67388" y="1976"/>
                  </a:lnTo>
                  <a:cubicBezTo>
                    <a:pt x="67753" y="2158"/>
                    <a:pt x="68239" y="2493"/>
                    <a:pt x="68239" y="2918"/>
                  </a:cubicBezTo>
                  <a:cubicBezTo>
                    <a:pt x="68209" y="3617"/>
                    <a:pt x="67669" y="3967"/>
                    <a:pt x="67130" y="3967"/>
                  </a:cubicBezTo>
                  <a:cubicBezTo>
                    <a:pt x="66590" y="3967"/>
                    <a:pt x="66051" y="3617"/>
                    <a:pt x="66020" y="2918"/>
                  </a:cubicBezTo>
                  <a:cubicBezTo>
                    <a:pt x="66020" y="2493"/>
                    <a:pt x="66689" y="2128"/>
                    <a:pt x="67023" y="1946"/>
                  </a:cubicBezTo>
                  <a:lnTo>
                    <a:pt x="66780" y="61"/>
                  </a:lnTo>
                  <a:lnTo>
                    <a:pt x="63102" y="426"/>
                  </a:lnTo>
                  <a:lnTo>
                    <a:pt x="63285" y="1854"/>
                  </a:lnTo>
                  <a:cubicBezTo>
                    <a:pt x="63650" y="2037"/>
                    <a:pt x="64166" y="2462"/>
                    <a:pt x="64166" y="2918"/>
                  </a:cubicBezTo>
                  <a:cubicBezTo>
                    <a:pt x="64166" y="3526"/>
                    <a:pt x="63650" y="4012"/>
                    <a:pt x="63042" y="4012"/>
                  </a:cubicBezTo>
                  <a:cubicBezTo>
                    <a:pt x="62890" y="4012"/>
                    <a:pt x="62738" y="3982"/>
                    <a:pt x="62586" y="3891"/>
                  </a:cubicBezTo>
                  <a:cubicBezTo>
                    <a:pt x="61491" y="3222"/>
                    <a:pt x="61978" y="2219"/>
                    <a:pt x="62586" y="1885"/>
                  </a:cubicBezTo>
                  <a:lnTo>
                    <a:pt x="62586" y="213"/>
                  </a:lnTo>
                  <a:lnTo>
                    <a:pt x="59485" y="426"/>
                  </a:lnTo>
                  <a:lnTo>
                    <a:pt x="59455" y="1915"/>
                  </a:lnTo>
                  <a:cubicBezTo>
                    <a:pt x="59820" y="2098"/>
                    <a:pt x="60063" y="2493"/>
                    <a:pt x="60093" y="2918"/>
                  </a:cubicBezTo>
                  <a:cubicBezTo>
                    <a:pt x="60048" y="3617"/>
                    <a:pt x="59508" y="3967"/>
                    <a:pt x="58972" y="3967"/>
                  </a:cubicBezTo>
                  <a:cubicBezTo>
                    <a:pt x="58437" y="3967"/>
                    <a:pt x="57905" y="3617"/>
                    <a:pt x="57874" y="2918"/>
                  </a:cubicBezTo>
                  <a:cubicBezTo>
                    <a:pt x="57874" y="2462"/>
                    <a:pt x="58482" y="2067"/>
                    <a:pt x="58847" y="1885"/>
                  </a:cubicBezTo>
                  <a:lnTo>
                    <a:pt x="58452" y="426"/>
                  </a:lnTo>
                  <a:lnTo>
                    <a:pt x="54896" y="335"/>
                  </a:lnTo>
                  <a:lnTo>
                    <a:pt x="54987" y="1946"/>
                  </a:lnTo>
                  <a:cubicBezTo>
                    <a:pt x="55352" y="2128"/>
                    <a:pt x="55990" y="2462"/>
                    <a:pt x="55990" y="2918"/>
                  </a:cubicBezTo>
                  <a:cubicBezTo>
                    <a:pt x="55883" y="3526"/>
                    <a:pt x="55382" y="3830"/>
                    <a:pt x="54877" y="3830"/>
                  </a:cubicBezTo>
                  <a:cubicBezTo>
                    <a:pt x="54371" y="3830"/>
                    <a:pt x="53862" y="3526"/>
                    <a:pt x="53741" y="2918"/>
                  </a:cubicBezTo>
                  <a:cubicBezTo>
                    <a:pt x="53832" y="2401"/>
                    <a:pt x="54105" y="1976"/>
                    <a:pt x="54561" y="1702"/>
                  </a:cubicBezTo>
                  <a:lnTo>
                    <a:pt x="54348" y="426"/>
                  </a:lnTo>
                  <a:lnTo>
                    <a:pt x="51005" y="243"/>
                  </a:lnTo>
                  <a:lnTo>
                    <a:pt x="51035" y="2037"/>
                  </a:lnTo>
                  <a:cubicBezTo>
                    <a:pt x="51370" y="2219"/>
                    <a:pt x="51917" y="2037"/>
                    <a:pt x="51917" y="2797"/>
                  </a:cubicBezTo>
                  <a:cubicBezTo>
                    <a:pt x="51978" y="3374"/>
                    <a:pt x="51613" y="3891"/>
                    <a:pt x="51066" y="4012"/>
                  </a:cubicBezTo>
                  <a:cubicBezTo>
                    <a:pt x="50986" y="4030"/>
                    <a:pt x="50907" y="4038"/>
                    <a:pt x="50829" y="4038"/>
                  </a:cubicBezTo>
                  <a:cubicBezTo>
                    <a:pt x="50223" y="4038"/>
                    <a:pt x="49698" y="3538"/>
                    <a:pt x="49698" y="2918"/>
                  </a:cubicBezTo>
                  <a:cubicBezTo>
                    <a:pt x="49698" y="2493"/>
                    <a:pt x="50275" y="2128"/>
                    <a:pt x="50640" y="1915"/>
                  </a:cubicBezTo>
                  <a:lnTo>
                    <a:pt x="50640" y="426"/>
                  </a:lnTo>
                  <a:lnTo>
                    <a:pt x="46780" y="517"/>
                  </a:lnTo>
                  <a:lnTo>
                    <a:pt x="46780" y="2158"/>
                  </a:lnTo>
                  <a:cubicBezTo>
                    <a:pt x="47327" y="2432"/>
                    <a:pt x="48725" y="2645"/>
                    <a:pt x="47054" y="3921"/>
                  </a:cubicBezTo>
                  <a:cubicBezTo>
                    <a:pt x="46962" y="3982"/>
                    <a:pt x="46841" y="4043"/>
                    <a:pt x="46719" y="4043"/>
                  </a:cubicBezTo>
                  <a:cubicBezTo>
                    <a:pt x="46111" y="4012"/>
                    <a:pt x="45625" y="3526"/>
                    <a:pt x="45625" y="2918"/>
                  </a:cubicBezTo>
                  <a:cubicBezTo>
                    <a:pt x="45625" y="2493"/>
                    <a:pt x="46081" y="2098"/>
                    <a:pt x="46446" y="1915"/>
                  </a:cubicBezTo>
                  <a:lnTo>
                    <a:pt x="46446" y="426"/>
                  </a:lnTo>
                  <a:lnTo>
                    <a:pt x="42646" y="426"/>
                  </a:lnTo>
                  <a:lnTo>
                    <a:pt x="42677" y="1854"/>
                  </a:lnTo>
                  <a:cubicBezTo>
                    <a:pt x="43041" y="2037"/>
                    <a:pt x="43771" y="2493"/>
                    <a:pt x="43771" y="2918"/>
                  </a:cubicBezTo>
                  <a:cubicBezTo>
                    <a:pt x="43740" y="3617"/>
                    <a:pt x="43201" y="3967"/>
                    <a:pt x="42661" y="3967"/>
                  </a:cubicBezTo>
                  <a:cubicBezTo>
                    <a:pt x="42122" y="3967"/>
                    <a:pt x="41582" y="3617"/>
                    <a:pt x="41552" y="2918"/>
                  </a:cubicBezTo>
                  <a:cubicBezTo>
                    <a:pt x="41613" y="2462"/>
                    <a:pt x="41886" y="2067"/>
                    <a:pt x="42312" y="1885"/>
                  </a:cubicBezTo>
                  <a:lnTo>
                    <a:pt x="42129" y="426"/>
                  </a:lnTo>
                  <a:lnTo>
                    <a:pt x="39090" y="426"/>
                  </a:lnTo>
                  <a:lnTo>
                    <a:pt x="38907" y="1915"/>
                  </a:lnTo>
                  <a:cubicBezTo>
                    <a:pt x="39546" y="2280"/>
                    <a:pt x="40427" y="3192"/>
                    <a:pt x="38604" y="4012"/>
                  </a:cubicBezTo>
                  <a:lnTo>
                    <a:pt x="38573" y="4012"/>
                  </a:lnTo>
                  <a:cubicBezTo>
                    <a:pt x="37965" y="4012"/>
                    <a:pt x="37479" y="3526"/>
                    <a:pt x="37448" y="2918"/>
                  </a:cubicBezTo>
                  <a:cubicBezTo>
                    <a:pt x="37448" y="2462"/>
                    <a:pt x="38208" y="2006"/>
                    <a:pt x="38604" y="1824"/>
                  </a:cubicBezTo>
                  <a:lnTo>
                    <a:pt x="38725" y="426"/>
                  </a:lnTo>
                  <a:lnTo>
                    <a:pt x="35017" y="426"/>
                  </a:lnTo>
                  <a:lnTo>
                    <a:pt x="34834" y="1915"/>
                  </a:lnTo>
                  <a:cubicBezTo>
                    <a:pt x="35169" y="2098"/>
                    <a:pt x="35625" y="2462"/>
                    <a:pt x="35625" y="2918"/>
                  </a:cubicBezTo>
                  <a:cubicBezTo>
                    <a:pt x="35503" y="3541"/>
                    <a:pt x="35002" y="3853"/>
                    <a:pt x="34500" y="3853"/>
                  </a:cubicBezTo>
                  <a:cubicBezTo>
                    <a:pt x="33999" y="3853"/>
                    <a:pt x="33497" y="3541"/>
                    <a:pt x="33375" y="2918"/>
                  </a:cubicBezTo>
                  <a:cubicBezTo>
                    <a:pt x="33375" y="2462"/>
                    <a:pt x="33892" y="2067"/>
                    <a:pt x="34227" y="1885"/>
                  </a:cubicBezTo>
                  <a:lnTo>
                    <a:pt x="34318" y="395"/>
                  </a:lnTo>
                  <a:lnTo>
                    <a:pt x="30366" y="335"/>
                  </a:lnTo>
                  <a:lnTo>
                    <a:pt x="30853" y="1946"/>
                  </a:lnTo>
                  <a:cubicBezTo>
                    <a:pt x="31461" y="2189"/>
                    <a:pt x="31673" y="2918"/>
                    <a:pt x="31339" y="3465"/>
                  </a:cubicBezTo>
                  <a:cubicBezTo>
                    <a:pt x="31157" y="3769"/>
                    <a:pt x="30853" y="3982"/>
                    <a:pt x="30488" y="4043"/>
                  </a:cubicBezTo>
                  <a:cubicBezTo>
                    <a:pt x="29850" y="4043"/>
                    <a:pt x="29302" y="3557"/>
                    <a:pt x="29302" y="2918"/>
                  </a:cubicBezTo>
                  <a:cubicBezTo>
                    <a:pt x="29302" y="2493"/>
                    <a:pt x="29910" y="2128"/>
                    <a:pt x="30275" y="1946"/>
                  </a:cubicBezTo>
                  <a:lnTo>
                    <a:pt x="29850" y="365"/>
                  </a:lnTo>
                  <a:lnTo>
                    <a:pt x="26597" y="487"/>
                  </a:lnTo>
                  <a:lnTo>
                    <a:pt x="26597" y="1854"/>
                  </a:lnTo>
                  <a:cubicBezTo>
                    <a:pt x="26932" y="2037"/>
                    <a:pt x="27479" y="2493"/>
                    <a:pt x="27479" y="2918"/>
                  </a:cubicBezTo>
                  <a:cubicBezTo>
                    <a:pt x="27449" y="3539"/>
                    <a:pt x="26931" y="4044"/>
                    <a:pt x="26316" y="4044"/>
                  </a:cubicBezTo>
                  <a:cubicBezTo>
                    <a:pt x="26299" y="4044"/>
                    <a:pt x="26281" y="4044"/>
                    <a:pt x="26263" y="4043"/>
                  </a:cubicBezTo>
                  <a:cubicBezTo>
                    <a:pt x="25777" y="3982"/>
                    <a:pt x="25412" y="3648"/>
                    <a:pt x="25260" y="3192"/>
                  </a:cubicBezTo>
                  <a:cubicBezTo>
                    <a:pt x="25077" y="2553"/>
                    <a:pt x="25564" y="2310"/>
                    <a:pt x="25989" y="2098"/>
                  </a:cubicBezTo>
                  <a:lnTo>
                    <a:pt x="26172" y="426"/>
                  </a:lnTo>
                  <a:lnTo>
                    <a:pt x="22646" y="426"/>
                  </a:lnTo>
                  <a:lnTo>
                    <a:pt x="22585" y="1915"/>
                  </a:lnTo>
                  <a:cubicBezTo>
                    <a:pt x="22950" y="2128"/>
                    <a:pt x="23375" y="2493"/>
                    <a:pt x="23375" y="2918"/>
                  </a:cubicBezTo>
                  <a:cubicBezTo>
                    <a:pt x="23375" y="3526"/>
                    <a:pt x="22889" y="4043"/>
                    <a:pt x="22281" y="4043"/>
                  </a:cubicBezTo>
                  <a:cubicBezTo>
                    <a:pt x="22220" y="4043"/>
                    <a:pt x="22129" y="4012"/>
                    <a:pt x="22099" y="3982"/>
                  </a:cubicBezTo>
                  <a:cubicBezTo>
                    <a:pt x="20427" y="3040"/>
                    <a:pt x="21369" y="2280"/>
                    <a:pt x="21977" y="1976"/>
                  </a:cubicBezTo>
                  <a:lnTo>
                    <a:pt x="21947" y="426"/>
                  </a:lnTo>
                  <a:lnTo>
                    <a:pt x="18238" y="791"/>
                  </a:lnTo>
                  <a:lnTo>
                    <a:pt x="18694" y="2250"/>
                  </a:lnTo>
                  <a:cubicBezTo>
                    <a:pt x="19059" y="2462"/>
                    <a:pt x="19333" y="2462"/>
                    <a:pt x="19302" y="2949"/>
                  </a:cubicBezTo>
                  <a:cubicBezTo>
                    <a:pt x="19302" y="3374"/>
                    <a:pt x="19029" y="3769"/>
                    <a:pt x="18634" y="3921"/>
                  </a:cubicBezTo>
                  <a:cubicBezTo>
                    <a:pt x="18489" y="3981"/>
                    <a:pt x="18342" y="4009"/>
                    <a:pt x="18198" y="4009"/>
                  </a:cubicBezTo>
                  <a:cubicBezTo>
                    <a:pt x="17611" y="4009"/>
                    <a:pt x="17077" y="3546"/>
                    <a:pt x="17053" y="2888"/>
                  </a:cubicBezTo>
                  <a:cubicBezTo>
                    <a:pt x="17053" y="2462"/>
                    <a:pt x="17509" y="2098"/>
                    <a:pt x="17874" y="1915"/>
                  </a:cubicBezTo>
                  <a:lnTo>
                    <a:pt x="17661" y="426"/>
                  </a:lnTo>
                  <a:lnTo>
                    <a:pt x="14074" y="426"/>
                  </a:lnTo>
                  <a:lnTo>
                    <a:pt x="14287" y="1794"/>
                  </a:lnTo>
                  <a:cubicBezTo>
                    <a:pt x="14652" y="1976"/>
                    <a:pt x="15229" y="2462"/>
                    <a:pt x="15229" y="2888"/>
                  </a:cubicBezTo>
                  <a:cubicBezTo>
                    <a:pt x="15184" y="3602"/>
                    <a:pt x="14644" y="3959"/>
                    <a:pt x="14105" y="3959"/>
                  </a:cubicBezTo>
                  <a:cubicBezTo>
                    <a:pt x="13565" y="3959"/>
                    <a:pt x="13026" y="3602"/>
                    <a:pt x="12980" y="2888"/>
                  </a:cubicBezTo>
                  <a:cubicBezTo>
                    <a:pt x="12980" y="2462"/>
                    <a:pt x="13497" y="2067"/>
                    <a:pt x="13861" y="1885"/>
                  </a:cubicBezTo>
                  <a:lnTo>
                    <a:pt x="13861" y="395"/>
                  </a:lnTo>
                  <a:lnTo>
                    <a:pt x="10427" y="517"/>
                  </a:lnTo>
                  <a:lnTo>
                    <a:pt x="10427" y="2006"/>
                  </a:lnTo>
                  <a:cubicBezTo>
                    <a:pt x="10822" y="2158"/>
                    <a:pt x="11095" y="2493"/>
                    <a:pt x="11126" y="2918"/>
                  </a:cubicBezTo>
                  <a:cubicBezTo>
                    <a:pt x="11126" y="3496"/>
                    <a:pt x="10670" y="3982"/>
                    <a:pt x="10092" y="4043"/>
                  </a:cubicBezTo>
                  <a:cubicBezTo>
                    <a:pt x="9788" y="4043"/>
                    <a:pt x="9515" y="3921"/>
                    <a:pt x="9302" y="3709"/>
                  </a:cubicBezTo>
                  <a:cubicBezTo>
                    <a:pt x="8451" y="2827"/>
                    <a:pt x="9120" y="2280"/>
                    <a:pt x="9667" y="2006"/>
                  </a:cubicBezTo>
                  <a:lnTo>
                    <a:pt x="9667" y="517"/>
                  </a:lnTo>
                  <a:lnTo>
                    <a:pt x="6475" y="426"/>
                  </a:lnTo>
                  <a:lnTo>
                    <a:pt x="6202" y="2250"/>
                  </a:lnTo>
                  <a:cubicBezTo>
                    <a:pt x="6566" y="2432"/>
                    <a:pt x="7053" y="2493"/>
                    <a:pt x="7053" y="2918"/>
                  </a:cubicBezTo>
                  <a:cubicBezTo>
                    <a:pt x="7053" y="3631"/>
                    <a:pt x="6487" y="4035"/>
                    <a:pt x="5922" y="4035"/>
                  </a:cubicBezTo>
                  <a:cubicBezTo>
                    <a:pt x="5499" y="4035"/>
                    <a:pt x="5077" y="3808"/>
                    <a:pt x="4895" y="3313"/>
                  </a:cubicBezTo>
                  <a:cubicBezTo>
                    <a:pt x="4712" y="2766"/>
                    <a:pt x="4925" y="2189"/>
                    <a:pt x="5442" y="1946"/>
                  </a:cubicBezTo>
                  <a:lnTo>
                    <a:pt x="5411" y="426"/>
                  </a:lnTo>
                  <a:lnTo>
                    <a:pt x="2372" y="426"/>
                  </a:lnTo>
                  <a:lnTo>
                    <a:pt x="2372" y="1915"/>
                  </a:lnTo>
                  <a:cubicBezTo>
                    <a:pt x="2828" y="2158"/>
                    <a:pt x="3041" y="2705"/>
                    <a:pt x="2919" y="3192"/>
                  </a:cubicBezTo>
                  <a:cubicBezTo>
                    <a:pt x="2828" y="3587"/>
                    <a:pt x="2524" y="3891"/>
                    <a:pt x="2129" y="4012"/>
                  </a:cubicBezTo>
                  <a:cubicBezTo>
                    <a:pt x="2046" y="4030"/>
                    <a:pt x="1963" y="4039"/>
                    <a:pt x="1881" y="4039"/>
                  </a:cubicBezTo>
                  <a:cubicBezTo>
                    <a:pt x="1274" y="4039"/>
                    <a:pt x="730" y="3561"/>
                    <a:pt x="730" y="2918"/>
                  </a:cubicBezTo>
                  <a:cubicBezTo>
                    <a:pt x="730" y="2493"/>
                    <a:pt x="1156" y="2067"/>
                    <a:pt x="1521" y="1885"/>
                  </a:cubicBezTo>
                  <a:lnTo>
                    <a:pt x="1521" y="426"/>
                  </a:lnTo>
                  <a:lnTo>
                    <a:pt x="62" y="426"/>
                  </a:lnTo>
                  <a:lnTo>
                    <a:pt x="62" y="32159"/>
                  </a:lnTo>
                  <a:cubicBezTo>
                    <a:pt x="1" y="32675"/>
                    <a:pt x="31" y="33192"/>
                    <a:pt x="153" y="33709"/>
                  </a:cubicBezTo>
                  <a:cubicBezTo>
                    <a:pt x="305" y="34104"/>
                    <a:pt x="609" y="34013"/>
                    <a:pt x="882" y="34317"/>
                  </a:cubicBezTo>
                  <a:cubicBezTo>
                    <a:pt x="1104" y="34538"/>
                    <a:pt x="1364" y="34977"/>
                    <a:pt x="1681" y="34977"/>
                  </a:cubicBezTo>
                  <a:cubicBezTo>
                    <a:pt x="1756" y="34977"/>
                    <a:pt x="1834" y="34953"/>
                    <a:pt x="1916" y="34894"/>
                  </a:cubicBezTo>
                  <a:cubicBezTo>
                    <a:pt x="1946" y="34773"/>
                    <a:pt x="2007" y="34682"/>
                    <a:pt x="2068" y="34590"/>
                  </a:cubicBezTo>
                  <a:cubicBezTo>
                    <a:pt x="2106" y="34578"/>
                    <a:pt x="2143" y="34572"/>
                    <a:pt x="2178" y="34572"/>
                  </a:cubicBezTo>
                  <a:cubicBezTo>
                    <a:pt x="2310" y="34572"/>
                    <a:pt x="2415" y="34659"/>
                    <a:pt x="2463" y="34803"/>
                  </a:cubicBezTo>
                  <a:cubicBezTo>
                    <a:pt x="2535" y="34835"/>
                    <a:pt x="2613" y="34850"/>
                    <a:pt x="2692" y="34850"/>
                  </a:cubicBezTo>
                  <a:cubicBezTo>
                    <a:pt x="2914" y="34850"/>
                    <a:pt x="3141" y="34731"/>
                    <a:pt x="3253" y="34530"/>
                  </a:cubicBezTo>
                  <a:cubicBezTo>
                    <a:pt x="3436" y="34256"/>
                    <a:pt x="3740" y="34043"/>
                    <a:pt x="4074" y="34013"/>
                  </a:cubicBezTo>
                  <a:cubicBezTo>
                    <a:pt x="4256" y="34226"/>
                    <a:pt x="4439" y="34438"/>
                    <a:pt x="4621" y="34621"/>
                  </a:cubicBezTo>
                  <a:cubicBezTo>
                    <a:pt x="4706" y="34649"/>
                    <a:pt x="4790" y="34663"/>
                    <a:pt x="4874" y="34663"/>
                  </a:cubicBezTo>
                  <a:cubicBezTo>
                    <a:pt x="5061" y="34663"/>
                    <a:pt x="5244" y="34595"/>
                    <a:pt x="5411" y="34469"/>
                  </a:cubicBezTo>
                  <a:cubicBezTo>
                    <a:pt x="5660" y="34345"/>
                    <a:pt x="5773" y="34283"/>
                    <a:pt x="5910" y="34283"/>
                  </a:cubicBezTo>
                  <a:cubicBezTo>
                    <a:pt x="6007" y="34283"/>
                    <a:pt x="6116" y="34314"/>
                    <a:pt x="6293" y="34378"/>
                  </a:cubicBezTo>
                  <a:cubicBezTo>
                    <a:pt x="6341" y="34392"/>
                    <a:pt x="6383" y="34398"/>
                    <a:pt x="6420" y="34398"/>
                  </a:cubicBezTo>
                  <a:cubicBezTo>
                    <a:pt x="6621" y="34398"/>
                    <a:pt x="6701" y="34226"/>
                    <a:pt x="6931" y="34226"/>
                  </a:cubicBezTo>
                  <a:cubicBezTo>
                    <a:pt x="7174" y="34226"/>
                    <a:pt x="7235" y="34408"/>
                    <a:pt x="7448" y="34408"/>
                  </a:cubicBezTo>
                  <a:cubicBezTo>
                    <a:pt x="7566" y="34349"/>
                    <a:pt x="7683" y="34316"/>
                    <a:pt x="7801" y="34316"/>
                  </a:cubicBezTo>
                  <a:cubicBezTo>
                    <a:pt x="7866" y="34316"/>
                    <a:pt x="7930" y="34326"/>
                    <a:pt x="7995" y="34347"/>
                  </a:cubicBezTo>
                  <a:cubicBezTo>
                    <a:pt x="8086" y="34499"/>
                    <a:pt x="8208" y="34682"/>
                    <a:pt x="8269" y="34864"/>
                  </a:cubicBezTo>
                  <a:cubicBezTo>
                    <a:pt x="8398" y="35036"/>
                    <a:pt x="8588" y="35117"/>
                    <a:pt x="8796" y="35117"/>
                  </a:cubicBezTo>
                  <a:cubicBezTo>
                    <a:pt x="8882" y="35117"/>
                    <a:pt x="8970" y="35103"/>
                    <a:pt x="9059" y="35077"/>
                  </a:cubicBezTo>
                  <a:cubicBezTo>
                    <a:pt x="9910" y="34894"/>
                    <a:pt x="10731" y="34560"/>
                    <a:pt x="11612" y="34438"/>
                  </a:cubicBezTo>
                  <a:cubicBezTo>
                    <a:pt x="11765" y="34427"/>
                    <a:pt x="11932" y="34406"/>
                    <a:pt x="12093" y="34406"/>
                  </a:cubicBezTo>
                  <a:cubicBezTo>
                    <a:pt x="12347" y="34406"/>
                    <a:pt x="12588" y="34458"/>
                    <a:pt x="12737" y="34682"/>
                  </a:cubicBezTo>
                  <a:cubicBezTo>
                    <a:pt x="12980" y="35046"/>
                    <a:pt x="12919" y="35502"/>
                    <a:pt x="13466" y="35624"/>
                  </a:cubicBezTo>
                  <a:cubicBezTo>
                    <a:pt x="13512" y="35627"/>
                    <a:pt x="13557" y="35628"/>
                    <a:pt x="13603" y="35628"/>
                  </a:cubicBezTo>
                  <a:cubicBezTo>
                    <a:pt x="14012" y="35628"/>
                    <a:pt x="14412" y="35505"/>
                    <a:pt x="14712" y="35259"/>
                  </a:cubicBezTo>
                  <a:cubicBezTo>
                    <a:pt x="14864" y="35107"/>
                    <a:pt x="15016" y="35016"/>
                    <a:pt x="15229" y="34986"/>
                  </a:cubicBezTo>
                  <a:cubicBezTo>
                    <a:pt x="15320" y="35016"/>
                    <a:pt x="15412" y="35077"/>
                    <a:pt x="15472" y="35138"/>
                  </a:cubicBezTo>
                  <a:cubicBezTo>
                    <a:pt x="15488" y="35139"/>
                    <a:pt x="15504" y="35140"/>
                    <a:pt x="15520" y="35140"/>
                  </a:cubicBezTo>
                  <a:cubicBezTo>
                    <a:pt x="15833" y="35140"/>
                    <a:pt x="16095" y="34863"/>
                    <a:pt x="16384" y="34834"/>
                  </a:cubicBezTo>
                  <a:cubicBezTo>
                    <a:pt x="16810" y="34803"/>
                    <a:pt x="17235" y="34682"/>
                    <a:pt x="17600" y="34438"/>
                  </a:cubicBezTo>
                  <a:cubicBezTo>
                    <a:pt x="17813" y="34286"/>
                    <a:pt x="18056" y="34195"/>
                    <a:pt x="18330" y="34165"/>
                  </a:cubicBezTo>
                  <a:cubicBezTo>
                    <a:pt x="18725" y="34226"/>
                    <a:pt x="19120" y="34286"/>
                    <a:pt x="19515" y="34438"/>
                  </a:cubicBezTo>
                  <a:cubicBezTo>
                    <a:pt x="19728" y="34499"/>
                    <a:pt x="19971" y="34469"/>
                    <a:pt x="20214" y="34530"/>
                  </a:cubicBezTo>
                  <a:cubicBezTo>
                    <a:pt x="20427" y="34590"/>
                    <a:pt x="20609" y="34651"/>
                    <a:pt x="20822" y="34651"/>
                  </a:cubicBezTo>
                  <a:cubicBezTo>
                    <a:pt x="21187" y="34682"/>
                    <a:pt x="21096" y="34864"/>
                    <a:pt x="21308" y="35107"/>
                  </a:cubicBezTo>
                  <a:cubicBezTo>
                    <a:pt x="21369" y="35168"/>
                    <a:pt x="21430" y="35229"/>
                    <a:pt x="21491" y="35290"/>
                  </a:cubicBezTo>
                  <a:cubicBezTo>
                    <a:pt x="21552" y="35350"/>
                    <a:pt x="21612" y="35533"/>
                    <a:pt x="21673" y="35593"/>
                  </a:cubicBezTo>
                  <a:cubicBezTo>
                    <a:pt x="21764" y="35624"/>
                    <a:pt x="21886" y="35685"/>
                    <a:pt x="22007" y="35685"/>
                  </a:cubicBezTo>
                  <a:cubicBezTo>
                    <a:pt x="22220" y="35776"/>
                    <a:pt x="22433" y="35928"/>
                    <a:pt x="22615" y="36080"/>
                  </a:cubicBezTo>
                  <a:cubicBezTo>
                    <a:pt x="22828" y="36201"/>
                    <a:pt x="23071" y="36353"/>
                    <a:pt x="23314" y="36445"/>
                  </a:cubicBezTo>
                  <a:cubicBezTo>
                    <a:pt x="23618" y="36597"/>
                    <a:pt x="23953" y="36627"/>
                    <a:pt x="24257" y="36779"/>
                  </a:cubicBezTo>
                  <a:cubicBezTo>
                    <a:pt x="24378" y="36809"/>
                    <a:pt x="24470" y="36900"/>
                    <a:pt x="24530" y="37022"/>
                  </a:cubicBezTo>
                  <a:cubicBezTo>
                    <a:pt x="24591" y="37144"/>
                    <a:pt x="24561" y="37265"/>
                    <a:pt x="24652" y="37387"/>
                  </a:cubicBezTo>
                  <a:cubicBezTo>
                    <a:pt x="24713" y="37478"/>
                    <a:pt x="24804" y="37478"/>
                    <a:pt x="24865" y="37539"/>
                  </a:cubicBezTo>
                  <a:cubicBezTo>
                    <a:pt x="25047" y="37752"/>
                    <a:pt x="24895" y="37964"/>
                    <a:pt x="24986" y="38238"/>
                  </a:cubicBezTo>
                  <a:cubicBezTo>
                    <a:pt x="25199" y="38238"/>
                    <a:pt x="25199" y="37995"/>
                    <a:pt x="25321" y="37843"/>
                  </a:cubicBezTo>
                  <a:cubicBezTo>
                    <a:pt x="25442" y="37691"/>
                    <a:pt x="25625" y="37691"/>
                    <a:pt x="25746" y="37569"/>
                  </a:cubicBezTo>
                  <a:cubicBezTo>
                    <a:pt x="26020" y="37326"/>
                    <a:pt x="26232" y="37052"/>
                    <a:pt x="26476" y="36809"/>
                  </a:cubicBezTo>
                  <a:cubicBezTo>
                    <a:pt x="26749" y="36597"/>
                    <a:pt x="27053" y="36384"/>
                    <a:pt x="27357" y="36232"/>
                  </a:cubicBezTo>
                  <a:cubicBezTo>
                    <a:pt x="27904" y="35867"/>
                    <a:pt x="28391" y="35441"/>
                    <a:pt x="28877" y="34986"/>
                  </a:cubicBezTo>
                  <a:cubicBezTo>
                    <a:pt x="28968" y="34925"/>
                    <a:pt x="29029" y="34834"/>
                    <a:pt x="29090" y="34773"/>
                  </a:cubicBezTo>
                  <a:cubicBezTo>
                    <a:pt x="29181" y="34651"/>
                    <a:pt x="29090" y="34530"/>
                    <a:pt x="29272" y="34438"/>
                  </a:cubicBezTo>
                  <a:cubicBezTo>
                    <a:pt x="29288" y="34430"/>
                    <a:pt x="29302" y="34427"/>
                    <a:pt x="29315" y="34427"/>
                  </a:cubicBezTo>
                  <a:cubicBezTo>
                    <a:pt x="29349" y="34427"/>
                    <a:pt x="29371" y="34455"/>
                    <a:pt x="29394" y="34499"/>
                  </a:cubicBezTo>
                  <a:cubicBezTo>
                    <a:pt x="29667" y="34317"/>
                    <a:pt x="29758" y="33983"/>
                    <a:pt x="29971" y="33739"/>
                  </a:cubicBezTo>
                  <a:cubicBezTo>
                    <a:pt x="30093" y="33587"/>
                    <a:pt x="30146" y="33542"/>
                    <a:pt x="30210" y="33542"/>
                  </a:cubicBezTo>
                  <a:cubicBezTo>
                    <a:pt x="30275" y="33542"/>
                    <a:pt x="30351" y="33587"/>
                    <a:pt x="30518" y="33618"/>
                  </a:cubicBezTo>
                  <a:cubicBezTo>
                    <a:pt x="30576" y="33629"/>
                    <a:pt x="30631" y="33635"/>
                    <a:pt x="30683" y="33635"/>
                  </a:cubicBezTo>
                  <a:cubicBezTo>
                    <a:pt x="31317" y="33635"/>
                    <a:pt x="31565" y="32842"/>
                    <a:pt x="32099" y="32645"/>
                  </a:cubicBezTo>
                  <a:cubicBezTo>
                    <a:pt x="32164" y="32623"/>
                    <a:pt x="32219" y="32614"/>
                    <a:pt x="32268" y="32614"/>
                  </a:cubicBezTo>
                  <a:cubicBezTo>
                    <a:pt x="32423" y="32614"/>
                    <a:pt x="32514" y="32712"/>
                    <a:pt x="32676" y="32827"/>
                  </a:cubicBezTo>
                  <a:cubicBezTo>
                    <a:pt x="32768" y="32919"/>
                    <a:pt x="32821" y="32964"/>
                    <a:pt x="32889" y="32964"/>
                  </a:cubicBezTo>
                  <a:cubicBezTo>
                    <a:pt x="32958" y="32964"/>
                    <a:pt x="33041" y="32919"/>
                    <a:pt x="33193" y="32827"/>
                  </a:cubicBezTo>
                  <a:cubicBezTo>
                    <a:pt x="33467" y="32645"/>
                    <a:pt x="33710" y="32432"/>
                    <a:pt x="34014" y="32250"/>
                  </a:cubicBezTo>
                  <a:cubicBezTo>
                    <a:pt x="34103" y="32201"/>
                    <a:pt x="34179" y="32180"/>
                    <a:pt x="34250" y="32180"/>
                  </a:cubicBezTo>
                  <a:cubicBezTo>
                    <a:pt x="34399" y="32180"/>
                    <a:pt x="34528" y="32269"/>
                    <a:pt x="34713" y="32372"/>
                  </a:cubicBezTo>
                  <a:cubicBezTo>
                    <a:pt x="34926" y="32524"/>
                    <a:pt x="35169" y="32615"/>
                    <a:pt x="35412" y="32706"/>
                  </a:cubicBezTo>
                  <a:cubicBezTo>
                    <a:pt x="35477" y="32714"/>
                    <a:pt x="35544" y="32718"/>
                    <a:pt x="35612" y="32718"/>
                  </a:cubicBezTo>
                  <a:cubicBezTo>
                    <a:pt x="35797" y="32718"/>
                    <a:pt x="35986" y="32690"/>
                    <a:pt x="36141" y="32645"/>
                  </a:cubicBezTo>
                  <a:cubicBezTo>
                    <a:pt x="36195" y="32624"/>
                    <a:pt x="36253" y="32613"/>
                    <a:pt x="36310" y="32613"/>
                  </a:cubicBezTo>
                  <a:cubicBezTo>
                    <a:pt x="36415" y="32613"/>
                    <a:pt x="36519" y="32647"/>
                    <a:pt x="36597" y="32706"/>
                  </a:cubicBezTo>
                  <a:cubicBezTo>
                    <a:pt x="36682" y="32748"/>
                    <a:pt x="36780" y="32771"/>
                    <a:pt x="36878" y="32771"/>
                  </a:cubicBezTo>
                  <a:cubicBezTo>
                    <a:pt x="36992" y="32771"/>
                    <a:pt x="37108" y="32741"/>
                    <a:pt x="37205" y="32675"/>
                  </a:cubicBezTo>
                  <a:cubicBezTo>
                    <a:pt x="37378" y="32618"/>
                    <a:pt x="37633" y="32369"/>
                    <a:pt x="37814" y="32369"/>
                  </a:cubicBezTo>
                  <a:cubicBezTo>
                    <a:pt x="37824" y="32369"/>
                    <a:pt x="37834" y="32370"/>
                    <a:pt x="37844" y="32372"/>
                  </a:cubicBezTo>
                  <a:cubicBezTo>
                    <a:pt x="38056" y="32402"/>
                    <a:pt x="38087" y="32675"/>
                    <a:pt x="38208" y="32858"/>
                  </a:cubicBezTo>
                  <a:cubicBezTo>
                    <a:pt x="38316" y="33015"/>
                    <a:pt x="38399" y="33071"/>
                    <a:pt x="38471" y="33071"/>
                  </a:cubicBezTo>
                  <a:cubicBezTo>
                    <a:pt x="38651" y="33071"/>
                    <a:pt x="38769" y="32729"/>
                    <a:pt x="39048" y="32729"/>
                  </a:cubicBezTo>
                  <a:cubicBezTo>
                    <a:pt x="39071" y="32729"/>
                    <a:pt x="39095" y="32731"/>
                    <a:pt x="39120" y="32736"/>
                  </a:cubicBezTo>
                  <a:cubicBezTo>
                    <a:pt x="39211" y="32858"/>
                    <a:pt x="39181" y="33071"/>
                    <a:pt x="39363" y="33071"/>
                  </a:cubicBezTo>
                  <a:cubicBezTo>
                    <a:pt x="39455" y="33071"/>
                    <a:pt x="39607" y="32919"/>
                    <a:pt x="39698" y="32858"/>
                  </a:cubicBezTo>
                  <a:cubicBezTo>
                    <a:pt x="39743" y="32843"/>
                    <a:pt x="39789" y="32843"/>
                    <a:pt x="39835" y="32843"/>
                  </a:cubicBezTo>
                  <a:cubicBezTo>
                    <a:pt x="39880" y="32843"/>
                    <a:pt x="39926" y="32843"/>
                    <a:pt x="39971" y="32827"/>
                  </a:cubicBezTo>
                  <a:cubicBezTo>
                    <a:pt x="40123" y="32767"/>
                    <a:pt x="40245" y="32615"/>
                    <a:pt x="40427" y="32554"/>
                  </a:cubicBezTo>
                  <a:cubicBezTo>
                    <a:pt x="40610" y="32493"/>
                    <a:pt x="40800" y="32463"/>
                    <a:pt x="40990" y="32463"/>
                  </a:cubicBezTo>
                  <a:cubicBezTo>
                    <a:pt x="41180" y="32463"/>
                    <a:pt x="41370" y="32493"/>
                    <a:pt x="41552" y="32554"/>
                  </a:cubicBezTo>
                  <a:cubicBezTo>
                    <a:pt x="41947" y="32645"/>
                    <a:pt x="42373" y="32706"/>
                    <a:pt x="42768" y="32706"/>
                  </a:cubicBezTo>
                  <a:cubicBezTo>
                    <a:pt x="43284" y="32736"/>
                    <a:pt x="43345" y="33010"/>
                    <a:pt x="43740" y="33283"/>
                  </a:cubicBezTo>
                  <a:cubicBezTo>
                    <a:pt x="43887" y="33393"/>
                    <a:pt x="44019" y="33435"/>
                    <a:pt x="44148" y="33435"/>
                  </a:cubicBezTo>
                  <a:cubicBezTo>
                    <a:pt x="44340" y="33435"/>
                    <a:pt x="44525" y="33344"/>
                    <a:pt x="44743" y="33253"/>
                  </a:cubicBezTo>
                  <a:cubicBezTo>
                    <a:pt x="44835" y="33223"/>
                    <a:pt x="44926" y="33223"/>
                    <a:pt x="45017" y="33223"/>
                  </a:cubicBezTo>
                  <a:cubicBezTo>
                    <a:pt x="45108" y="33223"/>
                    <a:pt x="45199" y="33223"/>
                    <a:pt x="45291" y="33192"/>
                  </a:cubicBezTo>
                  <a:cubicBezTo>
                    <a:pt x="45443" y="33131"/>
                    <a:pt x="45473" y="32979"/>
                    <a:pt x="45534" y="32797"/>
                  </a:cubicBezTo>
                  <a:cubicBezTo>
                    <a:pt x="45746" y="32311"/>
                    <a:pt x="45898" y="31976"/>
                    <a:pt x="46446" y="31764"/>
                  </a:cubicBezTo>
                  <a:cubicBezTo>
                    <a:pt x="46592" y="31698"/>
                    <a:pt x="46756" y="31668"/>
                    <a:pt x="46924" y="31668"/>
                  </a:cubicBezTo>
                  <a:cubicBezTo>
                    <a:pt x="47069" y="31668"/>
                    <a:pt x="47216" y="31691"/>
                    <a:pt x="47357" y="31733"/>
                  </a:cubicBezTo>
                  <a:cubicBezTo>
                    <a:pt x="47449" y="31741"/>
                    <a:pt x="47542" y="31745"/>
                    <a:pt x="47636" y="31745"/>
                  </a:cubicBezTo>
                  <a:cubicBezTo>
                    <a:pt x="47918" y="31745"/>
                    <a:pt x="48209" y="31710"/>
                    <a:pt x="48482" y="31642"/>
                  </a:cubicBezTo>
                  <a:cubicBezTo>
                    <a:pt x="48514" y="31638"/>
                    <a:pt x="48545" y="31636"/>
                    <a:pt x="48575" y="31636"/>
                  </a:cubicBezTo>
                  <a:cubicBezTo>
                    <a:pt x="49001" y="31636"/>
                    <a:pt x="49240" y="32017"/>
                    <a:pt x="49637" y="32159"/>
                  </a:cubicBezTo>
                  <a:cubicBezTo>
                    <a:pt x="49756" y="32198"/>
                    <a:pt x="49873" y="32211"/>
                    <a:pt x="49986" y="32211"/>
                  </a:cubicBezTo>
                  <a:cubicBezTo>
                    <a:pt x="50172" y="32211"/>
                    <a:pt x="50351" y="32178"/>
                    <a:pt x="50525" y="32178"/>
                  </a:cubicBezTo>
                  <a:cubicBezTo>
                    <a:pt x="50732" y="32178"/>
                    <a:pt x="50932" y="32225"/>
                    <a:pt x="51127" y="32432"/>
                  </a:cubicBezTo>
                  <a:cubicBezTo>
                    <a:pt x="51248" y="32584"/>
                    <a:pt x="51339" y="32888"/>
                    <a:pt x="51582" y="32919"/>
                  </a:cubicBezTo>
                  <a:cubicBezTo>
                    <a:pt x="51811" y="32919"/>
                    <a:pt x="51932" y="32703"/>
                    <a:pt x="52149" y="32703"/>
                  </a:cubicBezTo>
                  <a:cubicBezTo>
                    <a:pt x="52162" y="32703"/>
                    <a:pt x="52176" y="32704"/>
                    <a:pt x="52190" y="32706"/>
                  </a:cubicBezTo>
                  <a:cubicBezTo>
                    <a:pt x="52586" y="32767"/>
                    <a:pt x="52373" y="33466"/>
                    <a:pt x="52434" y="33739"/>
                  </a:cubicBezTo>
                  <a:cubicBezTo>
                    <a:pt x="52586" y="33618"/>
                    <a:pt x="52646" y="33435"/>
                    <a:pt x="52859" y="33435"/>
                  </a:cubicBezTo>
                  <a:cubicBezTo>
                    <a:pt x="52859" y="33435"/>
                    <a:pt x="53193" y="33527"/>
                    <a:pt x="53224" y="33527"/>
                  </a:cubicBezTo>
                  <a:cubicBezTo>
                    <a:pt x="53589" y="33557"/>
                    <a:pt x="53984" y="33679"/>
                    <a:pt x="54288" y="33891"/>
                  </a:cubicBezTo>
                  <a:cubicBezTo>
                    <a:pt x="54382" y="33957"/>
                    <a:pt x="54450" y="33979"/>
                    <a:pt x="54509" y="33979"/>
                  </a:cubicBezTo>
                  <a:cubicBezTo>
                    <a:pt x="54628" y="33979"/>
                    <a:pt x="54710" y="33889"/>
                    <a:pt x="54899" y="33889"/>
                  </a:cubicBezTo>
                  <a:cubicBezTo>
                    <a:pt x="54917" y="33889"/>
                    <a:pt x="54936" y="33889"/>
                    <a:pt x="54956" y="33891"/>
                  </a:cubicBezTo>
                  <a:cubicBezTo>
                    <a:pt x="55048" y="33891"/>
                    <a:pt x="55078" y="34013"/>
                    <a:pt x="55200" y="34013"/>
                  </a:cubicBezTo>
                  <a:cubicBezTo>
                    <a:pt x="55219" y="34017"/>
                    <a:pt x="55239" y="34019"/>
                    <a:pt x="55258" y="34019"/>
                  </a:cubicBezTo>
                  <a:cubicBezTo>
                    <a:pt x="55389" y="34019"/>
                    <a:pt x="55507" y="33932"/>
                    <a:pt x="55534" y="33800"/>
                  </a:cubicBezTo>
                  <a:cubicBezTo>
                    <a:pt x="55777" y="33861"/>
                    <a:pt x="55807" y="34104"/>
                    <a:pt x="56081" y="34134"/>
                  </a:cubicBezTo>
                  <a:cubicBezTo>
                    <a:pt x="56248" y="34150"/>
                    <a:pt x="56408" y="34157"/>
                    <a:pt x="56567" y="34157"/>
                  </a:cubicBezTo>
                  <a:cubicBezTo>
                    <a:pt x="56727" y="34157"/>
                    <a:pt x="56887" y="34150"/>
                    <a:pt x="57054" y="34134"/>
                  </a:cubicBezTo>
                  <a:cubicBezTo>
                    <a:pt x="57081" y="34129"/>
                    <a:pt x="57108" y="34127"/>
                    <a:pt x="57137" y="34127"/>
                  </a:cubicBezTo>
                  <a:cubicBezTo>
                    <a:pt x="57268" y="34127"/>
                    <a:pt x="57410" y="34181"/>
                    <a:pt x="57510" y="34256"/>
                  </a:cubicBezTo>
                  <a:cubicBezTo>
                    <a:pt x="57729" y="34396"/>
                    <a:pt x="57792" y="34470"/>
                    <a:pt x="57938" y="34470"/>
                  </a:cubicBezTo>
                  <a:cubicBezTo>
                    <a:pt x="58014" y="34470"/>
                    <a:pt x="58113" y="34450"/>
                    <a:pt x="58270" y="34408"/>
                  </a:cubicBezTo>
                  <a:cubicBezTo>
                    <a:pt x="58477" y="34370"/>
                    <a:pt x="58779" y="34180"/>
                    <a:pt x="58985" y="34180"/>
                  </a:cubicBezTo>
                  <a:cubicBezTo>
                    <a:pt x="59110" y="34180"/>
                    <a:pt x="59200" y="34250"/>
                    <a:pt x="59212" y="34469"/>
                  </a:cubicBezTo>
                  <a:cubicBezTo>
                    <a:pt x="59425" y="34408"/>
                    <a:pt x="59455" y="34104"/>
                    <a:pt x="59668" y="34013"/>
                  </a:cubicBezTo>
                  <a:cubicBezTo>
                    <a:pt x="59744" y="33998"/>
                    <a:pt x="59827" y="33990"/>
                    <a:pt x="59911" y="33990"/>
                  </a:cubicBezTo>
                  <a:cubicBezTo>
                    <a:pt x="59994" y="33990"/>
                    <a:pt x="60078" y="33998"/>
                    <a:pt x="60154" y="34013"/>
                  </a:cubicBezTo>
                  <a:cubicBezTo>
                    <a:pt x="60336" y="34013"/>
                    <a:pt x="60532" y="33999"/>
                    <a:pt x="60724" y="33999"/>
                  </a:cubicBezTo>
                  <a:cubicBezTo>
                    <a:pt x="60819" y="33999"/>
                    <a:pt x="60914" y="34003"/>
                    <a:pt x="61005" y="34013"/>
                  </a:cubicBezTo>
                  <a:cubicBezTo>
                    <a:pt x="61461" y="34043"/>
                    <a:pt x="61917" y="34256"/>
                    <a:pt x="62434" y="34256"/>
                  </a:cubicBezTo>
                  <a:cubicBezTo>
                    <a:pt x="62616" y="34256"/>
                    <a:pt x="62798" y="34286"/>
                    <a:pt x="62981" y="34347"/>
                  </a:cubicBezTo>
                  <a:cubicBezTo>
                    <a:pt x="63015" y="34271"/>
                    <a:pt x="63058" y="34242"/>
                    <a:pt x="63106" y="34242"/>
                  </a:cubicBezTo>
                  <a:cubicBezTo>
                    <a:pt x="63229" y="34242"/>
                    <a:pt x="63380" y="34434"/>
                    <a:pt x="63467" y="34499"/>
                  </a:cubicBezTo>
                  <a:cubicBezTo>
                    <a:pt x="63771" y="34682"/>
                    <a:pt x="64136" y="34590"/>
                    <a:pt x="64440" y="34773"/>
                  </a:cubicBezTo>
                  <a:cubicBezTo>
                    <a:pt x="64622" y="34894"/>
                    <a:pt x="64744" y="35046"/>
                    <a:pt x="64896" y="35168"/>
                  </a:cubicBezTo>
                  <a:cubicBezTo>
                    <a:pt x="65139" y="35290"/>
                    <a:pt x="65382" y="35350"/>
                    <a:pt x="65625" y="35381"/>
                  </a:cubicBezTo>
                  <a:cubicBezTo>
                    <a:pt x="66051" y="35502"/>
                    <a:pt x="66172" y="35745"/>
                    <a:pt x="66537" y="35958"/>
                  </a:cubicBezTo>
                  <a:cubicBezTo>
                    <a:pt x="66782" y="36098"/>
                    <a:pt x="67054" y="36122"/>
                    <a:pt x="67325" y="36122"/>
                  </a:cubicBezTo>
                  <a:cubicBezTo>
                    <a:pt x="67463" y="36122"/>
                    <a:pt x="67601" y="36116"/>
                    <a:pt x="67736" y="36116"/>
                  </a:cubicBezTo>
                  <a:cubicBezTo>
                    <a:pt x="68025" y="36116"/>
                    <a:pt x="68296" y="36144"/>
                    <a:pt x="68513" y="36323"/>
                  </a:cubicBezTo>
                  <a:cubicBezTo>
                    <a:pt x="68574" y="36414"/>
                    <a:pt x="68574" y="36475"/>
                    <a:pt x="68695" y="36505"/>
                  </a:cubicBezTo>
                  <a:cubicBezTo>
                    <a:pt x="68709" y="36510"/>
                    <a:pt x="68724" y="36512"/>
                    <a:pt x="68740" y="36512"/>
                  </a:cubicBezTo>
                  <a:cubicBezTo>
                    <a:pt x="68803" y="36512"/>
                    <a:pt x="68883" y="36484"/>
                    <a:pt x="68960" y="36484"/>
                  </a:cubicBezTo>
                  <a:cubicBezTo>
                    <a:pt x="68994" y="36484"/>
                    <a:pt x="69028" y="36489"/>
                    <a:pt x="69060" y="36505"/>
                  </a:cubicBezTo>
                  <a:cubicBezTo>
                    <a:pt x="69212" y="36597"/>
                    <a:pt x="69212" y="36749"/>
                    <a:pt x="69273" y="36870"/>
                  </a:cubicBezTo>
                  <a:cubicBezTo>
                    <a:pt x="69425" y="36992"/>
                    <a:pt x="69577" y="37052"/>
                    <a:pt x="69759" y="37083"/>
                  </a:cubicBezTo>
                  <a:cubicBezTo>
                    <a:pt x="70002" y="37113"/>
                    <a:pt x="70245" y="37144"/>
                    <a:pt x="70489" y="37204"/>
                  </a:cubicBezTo>
                  <a:cubicBezTo>
                    <a:pt x="70701" y="37296"/>
                    <a:pt x="70884" y="37387"/>
                    <a:pt x="71066" y="37539"/>
                  </a:cubicBezTo>
                  <a:cubicBezTo>
                    <a:pt x="71583" y="37873"/>
                    <a:pt x="72343" y="37782"/>
                    <a:pt x="72920" y="37964"/>
                  </a:cubicBezTo>
                  <a:cubicBezTo>
                    <a:pt x="73498" y="38207"/>
                    <a:pt x="74075" y="38481"/>
                    <a:pt x="74592" y="38815"/>
                  </a:cubicBezTo>
                  <a:cubicBezTo>
                    <a:pt x="75048" y="39028"/>
                    <a:pt x="75565" y="39119"/>
                    <a:pt x="75960" y="39454"/>
                  </a:cubicBezTo>
                  <a:cubicBezTo>
                    <a:pt x="76051" y="39545"/>
                    <a:pt x="76173" y="39788"/>
                    <a:pt x="76294" y="39788"/>
                  </a:cubicBezTo>
                  <a:cubicBezTo>
                    <a:pt x="76416" y="39788"/>
                    <a:pt x="76720" y="39545"/>
                    <a:pt x="76781" y="39423"/>
                  </a:cubicBezTo>
                  <a:cubicBezTo>
                    <a:pt x="77024" y="39180"/>
                    <a:pt x="77206" y="38846"/>
                    <a:pt x="77480" y="38603"/>
                  </a:cubicBezTo>
                  <a:cubicBezTo>
                    <a:pt x="77662" y="38420"/>
                    <a:pt x="77905" y="38390"/>
                    <a:pt x="78088" y="38268"/>
                  </a:cubicBezTo>
                  <a:cubicBezTo>
                    <a:pt x="78300" y="38086"/>
                    <a:pt x="78422" y="37843"/>
                    <a:pt x="78483" y="37569"/>
                  </a:cubicBezTo>
                  <a:cubicBezTo>
                    <a:pt x="78544" y="37610"/>
                    <a:pt x="78603" y="37628"/>
                    <a:pt x="78659" y="37628"/>
                  </a:cubicBezTo>
                  <a:cubicBezTo>
                    <a:pt x="78939" y="37628"/>
                    <a:pt x="79167" y="37194"/>
                    <a:pt x="79395" y="36992"/>
                  </a:cubicBezTo>
                  <a:cubicBezTo>
                    <a:pt x="79729" y="36688"/>
                    <a:pt x="80154" y="36445"/>
                    <a:pt x="80610" y="36384"/>
                  </a:cubicBezTo>
                  <a:cubicBezTo>
                    <a:pt x="80884" y="36353"/>
                    <a:pt x="81157" y="36293"/>
                    <a:pt x="81431" y="36201"/>
                  </a:cubicBezTo>
                  <a:cubicBezTo>
                    <a:pt x="81735" y="36019"/>
                    <a:pt x="82009" y="35837"/>
                    <a:pt x="82252" y="35593"/>
                  </a:cubicBezTo>
                  <a:cubicBezTo>
                    <a:pt x="82434" y="35441"/>
                    <a:pt x="82647" y="35350"/>
                    <a:pt x="82860" y="35290"/>
                  </a:cubicBezTo>
                  <a:cubicBezTo>
                    <a:pt x="83346" y="35107"/>
                    <a:pt x="83741" y="34742"/>
                    <a:pt x="84258" y="34590"/>
                  </a:cubicBezTo>
                  <a:cubicBezTo>
                    <a:pt x="84714" y="34469"/>
                    <a:pt x="85139" y="34499"/>
                    <a:pt x="85565" y="34347"/>
                  </a:cubicBezTo>
                  <a:cubicBezTo>
                    <a:pt x="85686" y="34317"/>
                    <a:pt x="85808" y="34256"/>
                    <a:pt x="85930" y="34195"/>
                  </a:cubicBezTo>
                  <a:cubicBezTo>
                    <a:pt x="86021" y="34134"/>
                    <a:pt x="86112" y="34074"/>
                    <a:pt x="86203" y="34013"/>
                  </a:cubicBezTo>
                  <a:cubicBezTo>
                    <a:pt x="86218" y="34011"/>
                    <a:pt x="86231" y="34011"/>
                    <a:pt x="86243" y="34011"/>
                  </a:cubicBezTo>
                  <a:cubicBezTo>
                    <a:pt x="86491" y="34011"/>
                    <a:pt x="86338" y="34289"/>
                    <a:pt x="86598" y="34347"/>
                  </a:cubicBezTo>
                  <a:cubicBezTo>
                    <a:pt x="86811" y="34165"/>
                    <a:pt x="86993" y="33983"/>
                    <a:pt x="87176" y="33770"/>
                  </a:cubicBezTo>
                  <a:cubicBezTo>
                    <a:pt x="87297" y="33527"/>
                    <a:pt x="87297" y="33192"/>
                    <a:pt x="87480" y="32979"/>
                  </a:cubicBezTo>
                  <a:cubicBezTo>
                    <a:pt x="87358" y="31916"/>
                    <a:pt x="87449" y="30730"/>
                    <a:pt x="87449" y="29575"/>
                  </a:cubicBezTo>
                  <a:lnTo>
                    <a:pt x="87449" y="4043"/>
                  </a:lnTo>
                  <a:cubicBezTo>
                    <a:pt x="87358" y="4012"/>
                    <a:pt x="87267" y="4012"/>
                    <a:pt x="87206" y="4012"/>
                  </a:cubicBezTo>
                  <a:cubicBezTo>
                    <a:pt x="86811" y="3891"/>
                    <a:pt x="86507" y="3587"/>
                    <a:pt x="86416" y="3192"/>
                  </a:cubicBezTo>
                  <a:cubicBezTo>
                    <a:pt x="86294" y="2675"/>
                    <a:pt x="86993" y="2219"/>
                    <a:pt x="87449" y="1976"/>
                  </a:cubicBezTo>
                  <a:lnTo>
                    <a:pt x="87449" y="1763"/>
                  </a:lnTo>
                  <a:lnTo>
                    <a:pt x="86993" y="426"/>
                  </a:lnTo>
                  <a:lnTo>
                    <a:pt x="83285" y="547"/>
                  </a:lnTo>
                  <a:lnTo>
                    <a:pt x="83680" y="2401"/>
                  </a:lnTo>
                  <a:cubicBezTo>
                    <a:pt x="84045" y="2584"/>
                    <a:pt x="84531" y="2493"/>
                    <a:pt x="84531" y="2918"/>
                  </a:cubicBezTo>
                  <a:cubicBezTo>
                    <a:pt x="84531" y="3551"/>
                    <a:pt x="84014" y="4048"/>
                    <a:pt x="83392" y="4048"/>
                  </a:cubicBezTo>
                  <a:cubicBezTo>
                    <a:pt x="83357" y="4048"/>
                    <a:pt x="83321" y="4046"/>
                    <a:pt x="83285" y="4043"/>
                  </a:cubicBezTo>
                  <a:cubicBezTo>
                    <a:pt x="82829" y="3952"/>
                    <a:pt x="82465" y="3617"/>
                    <a:pt x="82343" y="3161"/>
                  </a:cubicBezTo>
                  <a:cubicBezTo>
                    <a:pt x="82161" y="2432"/>
                    <a:pt x="82799" y="2675"/>
                    <a:pt x="83224" y="2462"/>
                  </a:cubicBezTo>
                  <a:lnTo>
                    <a:pt x="82951" y="517"/>
                  </a:lnTo>
                  <a:lnTo>
                    <a:pt x="79881" y="426"/>
                  </a:lnTo>
                  <a:lnTo>
                    <a:pt x="79881" y="1915"/>
                  </a:lnTo>
                  <a:cubicBezTo>
                    <a:pt x="80945" y="2462"/>
                    <a:pt x="80550" y="4073"/>
                    <a:pt x="79334" y="4073"/>
                  </a:cubicBezTo>
                  <a:cubicBezTo>
                    <a:pt x="78148" y="4073"/>
                    <a:pt x="77753" y="2462"/>
                    <a:pt x="78817" y="1915"/>
                  </a:cubicBezTo>
                  <a:lnTo>
                    <a:pt x="78817" y="426"/>
                  </a:lnTo>
                  <a:lnTo>
                    <a:pt x="75352" y="426"/>
                  </a:lnTo>
                  <a:lnTo>
                    <a:pt x="75777" y="1915"/>
                  </a:lnTo>
                  <a:cubicBezTo>
                    <a:pt x="76264" y="2158"/>
                    <a:pt x="76477" y="2705"/>
                    <a:pt x="76355" y="3192"/>
                  </a:cubicBezTo>
                  <a:cubicBezTo>
                    <a:pt x="76264" y="3587"/>
                    <a:pt x="75960" y="3891"/>
                    <a:pt x="75565" y="4012"/>
                  </a:cubicBezTo>
                  <a:cubicBezTo>
                    <a:pt x="75482" y="4030"/>
                    <a:pt x="75400" y="4039"/>
                    <a:pt x="75319" y="4039"/>
                  </a:cubicBezTo>
                  <a:cubicBezTo>
                    <a:pt x="74716" y="4039"/>
                    <a:pt x="74193" y="3561"/>
                    <a:pt x="74166" y="2918"/>
                  </a:cubicBezTo>
                  <a:cubicBezTo>
                    <a:pt x="74166" y="2493"/>
                    <a:pt x="75078" y="2128"/>
                    <a:pt x="75413" y="1915"/>
                  </a:cubicBezTo>
                  <a:lnTo>
                    <a:pt x="74774" y="426"/>
                  </a:lnTo>
                  <a:lnTo>
                    <a:pt x="71431" y="426"/>
                  </a:lnTo>
                  <a:lnTo>
                    <a:pt x="71613" y="1854"/>
                  </a:lnTo>
                  <a:cubicBezTo>
                    <a:pt x="72008" y="2067"/>
                    <a:pt x="72282" y="2462"/>
                    <a:pt x="72343" y="2918"/>
                  </a:cubicBezTo>
                  <a:cubicBezTo>
                    <a:pt x="72221" y="3541"/>
                    <a:pt x="71712" y="3853"/>
                    <a:pt x="71207" y="3853"/>
                  </a:cubicBezTo>
                  <a:cubicBezTo>
                    <a:pt x="70701" y="3853"/>
                    <a:pt x="70200" y="3541"/>
                    <a:pt x="70093" y="2918"/>
                  </a:cubicBezTo>
                  <a:cubicBezTo>
                    <a:pt x="70093" y="2493"/>
                    <a:pt x="70762" y="2067"/>
                    <a:pt x="71127" y="1885"/>
                  </a:cubicBezTo>
                  <a:lnTo>
                    <a:pt x="70701" y="426"/>
                  </a:lnTo>
                  <a:lnTo>
                    <a:pt x="6760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29" name="Google Shape;2729;p84"/>
          <p:cNvGrpSpPr/>
          <p:nvPr/>
        </p:nvGrpSpPr>
        <p:grpSpPr>
          <a:xfrm>
            <a:off x="3394750" y="1528750"/>
            <a:ext cx="2354483" cy="1302155"/>
            <a:chOff x="3394763" y="1713275"/>
            <a:chExt cx="2354483" cy="1302155"/>
          </a:xfrm>
        </p:grpSpPr>
        <p:sp>
          <p:nvSpPr>
            <p:cNvPr id="2730" name="Google Shape;2730;p84"/>
            <p:cNvSpPr/>
            <p:nvPr/>
          </p:nvSpPr>
          <p:spPr>
            <a:xfrm>
              <a:off x="3394763" y="2153527"/>
              <a:ext cx="2354483" cy="861902"/>
            </a:xfrm>
            <a:custGeom>
              <a:avLst/>
              <a:gdLst/>
              <a:ahLst/>
              <a:cxnLst/>
              <a:rect l="l" t="t" r="r" b="b"/>
              <a:pathLst>
                <a:path w="87511" h="32038" extrusionOk="0">
                  <a:moveTo>
                    <a:pt x="62" y="0"/>
                  </a:moveTo>
                  <a:lnTo>
                    <a:pt x="62" y="24195"/>
                  </a:lnTo>
                  <a:cubicBezTo>
                    <a:pt x="1" y="24712"/>
                    <a:pt x="31" y="25259"/>
                    <a:pt x="153" y="25776"/>
                  </a:cubicBezTo>
                  <a:cubicBezTo>
                    <a:pt x="305" y="26141"/>
                    <a:pt x="609" y="26080"/>
                    <a:pt x="882" y="26353"/>
                  </a:cubicBezTo>
                  <a:cubicBezTo>
                    <a:pt x="1104" y="26575"/>
                    <a:pt x="1364" y="27014"/>
                    <a:pt x="1681" y="27014"/>
                  </a:cubicBezTo>
                  <a:cubicBezTo>
                    <a:pt x="1756" y="27014"/>
                    <a:pt x="1834" y="26989"/>
                    <a:pt x="1916" y="26931"/>
                  </a:cubicBezTo>
                  <a:cubicBezTo>
                    <a:pt x="1967" y="26728"/>
                    <a:pt x="2046" y="26647"/>
                    <a:pt x="2148" y="26647"/>
                  </a:cubicBezTo>
                  <a:cubicBezTo>
                    <a:pt x="2229" y="26647"/>
                    <a:pt x="2325" y="26698"/>
                    <a:pt x="2433" y="26779"/>
                  </a:cubicBezTo>
                  <a:cubicBezTo>
                    <a:pt x="2518" y="26865"/>
                    <a:pt x="2633" y="26902"/>
                    <a:pt x="2749" y="26902"/>
                  </a:cubicBezTo>
                  <a:cubicBezTo>
                    <a:pt x="2839" y="26902"/>
                    <a:pt x="2931" y="26880"/>
                    <a:pt x="3010" y="26840"/>
                  </a:cubicBezTo>
                  <a:cubicBezTo>
                    <a:pt x="3162" y="26718"/>
                    <a:pt x="3284" y="26566"/>
                    <a:pt x="3405" y="26384"/>
                  </a:cubicBezTo>
                  <a:cubicBezTo>
                    <a:pt x="3527" y="26171"/>
                    <a:pt x="3709" y="26050"/>
                    <a:pt x="3861" y="25867"/>
                  </a:cubicBezTo>
                  <a:cubicBezTo>
                    <a:pt x="4013" y="25654"/>
                    <a:pt x="4196" y="25594"/>
                    <a:pt x="4348" y="25442"/>
                  </a:cubicBezTo>
                  <a:cubicBezTo>
                    <a:pt x="4530" y="25198"/>
                    <a:pt x="4591" y="25077"/>
                    <a:pt x="4925" y="25077"/>
                  </a:cubicBezTo>
                  <a:cubicBezTo>
                    <a:pt x="5351" y="25077"/>
                    <a:pt x="5776" y="25168"/>
                    <a:pt x="6171" y="25350"/>
                  </a:cubicBezTo>
                  <a:cubicBezTo>
                    <a:pt x="6376" y="25453"/>
                    <a:pt x="6473" y="25577"/>
                    <a:pt x="6699" y="25577"/>
                  </a:cubicBezTo>
                  <a:cubicBezTo>
                    <a:pt x="6741" y="25577"/>
                    <a:pt x="6788" y="25573"/>
                    <a:pt x="6840" y="25563"/>
                  </a:cubicBezTo>
                  <a:cubicBezTo>
                    <a:pt x="7022" y="25502"/>
                    <a:pt x="7205" y="25442"/>
                    <a:pt x="7387" y="25411"/>
                  </a:cubicBezTo>
                  <a:cubicBezTo>
                    <a:pt x="7429" y="25406"/>
                    <a:pt x="7470" y="25403"/>
                    <a:pt x="7510" y="25403"/>
                  </a:cubicBezTo>
                  <a:cubicBezTo>
                    <a:pt x="7702" y="25403"/>
                    <a:pt x="7874" y="25462"/>
                    <a:pt x="8025" y="25563"/>
                  </a:cubicBezTo>
                  <a:cubicBezTo>
                    <a:pt x="8269" y="25746"/>
                    <a:pt x="8512" y="25867"/>
                    <a:pt x="8785" y="25958"/>
                  </a:cubicBezTo>
                  <a:cubicBezTo>
                    <a:pt x="9089" y="26050"/>
                    <a:pt x="9363" y="26171"/>
                    <a:pt x="9636" y="26293"/>
                  </a:cubicBezTo>
                  <a:cubicBezTo>
                    <a:pt x="9842" y="26410"/>
                    <a:pt x="9962" y="26811"/>
                    <a:pt x="10217" y="26811"/>
                  </a:cubicBezTo>
                  <a:cubicBezTo>
                    <a:pt x="10226" y="26811"/>
                    <a:pt x="10235" y="26810"/>
                    <a:pt x="10244" y="26809"/>
                  </a:cubicBezTo>
                  <a:cubicBezTo>
                    <a:pt x="10639" y="26779"/>
                    <a:pt x="10852" y="26293"/>
                    <a:pt x="11187" y="26201"/>
                  </a:cubicBezTo>
                  <a:cubicBezTo>
                    <a:pt x="11369" y="26171"/>
                    <a:pt x="11582" y="26110"/>
                    <a:pt x="11764" y="26050"/>
                  </a:cubicBezTo>
                  <a:cubicBezTo>
                    <a:pt x="11916" y="26050"/>
                    <a:pt x="12098" y="26019"/>
                    <a:pt x="12250" y="25958"/>
                  </a:cubicBezTo>
                  <a:cubicBezTo>
                    <a:pt x="12524" y="25746"/>
                    <a:pt x="12798" y="25472"/>
                    <a:pt x="13041" y="25168"/>
                  </a:cubicBezTo>
                  <a:cubicBezTo>
                    <a:pt x="13253" y="24955"/>
                    <a:pt x="13466" y="24742"/>
                    <a:pt x="13649" y="24530"/>
                  </a:cubicBezTo>
                  <a:cubicBezTo>
                    <a:pt x="13953" y="24226"/>
                    <a:pt x="14287" y="24256"/>
                    <a:pt x="14682" y="24104"/>
                  </a:cubicBezTo>
                  <a:cubicBezTo>
                    <a:pt x="14902" y="24022"/>
                    <a:pt x="15322" y="23540"/>
                    <a:pt x="15580" y="23540"/>
                  </a:cubicBezTo>
                  <a:cubicBezTo>
                    <a:pt x="15607" y="23540"/>
                    <a:pt x="15632" y="23546"/>
                    <a:pt x="15655" y="23557"/>
                  </a:cubicBezTo>
                  <a:cubicBezTo>
                    <a:pt x="15746" y="23587"/>
                    <a:pt x="15746" y="23739"/>
                    <a:pt x="15837" y="23800"/>
                  </a:cubicBezTo>
                  <a:cubicBezTo>
                    <a:pt x="15928" y="23861"/>
                    <a:pt x="16019" y="23891"/>
                    <a:pt x="16141" y="23891"/>
                  </a:cubicBezTo>
                  <a:cubicBezTo>
                    <a:pt x="16229" y="23904"/>
                    <a:pt x="16312" y="23911"/>
                    <a:pt x="16394" y="23911"/>
                  </a:cubicBezTo>
                  <a:cubicBezTo>
                    <a:pt x="16510" y="23911"/>
                    <a:pt x="16624" y="23897"/>
                    <a:pt x="16749" y="23861"/>
                  </a:cubicBezTo>
                  <a:cubicBezTo>
                    <a:pt x="16802" y="23852"/>
                    <a:pt x="16858" y="23848"/>
                    <a:pt x="16916" y="23848"/>
                  </a:cubicBezTo>
                  <a:cubicBezTo>
                    <a:pt x="17053" y="23848"/>
                    <a:pt x="17198" y="23870"/>
                    <a:pt x="17327" y="23891"/>
                  </a:cubicBezTo>
                  <a:cubicBezTo>
                    <a:pt x="17539" y="23922"/>
                    <a:pt x="17752" y="24043"/>
                    <a:pt x="17874" y="24226"/>
                  </a:cubicBezTo>
                  <a:cubicBezTo>
                    <a:pt x="17995" y="24439"/>
                    <a:pt x="18178" y="24651"/>
                    <a:pt x="18330" y="24834"/>
                  </a:cubicBezTo>
                  <a:cubicBezTo>
                    <a:pt x="18603" y="25229"/>
                    <a:pt x="18968" y="25594"/>
                    <a:pt x="19363" y="25867"/>
                  </a:cubicBezTo>
                  <a:cubicBezTo>
                    <a:pt x="19758" y="26080"/>
                    <a:pt x="20123" y="26323"/>
                    <a:pt x="20457" y="26597"/>
                  </a:cubicBezTo>
                  <a:cubicBezTo>
                    <a:pt x="20609" y="26749"/>
                    <a:pt x="20792" y="27022"/>
                    <a:pt x="21004" y="27083"/>
                  </a:cubicBezTo>
                  <a:cubicBezTo>
                    <a:pt x="21187" y="27083"/>
                    <a:pt x="21400" y="27113"/>
                    <a:pt x="21552" y="27205"/>
                  </a:cubicBezTo>
                  <a:cubicBezTo>
                    <a:pt x="21947" y="27417"/>
                    <a:pt x="21855" y="27752"/>
                    <a:pt x="21977" y="28116"/>
                  </a:cubicBezTo>
                  <a:cubicBezTo>
                    <a:pt x="22007" y="28238"/>
                    <a:pt x="22099" y="28360"/>
                    <a:pt x="22220" y="28390"/>
                  </a:cubicBezTo>
                  <a:cubicBezTo>
                    <a:pt x="22242" y="28394"/>
                    <a:pt x="22263" y="28396"/>
                    <a:pt x="22283" y="28396"/>
                  </a:cubicBezTo>
                  <a:cubicBezTo>
                    <a:pt x="22380" y="28396"/>
                    <a:pt x="22455" y="28353"/>
                    <a:pt x="22552" y="28353"/>
                  </a:cubicBezTo>
                  <a:cubicBezTo>
                    <a:pt x="22572" y="28353"/>
                    <a:pt x="22593" y="28355"/>
                    <a:pt x="22615" y="28360"/>
                  </a:cubicBezTo>
                  <a:cubicBezTo>
                    <a:pt x="22805" y="28387"/>
                    <a:pt x="22946" y="28486"/>
                    <a:pt x="23168" y="28486"/>
                  </a:cubicBezTo>
                  <a:cubicBezTo>
                    <a:pt x="23195" y="28486"/>
                    <a:pt x="23224" y="28484"/>
                    <a:pt x="23254" y="28481"/>
                  </a:cubicBezTo>
                  <a:cubicBezTo>
                    <a:pt x="23497" y="28451"/>
                    <a:pt x="23740" y="28420"/>
                    <a:pt x="23953" y="28329"/>
                  </a:cubicBezTo>
                  <a:cubicBezTo>
                    <a:pt x="24135" y="28238"/>
                    <a:pt x="24287" y="28116"/>
                    <a:pt x="24439" y="27995"/>
                  </a:cubicBezTo>
                  <a:cubicBezTo>
                    <a:pt x="24591" y="27873"/>
                    <a:pt x="24804" y="27752"/>
                    <a:pt x="24986" y="27660"/>
                  </a:cubicBezTo>
                  <a:cubicBezTo>
                    <a:pt x="25169" y="27569"/>
                    <a:pt x="25351" y="27508"/>
                    <a:pt x="25533" y="27478"/>
                  </a:cubicBezTo>
                  <a:cubicBezTo>
                    <a:pt x="25746" y="27448"/>
                    <a:pt x="25959" y="27417"/>
                    <a:pt x="26172" y="27357"/>
                  </a:cubicBezTo>
                  <a:cubicBezTo>
                    <a:pt x="26688" y="27113"/>
                    <a:pt x="27084" y="26597"/>
                    <a:pt x="27600" y="26293"/>
                  </a:cubicBezTo>
                  <a:cubicBezTo>
                    <a:pt x="27714" y="26224"/>
                    <a:pt x="27862" y="26190"/>
                    <a:pt x="28006" y="26190"/>
                  </a:cubicBezTo>
                  <a:cubicBezTo>
                    <a:pt x="28054" y="26190"/>
                    <a:pt x="28102" y="26194"/>
                    <a:pt x="28147" y="26201"/>
                  </a:cubicBezTo>
                  <a:cubicBezTo>
                    <a:pt x="28186" y="26205"/>
                    <a:pt x="28224" y="26207"/>
                    <a:pt x="28262" y="26207"/>
                  </a:cubicBezTo>
                  <a:cubicBezTo>
                    <a:pt x="28520" y="26207"/>
                    <a:pt x="28756" y="26118"/>
                    <a:pt x="28968" y="25958"/>
                  </a:cubicBezTo>
                  <a:cubicBezTo>
                    <a:pt x="29454" y="25624"/>
                    <a:pt x="30002" y="25350"/>
                    <a:pt x="30579" y="25168"/>
                  </a:cubicBezTo>
                  <a:cubicBezTo>
                    <a:pt x="30822" y="25138"/>
                    <a:pt x="31035" y="25046"/>
                    <a:pt x="31248" y="24925"/>
                  </a:cubicBezTo>
                  <a:cubicBezTo>
                    <a:pt x="31461" y="24773"/>
                    <a:pt x="31673" y="24591"/>
                    <a:pt x="31886" y="24408"/>
                  </a:cubicBezTo>
                  <a:cubicBezTo>
                    <a:pt x="32220" y="24104"/>
                    <a:pt x="32676" y="23891"/>
                    <a:pt x="33132" y="23800"/>
                  </a:cubicBezTo>
                  <a:cubicBezTo>
                    <a:pt x="33429" y="23732"/>
                    <a:pt x="33793" y="23595"/>
                    <a:pt x="34124" y="23595"/>
                  </a:cubicBezTo>
                  <a:cubicBezTo>
                    <a:pt x="34234" y="23595"/>
                    <a:pt x="34341" y="23610"/>
                    <a:pt x="34439" y="23648"/>
                  </a:cubicBezTo>
                  <a:cubicBezTo>
                    <a:pt x="34622" y="23679"/>
                    <a:pt x="34743" y="23800"/>
                    <a:pt x="34895" y="23861"/>
                  </a:cubicBezTo>
                  <a:cubicBezTo>
                    <a:pt x="35138" y="23922"/>
                    <a:pt x="35382" y="23952"/>
                    <a:pt x="35625" y="23983"/>
                  </a:cubicBezTo>
                  <a:cubicBezTo>
                    <a:pt x="35898" y="23983"/>
                    <a:pt x="36172" y="24043"/>
                    <a:pt x="36385" y="24195"/>
                  </a:cubicBezTo>
                  <a:cubicBezTo>
                    <a:pt x="36628" y="24378"/>
                    <a:pt x="36810" y="24621"/>
                    <a:pt x="37114" y="24712"/>
                  </a:cubicBezTo>
                  <a:cubicBezTo>
                    <a:pt x="37278" y="24760"/>
                    <a:pt x="37449" y="24772"/>
                    <a:pt x="37620" y="24772"/>
                  </a:cubicBezTo>
                  <a:cubicBezTo>
                    <a:pt x="37775" y="24772"/>
                    <a:pt x="37932" y="24762"/>
                    <a:pt x="38086" y="24762"/>
                  </a:cubicBezTo>
                  <a:cubicBezTo>
                    <a:pt x="38297" y="24762"/>
                    <a:pt x="38503" y="24780"/>
                    <a:pt x="38695" y="24864"/>
                  </a:cubicBezTo>
                  <a:cubicBezTo>
                    <a:pt x="39076" y="24999"/>
                    <a:pt x="39408" y="25133"/>
                    <a:pt x="39739" y="25133"/>
                  </a:cubicBezTo>
                  <a:cubicBezTo>
                    <a:pt x="39857" y="25133"/>
                    <a:pt x="39974" y="25117"/>
                    <a:pt x="40093" y="25077"/>
                  </a:cubicBezTo>
                  <a:cubicBezTo>
                    <a:pt x="40386" y="24960"/>
                    <a:pt x="40763" y="24589"/>
                    <a:pt x="41035" y="24589"/>
                  </a:cubicBezTo>
                  <a:cubicBezTo>
                    <a:pt x="41045" y="24589"/>
                    <a:pt x="41055" y="24589"/>
                    <a:pt x="41066" y="24591"/>
                  </a:cubicBezTo>
                  <a:cubicBezTo>
                    <a:pt x="41126" y="24591"/>
                    <a:pt x="41157" y="24651"/>
                    <a:pt x="41278" y="24651"/>
                  </a:cubicBezTo>
                  <a:cubicBezTo>
                    <a:pt x="41339" y="24621"/>
                    <a:pt x="41400" y="24591"/>
                    <a:pt x="41461" y="24530"/>
                  </a:cubicBezTo>
                  <a:cubicBezTo>
                    <a:pt x="41613" y="24439"/>
                    <a:pt x="41765" y="24347"/>
                    <a:pt x="41886" y="24226"/>
                  </a:cubicBezTo>
                  <a:cubicBezTo>
                    <a:pt x="42049" y="24117"/>
                    <a:pt x="42164" y="24008"/>
                    <a:pt x="42338" y="24008"/>
                  </a:cubicBezTo>
                  <a:cubicBezTo>
                    <a:pt x="42359" y="24008"/>
                    <a:pt x="42381" y="24010"/>
                    <a:pt x="42403" y="24013"/>
                  </a:cubicBezTo>
                  <a:cubicBezTo>
                    <a:pt x="42464" y="24043"/>
                    <a:pt x="42555" y="24074"/>
                    <a:pt x="42646" y="24074"/>
                  </a:cubicBezTo>
                  <a:cubicBezTo>
                    <a:pt x="43011" y="24074"/>
                    <a:pt x="43284" y="23648"/>
                    <a:pt x="43558" y="23466"/>
                  </a:cubicBezTo>
                  <a:cubicBezTo>
                    <a:pt x="43923" y="23192"/>
                    <a:pt x="44318" y="23040"/>
                    <a:pt x="44774" y="23040"/>
                  </a:cubicBezTo>
                  <a:cubicBezTo>
                    <a:pt x="44895" y="23056"/>
                    <a:pt x="45017" y="23063"/>
                    <a:pt x="45142" y="23063"/>
                  </a:cubicBezTo>
                  <a:cubicBezTo>
                    <a:pt x="45268" y="23063"/>
                    <a:pt x="45397" y="23056"/>
                    <a:pt x="45534" y="23040"/>
                  </a:cubicBezTo>
                  <a:cubicBezTo>
                    <a:pt x="45746" y="23010"/>
                    <a:pt x="45990" y="22919"/>
                    <a:pt x="46172" y="22797"/>
                  </a:cubicBezTo>
                  <a:cubicBezTo>
                    <a:pt x="46348" y="22696"/>
                    <a:pt x="46566" y="22637"/>
                    <a:pt x="46774" y="22637"/>
                  </a:cubicBezTo>
                  <a:cubicBezTo>
                    <a:pt x="46817" y="22637"/>
                    <a:pt x="46860" y="22640"/>
                    <a:pt x="46902" y="22645"/>
                  </a:cubicBezTo>
                  <a:cubicBezTo>
                    <a:pt x="47084" y="22645"/>
                    <a:pt x="47145" y="22736"/>
                    <a:pt x="47297" y="22797"/>
                  </a:cubicBezTo>
                  <a:lnTo>
                    <a:pt x="47905" y="22797"/>
                  </a:lnTo>
                  <a:cubicBezTo>
                    <a:pt x="48148" y="22797"/>
                    <a:pt x="48239" y="22919"/>
                    <a:pt x="48421" y="23071"/>
                  </a:cubicBezTo>
                  <a:cubicBezTo>
                    <a:pt x="48573" y="23253"/>
                    <a:pt x="48756" y="23375"/>
                    <a:pt x="48968" y="23466"/>
                  </a:cubicBezTo>
                  <a:cubicBezTo>
                    <a:pt x="49242" y="23527"/>
                    <a:pt x="49455" y="23679"/>
                    <a:pt x="49668" y="23861"/>
                  </a:cubicBezTo>
                  <a:cubicBezTo>
                    <a:pt x="50032" y="24104"/>
                    <a:pt x="50397" y="24287"/>
                    <a:pt x="50792" y="24439"/>
                  </a:cubicBezTo>
                  <a:cubicBezTo>
                    <a:pt x="51127" y="24621"/>
                    <a:pt x="51461" y="24651"/>
                    <a:pt x="51734" y="24955"/>
                  </a:cubicBezTo>
                  <a:cubicBezTo>
                    <a:pt x="51826" y="25016"/>
                    <a:pt x="51886" y="25138"/>
                    <a:pt x="51886" y="25229"/>
                  </a:cubicBezTo>
                  <a:cubicBezTo>
                    <a:pt x="51917" y="25320"/>
                    <a:pt x="51917" y="25502"/>
                    <a:pt x="51978" y="25594"/>
                  </a:cubicBezTo>
                  <a:cubicBezTo>
                    <a:pt x="52023" y="25639"/>
                    <a:pt x="52071" y="25656"/>
                    <a:pt x="52122" y="25656"/>
                  </a:cubicBezTo>
                  <a:cubicBezTo>
                    <a:pt x="52278" y="25656"/>
                    <a:pt x="52456" y="25495"/>
                    <a:pt x="52616" y="25472"/>
                  </a:cubicBezTo>
                  <a:cubicBezTo>
                    <a:pt x="52859" y="25472"/>
                    <a:pt x="53133" y="25563"/>
                    <a:pt x="53406" y="25563"/>
                  </a:cubicBezTo>
                  <a:cubicBezTo>
                    <a:pt x="53710" y="25563"/>
                    <a:pt x="54014" y="25502"/>
                    <a:pt x="54288" y="25381"/>
                  </a:cubicBezTo>
                  <a:cubicBezTo>
                    <a:pt x="54393" y="25336"/>
                    <a:pt x="54477" y="25317"/>
                    <a:pt x="54550" y="25317"/>
                  </a:cubicBezTo>
                  <a:cubicBezTo>
                    <a:pt x="54773" y="25317"/>
                    <a:pt x="54887" y="25494"/>
                    <a:pt x="55139" y="25654"/>
                  </a:cubicBezTo>
                  <a:cubicBezTo>
                    <a:pt x="55260" y="25725"/>
                    <a:pt x="55384" y="25755"/>
                    <a:pt x="55509" y="25755"/>
                  </a:cubicBezTo>
                  <a:cubicBezTo>
                    <a:pt x="55917" y="25755"/>
                    <a:pt x="56333" y="25438"/>
                    <a:pt x="56659" y="25229"/>
                  </a:cubicBezTo>
                  <a:cubicBezTo>
                    <a:pt x="57145" y="24925"/>
                    <a:pt x="57692" y="24712"/>
                    <a:pt x="58270" y="24651"/>
                  </a:cubicBezTo>
                  <a:cubicBezTo>
                    <a:pt x="58432" y="24631"/>
                    <a:pt x="58597" y="24624"/>
                    <a:pt x="58764" y="24624"/>
                  </a:cubicBezTo>
                  <a:cubicBezTo>
                    <a:pt x="59097" y="24624"/>
                    <a:pt x="59435" y="24651"/>
                    <a:pt x="59759" y="24651"/>
                  </a:cubicBezTo>
                  <a:cubicBezTo>
                    <a:pt x="60184" y="24591"/>
                    <a:pt x="60580" y="24560"/>
                    <a:pt x="61005" y="24560"/>
                  </a:cubicBezTo>
                  <a:cubicBezTo>
                    <a:pt x="61248" y="24591"/>
                    <a:pt x="61491" y="24651"/>
                    <a:pt x="61735" y="24712"/>
                  </a:cubicBezTo>
                  <a:cubicBezTo>
                    <a:pt x="62039" y="24742"/>
                    <a:pt x="62343" y="24773"/>
                    <a:pt x="62647" y="24864"/>
                  </a:cubicBezTo>
                  <a:cubicBezTo>
                    <a:pt x="63072" y="25046"/>
                    <a:pt x="63254" y="25502"/>
                    <a:pt x="63558" y="25837"/>
                  </a:cubicBezTo>
                  <a:cubicBezTo>
                    <a:pt x="63832" y="26171"/>
                    <a:pt x="64409" y="26353"/>
                    <a:pt x="64835" y="26597"/>
                  </a:cubicBezTo>
                  <a:cubicBezTo>
                    <a:pt x="65139" y="26749"/>
                    <a:pt x="65443" y="26901"/>
                    <a:pt x="65747" y="27053"/>
                  </a:cubicBezTo>
                  <a:cubicBezTo>
                    <a:pt x="65990" y="27205"/>
                    <a:pt x="66172" y="27387"/>
                    <a:pt x="66385" y="27539"/>
                  </a:cubicBezTo>
                  <a:cubicBezTo>
                    <a:pt x="66598" y="27691"/>
                    <a:pt x="66963" y="27782"/>
                    <a:pt x="67236" y="27934"/>
                  </a:cubicBezTo>
                  <a:cubicBezTo>
                    <a:pt x="67510" y="28086"/>
                    <a:pt x="67753" y="28481"/>
                    <a:pt x="68057" y="28664"/>
                  </a:cubicBezTo>
                  <a:cubicBezTo>
                    <a:pt x="68361" y="28785"/>
                    <a:pt x="68634" y="28937"/>
                    <a:pt x="68908" y="29089"/>
                  </a:cubicBezTo>
                  <a:cubicBezTo>
                    <a:pt x="69182" y="29302"/>
                    <a:pt x="69455" y="29515"/>
                    <a:pt x="69759" y="29697"/>
                  </a:cubicBezTo>
                  <a:cubicBezTo>
                    <a:pt x="69911" y="29788"/>
                    <a:pt x="70093" y="29819"/>
                    <a:pt x="70245" y="29910"/>
                  </a:cubicBezTo>
                  <a:cubicBezTo>
                    <a:pt x="70397" y="30001"/>
                    <a:pt x="70519" y="30123"/>
                    <a:pt x="70671" y="30183"/>
                  </a:cubicBezTo>
                  <a:cubicBezTo>
                    <a:pt x="71127" y="30366"/>
                    <a:pt x="71583" y="30578"/>
                    <a:pt x="72008" y="30822"/>
                  </a:cubicBezTo>
                  <a:cubicBezTo>
                    <a:pt x="72343" y="31126"/>
                    <a:pt x="72738" y="31338"/>
                    <a:pt x="73194" y="31460"/>
                  </a:cubicBezTo>
                  <a:cubicBezTo>
                    <a:pt x="73215" y="31462"/>
                    <a:pt x="73236" y="31463"/>
                    <a:pt x="73258" y="31463"/>
                  </a:cubicBezTo>
                  <a:cubicBezTo>
                    <a:pt x="73460" y="31463"/>
                    <a:pt x="73712" y="31385"/>
                    <a:pt x="73924" y="31385"/>
                  </a:cubicBezTo>
                  <a:cubicBezTo>
                    <a:pt x="74028" y="31385"/>
                    <a:pt x="74122" y="31404"/>
                    <a:pt x="74197" y="31460"/>
                  </a:cubicBezTo>
                  <a:cubicBezTo>
                    <a:pt x="74470" y="31612"/>
                    <a:pt x="74288" y="31946"/>
                    <a:pt x="74440" y="32037"/>
                  </a:cubicBezTo>
                  <a:cubicBezTo>
                    <a:pt x="74805" y="31946"/>
                    <a:pt x="75048" y="31247"/>
                    <a:pt x="75230" y="31004"/>
                  </a:cubicBezTo>
                  <a:cubicBezTo>
                    <a:pt x="75413" y="30730"/>
                    <a:pt x="75595" y="30518"/>
                    <a:pt x="75777" y="30274"/>
                  </a:cubicBezTo>
                  <a:cubicBezTo>
                    <a:pt x="75990" y="29788"/>
                    <a:pt x="76294" y="29363"/>
                    <a:pt x="76598" y="28937"/>
                  </a:cubicBezTo>
                  <a:cubicBezTo>
                    <a:pt x="76932" y="28633"/>
                    <a:pt x="77206" y="28268"/>
                    <a:pt x="77540" y="27995"/>
                  </a:cubicBezTo>
                  <a:cubicBezTo>
                    <a:pt x="77844" y="27691"/>
                    <a:pt x="78240" y="27508"/>
                    <a:pt x="78665" y="27448"/>
                  </a:cubicBezTo>
                  <a:cubicBezTo>
                    <a:pt x="79395" y="27296"/>
                    <a:pt x="80124" y="27022"/>
                    <a:pt x="80762" y="26627"/>
                  </a:cubicBezTo>
                  <a:cubicBezTo>
                    <a:pt x="81157" y="26353"/>
                    <a:pt x="81553" y="26050"/>
                    <a:pt x="81917" y="25685"/>
                  </a:cubicBezTo>
                  <a:cubicBezTo>
                    <a:pt x="82039" y="25533"/>
                    <a:pt x="82221" y="25411"/>
                    <a:pt x="82404" y="25290"/>
                  </a:cubicBezTo>
                  <a:cubicBezTo>
                    <a:pt x="82495" y="25229"/>
                    <a:pt x="82616" y="25229"/>
                    <a:pt x="82738" y="25168"/>
                  </a:cubicBezTo>
                  <a:cubicBezTo>
                    <a:pt x="82981" y="24986"/>
                    <a:pt x="83224" y="24712"/>
                    <a:pt x="83498" y="24530"/>
                  </a:cubicBezTo>
                  <a:cubicBezTo>
                    <a:pt x="83772" y="24317"/>
                    <a:pt x="84106" y="24165"/>
                    <a:pt x="84440" y="24074"/>
                  </a:cubicBezTo>
                  <a:cubicBezTo>
                    <a:pt x="84653" y="23983"/>
                    <a:pt x="84866" y="23891"/>
                    <a:pt x="85048" y="23800"/>
                  </a:cubicBezTo>
                  <a:cubicBezTo>
                    <a:pt x="85565" y="23496"/>
                    <a:pt x="86021" y="23101"/>
                    <a:pt x="86416" y="22676"/>
                  </a:cubicBezTo>
                  <a:lnTo>
                    <a:pt x="87206" y="21885"/>
                  </a:lnTo>
                  <a:cubicBezTo>
                    <a:pt x="87297" y="21794"/>
                    <a:pt x="87480" y="21673"/>
                    <a:pt x="87510" y="21521"/>
                  </a:cubicBezTo>
                  <a:cubicBezTo>
                    <a:pt x="87358" y="21399"/>
                    <a:pt x="87449" y="21156"/>
                    <a:pt x="87449" y="21034"/>
                  </a:cubicBezTo>
                  <a:lnTo>
                    <a:pt x="8744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84"/>
            <p:cNvSpPr/>
            <p:nvPr/>
          </p:nvSpPr>
          <p:spPr>
            <a:xfrm>
              <a:off x="3394763" y="1713275"/>
              <a:ext cx="2353649" cy="1070424"/>
            </a:xfrm>
            <a:custGeom>
              <a:avLst/>
              <a:gdLst/>
              <a:ahLst/>
              <a:cxnLst/>
              <a:rect l="l" t="t" r="r" b="b"/>
              <a:pathLst>
                <a:path w="87480" h="39789" extrusionOk="0">
                  <a:moveTo>
                    <a:pt x="67601" y="0"/>
                  </a:moveTo>
                  <a:lnTo>
                    <a:pt x="67388" y="1976"/>
                  </a:lnTo>
                  <a:cubicBezTo>
                    <a:pt x="67753" y="2158"/>
                    <a:pt x="68239" y="2493"/>
                    <a:pt x="68239" y="2918"/>
                  </a:cubicBezTo>
                  <a:cubicBezTo>
                    <a:pt x="68209" y="3617"/>
                    <a:pt x="67669" y="3967"/>
                    <a:pt x="67130" y="3967"/>
                  </a:cubicBezTo>
                  <a:cubicBezTo>
                    <a:pt x="66590" y="3967"/>
                    <a:pt x="66051" y="3617"/>
                    <a:pt x="66020" y="2918"/>
                  </a:cubicBezTo>
                  <a:cubicBezTo>
                    <a:pt x="66020" y="2493"/>
                    <a:pt x="66689" y="2128"/>
                    <a:pt x="67023" y="1946"/>
                  </a:cubicBezTo>
                  <a:lnTo>
                    <a:pt x="66780" y="61"/>
                  </a:lnTo>
                  <a:lnTo>
                    <a:pt x="63102" y="426"/>
                  </a:lnTo>
                  <a:lnTo>
                    <a:pt x="63285" y="1854"/>
                  </a:lnTo>
                  <a:cubicBezTo>
                    <a:pt x="63650" y="2037"/>
                    <a:pt x="64166" y="2462"/>
                    <a:pt x="64166" y="2918"/>
                  </a:cubicBezTo>
                  <a:cubicBezTo>
                    <a:pt x="64166" y="3526"/>
                    <a:pt x="63650" y="4012"/>
                    <a:pt x="63042" y="4012"/>
                  </a:cubicBezTo>
                  <a:cubicBezTo>
                    <a:pt x="62890" y="4012"/>
                    <a:pt x="62738" y="3982"/>
                    <a:pt x="62586" y="3891"/>
                  </a:cubicBezTo>
                  <a:cubicBezTo>
                    <a:pt x="61491" y="3222"/>
                    <a:pt x="61978" y="2219"/>
                    <a:pt x="62586" y="1885"/>
                  </a:cubicBezTo>
                  <a:lnTo>
                    <a:pt x="62586" y="213"/>
                  </a:lnTo>
                  <a:lnTo>
                    <a:pt x="59485" y="426"/>
                  </a:lnTo>
                  <a:lnTo>
                    <a:pt x="59455" y="1915"/>
                  </a:lnTo>
                  <a:cubicBezTo>
                    <a:pt x="59820" y="2098"/>
                    <a:pt x="60063" y="2493"/>
                    <a:pt x="60093" y="2918"/>
                  </a:cubicBezTo>
                  <a:cubicBezTo>
                    <a:pt x="60048" y="3617"/>
                    <a:pt x="59508" y="3967"/>
                    <a:pt x="58972" y="3967"/>
                  </a:cubicBezTo>
                  <a:cubicBezTo>
                    <a:pt x="58437" y="3967"/>
                    <a:pt x="57905" y="3617"/>
                    <a:pt x="57874" y="2918"/>
                  </a:cubicBezTo>
                  <a:cubicBezTo>
                    <a:pt x="57874" y="2462"/>
                    <a:pt x="58482" y="2067"/>
                    <a:pt x="58847" y="1885"/>
                  </a:cubicBezTo>
                  <a:lnTo>
                    <a:pt x="58452" y="426"/>
                  </a:lnTo>
                  <a:lnTo>
                    <a:pt x="54896" y="335"/>
                  </a:lnTo>
                  <a:lnTo>
                    <a:pt x="54987" y="1946"/>
                  </a:lnTo>
                  <a:cubicBezTo>
                    <a:pt x="55352" y="2128"/>
                    <a:pt x="55990" y="2462"/>
                    <a:pt x="55990" y="2918"/>
                  </a:cubicBezTo>
                  <a:cubicBezTo>
                    <a:pt x="55883" y="3526"/>
                    <a:pt x="55382" y="3830"/>
                    <a:pt x="54877" y="3830"/>
                  </a:cubicBezTo>
                  <a:cubicBezTo>
                    <a:pt x="54371" y="3830"/>
                    <a:pt x="53862" y="3526"/>
                    <a:pt x="53741" y="2918"/>
                  </a:cubicBezTo>
                  <a:cubicBezTo>
                    <a:pt x="53832" y="2401"/>
                    <a:pt x="54105" y="1976"/>
                    <a:pt x="54561" y="1702"/>
                  </a:cubicBezTo>
                  <a:lnTo>
                    <a:pt x="54348" y="426"/>
                  </a:lnTo>
                  <a:lnTo>
                    <a:pt x="51005" y="243"/>
                  </a:lnTo>
                  <a:lnTo>
                    <a:pt x="51035" y="2037"/>
                  </a:lnTo>
                  <a:cubicBezTo>
                    <a:pt x="51370" y="2219"/>
                    <a:pt x="51917" y="2037"/>
                    <a:pt x="51917" y="2797"/>
                  </a:cubicBezTo>
                  <a:cubicBezTo>
                    <a:pt x="51978" y="3374"/>
                    <a:pt x="51613" y="3891"/>
                    <a:pt x="51066" y="4012"/>
                  </a:cubicBezTo>
                  <a:cubicBezTo>
                    <a:pt x="50986" y="4030"/>
                    <a:pt x="50907" y="4038"/>
                    <a:pt x="50829" y="4038"/>
                  </a:cubicBezTo>
                  <a:cubicBezTo>
                    <a:pt x="50223" y="4038"/>
                    <a:pt x="49698" y="3538"/>
                    <a:pt x="49698" y="2918"/>
                  </a:cubicBezTo>
                  <a:cubicBezTo>
                    <a:pt x="49698" y="2493"/>
                    <a:pt x="50275" y="2128"/>
                    <a:pt x="50640" y="1915"/>
                  </a:cubicBezTo>
                  <a:lnTo>
                    <a:pt x="50640" y="426"/>
                  </a:lnTo>
                  <a:lnTo>
                    <a:pt x="46780" y="517"/>
                  </a:lnTo>
                  <a:lnTo>
                    <a:pt x="46780" y="2158"/>
                  </a:lnTo>
                  <a:cubicBezTo>
                    <a:pt x="47327" y="2432"/>
                    <a:pt x="48725" y="2645"/>
                    <a:pt x="47054" y="3921"/>
                  </a:cubicBezTo>
                  <a:cubicBezTo>
                    <a:pt x="46962" y="3982"/>
                    <a:pt x="46841" y="4043"/>
                    <a:pt x="46719" y="4043"/>
                  </a:cubicBezTo>
                  <a:cubicBezTo>
                    <a:pt x="46111" y="4012"/>
                    <a:pt x="45625" y="3526"/>
                    <a:pt x="45625" y="2918"/>
                  </a:cubicBezTo>
                  <a:cubicBezTo>
                    <a:pt x="45625" y="2493"/>
                    <a:pt x="46081" y="2098"/>
                    <a:pt x="46446" y="1915"/>
                  </a:cubicBezTo>
                  <a:lnTo>
                    <a:pt x="46446" y="426"/>
                  </a:lnTo>
                  <a:lnTo>
                    <a:pt x="42646" y="426"/>
                  </a:lnTo>
                  <a:lnTo>
                    <a:pt x="42677" y="1854"/>
                  </a:lnTo>
                  <a:cubicBezTo>
                    <a:pt x="43041" y="2037"/>
                    <a:pt x="43771" y="2493"/>
                    <a:pt x="43771" y="2918"/>
                  </a:cubicBezTo>
                  <a:cubicBezTo>
                    <a:pt x="43740" y="3617"/>
                    <a:pt x="43201" y="3967"/>
                    <a:pt x="42661" y="3967"/>
                  </a:cubicBezTo>
                  <a:cubicBezTo>
                    <a:pt x="42122" y="3967"/>
                    <a:pt x="41582" y="3617"/>
                    <a:pt x="41552" y="2918"/>
                  </a:cubicBezTo>
                  <a:cubicBezTo>
                    <a:pt x="41613" y="2462"/>
                    <a:pt x="41886" y="2067"/>
                    <a:pt x="42312" y="1885"/>
                  </a:cubicBezTo>
                  <a:lnTo>
                    <a:pt x="42129" y="426"/>
                  </a:lnTo>
                  <a:lnTo>
                    <a:pt x="39090" y="426"/>
                  </a:lnTo>
                  <a:lnTo>
                    <a:pt x="38907" y="1915"/>
                  </a:lnTo>
                  <a:cubicBezTo>
                    <a:pt x="39546" y="2280"/>
                    <a:pt x="40427" y="3192"/>
                    <a:pt x="38604" y="4012"/>
                  </a:cubicBezTo>
                  <a:lnTo>
                    <a:pt x="38573" y="4012"/>
                  </a:lnTo>
                  <a:cubicBezTo>
                    <a:pt x="37965" y="4012"/>
                    <a:pt x="37479" y="3526"/>
                    <a:pt x="37448" y="2918"/>
                  </a:cubicBezTo>
                  <a:cubicBezTo>
                    <a:pt x="37448" y="2462"/>
                    <a:pt x="38208" y="2006"/>
                    <a:pt x="38604" y="1824"/>
                  </a:cubicBezTo>
                  <a:lnTo>
                    <a:pt x="38725" y="426"/>
                  </a:lnTo>
                  <a:lnTo>
                    <a:pt x="35017" y="426"/>
                  </a:lnTo>
                  <a:lnTo>
                    <a:pt x="34834" y="1915"/>
                  </a:lnTo>
                  <a:cubicBezTo>
                    <a:pt x="35169" y="2098"/>
                    <a:pt x="35625" y="2462"/>
                    <a:pt x="35625" y="2918"/>
                  </a:cubicBezTo>
                  <a:cubicBezTo>
                    <a:pt x="35503" y="3541"/>
                    <a:pt x="35002" y="3853"/>
                    <a:pt x="34500" y="3853"/>
                  </a:cubicBezTo>
                  <a:cubicBezTo>
                    <a:pt x="33999" y="3853"/>
                    <a:pt x="33497" y="3541"/>
                    <a:pt x="33375" y="2918"/>
                  </a:cubicBezTo>
                  <a:cubicBezTo>
                    <a:pt x="33375" y="2462"/>
                    <a:pt x="33892" y="2067"/>
                    <a:pt x="34227" y="1885"/>
                  </a:cubicBezTo>
                  <a:lnTo>
                    <a:pt x="34318" y="395"/>
                  </a:lnTo>
                  <a:lnTo>
                    <a:pt x="30366" y="335"/>
                  </a:lnTo>
                  <a:lnTo>
                    <a:pt x="30853" y="1946"/>
                  </a:lnTo>
                  <a:cubicBezTo>
                    <a:pt x="31461" y="2189"/>
                    <a:pt x="31673" y="2918"/>
                    <a:pt x="31339" y="3465"/>
                  </a:cubicBezTo>
                  <a:cubicBezTo>
                    <a:pt x="31157" y="3769"/>
                    <a:pt x="30853" y="3982"/>
                    <a:pt x="30488" y="4043"/>
                  </a:cubicBezTo>
                  <a:cubicBezTo>
                    <a:pt x="29850" y="4043"/>
                    <a:pt x="29302" y="3557"/>
                    <a:pt x="29302" y="2918"/>
                  </a:cubicBezTo>
                  <a:cubicBezTo>
                    <a:pt x="29302" y="2493"/>
                    <a:pt x="29910" y="2128"/>
                    <a:pt x="30275" y="1946"/>
                  </a:cubicBezTo>
                  <a:lnTo>
                    <a:pt x="29850" y="365"/>
                  </a:lnTo>
                  <a:lnTo>
                    <a:pt x="26597" y="487"/>
                  </a:lnTo>
                  <a:lnTo>
                    <a:pt x="26597" y="1854"/>
                  </a:lnTo>
                  <a:cubicBezTo>
                    <a:pt x="26932" y="2037"/>
                    <a:pt x="27479" y="2493"/>
                    <a:pt x="27479" y="2918"/>
                  </a:cubicBezTo>
                  <a:cubicBezTo>
                    <a:pt x="27449" y="3539"/>
                    <a:pt x="26931" y="4044"/>
                    <a:pt x="26316" y="4044"/>
                  </a:cubicBezTo>
                  <a:cubicBezTo>
                    <a:pt x="26299" y="4044"/>
                    <a:pt x="26281" y="4044"/>
                    <a:pt x="26263" y="4043"/>
                  </a:cubicBezTo>
                  <a:cubicBezTo>
                    <a:pt x="25777" y="3982"/>
                    <a:pt x="25412" y="3648"/>
                    <a:pt x="25260" y="3192"/>
                  </a:cubicBezTo>
                  <a:cubicBezTo>
                    <a:pt x="25077" y="2553"/>
                    <a:pt x="25564" y="2310"/>
                    <a:pt x="25989" y="2098"/>
                  </a:cubicBezTo>
                  <a:lnTo>
                    <a:pt x="26172" y="426"/>
                  </a:lnTo>
                  <a:lnTo>
                    <a:pt x="22646" y="426"/>
                  </a:lnTo>
                  <a:lnTo>
                    <a:pt x="22585" y="1915"/>
                  </a:lnTo>
                  <a:cubicBezTo>
                    <a:pt x="22950" y="2128"/>
                    <a:pt x="23375" y="2493"/>
                    <a:pt x="23375" y="2918"/>
                  </a:cubicBezTo>
                  <a:cubicBezTo>
                    <a:pt x="23375" y="3526"/>
                    <a:pt x="22889" y="4043"/>
                    <a:pt x="22281" y="4043"/>
                  </a:cubicBezTo>
                  <a:cubicBezTo>
                    <a:pt x="22220" y="4043"/>
                    <a:pt x="22129" y="4012"/>
                    <a:pt x="22099" y="3982"/>
                  </a:cubicBezTo>
                  <a:cubicBezTo>
                    <a:pt x="20427" y="3040"/>
                    <a:pt x="21369" y="2280"/>
                    <a:pt x="21977" y="1976"/>
                  </a:cubicBezTo>
                  <a:lnTo>
                    <a:pt x="21947" y="426"/>
                  </a:lnTo>
                  <a:lnTo>
                    <a:pt x="18238" y="791"/>
                  </a:lnTo>
                  <a:lnTo>
                    <a:pt x="18694" y="2250"/>
                  </a:lnTo>
                  <a:cubicBezTo>
                    <a:pt x="19059" y="2462"/>
                    <a:pt x="19333" y="2462"/>
                    <a:pt x="19302" y="2949"/>
                  </a:cubicBezTo>
                  <a:cubicBezTo>
                    <a:pt x="19302" y="3374"/>
                    <a:pt x="19029" y="3769"/>
                    <a:pt x="18634" y="3921"/>
                  </a:cubicBezTo>
                  <a:cubicBezTo>
                    <a:pt x="18489" y="3981"/>
                    <a:pt x="18342" y="4009"/>
                    <a:pt x="18198" y="4009"/>
                  </a:cubicBezTo>
                  <a:cubicBezTo>
                    <a:pt x="17611" y="4009"/>
                    <a:pt x="17077" y="3546"/>
                    <a:pt x="17053" y="2888"/>
                  </a:cubicBezTo>
                  <a:cubicBezTo>
                    <a:pt x="17053" y="2462"/>
                    <a:pt x="17509" y="2098"/>
                    <a:pt x="17874" y="1915"/>
                  </a:cubicBezTo>
                  <a:lnTo>
                    <a:pt x="17661" y="426"/>
                  </a:lnTo>
                  <a:lnTo>
                    <a:pt x="14074" y="426"/>
                  </a:lnTo>
                  <a:lnTo>
                    <a:pt x="14287" y="1794"/>
                  </a:lnTo>
                  <a:cubicBezTo>
                    <a:pt x="14652" y="1976"/>
                    <a:pt x="15229" y="2462"/>
                    <a:pt x="15229" y="2888"/>
                  </a:cubicBezTo>
                  <a:cubicBezTo>
                    <a:pt x="15184" y="3602"/>
                    <a:pt x="14644" y="3959"/>
                    <a:pt x="14105" y="3959"/>
                  </a:cubicBezTo>
                  <a:cubicBezTo>
                    <a:pt x="13565" y="3959"/>
                    <a:pt x="13026" y="3602"/>
                    <a:pt x="12980" y="2888"/>
                  </a:cubicBezTo>
                  <a:cubicBezTo>
                    <a:pt x="12980" y="2462"/>
                    <a:pt x="13497" y="2067"/>
                    <a:pt x="13861" y="1885"/>
                  </a:cubicBezTo>
                  <a:lnTo>
                    <a:pt x="13861" y="395"/>
                  </a:lnTo>
                  <a:lnTo>
                    <a:pt x="10427" y="517"/>
                  </a:lnTo>
                  <a:lnTo>
                    <a:pt x="10427" y="2006"/>
                  </a:lnTo>
                  <a:cubicBezTo>
                    <a:pt x="10822" y="2158"/>
                    <a:pt x="11095" y="2493"/>
                    <a:pt x="11126" y="2918"/>
                  </a:cubicBezTo>
                  <a:cubicBezTo>
                    <a:pt x="11126" y="3496"/>
                    <a:pt x="10670" y="3982"/>
                    <a:pt x="10092" y="4043"/>
                  </a:cubicBezTo>
                  <a:cubicBezTo>
                    <a:pt x="9788" y="4043"/>
                    <a:pt x="9515" y="3921"/>
                    <a:pt x="9302" y="3709"/>
                  </a:cubicBezTo>
                  <a:cubicBezTo>
                    <a:pt x="8451" y="2827"/>
                    <a:pt x="9120" y="2280"/>
                    <a:pt x="9667" y="2006"/>
                  </a:cubicBezTo>
                  <a:lnTo>
                    <a:pt x="9667" y="517"/>
                  </a:lnTo>
                  <a:lnTo>
                    <a:pt x="6475" y="426"/>
                  </a:lnTo>
                  <a:lnTo>
                    <a:pt x="6202" y="2250"/>
                  </a:lnTo>
                  <a:cubicBezTo>
                    <a:pt x="6566" y="2432"/>
                    <a:pt x="7053" y="2493"/>
                    <a:pt x="7053" y="2918"/>
                  </a:cubicBezTo>
                  <a:cubicBezTo>
                    <a:pt x="7053" y="3631"/>
                    <a:pt x="6487" y="4035"/>
                    <a:pt x="5922" y="4035"/>
                  </a:cubicBezTo>
                  <a:cubicBezTo>
                    <a:pt x="5499" y="4035"/>
                    <a:pt x="5077" y="3808"/>
                    <a:pt x="4895" y="3313"/>
                  </a:cubicBezTo>
                  <a:cubicBezTo>
                    <a:pt x="4712" y="2766"/>
                    <a:pt x="4925" y="2189"/>
                    <a:pt x="5442" y="1946"/>
                  </a:cubicBezTo>
                  <a:lnTo>
                    <a:pt x="5411" y="426"/>
                  </a:lnTo>
                  <a:lnTo>
                    <a:pt x="2372" y="426"/>
                  </a:lnTo>
                  <a:lnTo>
                    <a:pt x="2372" y="1915"/>
                  </a:lnTo>
                  <a:cubicBezTo>
                    <a:pt x="2828" y="2158"/>
                    <a:pt x="3041" y="2705"/>
                    <a:pt x="2919" y="3192"/>
                  </a:cubicBezTo>
                  <a:cubicBezTo>
                    <a:pt x="2828" y="3587"/>
                    <a:pt x="2524" y="3891"/>
                    <a:pt x="2129" y="4012"/>
                  </a:cubicBezTo>
                  <a:cubicBezTo>
                    <a:pt x="2046" y="4030"/>
                    <a:pt x="1963" y="4039"/>
                    <a:pt x="1881" y="4039"/>
                  </a:cubicBezTo>
                  <a:cubicBezTo>
                    <a:pt x="1274" y="4039"/>
                    <a:pt x="730" y="3561"/>
                    <a:pt x="730" y="2918"/>
                  </a:cubicBezTo>
                  <a:cubicBezTo>
                    <a:pt x="730" y="2493"/>
                    <a:pt x="1156" y="2067"/>
                    <a:pt x="1521" y="1885"/>
                  </a:cubicBezTo>
                  <a:lnTo>
                    <a:pt x="1521" y="426"/>
                  </a:lnTo>
                  <a:lnTo>
                    <a:pt x="62" y="426"/>
                  </a:lnTo>
                  <a:lnTo>
                    <a:pt x="62" y="32159"/>
                  </a:lnTo>
                  <a:cubicBezTo>
                    <a:pt x="1" y="32675"/>
                    <a:pt x="31" y="33192"/>
                    <a:pt x="153" y="33709"/>
                  </a:cubicBezTo>
                  <a:cubicBezTo>
                    <a:pt x="305" y="34104"/>
                    <a:pt x="609" y="34013"/>
                    <a:pt x="882" y="34317"/>
                  </a:cubicBezTo>
                  <a:cubicBezTo>
                    <a:pt x="1104" y="34538"/>
                    <a:pt x="1364" y="34977"/>
                    <a:pt x="1681" y="34977"/>
                  </a:cubicBezTo>
                  <a:cubicBezTo>
                    <a:pt x="1756" y="34977"/>
                    <a:pt x="1834" y="34953"/>
                    <a:pt x="1916" y="34894"/>
                  </a:cubicBezTo>
                  <a:cubicBezTo>
                    <a:pt x="1946" y="34773"/>
                    <a:pt x="2007" y="34682"/>
                    <a:pt x="2068" y="34590"/>
                  </a:cubicBezTo>
                  <a:cubicBezTo>
                    <a:pt x="2106" y="34578"/>
                    <a:pt x="2143" y="34572"/>
                    <a:pt x="2178" y="34572"/>
                  </a:cubicBezTo>
                  <a:cubicBezTo>
                    <a:pt x="2310" y="34572"/>
                    <a:pt x="2415" y="34659"/>
                    <a:pt x="2463" y="34803"/>
                  </a:cubicBezTo>
                  <a:cubicBezTo>
                    <a:pt x="2535" y="34835"/>
                    <a:pt x="2613" y="34850"/>
                    <a:pt x="2692" y="34850"/>
                  </a:cubicBezTo>
                  <a:cubicBezTo>
                    <a:pt x="2914" y="34850"/>
                    <a:pt x="3141" y="34731"/>
                    <a:pt x="3253" y="34530"/>
                  </a:cubicBezTo>
                  <a:cubicBezTo>
                    <a:pt x="3436" y="34256"/>
                    <a:pt x="3740" y="34043"/>
                    <a:pt x="4074" y="34013"/>
                  </a:cubicBezTo>
                  <a:cubicBezTo>
                    <a:pt x="4256" y="34226"/>
                    <a:pt x="4439" y="34438"/>
                    <a:pt x="4621" y="34621"/>
                  </a:cubicBezTo>
                  <a:cubicBezTo>
                    <a:pt x="4706" y="34649"/>
                    <a:pt x="4790" y="34663"/>
                    <a:pt x="4874" y="34663"/>
                  </a:cubicBezTo>
                  <a:cubicBezTo>
                    <a:pt x="5061" y="34663"/>
                    <a:pt x="5244" y="34595"/>
                    <a:pt x="5411" y="34469"/>
                  </a:cubicBezTo>
                  <a:cubicBezTo>
                    <a:pt x="5660" y="34345"/>
                    <a:pt x="5773" y="34283"/>
                    <a:pt x="5910" y="34283"/>
                  </a:cubicBezTo>
                  <a:cubicBezTo>
                    <a:pt x="6007" y="34283"/>
                    <a:pt x="6116" y="34314"/>
                    <a:pt x="6293" y="34378"/>
                  </a:cubicBezTo>
                  <a:cubicBezTo>
                    <a:pt x="6341" y="34392"/>
                    <a:pt x="6383" y="34398"/>
                    <a:pt x="6420" y="34398"/>
                  </a:cubicBezTo>
                  <a:cubicBezTo>
                    <a:pt x="6621" y="34398"/>
                    <a:pt x="6701" y="34226"/>
                    <a:pt x="6931" y="34226"/>
                  </a:cubicBezTo>
                  <a:cubicBezTo>
                    <a:pt x="7174" y="34226"/>
                    <a:pt x="7235" y="34408"/>
                    <a:pt x="7448" y="34408"/>
                  </a:cubicBezTo>
                  <a:cubicBezTo>
                    <a:pt x="7566" y="34349"/>
                    <a:pt x="7683" y="34316"/>
                    <a:pt x="7801" y="34316"/>
                  </a:cubicBezTo>
                  <a:cubicBezTo>
                    <a:pt x="7866" y="34316"/>
                    <a:pt x="7930" y="34326"/>
                    <a:pt x="7995" y="34347"/>
                  </a:cubicBezTo>
                  <a:cubicBezTo>
                    <a:pt x="8086" y="34499"/>
                    <a:pt x="8208" y="34682"/>
                    <a:pt x="8269" y="34864"/>
                  </a:cubicBezTo>
                  <a:cubicBezTo>
                    <a:pt x="8398" y="35036"/>
                    <a:pt x="8588" y="35117"/>
                    <a:pt x="8796" y="35117"/>
                  </a:cubicBezTo>
                  <a:cubicBezTo>
                    <a:pt x="8882" y="35117"/>
                    <a:pt x="8970" y="35103"/>
                    <a:pt x="9059" y="35077"/>
                  </a:cubicBezTo>
                  <a:cubicBezTo>
                    <a:pt x="9910" y="34894"/>
                    <a:pt x="10731" y="34560"/>
                    <a:pt x="11612" y="34438"/>
                  </a:cubicBezTo>
                  <a:cubicBezTo>
                    <a:pt x="11765" y="34427"/>
                    <a:pt x="11932" y="34406"/>
                    <a:pt x="12093" y="34406"/>
                  </a:cubicBezTo>
                  <a:cubicBezTo>
                    <a:pt x="12347" y="34406"/>
                    <a:pt x="12588" y="34458"/>
                    <a:pt x="12737" y="34682"/>
                  </a:cubicBezTo>
                  <a:cubicBezTo>
                    <a:pt x="12980" y="35046"/>
                    <a:pt x="12919" y="35502"/>
                    <a:pt x="13466" y="35624"/>
                  </a:cubicBezTo>
                  <a:cubicBezTo>
                    <a:pt x="13512" y="35627"/>
                    <a:pt x="13557" y="35628"/>
                    <a:pt x="13603" y="35628"/>
                  </a:cubicBezTo>
                  <a:cubicBezTo>
                    <a:pt x="14012" y="35628"/>
                    <a:pt x="14412" y="35505"/>
                    <a:pt x="14712" y="35259"/>
                  </a:cubicBezTo>
                  <a:cubicBezTo>
                    <a:pt x="14864" y="35107"/>
                    <a:pt x="15016" y="35016"/>
                    <a:pt x="15229" y="34986"/>
                  </a:cubicBezTo>
                  <a:cubicBezTo>
                    <a:pt x="15320" y="35016"/>
                    <a:pt x="15412" y="35077"/>
                    <a:pt x="15472" y="35138"/>
                  </a:cubicBezTo>
                  <a:cubicBezTo>
                    <a:pt x="15488" y="35139"/>
                    <a:pt x="15504" y="35140"/>
                    <a:pt x="15520" y="35140"/>
                  </a:cubicBezTo>
                  <a:cubicBezTo>
                    <a:pt x="15833" y="35140"/>
                    <a:pt x="16095" y="34863"/>
                    <a:pt x="16384" y="34834"/>
                  </a:cubicBezTo>
                  <a:cubicBezTo>
                    <a:pt x="16810" y="34803"/>
                    <a:pt x="17235" y="34682"/>
                    <a:pt x="17600" y="34438"/>
                  </a:cubicBezTo>
                  <a:cubicBezTo>
                    <a:pt x="17813" y="34286"/>
                    <a:pt x="18056" y="34195"/>
                    <a:pt x="18330" y="34165"/>
                  </a:cubicBezTo>
                  <a:cubicBezTo>
                    <a:pt x="18725" y="34226"/>
                    <a:pt x="19120" y="34286"/>
                    <a:pt x="19515" y="34438"/>
                  </a:cubicBezTo>
                  <a:cubicBezTo>
                    <a:pt x="19728" y="34499"/>
                    <a:pt x="19971" y="34469"/>
                    <a:pt x="20214" y="34530"/>
                  </a:cubicBezTo>
                  <a:cubicBezTo>
                    <a:pt x="20427" y="34590"/>
                    <a:pt x="20609" y="34651"/>
                    <a:pt x="20822" y="34651"/>
                  </a:cubicBezTo>
                  <a:cubicBezTo>
                    <a:pt x="21187" y="34682"/>
                    <a:pt x="21096" y="34864"/>
                    <a:pt x="21308" y="35107"/>
                  </a:cubicBezTo>
                  <a:cubicBezTo>
                    <a:pt x="21369" y="35168"/>
                    <a:pt x="21430" y="35229"/>
                    <a:pt x="21491" y="35290"/>
                  </a:cubicBezTo>
                  <a:cubicBezTo>
                    <a:pt x="21552" y="35350"/>
                    <a:pt x="21612" y="35533"/>
                    <a:pt x="21673" y="35593"/>
                  </a:cubicBezTo>
                  <a:cubicBezTo>
                    <a:pt x="21764" y="35624"/>
                    <a:pt x="21886" y="35685"/>
                    <a:pt x="22007" y="35685"/>
                  </a:cubicBezTo>
                  <a:cubicBezTo>
                    <a:pt x="22220" y="35776"/>
                    <a:pt x="22433" y="35928"/>
                    <a:pt x="22615" y="36080"/>
                  </a:cubicBezTo>
                  <a:cubicBezTo>
                    <a:pt x="22828" y="36201"/>
                    <a:pt x="23071" y="36353"/>
                    <a:pt x="23314" y="36445"/>
                  </a:cubicBezTo>
                  <a:cubicBezTo>
                    <a:pt x="23618" y="36597"/>
                    <a:pt x="23953" y="36627"/>
                    <a:pt x="24257" y="36779"/>
                  </a:cubicBezTo>
                  <a:cubicBezTo>
                    <a:pt x="24378" y="36809"/>
                    <a:pt x="24470" y="36900"/>
                    <a:pt x="24530" y="37022"/>
                  </a:cubicBezTo>
                  <a:cubicBezTo>
                    <a:pt x="24591" y="37144"/>
                    <a:pt x="24561" y="37265"/>
                    <a:pt x="24652" y="37387"/>
                  </a:cubicBezTo>
                  <a:cubicBezTo>
                    <a:pt x="24713" y="37478"/>
                    <a:pt x="24804" y="37478"/>
                    <a:pt x="24865" y="37539"/>
                  </a:cubicBezTo>
                  <a:cubicBezTo>
                    <a:pt x="25047" y="37752"/>
                    <a:pt x="24895" y="37964"/>
                    <a:pt x="24986" y="38238"/>
                  </a:cubicBezTo>
                  <a:cubicBezTo>
                    <a:pt x="25199" y="38238"/>
                    <a:pt x="25199" y="37995"/>
                    <a:pt x="25321" y="37843"/>
                  </a:cubicBezTo>
                  <a:cubicBezTo>
                    <a:pt x="25442" y="37691"/>
                    <a:pt x="25625" y="37691"/>
                    <a:pt x="25746" y="37569"/>
                  </a:cubicBezTo>
                  <a:cubicBezTo>
                    <a:pt x="26020" y="37326"/>
                    <a:pt x="26232" y="37052"/>
                    <a:pt x="26476" y="36809"/>
                  </a:cubicBezTo>
                  <a:cubicBezTo>
                    <a:pt x="26749" y="36597"/>
                    <a:pt x="27053" y="36384"/>
                    <a:pt x="27357" y="36232"/>
                  </a:cubicBezTo>
                  <a:cubicBezTo>
                    <a:pt x="27904" y="35867"/>
                    <a:pt x="28391" y="35441"/>
                    <a:pt x="28877" y="34986"/>
                  </a:cubicBezTo>
                  <a:cubicBezTo>
                    <a:pt x="28968" y="34925"/>
                    <a:pt x="29029" y="34834"/>
                    <a:pt x="29090" y="34773"/>
                  </a:cubicBezTo>
                  <a:cubicBezTo>
                    <a:pt x="29181" y="34651"/>
                    <a:pt x="29090" y="34530"/>
                    <a:pt x="29272" y="34438"/>
                  </a:cubicBezTo>
                  <a:cubicBezTo>
                    <a:pt x="29288" y="34430"/>
                    <a:pt x="29302" y="34427"/>
                    <a:pt x="29315" y="34427"/>
                  </a:cubicBezTo>
                  <a:cubicBezTo>
                    <a:pt x="29349" y="34427"/>
                    <a:pt x="29371" y="34455"/>
                    <a:pt x="29394" y="34499"/>
                  </a:cubicBezTo>
                  <a:cubicBezTo>
                    <a:pt x="29667" y="34317"/>
                    <a:pt x="29758" y="33983"/>
                    <a:pt x="29971" y="33739"/>
                  </a:cubicBezTo>
                  <a:cubicBezTo>
                    <a:pt x="30093" y="33587"/>
                    <a:pt x="30146" y="33542"/>
                    <a:pt x="30210" y="33542"/>
                  </a:cubicBezTo>
                  <a:cubicBezTo>
                    <a:pt x="30275" y="33542"/>
                    <a:pt x="30351" y="33587"/>
                    <a:pt x="30518" y="33618"/>
                  </a:cubicBezTo>
                  <a:cubicBezTo>
                    <a:pt x="30576" y="33629"/>
                    <a:pt x="30631" y="33635"/>
                    <a:pt x="30683" y="33635"/>
                  </a:cubicBezTo>
                  <a:cubicBezTo>
                    <a:pt x="31317" y="33635"/>
                    <a:pt x="31565" y="32842"/>
                    <a:pt x="32099" y="32645"/>
                  </a:cubicBezTo>
                  <a:cubicBezTo>
                    <a:pt x="32164" y="32623"/>
                    <a:pt x="32219" y="32614"/>
                    <a:pt x="32268" y="32614"/>
                  </a:cubicBezTo>
                  <a:cubicBezTo>
                    <a:pt x="32423" y="32614"/>
                    <a:pt x="32514" y="32712"/>
                    <a:pt x="32676" y="32827"/>
                  </a:cubicBezTo>
                  <a:cubicBezTo>
                    <a:pt x="32768" y="32919"/>
                    <a:pt x="32821" y="32964"/>
                    <a:pt x="32889" y="32964"/>
                  </a:cubicBezTo>
                  <a:cubicBezTo>
                    <a:pt x="32958" y="32964"/>
                    <a:pt x="33041" y="32919"/>
                    <a:pt x="33193" y="32827"/>
                  </a:cubicBezTo>
                  <a:cubicBezTo>
                    <a:pt x="33467" y="32645"/>
                    <a:pt x="33710" y="32432"/>
                    <a:pt x="34014" y="32250"/>
                  </a:cubicBezTo>
                  <a:cubicBezTo>
                    <a:pt x="34103" y="32201"/>
                    <a:pt x="34179" y="32180"/>
                    <a:pt x="34250" y="32180"/>
                  </a:cubicBezTo>
                  <a:cubicBezTo>
                    <a:pt x="34399" y="32180"/>
                    <a:pt x="34528" y="32269"/>
                    <a:pt x="34713" y="32372"/>
                  </a:cubicBezTo>
                  <a:cubicBezTo>
                    <a:pt x="34926" y="32524"/>
                    <a:pt x="35169" y="32615"/>
                    <a:pt x="35412" y="32706"/>
                  </a:cubicBezTo>
                  <a:cubicBezTo>
                    <a:pt x="35477" y="32714"/>
                    <a:pt x="35544" y="32718"/>
                    <a:pt x="35612" y="32718"/>
                  </a:cubicBezTo>
                  <a:cubicBezTo>
                    <a:pt x="35797" y="32718"/>
                    <a:pt x="35986" y="32690"/>
                    <a:pt x="36141" y="32645"/>
                  </a:cubicBezTo>
                  <a:cubicBezTo>
                    <a:pt x="36195" y="32624"/>
                    <a:pt x="36253" y="32613"/>
                    <a:pt x="36310" y="32613"/>
                  </a:cubicBezTo>
                  <a:cubicBezTo>
                    <a:pt x="36415" y="32613"/>
                    <a:pt x="36519" y="32647"/>
                    <a:pt x="36597" y="32706"/>
                  </a:cubicBezTo>
                  <a:cubicBezTo>
                    <a:pt x="36682" y="32748"/>
                    <a:pt x="36780" y="32771"/>
                    <a:pt x="36878" y="32771"/>
                  </a:cubicBezTo>
                  <a:cubicBezTo>
                    <a:pt x="36992" y="32771"/>
                    <a:pt x="37108" y="32741"/>
                    <a:pt x="37205" y="32675"/>
                  </a:cubicBezTo>
                  <a:cubicBezTo>
                    <a:pt x="37378" y="32618"/>
                    <a:pt x="37633" y="32369"/>
                    <a:pt x="37814" y="32369"/>
                  </a:cubicBezTo>
                  <a:cubicBezTo>
                    <a:pt x="37824" y="32369"/>
                    <a:pt x="37834" y="32370"/>
                    <a:pt x="37844" y="32372"/>
                  </a:cubicBezTo>
                  <a:cubicBezTo>
                    <a:pt x="38056" y="32402"/>
                    <a:pt x="38087" y="32675"/>
                    <a:pt x="38208" y="32858"/>
                  </a:cubicBezTo>
                  <a:cubicBezTo>
                    <a:pt x="38316" y="33015"/>
                    <a:pt x="38399" y="33071"/>
                    <a:pt x="38471" y="33071"/>
                  </a:cubicBezTo>
                  <a:cubicBezTo>
                    <a:pt x="38651" y="33071"/>
                    <a:pt x="38769" y="32729"/>
                    <a:pt x="39048" y="32729"/>
                  </a:cubicBezTo>
                  <a:cubicBezTo>
                    <a:pt x="39071" y="32729"/>
                    <a:pt x="39095" y="32731"/>
                    <a:pt x="39120" y="32736"/>
                  </a:cubicBezTo>
                  <a:cubicBezTo>
                    <a:pt x="39211" y="32858"/>
                    <a:pt x="39181" y="33071"/>
                    <a:pt x="39363" y="33071"/>
                  </a:cubicBezTo>
                  <a:cubicBezTo>
                    <a:pt x="39455" y="33071"/>
                    <a:pt x="39607" y="32919"/>
                    <a:pt x="39698" y="32858"/>
                  </a:cubicBezTo>
                  <a:cubicBezTo>
                    <a:pt x="39743" y="32843"/>
                    <a:pt x="39789" y="32843"/>
                    <a:pt x="39835" y="32843"/>
                  </a:cubicBezTo>
                  <a:cubicBezTo>
                    <a:pt x="39880" y="32843"/>
                    <a:pt x="39926" y="32843"/>
                    <a:pt x="39971" y="32827"/>
                  </a:cubicBezTo>
                  <a:cubicBezTo>
                    <a:pt x="40123" y="32767"/>
                    <a:pt x="40245" y="32615"/>
                    <a:pt x="40427" y="32554"/>
                  </a:cubicBezTo>
                  <a:cubicBezTo>
                    <a:pt x="40610" y="32493"/>
                    <a:pt x="40800" y="32463"/>
                    <a:pt x="40990" y="32463"/>
                  </a:cubicBezTo>
                  <a:cubicBezTo>
                    <a:pt x="41180" y="32463"/>
                    <a:pt x="41370" y="32493"/>
                    <a:pt x="41552" y="32554"/>
                  </a:cubicBezTo>
                  <a:cubicBezTo>
                    <a:pt x="41947" y="32645"/>
                    <a:pt x="42373" y="32706"/>
                    <a:pt x="42768" y="32706"/>
                  </a:cubicBezTo>
                  <a:cubicBezTo>
                    <a:pt x="43284" y="32736"/>
                    <a:pt x="43345" y="33010"/>
                    <a:pt x="43740" y="33283"/>
                  </a:cubicBezTo>
                  <a:cubicBezTo>
                    <a:pt x="43887" y="33393"/>
                    <a:pt x="44019" y="33435"/>
                    <a:pt x="44148" y="33435"/>
                  </a:cubicBezTo>
                  <a:cubicBezTo>
                    <a:pt x="44340" y="33435"/>
                    <a:pt x="44525" y="33344"/>
                    <a:pt x="44743" y="33253"/>
                  </a:cubicBezTo>
                  <a:cubicBezTo>
                    <a:pt x="44835" y="33223"/>
                    <a:pt x="44926" y="33223"/>
                    <a:pt x="45017" y="33223"/>
                  </a:cubicBezTo>
                  <a:cubicBezTo>
                    <a:pt x="45108" y="33223"/>
                    <a:pt x="45199" y="33223"/>
                    <a:pt x="45291" y="33192"/>
                  </a:cubicBezTo>
                  <a:cubicBezTo>
                    <a:pt x="45443" y="33131"/>
                    <a:pt x="45473" y="32979"/>
                    <a:pt x="45534" y="32797"/>
                  </a:cubicBezTo>
                  <a:cubicBezTo>
                    <a:pt x="45746" y="32311"/>
                    <a:pt x="45898" y="31976"/>
                    <a:pt x="46446" y="31764"/>
                  </a:cubicBezTo>
                  <a:cubicBezTo>
                    <a:pt x="46592" y="31698"/>
                    <a:pt x="46756" y="31668"/>
                    <a:pt x="46924" y="31668"/>
                  </a:cubicBezTo>
                  <a:cubicBezTo>
                    <a:pt x="47069" y="31668"/>
                    <a:pt x="47216" y="31691"/>
                    <a:pt x="47357" y="31733"/>
                  </a:cubicBezTo>
                  <a:cubicBezTo>
                    <a:pt x="47449" y="31741"/>
                    <a:pt x="47542" y="31745"/>
                    <a:pt x="47636" y="31745"/>
                  </a:cubicBezTo>
                  <a:cubicBezTo>
                    <a:pt x="47918" y="31745"/>
                    <a:pt x="48209" y="31710"/>
                    <a:pt x="48482" y="31642"/>
                  </a:cubicBezTo>
                  <a:cubicBezTo>
                    <a:pt x="48514" y="31638"/>
                    <a:pt x="48545" y="31636"/>
                    <a:pt x="48575" y="31636"/>
                  </a:cubicBezTo>
                  <a:cubicBezTo>
                    <a:pt x="49001" y="31636"/>
                    <a:pt x="49240" y="32017"/>
                    <a:pt x="49637" y="32159"/>
                  </a:cubicBezTo>
                  <a:cubicBezTo>
                    <a:pt x="49756" y="32198"/>
                    <a:pt x="49873" y="32211"/>
                    <a:pt x="49986" y="32211"/>
                  </a:cubicBezTo>
                  <a:cubicBezTo>
                    <a:pt x="50172" y="32211"/>
                    <a:pt x="50351" y="32178"/>
                    <a:pt x="50525" y="32178"/>
                  </a:cubicBezTo>
                  <a:cubicBezTo>
                    <a:pt x="50732" y="32178"/>
                    <a:pt x="50932" y="32225"/>
                    <a:pt x="51127" y="32432"/>
                  </a:cubicBezTo>
                  <a:cubicBezTo>
                    <a:pt x="51248" y="32584"/>
                    <a:pt x="51339" y="32888"/>
                    <a:pt x="51582" y="32919"/>
                  </a:cubicBezTo>
                  <a:cubicBezTo>
                    <a:pt x="51811" y="32919"/>
                    <a:pt x="51932" y="32703"/>
                    <a:pt x="52149" y="32703"/>
                  </a:cubicBezTo>
                  <a:cubicBezTo>
                    <a:pt x="52162" y="32703"/>
                    <a:pt x="52176" y="32704"/>
                    <a:pt x="52190" y="32706"/>
                  </a:cubicBezTo>
                  <a:cubicBezTo>
                    <a:pt x="52586" y="32767"/>
                    <a:pt x="52373" y="33466"/>
                    <a:pt x="52434" y="33739"/>
                  </a:cubicBezTo>
                  <a:cubicBezTo>
                    <a:pt x="52586" y="33618"/>
                    <a:pt x="52646" y="33435"/>
                    <a:pt x="52859" y="33435"/>
                  </a:cubicBezTo>
                  <a:cubicBezTo>
                    <a:pt x="52859" y="33435"/>
                    <a:pt x="53193" y="33527"/>
                    <a:pt x="53224" y="33527"/>
                  </a:cubicBezTo>
                  <a:cubicBezTo>
                    <a:pt x="53589" y="33557"/>
                    <a:pt x="53984" y="33679"/>
                    <a:pt x="54288" y="33891"/>
                  </a:cubicBezTo>
                  <a:cubicBezTo>
                    <a:pt x="54382" y="33957"/>
                    <a:pt x="54450" y="33979"/>
                    <a:pt x="54509" y="33979"/>
                  </a:cubicBezTo>
                  <a:cubicBezTo>
                    <a:pt x="54628" y="33979"/>
                    <a:pt x="54710" y="33889"/>
                    <a:pt x="54899" y="33889"/>
                  </a:cubicBezTo>
                  <a:cubicBezTo>
                    <a:pt x="54917" y="33889"/>
                    <a:pt x="54936" y="33889"/>
                    <a:pt x="54956" y="33891"/>
                  </a:cubicBezTo>
                  <a:cubicBezTo>
                    <a:pt x="55048" y="33891"/>
                    <a:pt x="55078" y="34013"/>
                    <a:pt x="55200" y="34013"/>
                  </a:cubicBezTo>
                  <a:cubicBezTo>
                    <a:pt x="55219" y="34017"/>
                    <a:pt x="55239" y="34019"/>
                    <a:pt x="55258" y="34019"/>
                  </a:cubicBezTo>
                  <a:cubicBezTo>
                    <a:pt x="55389" y="34019"/>
                    <a:pt x="55507" y="33932"/>
                    <a:pt x="55534" y="33800"/>
                  </a:cubicBezTo>
                  <a:cubicBezTo>
                    <a:pt x="55777" y="33861"/>
                    <a:pt x="55807" y="34104"/>
                    <a:pt x="56081" y="34134"/>
                  </a:cubicBezTo>
                  <a:cubicBezTo>
                    <a:pt x="56248" y="34150"/>
                    <a:pt x="56408" y="34157"/>
                    <a:pt x="56567" y="34157"/>
                  </a:cubicBezTo>
                  <a:cubicBezTo>
                    <a:pt x="56727" y="34157"/>
                    <a:pt x="56887" y="34150"/>
                    <a:pt x="57054" y="34134"/>
                  </a:cubicBezTo>
                  <a:cubicBezTo>
                    <a:pt x="57081" y="34129"/>
                    <a:pt x="57108" y="34127"/>
                    <a:pt x="57137" y="34127"/>
                  </a:cubicBezTo>
                  <a:cubicBezTo>
                    <a:pt x="57268" y="34127"/>
                    <a:pt x="57410" y="34181"/>
                    <a:pt x="57510" y="34256"/>
                  </a:cubicBezTo>
                  <a:cubicBezTo>
                    <a:pt x="57729" y="34396"/>
                    <a:pt x="57792" y="34470"/>
                    <a:pt x="57938" y="34470"/>
                  </a:cubicBezTo>
                  <a:cubicBezTo>
                    <a:pt x="58014" y="34470"/>
                    <a:pt x="58113" y="34450"/>
                    <a:pt x="58270" y="34408"/>
                  </a:cubicBezTo>
                  <a:cubicBezTo>
                    <a:pt x="58477" y="34370"/>
                    <a:pt x="58779" y="34180"/>
                    <a:pt x="58985" y="34180"/>
                  </a:cubicBezTo>
                  <a:cubicBezTo>
                    <a:pt x="59110" y="34180"/>
                    <a:pt x="59200" y="34250"/>
                    <a:pt x="59212" y="34469"/>
                  </a:cubicBezTo>
                  <a:cubicBezTo>
                    <a:pt x="59425" y="34408"/>
                    <a:pt x="59455" y="34104"/>
                    <a:pt x="59668" y="34013"/>
                  </a:cubicBezTo>
                  <a:cubicBezTo>
                    <a:pt x="59744" y="33998"/>
                    <a:pt x="59827" y="33990"/>
                    <a:pt x="59911" y="33990"/>
                  </a:cubicBezTo>
                  <a:cubicBezTo>
                    <a:pt x="59994" y="33990"/>
                    <a:pt x="60078" y="33998"/>
                    <a:pt x="60154" y="34013"/>
                  </a:cubicBezTo>
                  <a:cubicBezTo>
                    <a:pt x="60336" y="34013"/>
                    <a:pt x="60532" y="33999"/>
                    <a:pt x="60724" y="33999"/>
                  </a:cubicBezTo>
                  <a:cubicBezTo>
                    <a:pt x="60819" y="33999"/>
                    <a:pt x="60914" y="34003"/>
                    <a:pt x="61005" y="34013"/>
                  </a:cubicBezTo>
                  <a:cubicBezTo>
                    <a:pt x="61461" y="34043"/>
                    <a:pt x="61917" y="34256"/>
                    <a:pt x="62434" y="34256"/>
                  </a:cubicBezTo>
                  <a:cubicBezTo>
                    <a:pt x="62616" y="34256"/>
                    <a:pt x="62798" y="34286"/>
                    <a:pt x="62981" y="34347"/>
                  </a:cubicBezTo>
                  <a:cubicBezTo>
                    <a:pt x="63015" y="34271"/>
                    <a:pt x="63058" y="34242"/>
                    <a:pt x="63106" y="34242"/>
                  </a:cubicBezTo>
                  <a:cubicBezTo>
                    <a:pt x="63229" y="34242"/>
                    <a:pt x="63380" y="34434"/>
                    <a:pt x="63467" y="34499"/>
                  </a:cubicBezTo>
                  <a:cubicBezTo>
                    <a:pt x="63771" y="34682"/>
                    <a:pt x="64136" y="34590"/>
                    <a:pt x="64440" y="34773"/>
                  </a:cubicBezTo>
                  <a:cubicBezTo>
                    <a:pt x="64622" y="34894"/>
                    <a:pt x="64744" y="35046"/>
                    <a:pt x="64896" y="35168"/>
                  </a:cubicBezTo>
                  <a:cubicBezTo>
                    <a:pt x="65139" y="35290"/>
                    <a:pt x="65382" y="35350"/>
                    <a:pt x="65625" y="35381"/>
                  </a:cubicBezTo>
                  <a:cubicBezTo>
                    <a:pt x="66051" y="35502"/>
                    <a:pt x="66172" y="35745"/>
                    <a:pt x="66537" y="35958"/>
                  </a:cubicBezTo>
                  <a:cubicBezTo>
                    <a:pt x="66782" y="36098"/>
                    <a:pt x="67054" y="36122"/>
                    <a:pt x="67325" y="36122"/>
                  </a:cubicBezTo>
                  <a:cubicBezTo>
                    <a:pt x="67463" y="36122"/>
                    <a:pt x="67601" y="36116"/>
                    <a:pt x="67736" y="36116"/>
                  </a:cubicBezTo>
                  <a:cubicBezTo>
                    <a:pt x="68025" y="36116"/>
                    <a:pt x="68296" y="36144"/>
                    <a:pt x="68513" y="36323"/>
                  </a:cubicBezTo>
                  <a:cubicBezTo>
                    <a:pt x="68574" y="36414"/>
                    <a:pt x="68574" y="36475"/>
                    <a:pt x="68695" y="36505"/>
                  </a:cubicBezTo>
                  <a:cubicBezTo>
                    <a:pt x="68709" y="36510"/>
                    <a:pt x="68724" y="36512"/>
                    <a:pt x="68740" y="36512"/>
                  </a:cubicBezTo>
                  <a:cubicBezTo>
                    <a:pt x="68803" y="36512"/>
                    <a:pt x="68883" y="36484"/>
                    <a:pt x="68960" y="36484"/>
                  </a:cubicBezTo>
                  <a:cubicBezTo>
                    <a:pt x="68994" y="36484"/>
                    <a:pt x="69028" y="36489"/>
                    <a:pt x="69060" y="36505"/>
                  </a:cubicBezTo>
                  <a:cubicBezTo>
                    <a:pt x="69212" y="36597"/>
                    <a:pt x="69212" y="36749"/>
                    <a:pt x="69273" y="36870"/>
                  </a:cubicBezTo>
                  <a:cubicBezTo>
                    <a:pt x="69425" y="36992"/>
                    <a:pt x="69577" y="37052"/>
                    <a:pt x="69759" y="37083"/>
                  </a:cubicBezTo>
                  <a:cubicBezTo>
                    <a:pt x="70002" y="37113"/>
                    <a:pt x="70245" y="37144"/>
                    <a:pt x="70489" y="37204"/>
                  </a:cubicBezTo>
                  <a:cubicBezTo>
                    <a:pt x="70701" y="37296"/>
                    <a:pt x="70884" y="37387"/>
                    <a:pt x="71066" y="37539"/>
                  </a:cubicBezTo>
                  <a:cubicBezTo>
                    <a:pt x="71583" y="37873"/>
                    <a:pt x="72343" y="37782"/>
                    <a:pt x="72920" y="37964"/>
                  </a:cubicBezTo>
                  <a:cubicBezTo>
                    <a:pt x="73498" y="38207"/>
                    <a:pt x="74075" y="38481"/>
                    <a:pt x="74592" y="38815"/>
                  </a:cubicBezTo>
                  <a:cubicBezTo>
                    <a:pt x="75048" y="39028"/>
                    <a:pt x="75565" y="39119"/>
                    <a:pt x="75960" y="39454"/>
                  </a:cubicBezTo>
                  <a:cubicBezTo>
                    <a:pt x="76051" y="39545"/>
                    <a:pt x="76173" y="39788"/>
                    <a:pt x="76294" y="39788"/>
                  </a:cubicBezTo>
                  <a:cubicBezTo>
                    <a:pt x="76416" y="39788"/>
                    <a:pt x="76720" y="39545"/>
                    <a:pt x="76781" y="39423"/>
                  </a:cubicBezTo>
                  <a:cubicBezTo>
                    <a:pt x="77024" y="39180"/>
                    <a:pt x="77206" y="38846"/>
                    <a:pt x="77480" y="38603"/>
                  </a:cubicBezTo>
                  <a:cubicBezTo>
                    <a:pt x="77662" y="38420"/>
                    <a:pt x="77905" y="38390"/>
                    <a:pt x="78088" y="38268"/>
                  </a:cubicBezTo>
                  <a:cubicBezTo>
                    <a:pt x="78300" y="38086"/>
                    <a:pt x="78422" y="37843"/>
                    <a:pt x="78483" y="37569"/>
                  </a:cubicBezTo>
                  <a:cubicBezTo>
                    <a:pt x="78544" y="37610"/>
                    <a:pt x="78603" y="37628"/>
                    <a:pt x="78659" y="37628"/>
                  </a:cubicBezTo>
                  <a:cubicBezTo>
                    <a:pt x="78939" y="37628"/>
                    <a:pt x="79167" y="37194"/>
                    <a:pt x="79395" y="36992"/>
                  </a:cubicBezTo>
                  <a:cubicBezTo>
                    <a:pt x="79729" y="36688"/>
                    <a:pt x="80154" y="36445"/>
                    <a:pt x="80610" y="36384"/>
                  </a:cubicBezTo>
                  <a:cubicBezTo>
                    <a:pt x="80884" y="36353"/>
                    <a:pt x="81157" y="36293"/>
                    <a:pt x="81431" y="36201"/>
                  </a:cubicBezTo>
                  <a:cubicBezTo>
                    <a:pt x="81735" y="36019"/>
                    <a:pt x="82009" y="35837"/>
                    <a:pt x="82252" y="35593"/>
                  </a:cubicBezTo>
                  <a:cubicBezTo>
                    <a:pt x="82434" y="35441"/>
                    <a:pt x="82647" y="35350"/>
                    <a:pt x="82860" y="35290"/>
                  </a:cubicBezTo>
                  <a:cubicBezTo>
                    <a:pt x="83346" y="35107"/>
                    <a:pt x="83741" y="34742"/>
                    <a:pt x="84258" y="34590"/>
                  </a:cubicBezTo>
                  <a:cubicBezTo>
                    <a:pt x="84714" y="34469"/>
                    <a:pt x="85139" y="34499"/>
                    <a:pt x="85565" y="34347"/>
                  </a:cubicBezTo>
                  <a:cubicBezTo>
                    <a:pt x="85686" y="34317"/>
                    <a:pt x="85808" y="34256"/>
                    <a:pt x="85930" y="34195"/>
                  </a:cubicBezTo>
                  <a:cubicBezTo>
                    <a:pt x="86021" y="34134"/>
                    <a:pt x="86112" y="34074"/>
                    <a:pt x="86203" y="34013"/>
                  </a:cubicBezTo>
                  <a:cubicBezTo>
                    <a:pt x="86218" y="34011"/>
                    <a:pt x="86231" y="34011"/>
                    <a:pt x="86243" y="34011"/>
                  </a:cubicBezTo>
                  <a:cubicBezTo>
                    <a:pt x="86491" y="34011"/>
                    <a:pt x="86338" y="34289"/>
                    <a:pt x="86598" y="34347"/>
                  </a:cubicBezTo>
                  <a:cubicBezTo>
                    <a:pt x="86811" y="34165"/>
                    <a:pt x="86993" y="33983"/>
                    <a:pt x="87176" y="33770"/>
                  </a:cubicBezTo>
                  <a:cubicBezTo>
                    <a:pt x="87297" y="33527"/>
                    <a:pt x="87297" y="33192"/>
                    <a:pt x="87480" y="32979"/>
                  </a:cubicBezTo>
                  <a:cubicBezTo>
                    <a:pt x="87358" y="31916"/>
                    <a:pt x="87449" y="30730"/>
                    <a:pt x="87449" y="29575"/>
                  </a:cubicBezTo>
                  <a:lnTo>
                    <a:pt x="87449" y="4043"/>
                  </a:lnTo>
                  <a:cubicBezTo>
                    <a:pt x="87358" y="4012"/>
                    <a:pt x="87267" y="4012"/>
                    <a:pt x="87206" y="4012"/>
                  </a:cubicBezTo>
                  <a:cubicBezTo>
                    <a:pt x="86811" y="3891"/>
                    <a:pt x="86507" y="3587"/>
                    <a:pt x="86416" y="3192"/>
                  </a:cubicBezTo>
                  <a:cubicBezTo>
                    <a:pt x="86294" y="2675"/>
                    <a:pt x="86993" y="2219"/>
                    <a:pt x="87449" y="1976"/>
                  </a:cubicBezTo>
                  <a:lnTo>
                    <a:pt x="87449" y="1763"/>
                  </a:lnTo>
                  <a:lnTo>
                    <a:pt x="86993" y="426"/>
                  </a:lnTo>
                  <a:lnTo>
                    <a:pt x="83285" y="547"/>
                  </a:lnTo>
                  <a:lnTo>
                    <a:pt x="83680" y="2401"/>
                  </a:lnTo>
                  <a:cubicBezTo>
                    <a:pt x="84045" y="2584"/>
                    <a:pt x="84531" y="2493"/>
                    <a:pt x="84531" y="2918"/>
                  </a:cubicBezTo>
                  <a:cubicBezTo>
                    <a:pt x="84531" y="3551"/>
                    <a:pt x="84014" y="4048"/>
                    <a:pt x="83392" y="4048"/>
                  </a:cubicBezTo>
                  <a:cubicBezTo>
                    <a:pt x="83357" y="4048"/>
                    <a:pt x="83321" y="4046"/>
                    <a:pt x="83285" y="4043"/>
                  </a:cubicBezTo>
                  <a:cubicBezTo>
                    <a:pt x="82829" y="3952"/>
                    <a:pt x="82465" y="3617"/>
                    <a:pt x="82343" y="3161"/>
                  </a:cubicBezTo>
                  <a:cubicBezTo>
                    <a:pt x="82161" y="2432"/>
                    <a:pt x="82799" y="2675"/>
                    <a:pt x="83224" y="2462"/>
                  </a:cubicBezTo>
                  <a:lnTo>
                    <a:pt x="82951" y="517"/>
                  </a:lnTo>
                  <a:lnTo>
                    <a:pt x="79881" y="426"/>
                  </a:lnTo>
                  <a:lnTo>
                    <a:pt x="79881" y="1915"/>
                  </a:lnTo>
                  <a:cubicBezTo>
                    <a:pt x="80945" y="2462"/>
                    <a:pt x="80550" y="4073"/>
                    <a:pt x="79334" y="4073"/>
                  </a:cubicBezTo>
                  <a:cubicBezTo>
                    <a:pt x="78148" y="4073"/>
                    <a:pt x="77753" y="2462"/>
                    <a:pt x="78817" y="1915"/>
                  </a:cubicBezTo>
                  <a:lnTo>
                    <a:pt x="78817" y="426"/>
                  </a:lnTo>
                  <a:lnTo>
                    <a:pt x="75352" y="426"/>
                  </a:lnTo>
                  <a:lnTo>
                    <a:pt x="75777" y="1915"/>
                  </a:lnTo>
                  <a:cubicBezTo>
                    <a:pt x="76264" y="2158"/>
                    <a:pt x="76477" y="2705"/>
                    <a:pt x="76355" y="3192"/>
                  </a:cubicBezTo>
                  <a:cubicBezTo>
                    <a:pt x="76264" y="3587"/>
                    <a:pt x="75960" y="3891"/>
                    <a:pt x="75565" y="4012"/>
                  </a:cubicBezTo>
                  <a:cubicBezTo>
                    <a:pt x="75482" y="4030"/>
                    <a:pt x="75400" y="4039"/>
                    <a:pt x="75319" y="4039"/>
                  </a:cubicBezTo>
                  <a:cubicBezTo>
                    <a:pt x="74716" y="4039"/>
                    <a:pt x="74193" y="3561"/>
                    <a:pt x="74166" y="2918"/>
                  </a:cubicBezTo>
                  <a:cubicBezTo>
                    <a:pt x="74166" y="2493"/>
                    <a:pt x="75078" y="2128"/>
                    <a:pt x="75413" y="1915"/>
                  </a:cubicBezTo>
                  <a:lnTo>
                    <a:pt x="74774" y="426"/>
                  </a:lnTo>
                  <a:lnTo>
                    <a:pt x="71431" y="426"/>
                  </a:lnTo>
                  <a:lnTo>
                    <a:pt x="71613" y="1854"/>
                  </a:lnTo>
                  <a:cubicBezTo>
                    <a:pt x="72008" y="2067"/>
                    <a:pt x="72282" y="2462"/>
                    <a:pt x="72343" y="2918"/>
                  </a:cubicBezTo>
                  <a:cubicBezTo>
                    <a:pt x="72221" y="3541"/>
                    <a:pt x="71712" y="3853"/>
                    <a:pt x="71207" y="3853"/>
                  </a:cubicBezTo>
                  <a:cubicBezTo>
                    <a:pt x="70701" y="3853"/>
                    <a:pt x="70200" y="3541"/>
                    <a:pt x="70093" y="2918"/>
                  </a:cubicBezTo>
                  <a:cubicBezTo>
                    <a:pt x="70093" y="2493"/>
                    <a:pt x="70762" y="2067"/>
                    <a:pt x="71127" y="1885"/>
                  </a:cubicBezTo>
                  <a:lnTo>
                    <a:pt x="70701" y="426"/>
                  </a:lnTo>
                  <a:lnTo>
                    <a:pt x="6760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32" name="Google Shape;2732;p84"/>
          <p:cNvGrpSpPr/>
          <p:nvPr/>
        </p:nvGrpSpPr>
        <p:grpSpPr>
          <a:xfrm>
            <a:off x="6015292" y="1528752"/>
            <a:ext cx="2354376" cy="1136653"/>
            <a:chOff x="65375" y="898825"/>
            <a:chExt cx="2354376" cy="1061598"/>
          </a:xfrm>
        </p:grpSpPr>
        <p:sp>
          <p:nvSpPr>
            <p:cNvPr id="2733" name="Google Shape;2733;p84"/>
            <p:cNvSpPr/>
            <p:nvPr/>
          </p:nvSpPr>
          <p:spPr>
            <a:xfrm>
              <a:off x="65375" y="898825"/>
              <a:ext cx="2354114" cy="1061598"/>
            </a:xfrm>
            <a:custGeom>
              <a:avLst/>
              <a:gdLst/>
              <a:ahLst/>
              <a:cxnLst/>
              <a:rect l="l" t="t" r="r" b="b"/>
              <a:pathLst>
                <a:path w="132982" h="34591" extrusionOk="0">
                  <a:moveTo>
                    <a:pt x="7113" y="1"/>
                  </a:moveTo>
                  <a:lnTo>
                    <a:pt x="7113" y="31"/>
                  </a:lnTo>
                  <a:cubicBezTo>
                    <a:pt x="7295" y="396"/>
                    <a:pt x="7447" y="761"/>
                    <a:pt x="7690" y="1217"/>
                  </a:cubicBezTo>
                  <a:cubicBezTo>
                    <a:pt x="7873" y="1490"/>
                    <a:pt x="7964" y="1794"/>
                    <a:pt x="7964" y="2129"/>
                  </a:cubicBezTo>
                  <a:cubicBezTo>
                    <a:pt x="7964" y="2584"/>
                    <a:pt x="7660" y="2949"/>
                    <a:pt x="7660" y="3405"/>
                  </a:cubicBezTo>
                  <a:cubicBezTo>
                    <a:pt x="7660" y="3831"/>
                    <a:pt x="8025" y="4226"/>
                    <a:pt x="8025" y="4651"/>
                  </a:cubicBezTo>
                  <a:cubicBezTo>
                    <a:pt x="8055" y="5290"/>
                    <a:pt x="7417" y="5715"/>
                    <a:pt x="7174" y="6293"/>
                  </a:cubicBezTo>
                  <a:cubicBezTo>
                    <a:pt x="6748" y="7357"/>
                    <a:pt x="7782" y="8481"/>
                    <a:pt x="7994" y="9575"/>
                  </a:cubicBezTo>
                  <a:cubicBezTo>
                    <a:pt x="8207" y="10700"/>
                    <a:pt x="7599" y="11916"/>
                    <a:pt x="8086" y="12980"/>
                  </a:cubicBezTo>
                  <a:cubicBezTo>
                    <a:pt x="8389" y="13740"/>
                    <a:pt x="9271" y="14378"/>
                    <a:pt x="9028" y="15168"/>
                  </a:cubicBezTo>
                  <a:cubicBezTo>
                    <a:pt x="8876" y="15472"/>
                    <a:pt x="8663" y="15746"/>
                    <a:pt x="8420" y="15989"/>
                  </a:cubicBezTo>
                  <a:cubicBezTo>
                    <a:pt x="7994" y="16536"/>
                    <a:pt x="7842" y="17296"/>
                    <a:pt x="8025" y="17995"/>
                  </a:cubicBezTo>
                  <a:cubicBezTo>
                    <a:pt x="7022" y="17995"/>
                    <a:pt x="6292" y="19028"/>
                    <a:pt x="6171" y="20032"/>
                  </a:cubicBezTo>
                  <a:cubicBezTo>
                    <a:pt x="6110" y="20761"/>
                    <a:pt x="6140" y="21490"/>
                    <a:pt x="6231" y="22190"/>
                  </a:cubicBezTo>
                  <a:cubicBezTo>
                    <a:pt x="6262" y="22463"/>
                    <a:pt x="6323" y="22737"/>
                    <a:pt x="6323" y="23010"/>
                  </a:cubicBezTo>
                  <a:lnTo>
                    <a:pt x="6323" y="23071"/>
                  </a:lnTo>
                  <a:cubicBezTo>
                    <a:pt x="6323" y="24074"/>
                    <a:pt x="6049" y="25229"/>
                    <a:pt x="5168" y="25715"/>
                  </a:cubicBezTo>
                  <a:cubicBezTo>
                    <a:pt x="4681" y="25989"/>
                    <a:pt x="4012" y="26111"/>
                    <a:pt x="3830" y="26627"/>
                  </a:cubicBezTo>
                  <a:cubicBezTo>
                    <a:pt x="3709" y="26962"/>
                    <a:pt x="3861" y="27326"/>
                    <a:pt x="3861" y="27691"/>
                  </a:cubicBezTo>
                  <a:cubicBezTo>
                    <a:pt x="3891" y="28633"/>
                    <a:pt x="2918" y="29302"/>
                    <a:pt x="2675" y="30214"/>
                  </a:cubicBezTo>
                  <a:cubicBezTo>
                    <a:pt x="2645" y="30427"/>
                    <a:pt x="2614" y="30640"/>
                    <a:pt x="2584" y="30822"/>
                  </a:cubicBezTo>
                  <a:cubicBezTo>
                    <a:pt x="2584" y="31217"/>
                    <a:pt x="2523" y="31612"/>
                    <a:pt x="2371" y="31977"/>
                  </a:cubicBezTo>
                  <a:cubicBezTo>
                    <a:pt x="2310" y="32129"/>
                    <a:pt x="2189" y="32251"/>
                    <a:pt x="2037" y="32342"/>
                  </a:cubicBezTo>
                  <a:cubicBezTo>
                    <a:pt x="1794" y="32433"/>
                    <a:pt x="1581" y="32494"/>
                    <a:pt x="1338" y="32554"/>
                  </a:cubicBezTo>
                  <a:cubicBezTo>
                    <a:pt x="1246" y="32585"/>
                    <a:pt x="1155" y="32646"/>
                    <a:pt x="1095" y="32676"/>
                  </a:cubicBezTo>
                  <a:cubicBezTo>
                    <a:pt x="487" y="33071"/>
                    <a:pt x="243" y="33892"/>
                    <a:pt x="0" y="34591"/>
                  </a:cubicBezTo>
                  <a:lnTo>
                    <a:pt x="132981" y="34591"/>
                  </a:lnTo>
                  <a:lnTo>
                    <a:pt x="132981" y="34287"/>
                  </a:lnTo>
                  <a:cubicBezTo>
                    <a:pt x="132465" y="33922"/>
                    <a:pt x="131918" y="33588"/>
                    <a:pt x="131370" y="33284"/>
                  </a:cubicBezTo>
                  <a:cubicBezTo>
                    <a:pt x="129911" y="32494"/>
                    <a:pt x="128088" y="31643"/>
                    <a:pt x="127845" y="29971"/>
                  </a:cubicBezTo>
                  <a:cubicBezTo>
                    <a:pt x="127632" y="28573"/>
                    <a:pt x="128635" y="27326"/>
                    <a:pt x="129577" y="26263"/>
                  </a:cubicBezTo>
                  <a:cubicBezTo>
                    <a:pt x="128604" y="25199"/>
                    <a:pt x="127571" y="23861"/>
                    <a:pt x="127936" y="22463"/>
                  </a:cubicBezTo>
                  <a:cubicBezTo>
                    <a:pt x="128027" y="22220"/>
                    <a:pt x="128088" y="21977"/>
                    <a:pt x="128088" y="21703"/>
                  </a:cubicBezTo>
                  <a:cubicBezTo>
                    <a:pt x="128057" y="21430"/>
                    <a:pt x="127966" y="21126"/>
                    <a:pt x="127753" y="20913"/>
                  </a:cubicBezTo>
                  <a:cubicBezTo>
                    <a:pt x="126902" y="19758"/>
                    <a:pt x="125899" y="18694"/>
                    <a:pt x="124775" y="17813"/>
                  </a:cubicBezTo>
                  <a:cubicBezTo>
                    <a:pt x="124258" y="17357"/>
                    <a:pt x="123741" y="16931"/>
                    <a:pt x="123194" y="16506"/>
                  </a:cubicBezTo>
                  <a:cubicBezTo>
                    <a:pt x="123620" y="15259"/>
                    <a:pt x="124866" y="14348"/>
                    <a:pt x="125261" y="13132"/>
                  </a:cubicBezTo>
                  <a:cubicBezTo>
                    <a:pt x="125322" y="12949"/>
                    <a:pt x="125352" y="12737"/>
                    <a:pt x="125352" y="12524"/>
                  </a:cubicBezTo>
                  <a:cubicBezTo>
                    <a:pt x="125352" y="12159"/>
                    <a:pt x="125291" y="11794"/>
                    <a:pt x="125231" y="11460"/>
                  </a:cubicBezTo>
                  <a:cubicBezTo>
                    <a:pt x="125200" y="11186"/>
                    <a:pt x="125200" y="10913"/>
                    <a:pt x="125291" y="10670"/>
                  </a:cubicBezTo>
                  <a:cubicBezTo>
                    <a:pt x="125352" y="10457"/>
                    <a:pt x="125474" y="10275"/>
                    <a:pt x="125595" y="10092"/>
                  </a:cubicBezTo>
                  <a:cubicBezTo>
                    <a:pt x="125930" y="9667"/>
                    <a:pt x="126325" y="9271"/>
                    <a:pt x="126234" y="8785"/>
                  </a:cubicBezTo>
                  <a:cubicBezTo>
                    <a:pt x="126142" y="8512"/>
                    <a:pt x="126051" y="8238"/>
                    <a:pt x="125930" y="8025"/>
                  </a:cubicBezTo>
                  <a:cubicBezTo>
                    <a:pt x="125717" y="7448"/>
                    <a:pt x="125899" y="6840"/>
                    <a:pt x="125808" y="6262"/>
                  </a:cubicBezTo>
                  <a:cubicBezTo>
                    <a:pt x="125595" y="5350"/>
                    <a:pt x="124592" y="4530"/>
                    <a:pt x="124896" y="3618"/>
                  </a:cubicBezTo>
                  <a:cubicBezTo>
                    <a:pt x="124987" y="3253"/>
                    <a:pt x="125261" y="3010"/>
                    <a:pt x="125352" y="2645"/>
                  </a:cubicBezTo>
                  <a:cubicBezTo>
                    <a:pt x="125626" y="1733"/>
                    <a:pt x="124987" y="882"/>
                    <a:pt x="1243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84"/>
            <p:cNvSpPr/>
            <p:nvPr/>
          </p:nvSpPr>
          <p:spPr>
            <a:xfrm>
              <a:off x="2273925" y="1252374"/>
              <a:ext cx="10781" cy="51344"/>
            </a:xfrm>
            <a:custGeom>
              <a:avLst/>
              <a:gdLst/>
              <a:ahLst/>
              <a:cxnLst/>
              <a:rect l="l" t="t" r="r" b="b"/>
              <a:pathLst>
                <a:path w="609" h="1673" extrusionOk="0">
                  <a:moveTo>
                    <a:pt x="487" y="1"/>
                  </a:moveTo>
                  <a:cubicBezTo>
                    <a:pt x="243" y="457"/>
                    <a:pt x="0" y="913"/>
                    <a:pt x="243" y="1338"/>
                  </a:cubicBezTo>
                  <a:cubicBezTo>
                    <a:pt x="304" y="1460"/>
                    <a:pt x="395" y="1581"/>
                    <a:pt x="487" y="1673"/>
                  </a:cubicBezTo>
                  <a:cubicBezTo>
                    <a:pt x="578" y="1460"/>
                    <a:pt x="608" y="1247"/>
                    <a:pt x="608" y="1034"/>
                  </a:cubicBezTo>
                  <a:cubicBezTo>
                    <a:pt x="578" y="669"/>
                    <a:pt x="547" y="335"/>
                    <a:pt x="4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84"/>
            <p:cNvSpPr/>
            <p:nvPr/>
          </p:nvSpPr>
          <p:spPr>
            <a:xfrm>
              <a:off x="2247546" y="898825"/>
              <a:ext cx="53833" cy="309754"/>
            </a:xfrm>
            <a:custGeom>
              <a:avLst/>
              <a:gdLst/>
              <a:ahLst/>
              <a:cxnLst/>
              <a:rect l="l" t="t" r="r" b="b"/>
              <a:pathLst>
                <a:path w="3041" h="10093" extrusionOk="0">
                  <a:moveTo>
                    <a:pt x="1" y="1"/>
                  </a:moveTo>
                  <a:cubicBezTo>
                    <a:pt x="183" y="366"/>
                    <a:pt x="396" y="730"/>
                    <a:pt x="609" y="1125"/>
                  </a:cubicBezTo>
                  <a:cubicBezTo>
                    <a:pt x="761" y="1338"/>
                    <a:pt x="852" y="1612"/>
                    <a:pt x="822" y="1885"/>
                  </a:cubicBezTo>
                  <a:cubicBezTo>
                    <a:pt x="761" y="2129"/>
                    <a:pt x="578" y="2341"/>
                    <a:pt x="578" y="2584"/>
                  </a:cubicBezTo>
                  <a:cubicBezTo>
                    <a:pt x="518" y="2980"/>
                    <a:pt x="974" y="3314"/>
                    <a:pt x="1004" y="3739"/>
                  </a:cubicBezTo>
                  <a:cubicBezTo>
                    <a:pt x="1065" y="4135"/>
                    <a:pt x="670" y="4469"/>
                    <a:pt x="548" y="4864"/>
                  </a:cubicBezTo>
                  <a:cubicBezTo>
                    <a:pt x="274" y="5898"/>
                    <a:pt x="1825" y="6718"/>
                    <a:pt x="1703" y="7782"/>
                  </a:cubicBezTo>
                  <a:cubicBezTo>
                    <a:pt x="1612" y="8056"/>
                    <a:pt x="1581" y="8329"/>
                    <a:pt x="1521" y="8633"/>
                  </a:cubicBezTo>
                  <a:cubicBezTo>
                    <a:pt x="1581" y="9180"/>
                    <a:pt x="2189" y="9545"/>
                    <a:pt x="2341" y="10092"/>
                  </a:cubicBezTo>
                  <a:cubicBezTo>
                    <a:pt x="2645" y="9667"/>
                    <a:pt x="3040" y="9271"/>
                    <a:pt x="2949" y="8785"/>
                  </a:cubicBezTo>
                  <a:cubicBezTo>
                    <a:pt x="2888" y="8512"/>
                    <a:pt x="2767" y="8268"/>
                    <a:pt x="2645" y="8025"/>
                  </a:cubicBezTo>
                  <a:cubicBezTo>
                    <a:pt x="2432" y="7478"/>
                    <a:pt x="2645" y="6840"/>
                    <a:pt x="2524" y="6262"/>
                  </a:cubicBezTo>
                  <a:cubicBezTo>
                    <a:pt x="2341" y="5350"/>
                    <a:pt x="1308" y="4530"/>
                    <a:pt x="1612" y="3618"/>
                  </a:cubicBezTo>
                  <a:cubicBezTo>
                    <a:pt x="1703" y="3284"/>
                    <a:pt x="2007" y="3010"/>
                    <a:pt x="2098" y="2676"/>
                  </a:cubicBezTo>
                  <a:cubicBezTo>
                    <a:pt x="2372" y="1733"/>
                    <a:pt x="1733" y="882"/>
                    <a:pt x="10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84"/>
            <p:cNvSpPr/>
            <p:nvPr/>
          </p:nvSpPr>
          <p:spPr>
            <a:xfrm>
              <a:off x="2207197" y="1446427"/>
              <a:ext cx="212554" cy="513996"/>
            </a:xfrm>
            <a:custGeom>
              <a:avLst/>
              <a:gdLst/>
              <a:ahLst/>
              <a:cxnLst/>
              <a:rect l="l" t="t" r="r" b="b"/>
              <a:pathLst>
                <a:path w="12007" h="16748" extrusionOk="0">
                  <a:moveTo>
                    <a:pt x="3800" y="0"/>
                  </a:moveTo>
                  <a:cubicBezTo>
                    <a:pt x="3617" y="638"/>
                    <a:pt x="3192" y="1155"/>
                    <a:pt x="2645" y="1489"/>
                  </a:cubicBezTo>
                  <a:cubicBezTo>
                    <a:pt x="3860" y="2006"/>
                    <a:pt x="4955" y="2766"/>
                    <a:pt x="5867" y="3739"/>
                  </a:cubicBezTo>
                  <a:cubicBezTo>
                    <a:pt x="6019" y="3891"/>
                    <a:pt x="6140" y="4073"/>
                    <a:pt x="6201" y="4286"/>
                  </a:cubicBezTo>
                  <a:cubicBezTo>
                    <a:pt x="6231" y="4711"/>
                    <a:pt x="5867" y="5137"/>
                    <a:pt x="5958" y="5471"/>
                  </a:cubicBezTo>
                  <a:cubicBezTo>
                    <a:pt x="6049" y="5775"/>
                    <a:pt x="6444" y="5927"/>
                    <a:pt x="6687" y="6170"/>
                  </a:cubicBezTo>
                  <a:cubicBezTo>
                    <a:pt x="7174" y="6657"/>
                    <a:pt x="6961" y="7477"/>
                    <a:pt x="6626" y="8055"/>
                  </a:cubicBezTo>
                  <a:cubicBezTo>
                    <a:pt x="6262" y="8663"/>
                    <a:pt x="5836" y="9271"/>
                    <a:pt x="5897" y="9939"/>
                  </a:cubicBezTo>
                  <a:cubicBezTo>
                    <a:pt x="5927" y="10122"/>
                    <a:pt x="5958" y="10274"/>
                    <a:pt x="5958" y="10456"/>
                  </a:cubicBezTo>
                  <a:cubicBezTo>
                    <a:pt x="5897" y="11459"/>
                    <a:pt x="4164" y="11550"/>
                    <a:pt x="4043" y="12553"/>
                  </a:cubicBezTo>
                  <a:cubicBezTo>
                    <a:pt x="4012" y="12797"/>
                    <a:pt x="4104" y="13070"/>
                    <a:pt x="4104" y="13344"/>
                  </a:cubicBezTo>
                  <a:cubicBezTo>
                    <a:pt x="4073" y="13952"/>
                    <a:pt x="3435" y="14347"/>
                    <a:pt x="2857" y="14620"/>
                  </a:cubicBezTo>
                  <a:lnTo>
                    <a:pt x="0" y="15958"/>
                  </a:lnTo>
                  <a:cubicBezTo>
                    <a:pt x="301" y="15930"/>
                    <a:pt x="601" y="15917"/>
                    <a:pt x="901" y="15917"/>
                  </a:cubicBezTo>
                  <a:cubicBezTo>
                    <a:pt x="2269" y="15917"/>
                    <a:pt x="3622" y="16199"/>
                    <a:pt x="4894" y="16748"/>
                  </a:cubicBezTo>
                  <a:lnTo>
                    <a:pt x="12006" y="16748"/>
                  </a:lnTo>
                  <a:lnTo>
                    <a:pt x="12006" y="16444"/>
                  </a:lnTo>
                  <a:cubicBezTo>
                    <a:pt x="11490" y="16079"/>
                    <a:pt x="10943" y="15775"/>
                    <a:pt x="10395" y="15502"/>
                  </a:cubicBezTo>
                  <a:cubicBezTo>
                    <a:pt x="8906" y="14711"/>
                    <a:pt x="7113" y="13860"/>
                    <a:pt x="6839" y="12189"/>
                  </a:cubicBezTo>
                  <a:cubicBezTo>
                    <a:pt x="6626" y="10790"/>
                    <a:pt x="7660" y="9544"/>
                    <a:pt x="8602" y="8480"/>
                  </a:cubicBezTo>
                  <a:cubicBezTo>
                    <a:pt x="7629" y="7417"/>
                    <a:pt x="6566" y="6079"/>
                    <a:pt x="6961" y="4681"/>
                  </a:cubicBezTo>
                  <a:cubicBezTo>
                    <a:pt x="7052" y="4438"/>
                    <a:pt x="7113" y="4195"/>
                    <a:pt x="7113" y="3921"/>
                  </a:cubicBezTo>
                  <a:cubicBezTo>
                    <a:pt x="7082" y="3617"/>
                    <a:pt x="6961" y="3344"/>
                    <a:pt x="6778" y="3131"/>
                  </a:cubicBezTo>
                  <a:cubicBezTo>
                    <a:pt x="5927" y="1976"/>
                    <a:pt x="4924" y="912"/>
                    <a:pt x="38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84"/>
            <p:cNvSpPr/>
            <p:nvPr/>
          </p:nvSpPr>
          <p:spPr>
            <a:xfrm>
              <a:off x="111106" y="1605923"/>
              <a:ext cx="95257" cy="239781"/>
            </a:xfrm>
            <a:custGeom>
              <a:avLst/>
              <a:gdLst/>
              <a:ahLst/>
              <a:cxnLst/>
              <a:rect l="l" t="t" r="r" b="b"/>
              <a:pathLst>
                <a:path w="5381" h="7813" extrusionOk="0">
                  <a:moveTo>
                    <a:pt x="3740" y="1"/>
                  </a:moveTo>
                  <a:lnTo>
                    <a:pt x="3740" y="31"/>
                  </a:lnTo>
                  <a:cubicBezTo>
                    <a:pt x="3740" y="1034"/>
                    <a:pt x="3466" y="2189"/>
                    <a:pt x="2585" y="2675"/>
                  </a:cubicBezTo>
                  <a:cubicBezTo>
                    <a:pt x="2098" y="2979"/>
                    <a:pt x="1429" y="3071"/>
                    <a:pt x="1247" y="3618"/>
                  </a:cubicBezTo>
                  <a:cubicBezTo>
                    <a:pt x="1126" y="3952"/>
                    <a:pt x="1278" y="4317"/>
                    <a:pt x="1278" y="4651"/>
                  </a:cubicBezTo>
                  <a:cubicBezTo>
                    <a:pt x="1308" y="5593"/>
                    <a:pt x="335" y="6293"/>
                    <a:pt x="92" y="7204"/>
                  </a:cubicBezTo>
                  <a:cubicBezTo>
                    <a:pt x="62" y="7387"/>
                    <a:pt x="31" y="7600"/>
                    <a:pt x="1" y="7812"/>
                  </a:cubicBezTo>
                  <a:cubicBezTo>
                    <a:pt x="92" y="7752"/>
                    <a:pt x="153" y="7721"/>
                    <a:pt x="244" y="7691"/>
                  </a:cubicBezTo>
                  <a:lnTo>
                    <a:pt x="1825" y="6931"/>
                  </a:lnTo>
                  <a:cubicBezTo>
                    <a:pt x="1521" y="6049"/>
                    <a:pt x="1946" y="5107"/>
                    <a:pt x="2493" y="4408"/>
                  </a:cubicBezTo>
                  <a:cubicBezTo>
                    <a:pt x="3192" y="3527"/>
                    <a:pt x="4074" y="2858"/>
                    <a:pt x="5077" y="2402"/>
                  </a:cubicBezTo>
                  <a:cubicBezTo>
                    <a:pt x="5168" y="2372"/>
                    <a:pt x="5259" y="2280"/>
                    <a:pt x="5320" y="2189"/>
                  </a:cubicBezTo>
                  <a:cubicBezTo>
                    <a:pt x="5381" y="2098"/>
                    <a:pt x="5381" y="2007"/>
                    <a:pt x="5320" y="1916"/>
                  </a:cubicBezTo>
                  <a:cubicBezTo>
                    <a:pt x="5138" y="1277"/>
                    <a:pt x="4743" y="761"/>
                    <a:pt x="4226" y="365"/>
                  </a:cubicBezTo>
                  <a:cubicBezTo>
                    <a:pt x="4044" y="274"/>
                    <a:pt x="3861" y="122"/>
                    <a:pt x="37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84"/>
            <p:cNvSpPr/>
            <p:nvPr/>
          </p:nvSpPr>
          <p:spPr>
            <a:xfrm>
              <a:off x="173533" y="900697"/>
              <a:ext cx="130237" cy="680060"/>
            </a:xfrm>
            <a:custGeom>
              <a:avLst/>
              <a:gdLst/>
              <a:ahLst/>
              <a:cxnLst/>
              <a:rect l="l" t="t" r="r" b="b"/>
              <a:pathLst>
                <a:path w="7357" h="22159" extrusionOk="0">
                  <a:moveTo>
                    <a:pt x="1004" y="1"/>
                  </a:moveTo>
                  <a:cubicBezTo>
                    <a:pt x="1186" y="335"/>
                    <a:pt x="1338" y="730"/>
                    <a:pt x="1581" y="1156"/>
                  </a:cubicBezTo>
                  <a:cubicBezTo>
                    <a:pt x="1764" y="1429"/>
                    <a:pt x="1855" y="1764"/>
                    <a:pt x="1855" y="2098"/>
                  </a:cubicBezTo>
                  <a:cubicBezTo>
                    <a:pt x="1855" y="2523"/>
                    <a:pt x="1551" y="2919"/>
                    <a:pt x="1551" y="3344"/>
                  </a:cubicBezTo>
                  <a:cubicBezTo>
                    <a:pt x="1551" y="3800"/>
                    <a:pt x="1916" y="4165"/>
                    <a:pt x="1916" y="4621"/>
                  </a:cubicBezTo>
                  <a:cubicBezTo>
                    <a:pt x="1946" y="5229"/>
                    <a:pt x="1308" y="5654"/>
                    <a:pt x="1065" y="6232"/>
                  </a:cubicBezTo>
                  <a:cubicBezTo>
                    <a:pt x="639" y="7326"/>
                    <a:pt x="1673" y="8420"/>
                    <a:pt x="1885" y="9545"/>
                  </a:cubicBezTo>
                  <a:cubicBezTo>
                    <a:pt x="2098" y="10639"/>
                    <a:pt x="1490" y="11885"/>
                    <a:pt x="1977" y="12919"/>
                  </a:cubicBezTo>
                  <a:cubicBezTo>
                    <a:pt x="2280" y="13679"/>
                    <a:pt x="3162" y="14347"/>
                    <a:pt x="2919" y="15107"/>
                  </a:cubicBezTo>
                  <a:cubicBezTo>
                    <a:pt x="2767" y="15411"/>
                    <a:pt x="2554" y="15685"/>
                    <a:pt x="2311" y="15928"/>
                  </a:cubicBezTo>
                  <a:cubicBezTo>
                    <a:pt x="1885" y="16505"/>
                    <a:pt x="1733" y="17235"/>
                    <a:pt x="1916" y="17934"/>
                  </a:cubicBezTo>
                  <a:cubicBezTo>
                    <a:pt x="913" y="17934"/>
                    <a:pt x="183" y="18998"/>
                    <a:pt x="62" y="19971"/>
                  </a:cubicBezTo>
                  <a:cubicBezTo>
                    <a:pt x="1" y="20700"/>
                    <a:pt x="31" y="21429"/>
                    <a:pt x="122" y="22159"/>
                  </a:cubicBezTo>
                  <a:cubicBezTo>
                    <a:pt x="305" y="21916"/>
                    <a:pt x="548" y="21703"/>
                    <a:pt x="852" y="21581"/>
                  </a:cubicBezTo>
                  <a:cubicBezTo>
                    <a:pt x="1308" y="21399"/>
                    <a:pt x="1855" y="21186"/>
                    <a:pt x="1977" y="20700"/>
                  </a:cubicBezTo>
                  <a:cubicBezTo>
                    <a:pt x="2037" y="20548"/>
                    <a:pt x="2007" y="20366"/>
                    <a:pt x="2068" y="20214"/>
                  </a:cubicBezTo>
                  <a:cubicBezTo>
                    <a:pt x="2372" y="19423"/>
                    <a:pt x="3861" y="19819"/>
                    <a:pt x="4226" y="19059"/>
                  </a:cubicBezTo>
                  <a:cubicBezTo>
                    <a:pt x="4378" y="18815"/>
                    <a:pt x="4317" y="18512"/>
                    <a:pt x="4469" y="18268"/>
                  </a:cubicBezTo>
                  <a:cubicBezTo>
                    <a:pt x="4621" y="18056"/>
                    <a:pt x="4864" y="17873"/>
                    <a:pt x="5107" y="17812"/>
                  </a:cubicBezTo>
                  <a:lnTo>
                    <a:pt x="7357" y="16870"/>
                  </a:lnTo>
                  <a:cubicBezTo>
                    <a:pt x="7144" y="16232"/>
                    <a:pt x="6505" y="15867"/>
                    <a:pt x="5958" y="15472"/>
                  </a:cubicBezTo>
                  <a:cubicBezTo>
                    <a:pt x="5381" y="15077"/>
                    <a:pt x="4834" y="14469"/>
                    <a:pt x="5016" y="13831"/>
                  </a:cubicBezTo>
                  <a:cubicBezTo>
                    <a:pt x="5077" y="13618"/>
                    <a:pt x="5138" y="13405"/>
                    <a:pt x="5168" y="13192"/>
                  </a:cubicBezTo>
                  <a:cubicBezTo>
                    <a:pt x="5168" y="12554"/>
                    <a:pt x="4165" y="12432"/>
                    <a:pt x="3891" y="11885"/>
                  </a:cubicBezTo>
                  <a:cubicBezTo>
                    <a:pt x="3618" y="11308"/>
                    <a:pt x="4104" y="10548"/>
                    <a:pt x="3770" y="10031"/>
                  </a:cubicBezTo>
                  <a:cubicBezTo>
                    <a:pt x="3466" y="9606"/>
                    <a:pt x="2767" y="9636"/>
                    <a:pt x="2402" y="9271"/>
                  </a:cubicBezTo>
                  <a:cubicBezTo>
                    <a:pt x="2159" y="8937"/>
                    <a:pt x="2128" y="8511"/>
                    <a:pt x="2341" y="8147"/>
                  </a:cubicBezTo>
                  <a:cubicBezTo>
                    <a:pt x="2524" y="7812"/>
                    <a:pt x="2797" y="7508"/>
                    <a:pt x="3101" y="7296"/>
                  </a:cubicBezTo>
                  <a:cubicBezTo>
                    <a:pt x="2736" y="7144"/>
                    <a:pt x="2402" y="6931"/>
                    <a:pt x="2159" y="6657"/>
                  </a:cubicBezTo>
                  <a:cubicBezTo>
                    <a:pt x="1885" y="6353"/>
                    <a:pt x="1855" y="5928"/>
                    <a:pt x="2098" y="5624"/>
                  </a:cubicBezTo>
                  <a:cubicBezTo>
                    <a:pt x="2250" y="5441"/>
                    <a:pt x="2493" y="5350"/>
                    <a:pt x="2584" y="5107"/>
                  </a:cubicBezTo>
                  <a:cubicBezTo>
                    <a:pt x="2615" y="4955"/>
                    <a:pt x="2584" y="4803"/>
                    <a:pt x="2524" y="4682"/>
                  </a:cubicBezTo>
                  <a:cubicBezTo>
                    <a:pt x="2341" y="3709"/>
                    <a:pt x="2797" y="2767"/>
                    <a:pt x="3679" y="2341"/>
                  </a:cubicBezTo>
                  <a:cubicBezTo>
                    <a:pt x="3040" y="1916"/>
                    <a:pt x="2432" y="1429"/>
                    <a:pt x="1855" y="912"/>
                  </a:cubicBezTo>
                  <a:cubicBezTo>
                    <a:pt x="1551" y="639"/>
                    <a:pt x="1277" y="305"/>
                    <a:pt x="10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39" name="Google Shape;2739;p84"/>
          <p:cNvSpPr txBox="1">
            <a:spLocks noGrp="1"/>
          </p:cNvSpPr>
          <p:nvPr>
            <p:ph type="title"/>
          </p:nvPr>
        </p:nvSpPr>
        <p:spPr>
          <a:xfrm>
            <a:off x="2116775" y="445025"/>
            <a:ext cx="49113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US" dirty="0"/>
              <a:t>Libraries</a:t>
            </a:r>
            <a:endParaRPr dirty="0"/>
          </a:p>
        </p:txBody>
      </p:sp>
      <p:sp>
        <p:nvSpPr>
          <p:cNvPr id="2741" name="Google Shape;2741;p84"/>
          <p:cNvSpPr txBox="1">
            <a:spLocks noGrp="1"/>
          </p:cNvSpPr>
          <p:nvPr>
            <p:ph type="subTitle" idx="2"/>
          </p:nvPr>
        </p:nvSpPr>
        <p:spPr>
          <a:xfrm>
            <a:off x="6144875" y="1546600"/>
            <a:ext cx="2096100" cy="93207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t>Queue</a:t>
            </a:r>
            <a:endParaRPr dirty="0"/>
          </a:p>
        </p:txBody>
      </p:sp>
      <p:sp>
        <p:nvSpPr>
          <p:cNvPr id="2743" name="Google Shape;2743;p84"/>
          <p:cNvSpPr txBox="1">
            <a:spLocks noGrp="1"/>
          </p:cNvSpPr>
          <p:nvPr>
            <p:ph type="subTitle" idx="4"/>
          </p:nvPr>
        </p:nvSpPr>
        <p:spPr>
          <a:xfrm>
            <a:off x="3524374" y="1546600"/>
            <a:ext cx="2096100" cy="93207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Stack</a:t>
            </a:r>
            <a:endParaRPr dirty="0"/>
          </a:p>
        </p:txBody>
      </p:sp>
      <p:sp>
        <p:nvSpPr>
          <p:cNvPr id="2745" name="Google Shape;2745;p84"/>
          <p:cNvSpPr txBox="1">
            <a:spLocks noGrp="1"/>
          </p:cNvSpPr>
          <p:nvPr>
            <p:ph type="subTitle" idx="6"/>
          </p:nvPr>
        </p:nvSpPr>
        <p:spPr>
          <a:xfrm>
            <a:off x="2214123" y="3195050"/>
            <a:ext cx="2096100" cy="93438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t>Dequeue</a:t>
            </a:r>
            <a:endParaRPr dirty="0"/>
          </a:p>
        </p:txBody>
      </p:sp>
      <p:sp>
        <p:nvSpPr>
          <p:cNvPr id="2747" name="Google Shape;2747;p84"/>
          <p:cNvSpPr txBox="1">
            <a:spLocks noGrp="1"/>
          </p:cNvSpPr>
          <p:nvPr>
            <p:ph type="subTitle" idx="8"/>
          </p:nvPr>
        </p:nvSpPr>
        <p:spPr>
          <a:xfrm>
            <a:off x="4834625" y="3195050"/>
            <a:ext cx="2096100" cy="934388"/>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t>Vector</a:t>
            </a:r>
            <a:endParaRPr dirty="0"/>
          </a:p>
        </p:txBody>
      </p:sp>
      <p:sp>
        <p:nvSpPr>
          <p:cNvPr id="2749" name="Google Shape;2749;p84"/>
          <p:cNvSpPr txBox="1">
            <a:spLocks noGrp="1"/>
          </p:cNvSpPr>
          <p:nvPr>
            <p:ph type="subTitle" idx="13"/>
          </p:nvPr>
        </p:nvSpPr>
        <p:spPr>
          <a:xfrm>
            <a:off x="903872" y="1699096"/>
            <a:ext cx="2096100" cy="81315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t>Raylib.h</a:t>
            </a:r>
            <a:endParaRPr dirty="0"/>
          </a:p>
        </p:txBody>
      </p:sp>
      <p:grpSp>
        <p:nvGrpSpPr>
          <p:cNvPr id="2750" name="Google Shape;2750;p84"/>
          <p:cNvGrpSpPr/>
          <p:nvPr/>
        </p:nvGrpSpPr>
        <p:grpSpPr>
          <a:xfrm>
            <a:off x="945412" y="1604953"/>
            <a:ext cx="252925" cy="362735"/>
            <a:chOff x="915474" y="888715"/>
            <a:chExt cx="252925" cy="362735"/>
          </a:xfrm>
        </p:grpSpPr>
        <p:pic>
          <p:nvPicPr>
            <p:cNvPr id="2751" name="Google Shape;2751;p84"/>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752" name="Google Shape;2752;p84"/>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3" name="Google Shape;2753;p84"/>
          <p:cNvGrpSpPr/>
          <p:nvPr/>
        </p:nvGrpSpPr>
        <p:grpSpPr>
          <a:xfrm>
            <a:off x="3480362" y="1604953"/>
            <a:ext cx="252925" cy="362735"/>
            <a:chOff x="915474" y="888715"/>
            <a:chExt cx="252925" cy="362735"/>
          </a:xfrm>
        </p:grpSpPr>
        <p:pic>
          <p:nvPicPr>
            <p:cNvPr id="2754" name="Google Shape;2754;p84"/>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755" name="Google Shape;2755;p84"/>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6" name="Google Shape;2756;p84"/>
          <p:cNvGrpSpPr/>
          <p:nvPr/>
        </p:nvGrpSpPr>
        <p:grpSpPr>
          <a:xfrm>
            <a:off x="6222012" y="1604953"/>
            <a:ext cx="252925" cy="362735"/>
            <a:chOff x="915474" y="888715"/>
            <a:chExt cx="252925" cy="362735"/>
          </a:xfrm>
        </p:grpSpPr>
        <p:pic>
          <p:nvPicPr>
            <p:cNvPr id="2757" name="Google Shape;2757;p84"/>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758" name="Google Shape;2758;p84"/>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9" name="Google Shape;2759;p84"/>
          <p:cNvGrpSpPr/>
          <p:nvPr/>
        </p:nvGrpSpPr>
        <p:grpSpPr>
          <a:xfrm>
            <a:off x="2175312" y="3252603"/>
            <a:ext cx="252925" cy="362735"/>
            <a:chOff x="915474" y="888715"/>
            <a:chExt cx="252925" cy="362735"/>
          </a:xfrm>
        </p:grpSpPr>
        <p:pic>
          <p:nvPicPr>
            <p:cNvPr id="2760" name="Google Shape;2760;p84"/>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761" name="Google Shape;2761;p84"/>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2" name="Google Shape;2762;p84"/>
          <p:cNvGrpSpPr/>
          <p:nvPr/>
        </p:nvGrpSpPr>
        <p:grpSpPr>
          <a:xfrm>
            <a:off x="4834212" y="3252603"/>
            <a:ext cx="252925" cy="362735"/>
            <a:chOff x="915474" y="888715"/>
            <a:chExt cx="252925" cy="362735"/>
          </a:xfrm>
        </p:grpSpPr>
        <p:pic>
          <p:nvPicPr>
            <p:cNvPr id="2763" name="Google Shape;2763;p84"/>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764" name="Google Shape;2764;p84"/>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37"/>
        <p:cNvGrpSpPr/>
        <p:nvPr/>
      </p:nvGrpSpPr>
      <p:grpSpPr>
        <a:xfrm>
          <a:off x="0" y="0"/>
          <a:ext cx="0" cy="0"/>
          <a:chOff x="0" y="0"/>
          <a:chExt cx="0" cy="0"/>
        </a:xfrm>
      </p:grpSpPr>
      <p:sp>
        <p:nvSpPr>
          <p:cNvPr id="2538" name="Google Shape;2538;p80"/>
          <p:cNvSpPr txBox="1">
            <a:spLocks noGrp="1"/>
          </p:cNvSpPr>
          <p:nvPr>
            <p:ph type="title"/>
          </p:nvPr>
        </p:nvSpPr>
        <p:spPr>
          <a:xfrm>
            <a:off x="2175300" y="445025"/>
            <a:ext cx="47934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dirty="0"/>
              <a:t>Classes</a:t>
            </a:r>
            <a:endParaRPr dirty="0"/>
          </a:p>
        </p:txBody>
      </p:sp>
      <p:grpSp>
        <p:nvGrpSpPr>
          <p:cNvPr id="2539" name="Google Shape;2539;p80"/>
          <p:cNvGrpSpPr/>
          <p:nvPr/>
        </p:nvGrpSpPr>
        <p:grpSpPr>
          <a:xfrm>
            <a:off x="5563642" y="2358690"/>
            <a:ext cx="964069" cy="1144775"/>
            <a:chOff x="5433666" y="2590439"/>
            <a:chExt cx="964069" cy="1144775"/>
          </a:xfrm>
        </p:grpSpPr>
        <p:sp>
          <p:nvSpPr>
            <p:cNvPr id="2540" name="Google Shape;2540;p80"/>
            <p:cNvSpPr/>
            <p:nvPr/>
          </p:nvSpPr>
          <p:spPr>
            <a:xfrm>
              <a:off x="5433666" y="3167999"/>
              <a:ext cx="956170" cy="567215"/>
            </a:xfrm>
            <a:custGeom>
              <a:avLst/>
              <a:gdLst/>
              <a:ahLst/>
              <a:cxnLst/>
              <a:rect l="l" t="t" r="r" b="b"/>
              <a:pathLst>
                <a:path w="49911" h="29608" extrusionOk="0">
                  <a:moveTo>
                    <a:pt x="0" y="1"/>
                  </a:moveTo>
                  <a:lnTo>
                    <a:pt x="0" y="12980"/>
                  </a:lnTo>
                  <a:lnTo>
                    <a:pt x="0" y="14317"/>
                  </a:lnTo>
                  <a:cubicBezTo>
                    <a:pt x="0" y="14530"/>
                    <a:pt x="92" y="14712"/>
                    <a:pt x="61" y="14925"/>
                  </a:cubicBezTo>
                  <a:cubicBezTo>
                    <a:pt x="61" y="15229"/>
                    <a:pt x="0" y="15533"/>
                    <a:pt x="0" y="15837"/>
                  </a:cubicBezTo>
                  <a:cubicBezTo>
                    <a:pt x="0" y="16141"/>
                    <a:pt x="92" y="16141"/>
                    <a:pt x="304" y="16262"/>
                  </a:cubicBezTo>
                  <a:cubicBezTo>
                    <a:pt x="517" y="16354"/>
                    <a:pt x="456" y="16384"/>
                    <a:pt x="547" y="16566"/>
                  </a:cubicBezTo>
                  <a:cubicBezTo>
                    <a:pt x="669" y="16718"/>
                    <a:pt x="851" y="16870"/>
                    <a:pt x="973" y="17022"/>
                  </a:cubicBezTo>
                  <a:cubicBezTo>
                    <a:pt x="1186" y="17296"/>
                    <a:pt x="1307" y="17630"/>
                    <a:pt x="1520" y="17904"/>
                  </a:cubicBezTo>
                  <a:cubicBezTo>
                    <a:pt x="1642" y="18117"/>
                    <a:pt x="1824" y="18238"/>
                    <a:pt x="2067" y="18299"/>
                  </a:cubicBezTo>
                  <a:cubicBezTo>
                    <a:pt x="2462" y="18421"/>
                    <a:pt x="2219" y="18725"/>
                    <a:pt x="2250" y="19059"/>
                  </a:cubicBezTo>
                  <a:cubicBezTo>
                    <a:pt x="2280" y="19241"/>
                    <a:pt x="2402" y="19393"/>
                    <a:pt x="2554" y="19424"/>
                  </a:cubicBezTo>
                  <a:cubicBezTo>
                    <a:pt x="2581" y="19430"/>
                    <a:pt x="2609" y="19433"/>
                    <a:pt x="2637" y="19433"/>
                  </a:cubicBezTo>
                  <a:cubicBezTo>
                    <a:pt x="2843" y="19433"/>
                    <a:pt x="3049" y="19283"/>
                    <a:pt x="3255" y="19283"/>
                  </a:cubicBezTo>
                  <a:cubicBezTo>
                    <a:pt x="3295" y="19283"/>
                    <a:pt x="3335" y="19289"/>
                    <a:pt x="3374" y="19302"/>
                  </a:cubicBezTo>
                  <a:cubicBezTo>
                    <a:pt x="3678" y="19393"/>
                    <a:pt x="3800" y="19758"/>
                    <a:pt x="3921" y="20001"/>
                  </a:cubicBezTo>
                  <a:cubicBezTo>
                    <a:pt x="4043" y="20244"/>
                    <a:pt x="4195" y="20487"/>
                    <a:pt x="4347" y="20731"/>
                  </a:cubicBezTo>
                  <a:cubicBezTo>
                    <a:pt x="4468" y="20974"/>
                    <a:pt x="4529" y="21217"/>
                    <a:pt x="4529" y="21491"/>
                  </a:cubicBezTo>
                  <a:cubicBezTo>
                    <a:pt x="4560" y="21673"/>
                    <a:pt x="4590" y="21825"/>
                    <a:pt x="4590" y="22007"/>
                  </a:cubicBezTo>
                  <a:lnTo>
                    <a:pt x="4590" y="22615"/>
                  </a:lnTo>
                  <a:cubicBezTo>
                    <a:pt x="4590" y="22828"/>
                    <a:pt x="4590" y="22858"/>
                    <a:pt x="4772" y="22980"/>
                  </a:cubicBezTo>
                  <a:cubicBezTo>
                    <a:pt x="4901" y="23044"/>
                    <a:pt x="4924" y="23109"/>
                    <a:pt x="4980" y="23109"/>
                  </a:cubicBezTo>
                  <a:cubicBezTo>
                    <a:pt x="5003" y="23109"/>
                    <a:pt x="5032" y="23098"/>
                    <a:pt x="5076" y="23071"/>
                  </a:cubicBezTo>
                  <a:cubicBezTo>
                    <a:pt x="5228" y="23010"/>
                    <a:pt x="5350" y="22828"/>
                    <a:pt x="5563" y="22798"/>
                  </a:cubicBezTo>
                  <a:cubicBezTo>
                    <a:pt x="5601" y="22791"/>
                    <a:pt x="5636" y="22789"/>
                    <a:pt x="5668" y="22789"/>
                  </a:cubicBezTo>
                  <a:cubicBezTo>
                    <a:pt x="5755" y="22789"/>
                    <a:pt x="5822" y="22806"/>
                    <a:pt x="5899" y="22806"/>
                  </a:cubicBezTo>
                  <a:cubicBezTo>
                    <a:pt x="5927" y="22806"/>
                    <a:pt x="5956" y="22804"/>
                    <a:pt x="5988" y="22798"/>
                  </a:cubicBezTo>
                  <a:cubicBezTo>
                    <a:pt x="6140" y="22767"/>
                    <a:pt x="6231" y="22615"/>
                    <a:pt x="6383" y="22615"/>
                  </a:cubicBezTo>
                  <a:cubicBezTo>
                    <a:pt x="6505" y="22646"/>
                    <a:pt x="6596" y="22767"/>
                    <a:pt x="6627" y="22858"/>
                  </a:cubicBezTo>
                  <a:cubicBezTo>
                    <a:pt x="6718" y="23010"/>
                    <a:pt x="6809" y="23132"/>
                    <a:pt x="6931" y="23253"/>
                  </a:cubicBezTo>
                  <a:cubicBezTo>
                    <a:pt x="6991" y="23314"/>
                    <a:pt x="7022" y="23314"/>
                    <a:pt x="7083" y="23405"/>
                  </a:cubicBezTo>
                  <a:cubicBezTo>
                    <a:pt x="7204" y="23527"/>
                    <a:pt x="7234" y="23709"/>
                    <a:pt x="7356" y="23861"/>
                  </a:cubicBezTo>
                  <a:cubicBezTo>
                    <a:pt x="7599" y="24226"/>
                    <a:pt x="8025" y="24196"/>
                    <a:pt x="8390" y="24257"/>
                  </a:cubicBezTo>
                  <a:cubicBezTo>
                    <a:pt x="8693" y="24317"/>
                    <a:pt x="8845" y="24591"/>
                    <a:pt x="9058" y="24804"/>
                  </a:cubicBezTo>
                  <a:cubicBezTo>
                    <a:pt x="9271" y="25016"/>
                    <a:pt x="9271" y="25168"/>
                    <a:pt x="9362" y="25503"/>
                  </a:cubicBezTo>
                  <a:cubicBezTo>
                    <a:pt x="9393" y="25685"/>
                    <a:pt x="9484" y="25837"/>
                    <a:pt x="9575" y="25989"/>
                  </a:cubicBezTo>
                  <a:cubicBezTo>
                    <a:pt x="9636" y="26019"/>
                    <a:pt x="9697" y="26080"/>
                    <a:pt x="9727" y="26141"/>
                  </a:cubicBezTo>
                  <a:cubicBezTo>
                    <a:pt x="9752" y="26267"/>
                    <a:pt x="9653" y="26475"/>
                    <a:pt x="9789" y="26475"/>
                  </a:cubicBezTo>
                  <a:cubicBezTo>
                    <a:pt x="9818" y="26475"/>
                    <a:pt x="9857" y="26466"/>
                    <a:pt x="9909" y="26445"/>
                  </a:cubicBezTo>
                  <a:cubicBezTo>
                    <a:pt x="10152" y="26354"/>
                    <a:pt x="10304" y="26141"/>
                    <a:pt x="10548" y="26019"/>
                  </a:cubicBezTo>
                  <a:cubicBezTo>
                    <a:pt x="10700" y="25959"/>
                    <a:pt x="10912" y="25989"/>
                    <a:pt x="11064" y="25867"/>
                  </a:cubicBezTo>
                  <a:cubicBezTo>
                    <a:pt x="11247" y="25716"/>
                    <a:pt x="11460" y="25564"/>
                    <a:pt x="11703" y="25442"/>
                  </a:cubicBezTo>
                  <a:cubicBezTo>
                    <a:pt x="11824" y="25351"/>
                    <a:pt x="11976" y="25260"/>
                    <a:pt x="12159" y="25229"/>
                  </a:cubicBezTo>
                  <a:cubicBezTo>
                    <a:pt x="12280" y="25229"/>
                    <a:pt x="12432" y="25229"/>
                    <a:pt x="12584" y="25290"/>
                  </a:cubicBezTo>
                  <a:cubicBezTo>
                    <a:pt x="13010" y="25290"/>
                    <a:pt x="13374" y="25594"/>
                    <a:pt x="13800" y="25685"/>
                  </a:cubicBezTo>
                  <a:cubicBezTo>
                    <a:pt x="14043" y="25716"/>
                    <a:pt x="14226" y="25716"/>
                    <a:pt x="14469" y="25776"/>
                  </a:cubicBezTo>
                  <a:cubicBezTo>
                    <a:pt x="14681" y="25837"/>
                    <a:pt x="14894" y="25959"/>
                    <a:pt x="15046" y="26111"/>
                  </a:cubicBezTo>
                  <a:cubicBezTo>
                    <a:pt x="15198" y="26232"/>
                    <a:pt x="15350" y="26323"/>
                    <a:pt x="15502" y="26415"/>
                  </a:cubicBezTo>
                  <a:cubicBezTo>
                    <a:pt x="15593" y="26506"/>
                    <a:pt x="15745" y="26567"/>
                    <a:pt x="15806" y="26658"/>
                  </a:cubicBezTo>
                  <a:cubicBezTo>
                    <a:pt x="15897" y="26597"/>
                    <a:pt x="15928" y="26536"/>
                    <a:pt x="15958" y="26445"/>
                  </a:cubicBezTo>
                  <a:cubicBezTo>
                    <a:pt x="15958" y="26263"/>
                    <a:pt x="15958" y="26293"/>
                    <a:pt x="16140" y="26232"/>
                  </a:cubicBezTo>
                  <a:cubicBezTo>
                    <a:pt x="16323" y="26171"/>
                    <a:pt x="16536" y="26111"/>
                    <a:pt x="16718" y="25989"/>
                  </a:cubicBezTo>
                  <a:cubicBezTo>
                    <a:pt x="16840" y="25898"/>
                    <a:pt x="16961" y="25807"/>
                    <a:pt x="17083" y="25685"/>
                  </a:cubicBezTo>
                  <a:cubicBezTo>
                    <a:pt x="17143" y="25624"/>
                    <a:pt x="17174" y="25533"/>
                    <a:pt x="17265" y="25533"/>
                  </a:cubicBezTo>
                  <a:cubicBezTo>
                    <a:pt x="17315" y="25634"/>
                    <a:pt x="17303" y="25693"/>
                    <a:pt x="17401" y="25693"/>
                  </a:cubicBezTo>
                  <a:cubicBezTo>
                    <a:pt x="17422" y="25693"/>
                    <a:pt x="17447" y="25690"/>
                    <a:pt x="17478" y="25685"/>
                  </a:cubicBezTo>
                  <a:cubicBezTo>
                    <a:pt x="17615" y="25685"/>
                    <a:pt x="17683" y="25634"/>
                    <a:pt x="17786" y="25634"/>
                  </a:cubicBezTo>
                  <a:cubicBezTo>
                    <a:pt x="17820" y="25634"/>
                    <a:pt x="17858" y="25640"/>
                    <a:pt x="17903" y="25655"/>
                  </a:cubicBezTo>
                  <a:cubicBezTo>
                    <a:pt x="18147" y="25776"/>
                    <a:pt x="18329" y="25898"/>
                    <a:pt x="18511" y="26050"/>
                  </a:cubicBezTo>
                  <a:cubicBezTo>
                    <a:pt x="18754" y="26232"/>
                    <a:pt x="18967" y="26354"/>
                    <a:pt x="19210" y="26506"/>
                  </a:cubicBezTo>
                  <a:cubicBezTo>
                    <a:pt x="19362" y="26597"/>
                    <a:pt x="19514" y="26658"/>
                    <a:pt x="19697" y="26688"/>
                  </a:cubicBezTo>
                  <a:cubicBezTo>
                    <a:pt x="19818" y="26749"/>
                    <a:pt x="19970" y="26749"/>
                    <a:pt x="20061" y="26871"/>
                  </a:cubicBezTo>
                  <a:cubicBezTo>
                    <a:pt x="20122" y="26992"/>
                    <a:pt x="20213" y="27083"/>
                    <a:pt x="20305" y="27174"/>
                  </a:cubicBezTo>
                  <a:lnTo>
                    <a:pt x="20700" y="27600"/>
                  </a:lnTo>
                  <a:cubicBezTo>
                    <a:pt x="21004" y="27965"/>
                    <a:pt x="21338" y="28269"/>
                    <a:pt x="21764" y="28512"/>
                  </a:cubicBezTo>
                  <a:cubicBezTo>
                    <a:pt x="22098" y="28664"/>
                    <a:pt x="22432" y="28816"/>
                    <a:pt x="22797" y="28968"/>
                  </a:cubicBezTo>
                  <a:cubicBezTo>
                    <a:pt x="23040" y="29089"/>
                    <a:pt x="23223" y="28907"/>
                    <a:pt x="23344" y="29241"/>
                  </a:cubicBezTo>
                  <a:cubicBezTo>
                    <a:pt x="23344" y="29333"/>
                    <a:pt x="23375" y="29606"/>
                    <a:pt x="23466" y="29606"/>
                  </a:cubicBezTo>
                  <a:cubicBezTo>
                    <a:pt x="23471" y="29607"/>
                    <a:pt x="23475" y="29608"/>
                    <a:pt x="23480" y="29608"/>
                  </a:cubicBezTo>
                  <a:cubicBezTo>
                    <a:pt x="23595" y="29608"/>
                    <a:pt x="23680" y="29268"/>
                    <a:pt x="23709" y="29181"/>
                  </a:cubicBezTo>
                  <a:cubicBezTo>
                    <a:pt x="23891" y="28725"/>
                    <a:pt x="24104" y="28299"/>
                    <a:pt x="24347" y="27843"/>
                  </a:cubicBezTo>
                  <a:cubicBezTo>
                    <a:pt x="24560" y="27387"/>
                    <a:pt x="24651" y="26901"/>
                    <a:pt x="25046" y="26627"/>
                  </a:cubicBezTo>
                  <a:cubicBezTo>
                    <a:pt x="25229" y="26506"/>
                    <a:pt x="25442" y="26445"/>
                    <a:pt x="25594" y="26323"/>
                  </a:cubicBezTo>
                  <a:cubicBezTo>
                    <a:pt x="25776" y="26171"/>
                    <a:pt x="25958" y="25959"/>
                    <a:pt x="26141" y="25746"/>
                  </a:cubicBezTo>
                  <a:cubicBezTo>
                    <a:pt x="26353" y="25442"/>
                    <a:pt x="26627" y="25138"/>
                    <a:pt x="26961" y="24895"/>
                  </a:cubicBezTo>
                  <a:cubicBezTo>
                    <a:pt x="27296" y="24712"/>
                    <a:pt x="27387" y="24257"/>
                    <a:pt x="27721" y="24074"/>
                  </a:cubicBezTo>
                  <a:cubicBezTo>
                    <a:pt x="27792" y="24039"/>
                    <a:pt x="27864" y="24024"/>
                    <a:pt x="27935" y="24024"/>
                  </a:cubicBezTo>
                  <a:cubicBezTo>
                    <a:pt x="27985" y="24024"/>
                    <a:pt x="28036" y="24031"/>
                    <a:pt x="28086" y="24044"/>
                  </a:cubicBezTo>
                  <a:cubicBezTo>
                    <a:pt x="28329" y="24013"/>
                    <a:pt x="28572" y="23953"/>
                    <a:pt x="28815" y="23831"/>
                  </a:cubicBezTo>
                  <a:cubicBezTo>
                    <a:pt x="29271" y="23649"/>
                    <a:pt x="29727" y="23375"/>
                    <a:pt x="30153" y="23162"/>
                  </a:cubicBezTo>
                  <a:cubicBezTo>
                    <a:pt x="30457" y="22980"/>
                    <a:pt x="30670" y="22706"/>
                    <a:pt x="30852" y="22433"/>
                  </a:cubicBezTo>
                  <a:cubicBezTo>
                    <a:pt x="31034" y="22190"/>
                    <a:pt x="31429" y="22159"/>
                    <a:pt x="31703" y="22098"/>
                  </a:cubicBezTo>
                  <a:cubicBezTo>
                    <a:pt x="31885" y="22007"/>
                    <a:pt x="32068" y="21946"/>
                    <a:pt x="32281" y="21916"/>
                  </a:cubicBezTo>
                  <a:cubicBezTo>
                    <a:pt x="32433" y="21946"/>
                    <a:pt x="32585" y="21977"/>
                    <a:pt x="32706" y="22038"/>
                  </a:cubicBezTo>
                  <a:cubicBezTo>
                    <a:pt x="32802" y="22065"/>
                    <a:pt x="32904" y="22080"/>
                    <a:pt x="33003" y="22080"/>
                  </a:cubicBezTo>
                  <a:cubicBezTo>
                    <a:pt x="33125" y="22080"/>
                    <a:pt x="33244" y="22057"/>
                    <a:pt x="33344" y="22007"/>
                  </a:cubicBezTo>
                  <a:cubicBezTo>
                    <a:pt x="33679" y="21946"/>
                    <a:pt x="33983" y="21855"/>
                    <a:pt x="34287" y="21734"/>
                  </a:cubicBezTo>
                  <a:cubicBezTo>
                    <a:pt x="34378" y="21703"/>
                    <a:pt x="34439" y="21642"/>
                    <a:pt x="34530" y="21551"/>
                  </a:cubicBezTo>
                  <a:cubicBezTo>
                    <a:pt x="34591" y="21521"/>
                    <a:pt x="34621" y="21460"/>
                    <a:pt x="34682" y="21399"/>
                  </a:cubicBezTo>
                  <a:cubicBezTo>
                    <a:pt x="34955" y="21126"/>
                    <a:pt x="35290" y="20883"/>
                    <a:pt x="35563" y="20609"/>
                  </a:cubicBezTo>
                  <a:cubicBezTo>
                    <a:pt x="35685" y="20457"/>
                    <a:pt x="35837" y="20305"/>
                    <a:pt x="35989" y="20184"/>
                  </a:cubicBezTo>
                  <a:cubicBezTo>
                    <a:pt x="36171" y="19971"/>
                    <a:pt x="36414" y="19819"/>
                    <a:pt x="36688" y="19758"/>
                  </a:cubicBezTo>
                  <a:cubicBezTo>
                    <a:pt x="36901" y="19758"/>
                    <a:pt x="37113" y="19788"/>
                    <a:pt x="37326" y="19849"/>
                  </a:cubicBezTo>
                  <a:cubicBezTo>
                    <a:pt x="37417" y="19864"/>
                    <a:pt x="37509" y="19864"/>
                    <a:pt x="37600" y="19864"/>
                  </a:cubicBezTo>
                  <a:cubicBezTo>
                    <a:pt x="37691" y="19864"/>
                    <a:pt x="37782" y="19864"/>
                    <a:pt x="37873" y="19880"/>
                  </a:cubicBezTo>
                  <a:cubicBezTo>
                    <a:pt x="38117" y="19940"/>
                    <a:pt x="38360" y="19971"/>
                    <a:pt x="38603" y="20001"/>
                  </a:cubicBezTo>
                  <a:cubicBezTo>
                    <a:pt x="38664" y="19986"/>
                    <a:pt x="38732" y="19978"/>
                    <a:pt x="38800" y="19978"/>
                  </a:cubicBezTo>
                  <a:cubicBezTo>
                    <a:pt x="38869" y="19978"/>
                    <a:pt x="38937" y="19986"/>
                    <a:pt x="38998" y="20001"/>
                  </a:cubicBezTo>
                  <a:cubicBezTo>
                    <a:pt x="39089" y="20032"/>
                    <a:pt x="39120" y="20123"/>
                    <a:pt x="39180" y="20153"/>
                  </a:cubicBezTo>
                  <a:cubicBezTo>
                    <a:pt x="39247" y="20175"/>
                    <a:pt x="39397" y="20247"/>
                    <a:pt x="39520" y="20247"/>
                  </a:cubicBezTo>
                  <a:cubicBezTo>
                    <a:pt x="39564" y="20247"/>
                    <a:pt x="39604" y="20238"/>
                    <a:pt x="39636" y="20214"/>
                  </a:cubicBezTo>
                  <a:cubicBezTo>
                    <a:pt x="39758" y="20123"/>
                    <a:pt x="39788" y="19880"/>
                    <a:pt x="39910" y="19758"/>
                  </a:cubicBezTo>
                  <a:cubicBezTo>
                    <a:pt x="40153" y="19515"/>
                    <a:pt x="40609" y="19454"/>
                    <a:pt x="40913" y="19211"/>
                  </a:cubicBezTo>
                  <a:cubicBezTo>
                    <a:pt x="41217" y="18998"/>
                    <a:pt x="41551" y="18937"/>
                    <a:pt x="41703" y="18694"/>
                  </a:cubicBezTo>
                  <a:cubicBezTo>
                    <a:pt x="41977" y="18238"/>
                    <a:pt x="41825" y="17691"/>
                    <a:pt x="42068" y="17266"/>
                  </a:cubicBezTo>
                  <a:cubicBezTo>
                    <a:pt x="42433" y="16718"/>
                    <a:pt x="42858" y="16262"/>
                    <a:pt x="43345" y="15837"/>
                  </a:cubicBezTo>
                  <a:cubicBezTo>
                    <a:pt x="43770" y="15381"/>
                    <a:pt x="44013" y="14864"/>
                    <a:pt x="44408" y="14378"/>
                  </a:cubicBezTo>
                  <a:cubicBezTo>
                    <a:pt x="44591" y="14135"/>
                    <a:pt x="44804" y="13952"/>
                    <a:pt x="45077" y="13800"/>
                  </a:cubicBezTo>
                  <a:cubicBezTo>
                    <a:pt x="45229" y="13740"/>
                    <a:pt x="45381" y="13648"/>
                    <a:pt x="45472" y="13527"/>
                  </a:cubicBezTo>
                  <a:cubicBezTo>
                    <a:pt x="45563" y="13405"/>
                    <a:pt x="45655" y="13162"/>
                    <a:pt x="45776" y="13101"/>
                  </a:cubicBezTo>
                  <a:cubicBezTo>
                    <a:pt x="45852" y="13071"/>
                    <a:pt x="45928" y="13071"/>
                    <a:pt x="46008" y="13071"/>
                  </a:cubicBezTo>
                  <a:cubicBezTo>
                    <a:pt x="46088" y="13071"/>
                    <a:pt x="46171" y="13071"/>
                    <a:pt x="46263" y="13041"/>
                  </a:cubicBezTo>
                  <a:cubicBezTo>
                    <a:pt x="46627" y="12828"/>
                    <a:pt x="46840" y="12311"/>
                    <a:pt x="47266" y="12189"/>
                  </a:cubicBezTo>
                  <a:cubicBezTo>
                    <a:pt x="47509" y="12098"/>
                    <a:pt x="47600" y="12189"/>
                    <a:pt x="47843" y="12037"/>
                  </a:cubicBezTo>
                  <a:cubicBezTo>
                    <a:pt x="48117" y="11794"/>
                    <a:pt x="48390" y="11521"/>
                    <a:pt x="48633" y="11278"/>
                  </a:cubicBezTo>
                  <a:cubicBezTo>
                    <a:pt x="48968" y="10974"/>
                    <a:pt x="49211" y="10913"/>
                    <a:pt x="49393" y="10518"/>
                  </a:cubicBezTo>
                  <a:cubicBezTo>
                    <a:pt x="49910" y="9363"/>
                    <a:pt x="49667" y="8177"/>
                    <a:pt x="49667" y="6931"/>
                  </a:cubicBezTo>
                  <a:lnTo>
                    <a:pt x="49637" y="1429"/>
                  </a:lnTo>
                  <a:lnTo>
                    <a:pt x="4963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80"/>
            <p:cNvSpPr/>
            <p:nvPr/>
          </p:nvSpPr>
          <p:spPr>
            <a:xfrm>
              <a:off x="5445071" y="2590439"/>
              <a:ext cx="952664" cy="928219"/>
            </a:xfrm>
            <a:custGeom>
              <a:avLst/>
              <a:gdLst/>
              <a:ahLst/>
              <a:cxnLst/>
              <a:rect l="l" t="t" r="r" b="b"/>
              <a:pathLst>
                <a:path w="49728" h="48452" extrusionOk="0">
                  <a:moveTo>
                    <a:pt x="48573" y="1"/>
                  </a:moveTo>
                  <a:lnTo>
                    <a:pt x="48360" y="1916"/>
                  </a:lnTo>
                  <a:cubicBezTo>
                    <a:pt x="48725" y="2098"/>
                    <a:pt x="49211" y="2432"/>
                    <a:pt x="49211" y="2858"/>
                  </a:cubicBezTo>
                  <a:cubicBezTo>
                    <a:pt x="49211" y="3587"/>
                    <a:pt x="48664" y="3952"/>
                    <a:pt x="48113" y="3952"/>
                  </a:cubicBezTo>
                  <a:cubicBezTo>
                    <a:pt x="47562" y="3952"/>
                    <a:pt x="47007" y="3587"/>
                    <a:pt x="46992" y="2858"/>
                  </a:cubicBezTo>
                  <a:cubicBezTo>
                    <a:pt x="46992" y="2432"/>
                    <a:pt x="47661" y="2098"/>
                    <a:pt x="48026" y="1885"/>
                  </a:cubicBezTo>
                  <a:lnTo>
                    <a:pt x="47752" y="31"/>
                  </a:lnTo>
                  <a:lnTo>
                    <a:pt x="44165" y="396"/>
                  </a:lnTo>
                  <a:lnTo>
                    <a:pt x="44348" y="1825"/>
                  </a:lnTo>
                  <a:cubicBezTo>
                    <a:pt x="44712" y="2007"/>
                    <a:pt x="45199" y="2402"/>
                    <a:pt x="45199" y="2828"/>
                  </a:cubicBezTo>
                  <a:cubicBezTo>
                    <a:pt x="45199" y="3436"/>
                    <a:pt x="44712" y="3922"/>
                    <a:pt x="44104" y="3922"/>
                  </a:cubicBezTo>
                  <a:cubicBezTo>
                    <a:pt x="43953" y="3922"/>
                    <a:pt x="43801" y="3891"/>
                    <a:pt x="43649" y="3800"/>
                  </a:cubicBezTo>
                  <a:cubicBezTo>
                    <a:pt x="42585" y="3132"/>
                    <a:pt x="43041" y="2159"/>
                    <a:pt x="43649" y="1855"/>
                  </a:cubicBezTo>
                  <a:lnTo>
                    <a:pt x="43649" y="183"/>
                  </a:lnTo>
                  <a:lnTo>
                    <a:pt x="40609" y="396"/>
                  </a:lnTo>
                  <a:lnTo>
                    <a:pt x="40579" y="1855"/>
                  </a:lnTo>
                  <a:cubicBezTo>
                    <a:pt x="40943" y="2037"/>
                    <a:pt x="41186" y="2402"/>
                    <a:pt x="41217" y="2828"/>
                  </a:cubicBezTo>
                  <a:cubicBezTo>
                    <a:pt x="41262" y="3603"/>
                    <a:pt x="40685" y="3990"/>
                    <a:pt x="40111" y="3990"/>
                  </a:cubicBezTo>
                  <a:cubicBezTo>
                    <a:pt x="39538" y="3990"/>
                    <a:pt x="38968" y="3603"/>
                    <a:pt x="39028" y="2828"/>
                  </a:cubicBezTo>
                  <a:cubicBezTo>
                    <a:pt x="39028" y="2402"/>
                    <a:pt x="39636" y="2007"/>
                    <a:pt x="39971" y="1825"/>
                  </a:cubicBezTo>
                  <a:lnTo>
                    <a:pt x="39576" y="396"/>
                  </a:lnTo>
                  <a:lnTo>
                    <a:pt x="36110" y="305"/>
                  </a:lnTo>
                  <a:lnTo>
                    <a:pt x="36232" y="1916"/>
                  </a:lnTo>
                  <a:cubicBezTo>
                    <a:pt x="36566" y="2098"/>
                    <a:pt x="37205" y="2402"/>
                    <a:pt x="37205" y="2828"/>
                  </a:cubicBezTo>
                  <a:cubicBezTo>
                    <a:pt x="37250" y="3603"/>
                    <a:pt x="36680" y="3990"/>
                    <a:pt x="36110" y="3990"/>
                  </a:cubicBezTo>
                  <a:cubicBezTo>
                    <a:pt x="35540" y="3990"/>
                    <a:pt x="34971" y="3603"/>
                    <a:pt x="35016" y="2828"/>
                  </a:cubicBezTo>
                  <a:cubicBezTo>
                    <a:pt x="35077" y="2341"/>
                    <a:pt x="35351" y="1916"/>
                    <a:pt x="35776" y="1673"/>
                  </a:cubicBezTo>
                  <a:lnTo>
                    <a:pt x="35594" y="396"/>
                  </a:lnTo>
                  <a:lnTo>
                    <a:pt x="32281" y="214"/>
                  </a:lnTo>
                  <a:lnTo>
                    <a:pt x="32341" y="1977"/>
                  </a:lnTo>
                  <a:cubicBezTo>
                    <a:pt x="32676" y="2159"/>
                    <a:pt x="33192" y="1977"/>
                    <a:pt x="33192" y="2706"/>
                  </a:cubicBezTo>
                  <a:cubicBezTo>
                    <a:pt x="33253" y="3253"/>
                    <a:pt x="32888" y="3770"/>
                    <a:pt x="32341" y="3891"/>
                  </a:cubicBezTo>
                  <a:cubicBezTo>
                    <a:pt x="32258" y="3909"/>
                    <a:pt x="32176" y="3918"/>
                    <a:pt x="32096" y="3918"/>
                  </a:cubicBezTo>
                  <a:cubicBezTo>
                    <a:pt x="31500" y="3918"/>
                    <a:pt x="31004" y="3444"/>
                    <a:pt x="31004" y="2828"/>
                  </a:cubicBezTo>
                  <a:cubicBezTo>
                    <a:pt x="31004" y="2402"/>
                    <a:pt x="31581" y="2037"/>
                    <a:pt x="31946" y="1855"/>
                  </a:cubicBezTo>
                  <a:lnTo>
                    <a:pt x="31946" y="396"/>
                  </a:lnTo>
                  <a:lnTo>
                    <a:pt x="28147" y="487"/>
                  </a:lnTo>
                  <a:lnTo>
                    <a:pt x="28147" y="2068"/>
                  </a:lnTo>
                  <a:cubicBezTo>
                    <a:pt x="28694" y="2372"/>
                    <a:pt x="30062" y="2584"/>
                    <a:pt x="28420" y="3831"/>
                  </a:cubicBezTo>
                  <a:cubicBezTo>
                    <a:pt x="28329" y="3891"/>
                    <a:pt x="28208" y="3922"/>
                    <a:pt x="28116" y="3922"/>
                  </a:cubicBezTo>
                  <a:cubicBezTo>
                    <a:pt x="27508" y="3922"/>
                    <a:pt x="26992" y="3436"/>
                    <a:pt x="26992" y="2828"/>
                  </a:cubicBezTo>
                  <a:cubicBezTo>
                    <a:pt x="26992" y="2402"/>
                    <a:pt x="27478" y="2037"/>
                    <a:pt x="27812" y="1855"/>
                  </a:cubicBezTo>
                  <a:lnTo>
                    <a:pt x="27812" y="396"/>
                  </a:lnTo>
                  <a:lnTo>
                    <a:pt x="24104" y="396"/>
                  </a:lnTo>
                  <a:lnTo>
                    <a:pt x="24135" y="1794"/>
                  </a:lnTo>
                  <a:cubicBezTo>
                    <a:pt x="24469" y="1977"/>
                    <a:pt x="25198" y="2402"/>
                    <a:pt x="25198" y="2828"/>
                  </a:cubicBezTo>
                  <a:cubicBezTo>
                    <a:pt x="25244" y="3603"/>
                    <a:pt x="24674" y="3990"/>
                    <a:pt x="24104" y="3990"/>
                  </a:cubicBezTo>
                  <a:cubicBezTo>
                    <a:pt x="23534" y="3990"/>
                    <a:pt x="22964" y="3603"/>
                    <a:pt x="23010" y="2828"/>
                  </a:cubicBezTo>
                  <a:cubicBezTo>
                    <a:pt x="23071" y="2372"/>
                    <a:pt x="23375" y="2007"/>
                    <a:pt x="23770" y="1825"/>
                  </a:cubicBezTo>
                  <a:lnTo>
                    <a:pt x="23618" y="396"/>
                  </a:lnTo>
                  <a:lnTo>
                    <a:pt x="20639" y="396"/>
                  </a:lnTo>
                  <a:lnTo>
                    <a:pt x="20457" y="1855"/>
                  </a:lnTo>
                  <a:cubicBezTo>
                    <a:pt x="21095" y="2189"/>
                    <a:pt x="21946" y="3071"/>
                    <a:pt x="20153" y="3922"/>
                  </a:cubicBezTo>
                  <a:lnTo>
                    <a:pt x="20122" y="3922"/>
                  </a:lnTo>
                  <a:cubicBezTo>
                    <a:pt x="19514" y="3922"/>
                    <a:pt x="19028" y="3405"/>
                    <a:pt x="19028" y="2828"/>
                  </a:cubicBezTo>
                  <a:cubicBezTo>
                    <a:pt x="19028" y="2402"/>
                    <a:pt x="19788" y="1946"/>
                    <a:pt x="20153" y="1764"/>
                  </a:cubicBezTo>
                  <a:lnTo>
                    <a:pt x="20274" y="396"/>
                  </a:lnTo>
                  <a:lnTo>
                    <a:pt x="16657" y="396"/>
                  </a:lnTo>
                  <a:lnTo>
                    <a:pt x="16444" y="1825"/>
                  </a:lnTo>
                  <a:cubicBezTo>
                    <a:pt x="16779" y="2037"/>
                    <a:pt x="17235" y="2402"/>
                    <a:pt x="17235" y="2828"/>
                  </a:cubicBezTo>
                  <a:cubicBezTo>
                    <a:pt x="17235" y="3557"/>
                    <a:pt x="16688" y="3922"/>
                    <a:pt x="16140" y="3922"/>
                  </a:cubicBezTo>
                  <a:cubicBezTo>
                    <a:pt x="15593" y="3922"/>
                    <a:pt x="15046" y="3557"/>
                    <a:pt x="15046" y="2828"/>
                  </a:cubicBezTo>
                  <a:cubicBezTo>
                    <a:pt x="15046" y="2402"/>
                    <a:pt x="15533" y="2007"/>
                    <a:pt x="15867" y="1825"/>
                  </a:cubicBezTo>
                  <a:lnTo>
                    <a:pt x="15958" y="366"/>
                  </a:lnTo>
                  <a:lnTo>
                    <a:pt x="12128" y="335"/>
                  </a:lnTo>
                  <a:lnTo>
                    <a:pt x="12615" y="1916"/>
                  </a:lnTo>
                  <a:cubicBezTo>
                    <a:pt x="13222" y="2159"/>
                    <a:pt x="13435" y="2888"/>
                    <a:pt x="13070" y="3436"/>
                  </a:cubicBezTo>
                  <a:cubicBezTo>
                    <a:pt x="12888" y="3739"/>
                    <a:pt x="12584" y="3952"/>
                    <a:pt x="12219" y="3983"/>
                  </a:cubicBezTo>
                  <a:cubicBezTo>
                    <a:pt x="12200" y="3984"/>
                    <a:pt x="12182" y="3984"/>
                    <a:pt x="12163" y="3984"/>
                  </a:cubicBezTo>
                  <a:cubicBezTo>
                    <a:pt x="11551" y="3984"/>
                    <a:pt x="11064" y="3508"/>
                    <a:pt x="11064" y="2888"/>
                  </a:cubicBezTo>
                  <a:cubicBezTo>
                    <a:pt x="11064" y="2463"/>
                    <a:pt x="11672" y="2128"/>
                    <a:pt x="12037" y="1946"/>
                  </a:cubicBezTo>
                  <a:lnTo>
                    <a:pt x="11611" y="426"/>
                  </a:lnTo>
                  <a:lnTo>
                    <a:pt x="8420" y="518"/>
                  </a:lnTo>
                  <a:lnTo>
                    <a:pt x="8420" y="1855"/>
                  </a:lnTo>
                  <a:cubicBezTo>
                    <a:pt x="8754" y="2037"/>
                    <a:pt x="9271" y="2493"/>
                    <a:pt x="9271" y="2919"/>
                  </a:cubicBezTo>
                  <a:cubicBezTo>
                    <a:pt x="9271" y="3538"/>
                    <a:pt x="8785" y="4014"/>
                    <a:pt x="8173" y="4014"/>
                  </a:cubicBezTo>
                  <a:cubicBezTo>
                    <a:pt x="8154" y="4014"/>
                    <a:pt x="8135" y="4014"/>
                    <a:pt x="8116" y="4013"/>
                  </a:cubicBezTo>
                  <a:cubicBezTo>
                    <a:pt x="7630" y="3952"/>
                    <a:pt x="7265" y="3618"/>
                    <a:pt x="7143" y="3162"/>
                  </a:cubicBezTo>
                  <a:cubicBezTo>
                    <a:pt x="6961" y="2554"/>
                    <a:pt x="7417" y="2311"/>
                    <a:pt x="7812" y="2098"/>
                  </a:cubicBezTo>
                  <a:lnTo>
                    <a:pt x="7994" y="487"/>
                  </a:lnTo>
                  <a:lnTo>
                    <a:pt x="4529" y="487"/>
                  </a:lnTo>
                  <a:lnTo>
                    <a:pt x="4499" y="1946"/>
                  </a:lnTo>
                  <a:cubicBezTo>
                    <a:pt x="4833" y="2128"/>
                    <a:pt x="5259" y="2493"/>
                    <a:pt x="5259" y="2919"/>
                  </a:cubicBezTo>
                  <a:cubicBezTo>
                    <a:pt x="5259" y="3527"/>
                    <a:pt x="4772" y="4013"/>
                    <a:pt x="4165" y="4013"/>
                  </a:cubicBezTo>
                  <a:cubicBezTo>
                    <a:pt x="4104" y="4013"/>
                    <a:pt x="4043" y="3983"/>
                    <a:pt x="3982" y="3952"/>
                  </a:cubicBezTo>
                  <a:cubicBezTo>
                    <a:pt x="2341" y="3040"/>
                    <a:pt x="3253" y="2311"/>
                    <a:pt x="3861" y="1977"/>
                  </a:cubicBezTo>
                  <a:lnTo>
                    <a:pt x="3830" y="457"/>
                  </a:lnTo>
                  <a:lnTo>
                    <a:pt x="183" y="852"/>
                  </a:lnTo>
                  <a:lnTo>
                    <a:pt x="639" y="2280"/>
                  </a:lnTo>
                  <a:cubicBezTo>
                    <a:pt x="1034" y="2463"/>
                    <a:pt x="1277" y="2493"/>
                    <a:pt x="1247" y="2949"/>
                  </a:cubicBezTo>
                  <a:cubicBezTo>
                    <a:pt x="1247" y="3375"/>
                    <a:pt x="973" y="3739"/>
                    <a:pt x="608" y="3922"/>
                  </a:cubicBezTo>
                  <a:cubicBezTo>
                    <a:pt x="452" y="3966"/>
                    <a:pt x="313" y="3995"/>
                    <a:pt x="166" y="3995"/>
                  </a:cubicBezTo>
                  <a:cubicBezTo>
                    <a:pt x="112" y="3995"/>
                    <a:pt x="57" y="3991"/>
                    <a:pt x="0" y="3983"/>
                  </a:cubicBezTo>
                  <a:lnTo>
                    <a:pt x="0" y="31916"/>
                  </a:lnTo>
                  <a:lnTo>
                    <a:pt x="0" y="33254"/>
                  </a:lnTo>
                  <a:cubicBezTo>
                    <a:pt x="0" y="33466"/>
                    <a:pt x="61" y="33649"/>
                    <a:pt x="61" y="33861"/>
                  </a:cubicBezTo>
                  <a:cubicBezTo>
                    <a:pt x="61" y="34165"/>
                    <a:pt x="0" y="34469"/>
                    <a:pt x="0" y="34773"/>
                  </a:cubicBezTo>
                  <a:cubicBezTo>
                    <a:pt x="0" y="35108"/>
                    <a:pt x="61" y="35108"/>
                    <a:pt x="304" y="35199"/>
                  </a:cubicBezTo>
                  <a:cubicBezTo>
                    <a:pt x="517" y="35290"/>
                    <a:pt x="426" y="35351"/>
                    <a:pt x="547" y="35503"/>
                  </a:cubicBezTo>
                  <a:cubicBezTo>
                    <a:pt x="639" y="35655"/>
                    <a:pt x="851" y="35807"/>
                    <a:pt x="973" y="35959"/>
                  </a:cubicBezTo>
                  <a:cubicBezTo>
                    <a:pt x="1155" y="36263"/>
                    <a:pt x="1307" y="36567"/>
                    <a:pt x="1490" y="36840"/>
                  </a:cubicBezTo>
                  <a:cubicBezTo>
                    <a:pt x="1611" y="37053"/>
                    <a:pt x="1824" y="37175"/>
                    <a:pt x="2037" y="37235"/>
                  </a:cubicBezTo>
                  <a:cubicBezTo>
                    <a:pt x="2462" y="37387"/>
                    <a:pt x="2219" y="37661"/>
                    <a:pt x="2250" y="37995"/>
                  </a:cubicBezTo>
                  <a:cubicBezTo>
                    <a:pt x="2250" y="38178"/>
                    <a:pt x="2371" y="38330"/>
                    <a:pt x="2554" y="38360"/>
                  </a:cubicBezTo>
                  <a:cubicBezTo>
                    <a:pt x="2578" y="38366"/>
                    <a:pt x="2604" y="38369"/>
                    <a:pt x="2630" y="38369"/>
                  </a:cubicBezTo>
                  <a:cubicBezTo>
                    <a:pt x="2821" y="38369"/>
                    <a:pt x="3042" y="38220"/>
                    <a:pt x="3253" y="38220"/>
                  </a:cubicBezTo>
                  <a:cubicBezTo>
                    <a:pt x="3294" y="38220"/>
                    <a:pt x="3335" y="38225"/>
                    <a:pt x="3374" y="38238"/>
                  </a:cubicBezTo>
                  <a:cubicBezTo>
                    <a:pt x="3648" y="38360"/>
                    <a:pt x="3891" y="38907"/>
                    <a:pt x="4013" y="39181"/>
                  </a:cubicBezTo>
                  <a:cubicBezTo>
                    <a:pt x="4134" y="39363"/>
                    <a:pt x="4073" y="39576"/>
                    <a:pt x="4195" y="39758"/>
                  </a:cubicBezTo>
                  <a:cubicBezTo>
                    <a:pt x="4256" y="39789"/>
                    <a:pt x="4317" y="39849"/>
                    <a:pt x="4347" y="39941"/>
                  </a:cubicBezTo>
                  <a:cubicBezTo>
                    <a:pt x="4408" y="40062"/>
                    <a:pt x="4438" y="40214"/>
                    <a:pt x="4438" y="40366"/>
                  </a:cubicBezTo>
                  <a:cubicBezTo>
                    <a:pt x="4529" y="40549"/>
                    <a:pt x="4681" y="40549"/>
                    <a:pt x="4833" y="40670"/>
                  </a:cubicBezTo>
                  <a:cubicBezTo>
                    <a:pt x="5046" y="40944"/>
                    <a:pt x="4924" y="41248"/>
                    <a:pt x="5289" y="41430"/>
                  </a:cubicBezTo>
                  <a:cubicBezTo>
                    <a:pt x="5684" y="41582"/>
                    <a:pt x="5836" y="41673"/>
                    <a:pt x="5927" y="42068"/>
                  </a:cubicBezTo>
                  <a:cubicBezTo>
                    <a:pt x="5927" y="42251"/>
                    <a:pt x="5958" y="42403"/>
                    <a:pt x="6079" y="42555"/>
                  </a:cubicBezTo>
                  <a:cubicBezTo>
                    <a:pt x="6201" y="42615"/>
                    <a:pt x="6323" y="42615"/>
                    <a:pt x="6444" y="42615"/>
                  </a:cubicBezTo>
                  <a:cubicBezTo>
                    <a:pt x="6573" y="42594"/>
                    <a:pt x="6699" y="42584"/>
                    <a:pt x="6822" y="42584"/>
                  </a:cubicBezTo>
                  <a:cubicBezTo>
                    <a:pt x="7046" y="42584"/>
                    <a:pt x="7262" y="42617"/>
                    <a:pt x="7478" y="42676"/>
                  </a:cubicBezTo>
                  <a:cubicBezTo>
                    <a:pt x="7964" y="42889"/>
                    <a:pt x="8390" y="43193"/>
                    <a:pt x="8754" y="43527"/>
                  </a:cubicBezTo>
                  <a:cubicBezTo>
                    <a:pt x="9210" y="43801"/>
                    <a:pt x="9545" y="44226"/>
                    <a:pt x="9697" y="44713"/>
                  </a:cubicBezTo>
                  <a:cubicBezTo>
                    <a:pt x="9788" y="45017"/>
                    <a:pt x="9757" y="45351"/>
                    <a:pt x="9818" y="45685"/>
                  </a:cubicBezTo>
                  <a:cubicBezTo>
                    <a:pt x="9866" y="45797"/>
                    <a:pt x="9905" y="45841"/>
                    <a:pt x="9962" y="45841"/>
                  </a:cubicBezTo>
                  <a:cubicBezTo>
                    <a:pt x="10014" y="45841"/>
                    <a:pt x="10081" y="45804"/>
                    <a:pt x="10183" y="45746"/>
                  </a:cubicBezTo>
                  <a:cubicBezTo>
                    <a:pt x="10730" y="45351"/>
                    <a:pt x="11247" y="44925"/>
                    <a:pt x="11703" y="44439"/>
                  </a:cubicBezTo>
                  <a:cubicBezTo>
                    <a:pt x="11840" y="44302"/>
                    <a:pt x="11863" y="44266"/>
                    <a:pt x="11928" y="44266"/>
                  </a:cubicBezTo>
                  <a:cubicBezTo>
                    <a:pt x="11964" y="44266"/>
                    <a:pt x="12012" y="44276"/>
                    <a:pt x="12098" y="44287"/>
                  </a:cubicBezTo>
                  <a:cubicBezTo>
                    <a:pt x="12311" y="44348"/>
                    <a:pt x="12554" y="44409"/>
                    <a:pt x="12767" y="44500"/>
                  </a:cubicBezTo>
                  <a:cubicBezTo>
                    <a:pt x="13131" y="44743"/>
                    <a:pt x="13526" y="44865"/>
                    <a:pt x="13952" y="44895"/>
                  </a:cubicBezTo>
                  <a:cubicBezTo>
                    <a:pt x="14041" y="44886"/>
                    <a:pt x="14127" y="44882"/>
                    <a:pt x="14212" y="44882"/>
                  </a:cubicBezTo>
                  <a:cubicBezTo>
                    <a:pt x="14416" y="44882"/>
                    <a:pt x="14610" y="44904"/>
                    <a:pt x="14803" y="44925"/>
                  </a:cubicBezTo>
                  <a:cubicBezTo>
                    <a:pt x="14925" y="44956"/>
                    <a:pt x="15046" y="44986"/>
                    <a:pt x="15137" y="45017"/>
                  </a:cubicBezTo>
                  <a:cubicBezTo>
                    <a:pt x="15198" y="45108"/>
                    <a:pt x="15229" y="45169"/>
                    <a:pt x="15289" y="45260"/>
                  </a:cubicBezTo>
                  <a:cubicBezTo>
                    <a:pt x="15411" y="45321"/>
                    <a:pt x="15533" y="45412"/>
                    <a:pt x="15685" y="45442"/>
                  </a:cubicBezTo>
                  <a:cubicBezTo>
                    <a:pt x="16049" y="45655"/>
                    <a:pt x="16384" y="45929"/>
                    <a:pt x="16718" y="46232"/>
                  </a:cubicBezTo>
                  <a:cubicBezTo>
                    <a:pt x="16900" y="46384"/>
                    <a:pt x="16992" y="46597"/>
                    <a:pt x="17204" y="46780"/>
                  </a:cubicBezTo>
                  <a:cubicBezTo>
                    <a:pt x="17660" y="46354"/>
                    <a:pt x="17143" y="45381"/>
                    <a:pt x="17751" y="45047"/>
                  </a:cubicBezTo>
                  <a:cubicBezTo>
                    <a:pt x="17843" y="45001"/>
                    <a:pt x="17949" y="44979"/>
                    <a:pt x="18059" y="44979"/>
                  </a:cubicBezTo>
                  <a:cubicBezTo>
                    <a:pt x="18169" y="44979"/>
                    <a:pt x="18283" y="45001"/>
                    <a:pt x="18390" y="45047"/>
                  </a:cubicBezTo>
                  <a:cubicBezTo>
                    <a:pt x="18724" y="45077"/>
                    <a:pt x="18937" y="45381"/>
                    <a:pt x="19210" y="45564"/>
                  </a:cubicBezTo>
                  <a:cubicBezTo>
                    <a:pt x="19423" y="45716"/>
                    <a:pt x="19697" y="45807"/>
                    <a:pt x="19970" y="45868"/>
                  </a:cubicBezTo>
                  <a:cubicBezTo>
                    <a:pt x="20002" y="45863"/>
                    <a:pt x="20033" y="45860"/>
                    <a:pt x="20064" y="45860"/>
                  </a:cubicBezTo>
                  <a:cubicBezTo>
                    <a:pt x="20215" y="45860"/>
                    <a:pt x="20366" y="45919"/>
                    <a:pt x="20517" y="46020"/>
                  </a:cubicBezTo>
                  <a:cubicBezTo>
                    <a:pt x="20639" y="46111"/>
                    <a:pt x="20669" y="46293"/>
                    <a:pt x="20791" y="46415"/>
                  </a:cubicBezTo>
                  <a:cubicBezTo>
                    <a:pt x="20943" y="46536"/>
                    <a:pt x="21125" y="46506"/>
                    <a:pt x="21308" y="46628"/>
                  </a:cubicBezTo>
                  <a:cubicBezTo>
                    <a:pt x="21551" y="46780"/>
                    <a:pt x="21612" y="47144"/>
                    <a:pt x="21794" y="47327"/>
                  </a:cubicBezTo>
                  <a:cubicBezTo>
                    <a:pt x="22007" y="47509"/>
                    <a:pt x="22280" y="47631"/>
                    <a:pt x="22554" y="47722"/>
                  </a:cubicBezTo>
                  <a:cubicBezTo>
                    <a:pt x="22767" y="47813"/>
                    <a:pt x="23010" y="47935"/>
                    <a:pt x="23192" y="48117"/>
                  </a:cubicBezTo>
                  <a:cubicBezTo>
                    <a:pt x="23314" y="48208"/>
                    <a:pt x="23344" y="48330"/>
                    <a:pt x="23466" y="48451"/>
                  </a:cubicBezTo>
                  <a:cubicBezTo>
                    <a:pt x="23618" y="48451"/>
                    <a:pt x="23709" y="48117"/>
                    <a:pt x="23770" y="47995"/>
                  </a:cubicBezTo>
                  <a:cubicBezTo>
                    <a:pt x="23891" y="47631"/>
                    <a:pt x="24074" y="47266"/>
                    <a:pt x="24286" y="46962"/>
                  </a:cubicBezTo>
                  <a:cubicBezTo>
                    <a:pt x="24347" y="46871"/>
                    <a:pt x="24438" y="46810"/>
                    <a:pt x="24499" y="46749"/>
                  </a:cubicBezTo>
                  <a:cubicBezTo>
                    <a:pt x="24530" y="46658"/>
                    <a:pt x="24590" y="46567"/>
                    <a:pt x="24651" y="46476"/>
                  </a:cubicBezTo>
                  <a:cubicBezTo>
                    <a:pt x="24834" y="46293"/>
                    <a:pt x="25077" y="46141"/>
                    <a:pt x="25350" y="46081"/>
                  </a:cubicBezTo>
                  <a:cubicBezTo>
                    <a:pt x="25897" y="45868"/>
                    <a:pt x="26141" y="45321"/>
                    <a:pt x="26384" y="44834"/>
                  </a:cubicBezTo>
                  <a:cubicBezTo>
                    <a:pt x="26445" y="44652"/>
                    <a:pt x="26566" y="44500"/>
                    <a:pt x="26749" y="44409"/>
                  </a:cubicBezTo>
                  <a:cubicBezTo>
                    <a:pt x="26794" y="44394"/>
                    <a:pt x="26855" y="44394"/>
                    <a:pt x="26916" y="44394"/>
                  </a:cubicBezTo>
                  <a:cubicBezTo>
                    <a:pt x="26977" y="44394"/>
                    <a:pt x="27037" y="44394"/>
                    <a:pt x="27083" y="44378"/>
                  </a:cubicBezTo>
                  <a:cubicBezTo>
                    <a:pt x="27417" y="44226"/>
                    <a:pt x="27691" y="44014"/>
                    <a:pt x="27934" y="43770"/>
                  </a:cubicBezTo>
                  <a:cubicBezTo>
                    <a:pt x="28025" y="43618"/>
                    <a:pt x="28147" y="43497"/>
                    <a:pt x="28299" y="43375"/>
                  </a:cubicBezTo>
                  <a:cubicBezTo>
                    <a:pt x="28329" y="43360"/>
                    <a:pt x="28360" y="43360"/>
                    <a:pt x="28386" y="43360"/>
                  </a:cubicBezTo>
                  <a:cubicBezTo>
                    <a:pt x="28413" y="43360"/>
                    <a:pt x="28436" y="43360"/>
                    <a:pt x="28451" y="43345"/>
                  </a:cubicBezTo>
                  <a:cubicBezTo>
                    <a:pt x="28572" y="43254"/>
                    <a:pt x="28633" y="43132"/>
                    <a:pt x="28633" y="42980"/>
                  </a:cubicBezTo>
                  <a:cubicBezTo>
                    <a:pt x="28724" y="42980"/>
                    <a:pt x="28815" y="42950"/>
                    <a:pt x="28907" y="42950"/>
                  </a:cubicBezTo>
                  <a:cubicBezTo>
                    <a:pt x="28998" y="42919"/>
                    <a:pt x="29089" y="42889"/>
                    <a:pt x="29180" y="42889"/>
                  </a:cubicBezTo>
                  <a:cubicBezTo>
                    <a:pt x="29302" y="42889"/>
                    <a:pt x="29396" y="42970"/>
                    <a:pt x="29491" y="42970"/>
                  </a:cubicBezTo>
                  <a:cubicBezTo>
                    <a:pt x="29538" y="42970"/>
                    <a:pt x="29585" y="42950"/>
                    <a:pt x="29636" y="42889"/>
                  </a:cubicBezTo>
                  <a:cubicBezTo>
                    <a:pt x="29788" y="42707"/>
                    <a:pt x="29758" y="42555"/>
                    <a:pt x="29940" y="42403"/>
                  </a:cubicBezTo>
                  <a:cubicBezTo>
                    <a:pt x="30274" y="42159"/>
                    <a:pt x="30670" y="42007"/>
                    <a:pt x="31065" y="41947"/>
                  </a:cubicBezTo>
                  <a:cubicBezTo>
                    <a:pt x="31429" y="41886"/>
                    <a:pt x="31703" y="41612"/>
                    <a:pt x="32068" y="41552"/>
                  </a:cubicBezTo>
                  <a:cubicBezTo>
                    <a:pt x="32107" y="41544"/>
                    <a:pt x="32146" y="41540"/>
                    <a:pt x="32183" y="41540"/>
                  </a:cubicBezTo>
                  <a:cubicBezTo>
                    <a:pt x="32529" y="41540"/>
                    <a:pt x="32794" y="41845"/>
                    <a:pt x="33135" y="41845"/>
                  </a:cubicBezTo>
                  <a:cubicBezTo>
                    <a:pt x="33183" y="41845"/>
                    <a:pt x="33232" y="41839"/>
                    <a:pt x="33284" y="41825"/>
                  </a:cubicBezTo>
                  <a:cubicBezTo>
                    <a:pt x="33648" y="41734"/>
                    <a:pt x="33983" y="41400"/>
                    <a:pt x="34408" y="41308"/>
                  </a:cubicBezTo>
                  <a:cubicBezTo>
                    <a:pt x="34530" y="41278"/>
                    <a:pt x="34591" y="41308"/>
                    <a:pt x="34712" y="41248"/>
                  </a:cubicBezTo>
                  <a:cubicBezTo>
                    <a:pt x="34834" y="41217"/>
                    <a:pt x="34925" y="41004"/>
                    <a:pt x="35016" y="40883"/>
                  </a:cubicBezTo>
                  <a:cubicBezTo>
                    <a:pt x="35168" y="40640"/>
                    <a:pt x="35381" y="40427"/>
                    <a:pt x="35594" y="40275"/>
                  </a:cubicBezTo>
                  <a:cubicBezTo>
                    <a:pt x="35776" y="40184"/>
                    <a:pt x="36019" y="40153"/>
                    <a:pt x="36202" y="40032"/>
                  </a:cubicBezTo>
                  <a:cubicBezTo>
                    <a:pt x="36414" y="39910"/>
                    <a:pt x="36658" y="39697"/>
                    <a:pt x="36931" y="39545"/>
                  </a:cubicBezTo>
                  <a:cubicBezTo>
                    <a:pt x="37022" y="39515"/>
                    <a:pt x="37144" y="39454"/>
                    <a:pt x="37235" y="39424"/>
                  </a:cubicBezTo>
                  <a:cubicBezTo>
                    <a:pt x="37326" y="39333"/>
                    <a:pt x="37357" y="39211"/>
                    <a:pt x="37387" y="39120"/>
                  </a:cubicBezTo>
                  <a:cubicBezTo>
                    <a:pt x="37478" y="38816"/>
                    <a:pt x="37691" y="38603"/>
                    <a:pt x="37995" y="38512"/>
                  </a:cubicBezTo>
                  <a:cubicBezTo>
                    <a:pt x="38041" y="38512"/>
                    <a:pt x="38071" y="38520"/>
                    <a:pt x="38098" y="38520"/>
                  </a:cubicBezTo>
                  <a:cubicBezTo>
                    <a:pt x="38124" y="38520"/>
                    <a:pt x="38147" y="38512"/>
                    <a:pt x="38177" y="38482"/>
                  </a:cubicBezTo>
                  <a:cubicBezTo>
                    <a:pt x="38238" y="38421"/>
                    <a:pt x="38177" y="38330"/>
                    <a:pt x="38238" y="38269"/>
                  </a:cubicBezTo>
                  <a:cubicBezTo>
                    <a:pt x="38283" y="38215"/>
                    <a:pt x="38322" y="38193"/>
                    <a:pt x="38357" y="38193"/>
                  </a:cubicBezTo>
                  <a:cubicBezTo>
                    <a:pt x="38441" y="38193"/>
                    <a:pt x="38499" y="38322"/>
                    <a:pt x="38542" y="38451"/>
                  </a:cubicBezTo>
                  <a:cubicBezTo>
                    <a:pt x="38633" y="38421"/>
                    <a:pt x="38572" y="38269"/>
                    <a:pt x="38633" y="38208"/>
                  </a:cubicBezTo>
                  <a:cubicBezTo>
                    <a:pt x="38678" y="38152"/>
                    <a:pt x="38702" y="38133"/>
                    <a:pt x="38721" y="38133"/>
                  </a:cubicBezTo>
                  <a:cubicBezTo>
                    <a:pt x="38753" y="38133"/>
                    <a:pt x="38769" y="38189"/>
                    <a:pt x="38846" y="38208"/>
                  </a:cubicBezTo>
                  <a:cubicBezTo>
                    <a:pt x="38866" y="38210"/>
                    <a:pt x="38884" y="38211"/>
                    <a:pt x="38902" y="38211"/>
                  </a:cubicBezTo>
                  <a:cubicBezTo>
                    <a:pt x="39158" y="38211"/>
                    <a:pt x="39223" y="38012"/>
                    <a:pt x="39393" y="37813"/>
                  </a:cubicBezTo>
                  <a:cubicBezTo>
                    <a:pt x="39464" y="37860"/>
                    <a:pt x="39527" y="37881"/>
                    <a:pt x="39582" y="37881"/>
                  </a:cubicBezTo>
                  <a:cubicBezTo>
                    <a:pt x="39739" y="37881"/>
                    <a:pt x="39834" y="37712"/>
                    <a:pt x="39879" y="37509"/>
                  </a:cubicBezTo>
                  <a:cubicBezTo>
                    <a:pt x="39940" y="37539"/>
                    <a:pt x="39971" y="37570"/>
                    <a:pt x="40031" y="37631"/>
                  </a:cubicBezTo>
                  <a:cubicBezTo>
                    <a:pt x="40244" y="37448"/>
                    <a:pt x="40487" y="37053"/>
                    <a:pt x="40731" y="36962"/>
                  </a:cubicBezTo>
                  <a:cubicBezTo>
                    <a:pt x="40786" y="36934"/>
                    <a:pt x="40830" y="36923"/>
                    <a:pt x="40869" y="36923"/>
                  </a:cubicBezTo>
                  <a:cubicBezTo>
                    <a:pt x="40958" y="36923"/>
                    <a:pt x="41020" y="36980"/>
                    <a:pt x="41126" y="37023"/>
                  </a:cubicBezTo>
                  <a:cubicBezTo>
                    <a:pt x="41126" y="36840"/>
                    <a:pt x="41186" y="36688"/>
                    <a:pt x="41308" y="36567"/>
                  </a:cubicBezTo>
                  <a:cubicBezTo>
                    <a:pt x="41338" y="36536"/>
                    <a:pt x="41430" y="36536"/>
                    <a:pt x="41490" y="36475"/>
                  </a:cubicBezTo>
                  <a:cubicBezTo>
                    <a:pt x="41521" y="36445"/>
                    <a:pt x="41521" y="36354"/>
                    <a:pt x="41582" y="36293"/>
                  </a:cubicBezTo>
                  <a:cubicBezTo>
                    <a:pt x="41703" y="36111"/>
                    <a:pt x="41855" y="35928"/>
                    <a:pt x="42068" y="35807"/>
                  </a:cubicBezTo>
                  <a:cubicBezTo>
                    <a:pt x="42111" y="35785"/>
                    <a:pt x="42158" y="35775"/>
                    <a:pt x="42203" y="35775"/>
                  </a:cubicBezTo>
                  <a:cubicBezTo>
                    <a:pt x="42286" y="35775"/>
                    <a:pt x="42363" y="35809"/>
                    <a:pt x="42402" y="35868"/>
                  </a:cubicBezTo>
                  <a:cubicBezTo>
                    <a:pt x="42342" y="35594"/>
                    <a:pt x="42402" y="35290"/>
                    <a:pt x="42645" y="35108"/>
                  </a:cubicBezTo>
                  <a:cubicBezTo>
                    <a:pt x="42764" y="35013"/>
                    <a:pt x="42846" y="34936"/>
                    <a:pt x="42977" y="34936"/>
                  </a:cubicBezTo>
                  <a:cubicBezTo>
                    <a:pt x="43014" y="34936"/>
                    <a:pt x="43055" y="34942"/>
                    <a:pt x="43101" y="34956"/>
                  </a:cubicBezTo>
                  <a:cubicBezTo>
                    <a:pt x="43223" y="35017"/>
                    <a:pt x="43284" y="35077"/>
                    <a:pt x="43345" y="35168"/>
                  </a:cubicBezTo>
                  <a:cubicBezTo>
                    <a:pt x="43393" y="35107"/>
                    <a:pt x="43450" y="35084"/>
                    <a:pt x="43513" y="35084"/>
                  </a:cubicBezTo>
                  <a:cubicBezTo>
                    <a:pt x="43696" y="35084"/>
                    <a:pt x="43926" y="35280"/>
                    <a:pt x="44106" y="35280"/>
                  </a:cubicBezTo>
                  <a:cubicBezTo>
                    <a:pt x="44138" y="35280"/>
                    <a:pt x="44168" y="35274"/>
                    <a:pt x="44196" y="35260"/>
                  </a:cubicBezTo>
                  <a:cubicBezTo>
                    <a:pt x="44256" y="35229"/>
                    <a:pt x="44287" y="35168"/>
                    <a:pt x="44348" y="35138"/>
                  </a:cubicBezTo>
                  <a:cubicBezTo>
                    <a:pt x="44360" y="35132"/>
                    <a:pt x="44372" y="35129"/>
                    <a:pt x="44383" y="35129"/>
                  </a:cubicBezTo>
                  <a:cubicBezTo>
                    <a:pt x="44412" y="35129"/>
                    <a:pt x="44435" y="35147"/>
                    <a:pt x="44465" y="35147"/>
                  </a:cubicBezTo>
                  <a:cubicBezTo>
                    <a:pt x="44475" y="35147"/>
                    <a:pt x="44487" y="35145"/>
                    <a:pt x="44500" y="35138"/>
                  </a:cubicBezTo>
                  <a:lnTo>
                    <a:pt x="44530" y="35108"/>
                  </a:lnTo>
                  <a:cubicBezTo>
                    <a:pt x="44560" y="35077"/>
                    <a:pt x="44591" y="34956"/>
                    <a:pt x="44621" y="34895"/>
                  </a:cubicBezTo>
                  <a:cubicBezTo>
                    <a:pt x="44652" y="34865"/>
                    <a:pt x="44712" y="34834"/>
                    <a:pt x="44773" y="34773"/>
                  </a:cubicBezTo>
                  <a:cubicBezTo>
                    <a:pt x="44956" y="34682"/>
                    <a:pt x="45047" y="34561"/>
                    <a:pt x="45229" y="34469"/>
                  </a:cubicBezTo>
                  <a:cubicBezTo>
                    <a:pt x="45412" y="34409"/>
                    <a:pt x="45594" y="34317"/>
                    <a:pt x="45807" y="34226"/>
                  </a:cubicBezTo>
                  <a:cubicBezTo>
                    <a:pt x="45928" y="34135"/>
                    <a:pt x="45898" y="34013"/>
                    <a:pt x="45898" y="33861"/>
                  </a:cubicBezTo>
                  <a:cubicBezTo>
                    <a:pt x="45898" y="33791"/>
                    <a:pt x="45934" y="33502"/>
                    <a:pt x="46021" y="33502"/>
                  </a:cubicBezTo>
                  <a:cubicBezTo>
                    <a:pt x="46047" y="33502"/>
                    <a:pt x="46076" y="33526"/>
                    <a:pt x="46111" y="33588"/>
                  </a:cubicBezTo>
                  <a:cubicBezTo>
                    <a:pt x="46247" y="33475"/>
                    <a:pt x="46416" y="33361"/>
                    <a:pt x="46582" y="33361"/>
                  </a:cubicBezTo>
                  <a:cubicBezTo>
                    <a:pt x="46639" y="33361"/>
                    <a:pt x="46695" y="33375"/>
                    <a:pt x="46749" y="33406"/>
                  </a:cubicBezTo>
                  <a:cubicBezTo>
                    <a:pt x="46931" y="33527"/>
                    <a:pt x="46992" y="33801"/>
                    <a:pt x="47114" y="33922"/>
                  </a:cubicBezTo>
                  <a:cubicBezTo>
                    <a:pt x="47141" y="33976"/>
                    <a:pt x="47216" y="34079"/>
                    <a:pt x="47275" y="34079"/>
                  </a:cubicBezTo>
                  <a:cubicBezTo>
                    <a:pt x="47283" y="34079"/>
                    <a:pt x="47289" y="34078"/>
                    <a:pt x="47296" y="34074"/>
                  </a:cubicBezTo>
                  <a:cubicBezTo>
                    <a:pt x="47357" y="34013"/>
                    <a:pt x="47448" y="33953"/>
                    <a:pt x="47509" y="33861"/>
                  </a:cubicBezTo>
                  <a:cubicBezTo>
                    <a:pt x="47661" y="33649"/>
                    <a:pt x="47722" y="33375"/>
                    <a:pt x="47874" y="33193"/>
                  </a:cubicBezTo>
                  <a:cubicBezTo>
                    <a:pt x="48056" y="32980"/>
                    <a:pt x="48086" y="32494"/>
                    <a:pt x="48329" y="32342"/>
                  </a:cubicBezTo>
                  <a:cubicBezTo>
                    <a:pt x="48451" y="32251"/>
                    <a:pt x="48542" y="32281"/>
                    <a:pt x="48633" y="32190"/>
                  </a:cubicBezTo>
                  <a:cubicBezTo>
                    <a:pt x="48846" y="31977"/>
                    <a:pt x="49029" y="31734"/>
                    <a:pt x="49150" y="31460"/>
                  </a:cubicBezTo>
                  <a:cubicBezTo>
                    <a:pt x="49211" y="31369"/>
                    <a:pt x="49333" y="31308"/>
                    <a:pt x="49363" y="31187"/>
                  </a:cubicBezTo>
                  <a:cubicBezTo>
                    <a:pt x="49454" y="30913"/>
                    <a:pt x="49515" y="30609"/>
                    <a:pt x="49515" y="30305"/>
                  </a:cubicBezTo>
                  <a:cubicBezTo>
                    <a:pt x="49576" y="30032"/>
                    <a:pt x="49606" y="29728"/>
                    <a:pt x="49637" y="29454"/>
                  </a:cubicBezTo>
                  <a:cubicBezTo>
                    <a:pt x="49606" y="29363"/>
                    <a:pt x="49606" y="29241"/>
                    <a:pt x="49637" y="29150"/>
                  </a:cubicBezTo>
                  <a:cubicBezTo>
                    <a:pt x="49637" y="29120"/>
                    <a:pt x="49697" y="29120"/>
                    <a:pt x="49697" y="29089"/>
                  </a:cubicBezTo>
                  <a:cubicBezTo>
                    <a:pt x="49728" y="28937"/>
                    <a:pt x="49728" y="28755"/>
                    <a:pt x="49697" y="28603"/>
                  </a:cubicBezTo>
                  <a:lnTo>
                    <a:pt x="49637" y="25928"/>
                  </a:lnTo>
                  <a:lnTo>
                    <a:pt x="49637" y="153"/>
                  </a:lnTo>
                  <a:lnTo>
                    <a:pt x="4857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542" name="Google Shape;2542;p80"/>
          <p:cNvGrpSpPr/>
          <p:nvPr/>
        </p:nvGrpSpPr>
        <p:grpSpPr>
          <a:xfrm>
            <a:off x="1102156" y="2376065"/>
            <a:ext cx="1066618" cy="980431"/>
            <a:chOff x="1342414" y="2959823"/>
            <a:chExt cx="957982" cy="980431"/>
          </a:xfrm>
        </p:grpSpPr>
        <p:sp>
          <p:nvSpPr>
            <p:cNvPr id="2543" name="Google Shape;2543;p80"/>
            <p:cNvSpPr/>
            <p:nvPr/>
          </p:nvSpPr>
          <p:spPr>
            <a:xfrm rot="16200000">
              <a:off x="1538704" y="3154300"/>
              <a:ext cx="956170" cy="567215"/>
            </a:xfrm>
            <a:custGeom>
              <a:avLst/>
              <a:gdLst/>
              <a:ahLst/>
              <a:cxnLst/>
              <a:rect l="l" t="t" r="r" b="b"/>
              <a:pathLst>
                <a:path w="49911" h="29608" extrusionOk="0">
                  <a:moveTo>
                    <a:pt x="0" y="1"/>
                  </a:moveTo>
                  <a:lnTo>
                    <a:pt x="0" y="12980"/>
                  </a:lnTo>
                  <a:lnTo>
                    <a:pt x="0" y="14317"/>
                  </a:lnTo>
                  <a:cubicBezTo>
                    <a:pt x="0" y="14530"/>
                    <a:pt x="92" y="14712"/>
                    <a:pt x="61" y="14925"/>
                  </a:cubicBezTo>
                  <a:cubicBezTo>
                    <a:pt x="61" y="15229"/>
                    <a:pt x="0" y="15533"/>
                    <a:pt x="0" y="15837"/>
                  </a:cubicBezTo>
                  <a:cubicBezTo>
                    <a:pt x="0" y="16141"/>
                    <a:pt x="92" y="16141"/>
                    <a:pt x="304" y="16262"/>
                  </a:cubicBezTo>
                  <a:cubicBezTo>
                    <a:pt x="517" y="16354"/>
                    <a:pt x="456" y="16384"/>
                    <a:pt x="547" y="16566"/>
                  </a:cubicBezTo>
                  <a:cubicBezTo>
                    <a:pt x="669" y="16718"/>
                    <a:pt x="851" y="16870"/>
                    <a:pt x="973" y="17022"/>
                  </a:cubicBezTo>
                  <a:cubicBezTo>
                    <a:pt x="1186" y="17296"/>
                    <a:pt x="1307" y="17630"/>
                    <a:pt x="1520" y="17904"/>
                  </a:cubicBezTo>
                  <a:cubicBezTo>
                    <a:pt x="1642" y="18117"/>
                    <a:pt x="1824" y="18238"/>
                    <a:pt x="2067" y="18299"/>
                  </a:cubicBezTo>
                  <a:cubicBezTo>
                    <a:pt x="2462" y="18421"/>
                    <a:pt x="2219" y="18725"/>
                    <a:pt x="2250" y="19059"/>
                  </a:cubicBezTo>
                  <a:cubicBezTo>
                    <a:pt x="2280" y="19241"/>
                    <a:pt x="2402" y="19393"/>
                    <a:pt x="2554" y="19424"/>
                  </a:cubicBezTo>
                  <a:cubicBezTo>
                    <a:pt x="2581" y="19430"/>
                    <a:pt x="2609" y="19433"/>
                    <a:pt x="2637" y="19433"/>
                  </a:cubicBezTo>
                  <a:cubicBezTo>
                    <a:pt x="2843" y="19433"/>
                    <a:pt x="3049" y="19283"/>
                    <a:pt x="3255" y="19283"/>
                  </a:cubicBezTo>
                  <a:cubicBezTo>
                    <a:pt x="3295" y="19283"/>
                    <a:pt x="3335" y="19289"/>
                    <a:pt x="3374" y="19302"/>
                  </a:cubicBezTo>
                  <a:cubicBezTo>
                    <a:pt x="3678" y="19393"/>
                    <a:pt x="3800" y="19758"/>
                    <a:pt x="3921" y="20001"/>
                  </a:cubicBezTo>
                  <a:cubicBezTo>
                    <a:pt x="4043" y="20244"/>
                    <a:pt x="4195" y="20487"/>
                    <a:pt x="4347" y="20731"/>
                  </a:cubicBezTo>
                  <a:cubicBezTo>
                    <a:pt x="4468" y="20974"/>
                    <a:pt x="4529" y="21217"/>
                    <a:pt x="4529" y="21491"/>
                  </a:cubicBezTo>
                  <a:cubicBezTo>
                    <a:pt x="4560" y="21673"/>
                    <a:pt x="4590" y="21825"/>
                    <a:pt x="4590" y="22007"/>
                  </a:cubicBezTo>
                  <a:lnTo>
                    <a:pt x="4590" y="22615"/>
                  </a:lnTo>
                  <a:cubicBezTo>
                    <a:pt x="4590" y="22828"/>
                    <a:pt x="4590" y="22858"/>
                    <a:pt x="4772" y="22980"/>
                  </a:cubicBezTo>
                  <a:cubicBezTo>
                    <a:pt x="4901" y="23044"/>
                    <a:pt x="4924" y="23109"/>
                    <a:pt x="4980" y="23109"/>
                  </a:cubicBezTo>
                  <a:cubicBezTo>
                    <a:pt x="5003" y="23109"/>
                    <a:pt x="5032" y="23098"/>
                    <a:pt x="5076" y="23071"/>
                  </a:cubicBezTo>
                  <a:cubicBezTo>
                    <a:pt x="5228" y="23010"/>
                    <a:pt x="5350" y="22828"/>
                    <a:pt x="5563" y="22798"/>
                  </a:cubicBezTo>
                  <a:cubicBezTo>
                    <a:pt x="5601" y="22791"/>
                    <a:pt x="5636" y="22789"/>
                    <a:pt x="5668" y="22789"/>
                  </a:cubicBezTo>
                  <a:cubicBezTo>
                    <a:pt x="5755" y="22789"/>
                    <a:pt x="5822" y="22806"/>
                    <a:pt x="5899" y="22806"/>
                  </a:cubicBezTo>
                  <a:cubicBezTo>
                    <a:pt x="5927" y="22806"/>
                    <a:pt x="5956" y="22804"/>
                    <a:pt x="5988" y="22798"/>
                  </a:cubicBezTo>
                  <a:cubicBezTo>
                    <a:pt x="6140" y="22767"/>
                    <a:pt x="6231" y="22615"/>
                    <a:pt x="6383" y="22615"/>
                  </a:cubicBezTo>
                  <a:cubicBezTo>
                    <a:pt x="6505" y="22646"/>
                    <a:pt x="6596" y="22767"/>
                    <a:pt x="6627" y="22858"/>
                  </a:cubicBezTo>
                  <a:cubicBezTo>
                    <a:pt x="6718" y="23010"/>
                    <a:pt x="6809" y="23132"/>
                    <a:pt x="6931" y="23253"/>
                  </a:cubicBezTo>
                  <a:cubicBezTo>
                    <a:pt x="6991" y="23314"/>
                    <a:pt x="7022" y="23314"/>
                    <a:pt x="7083" y="23405"/>
                  </a:cubicBezTo>
                  <a:cubicBezTo>
                    <a:pt x="7204" y="23527"/>
                    <a:pt x="7234" y="23709"/>
                    <a:pt x="7356" y="23861"/>
                  </a:cubicBezTo>
                  <a:cubicBezTo>
                    <a:pt x="7599" y="24226"/>
                    <a:pt x="8025" y="24196"/>
                    <a:pt x="8390" y="24257"/>
                  </a:cubicBezTo>
                  <a:cubicBezTo>
                    <a:pt x="8693" y="24317"/>
                    <a:pt x="8845" y="24591"/>
                    <a:pt x="9058" y="24804"/>
                  </a:cubicBezTo>
                  <a:cubicBezTo>
                    <a:pt x="9271" y="25016"/>
                    <a:pt x="9271" y="25168"/>
                    <a:pt x="9362" y="25503"/>
                  </a:cubicBezTo>
                  <a:cubicBezTo>
                    <a:pt x="9393" y="25685"/>
                    <a:pt x="9484" y="25837"/>
                    <a:pt x="9575" y="25989"/>
                  </a:cubicBezTo>
                  <a:cubicBezTo>
                    <a:pt x="9636" y="26019"/>
                    <a:pt x="9697" y="26080"/>
                    <a:pt x="9727" y="26141"/>
                  </a:cubicBezTo>
                  <a:cubicBezTo>
                    <a:pt x="9752" y="26267"/>
                    <a:pt x="9653" y="26475"/>
                    <a:pt x="9789" y="26475"/>
                  </a:cubicBezTo>
                  <a:cubicBezTo>
                    <a:pt x="9818" y="26475"/>
                    <a:pt x="9857" y="26466"/>
                    <a:pt x="9909" y="26445"/>
                  </a:cubicBezTo>
                  <a:cubicBezTo>
                    <a:pt x="10152" y="26354"/>
                    <a:pt x="10304" y="26141"/>
                    <a:pt x="10548" y="26019"/>
                  </a:cubicBezTo>
                  <a:cubicBezTo>
                    <a:pt x="10700" y="25959"/>
                    <a:pt x="10912" y="25989"/>
                    <a:pt x="11064" y="25867"/>
                  </a:cubicBezTo>
                  <a:cubicBezTo>
                    <a:pt x="11247" y="25716"/>
                    <a:pt x="11460" y="25564"/>
                    <a:pt x="11703" y="25442"/>
                  </a:cubicBezTo>
                  <a:cubicBezTo>
                    <a:pt x="11824" y="25351"/>
                    <a:pt x="11976" y="25260"/>
                    <a:pt x="12159" y="25229"/>
                  </a:cubicBezTo>
                  <a:cubicBezTo>
                    <a:pt x="12280" y="25229"/>
                    <a:pt x="12432" y="25229"/>
                    <a:pt x="12584" y="25290"/>
                  </a:cubicBezTo>
                  <a:cubicBezTo>
                    <a:pt x="13010" y="25290"/>
                    <a:pt x="13374" y="25594"/>
                    <a:pt x="13800" y="25685"/>
                  </a:cubicBezTo>
                  <a:cubicBezTo>
                    <a:pt x="14043" y="25716"/>
                    <a:pt x="14226" y="25716"/>
                    <a:pt x="14469" y="25776"/>
                  </a:cubicBezTo>
                  <a:cubicBezTo>
                    <a:pt x="14681" y="25837"/>
                    <a:pt x="14894" y="25959"/>
                    <a:pt x="15046" y="26111"/>
                  </a:cubicBezTo>
                  <a:cubicBezTo>
                    <a:pt x="15198" y="26232"/>
                    <a:pt x="15350" y="26323"/>
                    <a:pt x="15502" y="26415"/>
                  </a:cubicBezTo>
                  <a:cubicBezTo>
                    <a:pt x="15593" y="26506"/>
                    <a:pt x="15745" y="26567"/>
                    <a:pt x="15806" y="26658"/>
                  </a:cubicBezTo>
                  <a:cubicBezTo>
                    <a:pt x="15897" y="26597"/>
                    <a:pt x="15928" y="26536"/>
                    <a:pt x="15958" y="26445"/>
                  </a:cubicBezTo>
                  <a:cubicBezTo>
                    <a:pt x="15958" y="26263"/>
                    <a:pt x="15958" y="26293"/>
                    <a:pt x="16140" y="26232"/>
                  </a:cubicBezTo>
                  <a:cubicBezTo>
                    <a:pt x="16323" y="26171"/>
                    <a:pt x="16536" y="26111"/>
                    <a:pt x="16718" y="25989"/>
                  </a:cubicBezTo>
                  <a:cubicBezTo>
                    <a:pt x="16840" y="25898"/>
                    <a:pt x="16961" y="25807"/>
                    <a:pt x="17083" y="25685"/>
                  </a:cubicBezTo>
                  <a:cubicBezTo>
                    <a:pt x="17143" y="25624"/>
                    <a:pt x="17174" y="25533"/>
                    <a:pt x="17265" y="25533"/>
                  </a:cubicBezTo>
                  <a:cubicBezTo>
                    <a:pt x="17315" y="25634"/>
                    <a:pt x="17303" y="25693"/>
                    <a:pt x="17401" y="25693"/>
                  </a:cubicBezTo>
                  <a:cubicBezTo>
                    <a:pt x="17422" y="25693"/>
                    <a:pt x="17447" y="25690"/>
                    <a:pt x="17478" y="25685"/>
                  </a:cubicBezTo>
                  <a:cubicBezTo>
                    <a:pt x="17615" y="25685"/>
                    <a:pt x="17683" y="25634"/>
                    <a:pt x="17786" y="25634"/>
                  </a:cubicBezTo>
                  <a:cubicBezTo>
                    <a:pt x="17820" y="25634"/>
                    <a:pt x="17858" y="25640"/>
                    <a:pt x="17903" y="25655"/>
                  </a:cubicBezTo>
                  <a:cubicBezTo>
                    <a:pt x="18147" y="25776"/>
                    <a:pt x="18329" y="25898"/>
                    <a:pt x="18511" y="26050"/>
                  </a:cubicBezTo>
                  <a:cubicBezTo>
                    <a:pt x="18754" y="26232"/>
                    <a:pt x="18967" y="26354"/>
                    <a:pt x="19210" y="26506"/>
                  </a:cubicBezTo>
                  <a:cubicBezTo>
                    <a:pt x="19362" y="26597"/>
                    <a:pt x="19514" y="26658"/>
                    <a:pt x="19697" y="26688"/>
                  </a:cubicBezTo>
                  <a:cubicBezTo>
                    <a:pt x="19818" y="26749"/>
                    <a:pt x="19970" y="26749"/>
                    <a:pt x="20061" y="26871"/>
                  </a:cubicBezTo>
                  <a:cubicBezTo>
                    <a:pt x="20122" y="26992"/>
                    <a:pt x="20213" y="27083"/>
                    <a:pt x="20305" y="27174"/>
                  </a:cubicBezTo>
                  <a:lnTo>
                    <a:pt x="20700" y="27600"/>
                  </a:lnTo>
                  <a:cubicBezTo>
                    <a:pt x="21004" y="27965"/>
                    <a:pt x="21338" y="28269"/>
                    <a:pt x="21764" y="28512"/>
                  </a:cubicBezTo>
                  <a:cubicBezTo>
                    <a:pt x="22098" y="28664"/>
                    <a:pt x="22432" y="28816"/>
                    <a:pt x="22797" y="28968"/>
                  </a:cubicBezTo>
                  <a:cubicBezTo>
                    <a:pt x="23040" y="29089"/>
                    <a:pt x="23223" y="28907"/>
                    <a:pt x="23344" y="29241"/>
                  </a:cubicBezTo>
                  <a:cubicBezTo>
                    <a:pt x="23344" y="29333"/>
                    <a:pt x="23375" y="29606"/>
                    <a:pt x="23466" y="29606"/>
                  </a:cubicBezTo>
                  <a:cubicBezTo>
                    <a:pt x="23471" y="29607"/>
                    <a:pt x="23475" y="29608"/>
                    <a:pt x="23480" y="29608"/>
                  </a:cubicBezTo>
                  <a:cubicBezTo>
                    <a:pt x="23595" y="29608"/>
                    <a:pt x="23680" y="29268"/>
                    <a:pt x="23709" y="29181"/>
                  </a:cubicBezTo>
                  <a:cubicBezTo>
                    <a:pt x="23891" y="28725"/>
                    <a:pt x="24104" y="28299"/>
                    <a:pt x="24347" y="27843"/>
                  </a:cubicBezTo>
                  <a:cubicBezTo>
                    <a:pt x="24560" y="27387"/>
                    <a:pt x="24651" y="26901"/>
                    <a:pt x="25046" y="26627"/>
                  </a:cubicBezTo>
                  <a:cubicBezTo>
                    <a:pt x="25229" y="26506"/>
                    <a:pt x="25442" y="26445"/>
                    <a:pt x="25594" y="26323"/>
                  </a:cubicBezTo>
                  <a:cubicBezTo>
                    <a:pt x="25776" y="26171"/>
                    <a:pt x="25958" y="25959"/>
                    <a:pt x="26141" y="25746"/>
                  </a:cubicBezTo>
                  <a:cubicBezTo>
                    <a:pt x="26353" y="25442"/>
                    <a:pt x="26627" y="25138"/>
                    <a:pt x="26961" y="24895"/>
                  </a:cubicBezTo>
                  <a:cubicBezTo>
                    <a:pt x="27296" y="24712"/>
                    <a:pt x="27387" y="24257"/>
                    <a:pt x="27721" y="24074"/>
                  </a:cubicBezTo>
                  <a:cubicBezTo>
                    <a:pt x="27792" y="24039"/>
                    <a:pt x="27864" y="24024"/>
                    <a:pt x="27935" y="24024"/>
                  </a:cubicBezTo>
                  <a:cubicBezTo>
                    <a:pt x="27985" y="24024"/>
                    <a:pt x="28036" y="24031"/>
                    <a:pt x="28086" y="24044"/>
                  </a:cubicBezTo>
                  <a:cubicBezTo>
                    <a:pt x="28329" y="24013"/>
                    <a:pt x="28572" y="23953"/>
                    <a:pt x="28815" y="23831"/>
                  </a:cubicBezTo>
                  <a:cubicBezTo>
                    <a:pt x="29271" y="23649"/>
                    <a:pt x="29727" y="23375"/>
                    <a:pt x="30153" y="23162"/>
                  </a:cubicBezTo>
                  <a:cubicBezTo>
                    <a:pt x="30457" y="22980"/>
                    <a:pt x="30670" y="22706"/>
                    <a:pt x="30852" y="22433"/>
                  </a:cubicBezTo>
                  <a:cubicBezTo>
                    <a:pt x="31034" y="22190"/>
                    <a:pt x="31429" y="22159"/>
                    <a:pt x="31703" y="22098"/>
                  </a:cubicBezTo>
                  <a:cubicBezTo>
                    <a:pt x="31885" y="22007"/>
                    <a:pt x="32068" y="21946"/>
                    <a:pt x="32281" y="21916"/>
                  </a:cubicBezTo>
                  <a:cubicBezTo>
                    <a:pt x="32433" y="21946"/>
                    <a:pt x="32585" y="21977"/>
                    <a:pt x="32706" y="22038"/>
                  </a:cubicBezTo>
                  <a:cubicBezTo>
                    <a:pt x="32802" y="22065"/>
                    <a:pt x="32904" y="22080"/>
                    <a:pt x="33003" y="22080"/>
                  </a:cubicBezTo>
                  <a:cubicBezTo>
                    <a:pt x="33125" y="22080"/>
                    <a:pt x="33244" y="22057"/>
                    <a:pt x="33344" y="22007"/>
                  </a:cubicBezTo>
                  <a:cubicBezTo>
                    <a:pt x="33679" y="21946"/>
                    <a:pt x="33983" y="21855"/>
                    <a:pt x="34287" y="21734"/>
                  </a:cubicBezTo>
                  <a:cubicBezTo>
                    <a:pt x="34378" y="21703"/>
                    <a:pt x="34439" y="21642"/>
                    <a:pt x="34530" y="21551"/>
                  </a:cubicBezTo>
                  <a:cubicBezTo>
                    <a:pt x="34591" y="21521"/>
                    <a:pt x="34621" y="21460"/>
                    <a:pt x="34682" y="21399"/>
                  </a:cubicBezTo>
                  <a:cubicBezTo>
                    <a:pt x="34955" y="21126"/>
                    <a:pt x="35290" y="20883"/>
                    <a:pt x="35563" y="20609"/>
                  </a:cubicBezTo>
                  <a:cubicBezTo>
                    <a:pt x="35685" y="20457"/>
                    <a:pt x="35837" y="20305"/>
                    <a:pt x="35989" y="20184"/>
                  </a:cubicBezTo>
                  <a:cubicBezTo>
                    <a:pt x="36171" y="19971"/>
                    <a:pt x="36414" y="19819"/>
                    <a:pt x="36688" y="19758"/>
                  </a:cubicBezTo>
                  <a:cubicBezTo>
                    <a:pt x="36901" y="19758"/>
                    <a:pt x="37113" y="19788"/>
                    <a:pt x="37326" y="19849"/>
                  </a:cubicBezTo>
                  <a:cubicBezTo>
                    <a:pt x="37417" y="19864"/>
                    <a:pt x="37509" y="19864"/>
                    <a:pt x="37600" y="19864"/>
                  </a:cubicBezTo>
                  <a:cubicBezTo>
                    <a:pt x="37691" y="19864"/>
                    <a:pt x="37782" y="19864"/>
                    <a:pt x="37873" y="19880"/>
                  </a:cubicBezTo>
                  <a:cubicBezTo>
                    <a:pt x="38117" y="19940"/>
                    <a:pt x="38360" y="19971"/>
                    <a:pt x="38603" y="20001"/>
                  </a:cubicBezTo>
                  <a:cubicBezTo>
                    <a:pt x="38664" y="19986"/>
                    <a:pt x="38732" y="19978"/>
                    <a:pt x="38800" y="19978"/>
                  </a:cubicBezTo>
                  <a:cubicBezTo>
                    <a:pt x="38869" y="19978"/>
                    <a:pt x="38937" y="19986"/>
                    <a:pt x="38998" y="20001"/>
                  </a:cubicBezTo>
                  <a:cubicBezTo>
                    <a:pt x="39089" y="20032"/>
                    <a:pt x="39120" y="20123"/>
                    <a:pt x="39180" y="20153"/>
                  </a:cubicBezTo>
                  <a:cubicBezTo>
                    <a:pt x="39247" y="20175"/>
                    <a:pt x="39397" y="20247"/>
                    <a:pt x="39520" y="20247"/>
                  </a:cubicBezTo>
                  <a:cubicBezTo>
                    <a:pt x="39564" y="20247"/>
                    <a:pt x="39604" y="20238"/>
                    <a:pt x="39636" y="20214"/>
                  </a:cubicBezTo>
                  <a:cubicBezTo>
                    <a:pt x="39758" y="20123"/>
                    <a:pt x="39788" y="19880"/>
                    <a:pt x="39910" y="19758"/>
                  </a:cubicBezTo>
                  <a:cubicBezTo>
                    <a:pt x="40153" y="19515"/>
                    <a:pt x="40609" y="19454"/>
                    <a:pt x="40913" y="19211"/>
                  </a:cubicBezTo>
                  <a:cubicBezTo>
                    <a:pt x="41217" y="18998"/>
                    <a:pt x="41551" y="18937"/>
                    <a:pt x="41703" y="18694"/>
                  </a:cubicBezTo>
                  <a:cubicBezTo>
                    <a:pt x="41977" y="18238"/>
                    <a:pt x="41825" y="17691"/>
                    <a:pt x="42068" y="17266"/>
                  </a:cubicBezTo>
                  <a:cubicBezTo>
                    <a:pt x="42433" y="16718"/>
                    <a:pt x="42858" y="16262"/>
                    <a:pt x="43345" y="15837"/>
                  </a:cubicBezTo>
                  <a:cubicBezTo>
                    <a:pt x="43770" y="15381"/>
                    <a:pt x="44013" y="14864"/>
                    <a:pt x="44408" y="14378"/>
                  </a:cubicBezTo>
                  <a:cubicBezTo>
                    <a:pt x="44591" y="14135"/>
                    <a:pt x="44804" y="13952"/>
                    <a:pt x="45077" y="13800"/>
                  </a:cubicBezTo>
                  <a:cubicBezTo>
                    <a:pt x="45229" y="13740"/>
                    <a:pt x="45381" y="13648"/>
                    <a:pt x="45472" y="13527"/>
                  </a:cubicBezTo>
                  <a:cubicBezTo>
                    <a:pt x="45563" y="13405"/>
                    <a:pt x="45655" y="13162"/>
                    <a:pt x="45776" y="13101"/>
                  </a:cubicBezTo>
                  <a:cubicBezTo>
                    <a:pt x="45852" y="13071"/>
                    <a:pt x="45928" y="13071"/>
                    <a:pt x="46008" y="13071"/>
                  </a:cubicBezTo>
                  <a:cubicBezTo>
                    <a:pt x="46088" y="13071"/>
                    <a:pt x="46171" y="13071"/>
                    <a:pt x="46263" y="13041"/>
                  </a:cubicBezTo>
                  <a:cubicBezTo>
                    <a:pt x="46627" y="12828"/>
                    <a:pt x="46840" y="12311"/>
                    <a:pt x="47266" y="12189"/>
                  </a:cubicBezTo>
                  <a:cubicBezTo>
                    <a:pt x="47509" y="12098"/>
                    <a:pt x="47600" y="12189"/>
                    <a:pt x="47843" y="12037"/>
                  </a:cubicBezTo>
                  <a:cubicBezTo>
                    <a:pt x="48117" y="11794"/>
                    <a:pt x="48390" y="11521"/>
                    <a:pt x="48633" y="11278"/>
                  </a:cubicBezTo>
                  <a:cubicBezTo>
                    <a:pt x="48968" y="10974"/>
                    <a:pt x="49211" y="10913"/>
                    <a:pt x="49393" y="10518"/>
                  </a:cubicBezTo>
                  <a:cubicBezTo>
                    <a:pt x="49910" y="9363"/>
                    <a:pt x="49667" y="8177"/>
                    <a:pt x="49667" y="6931"/>
                  </a:cubicBezTo>
                  <a:lnTo>
                    <a:pt x="49637" y="1429"/>
                  </a:lnTo>
                  <a:lnTo>
                    <a:pt x="4963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80"/>
            <p:cNvSpPr/>
            <p:nvPr/>
          </p:nvSpPr>
          <p:spPr>
            <a:xfrm rot="16200000">
              <a:off x="1330192" y="2999812"/>
              <a:ext cx="952664" cy="928219"/>
            </a:xfrm>
            <a:custGeom>
              <a:avLst/>
              <a:gdLst/>
              <a:ahLst/>
              <a:cxnLst/>
              <a:rect l="l" t="t" r="r" b="b"/>
              <a:pathLst>
                <a:path w="49728" h="48452" extrusionOk="0">
                  <a:moveTo>
                    <a:pt x="48573" y="1"/>
                  </a:moveTo>
                  <a:lnTo>
                    <a:pt x="48360" y="1916"/>
                  </a:lnTo>
                  <a:cubicBezTo>
                    <a:pt x="48725" y="2098"/>
                    <a:pt x="49211" y="2432"/>
                    <a:pt x="49211" y="2858"/>
                  </a:cubicBezTo>
                  <a:cubicBezTo>
                    <a:pt x="49211" y="3587"/>
                    <a:pt x="48664" y="3952"/>
                    <a:pt x="48113" y="3952"/>
                  </a:cubicBezTo>
                  <a:cubicBezTo>
                    <a:pt x="47562" y="3952"/>
                    <a:pt x="47007" y="3587"/>
                    <a:pt x="46992" y="2858"/>
                  </a:cubicBezTo>
                  <a:cubicBezTo>
                    <a:pt x="46992" y="2432"/>
                    <a:pt x="47661" y="2098"/>
                    <a:pt x="48026" y="1885"/>
                  </a:cubicBezTo>
                  <a:lnTo>
                    <a:pt x="47752" y="31"/>
                  </a:lnTo>
                  <a:lnTo>
                    <a:pt x="44165" y="396"/>
                  </a:lnTo>
                  <a:lnTo>
                    <a:pt x="44348" y="1825"/>
                  </a:lnTo>
                  <a:cubicBezTo>
                    <a:pt x="44712" y="2007"/>
                    <a:pt x="45199" y="2402"/>
                    <a:pt x="45199" y="2828"/>
                  </a:cubicBezTo>
                  <a:cubicBezTo>
                    <a:pt x="45199" y="3436"/>
                    <a:pt x="44712" y="3922"/>
                    <a:pt x="44104" y="3922"/>
                  </a:cubicBezTo>
                  <a:cubicBezTo>
                    <a:pt x="43953" y="3922"/>
                    <a:pt x="43801" y="3891"/>
                    <a:pt x="43649" y="3800"/>
                  </a:cubicBezTo>
                  <a:cubicBezTo>
                    <a:pt x="42585" y="3132"/>
                    <a:pt x="43041" y="2159"/>
                    <a:pt x="43649" y="1855"/>
                  </a:cubicBezTo>
                  <a:lnTo>
                    <a:pt x="43649" y="183"/>
                  </a:lnTo>
                  <a:lnTo>
                    <a:pt x="40609" y="396"/>
                  </a:lnTo>
                  <a:lnTo>
                    <a:pt x="40579" y="1855"/>
                  </a:lnTo>
                  <a:cubicBezTo>
                    <a:pt x="40943" y="2037"/>
                    <a:pt x="41186" y="2402"/>
                    <a:pt x="41217" y="2828"/>
                  </a:cubicBezTo>
                  <a:cubicBezTo>
                    <a:pt x="41262" y="3603"/>
                    <a:pt x="40685" y="3990"/>
                    <a:pt x="40111" y="3990"/>
                  </a:cubicBezTo>
                  <a:cubicBezTo>
                    <a:pt x="39538" y="3990"/>
                    <a:pt x="38968" y="3603"/>
                    <a:pt x="39028" y="2828"/>
                  </a:cubicBezTo>
                  <a:cubicBezTo>
                    <a:pt x="39028" y="2402"/>
                    <a:pt x="39636" y="2007"/>
                    <a:pt x="39971" y="1825"/>
                  </a:cubicBezTo>
                  <a:lnTo>
                    <a:pt x="39576" y="396"/>
                  </a:lnTo>
                  <a:lnTo>
                    <a:pt x="36110" y="305"/>
                  </a:lnTo>
                  <a:lnTo>
                    <a:pt x="36232" y="1916"/>
                  </a:lnTo>
                  <a:cubicBezTo>
                    <a:pt x="36566" y="2098"/>
                    <a:pt x="37205" y="2402"/>
                    <a:pt x="37205" y="2828"/>
                  </a:cubicBezTo>
                  <a:cubicBezTo>
                    <a:pt x="37250" y="3603"/>
                    <a:pt x="36680" y="3990"/>
                    <a:pt x="36110" y="3990"/>
                  </a:cubicBezTo>
                  <a:cubicBezTo>
                    <a:pt x="35540" y="3990"/>
                    <a:pt x="34971" y="3603"/>
                    <a:pt x="35016" y="2828"/>
                  </a:cubicBezTo>
                  <a:cubicBezTo>
                    <a:pt x="35077" y="2341"/>
                    <a:pt x="35351" y="1916"/>
                    <a:pt x="35776" y="1673"/>
                  </a:cubicBezTo>
                  <a:lnTo>
                    <a:pt x="35594" y="396"/>
                  </a:lnTo>
                  <a:lnTo>
                    <a:pt x="32281" y="214"/>
                  </a:lnTo>
                  <a:lnTo>
                    <a:pt x="32341" y="1977"/>
                  </a:lnTo>
                  <a:cubicBezTo>
                    <a:pt x="32676" y="2159"/>
                    <a:pt x="33192" y="1977"/>
                    <a:pt x="33192" y="2706"/>
                  </a:cubicBezTo>
                  <a:cubicBezTo>
                    <a:pt x="33253" y="3253"/>
                    <a:pt x="32888" y="3770"/>
                    <a:pt x="32341" y="3891"/>
                  </a:cubicBezTo>
                  <a:cubicBezTo>
                    <a:pt x="32258" y="3909"/>
                    <a:pt x="32176" y="3918"/>
                    <a:pt x="32096" y="3918"/>
                  </a:cubicBezTo>
                  <a:cubicBezTo>
                    <a:pt x="31500" y="3918"/>
                    <a:pt x="31004" y="3444"/>
                    <a:pt x="31004" y="2828"/>
                  </a:cubicBezTo>
                  <a:cubicBezTo>
                    <a:pt x="31004" y="2402"/>
                    <a:pt x="31581" y="2037"/>
                    <a:pt x="31946" y="1855"/>
                  </a:cubicBezTo>
                  <a:lnTo>
                    <a:pt x="31946" y="396"/>
                  </a:lnTo>
                  <a:lnTo>
                    <a:pt x="28147" y="487"/>
                  </a:lnTo>
                  <a:lnTo>
                    <a:pt x="28147" y="2068"/>
                  </a:lnTo>
                  <a:cubicBezTo>
                    <a:pt x="28694" y="2372"/>
                    <a:pt x="30062" y="2584"/>
                    <a:pt x="28420" y="3831"/>
                  </a:cubicBezTo>
                  <a:cubicBezTo>
                    <a:pt x="28329" y="3891"/>
                    <a:pt x="28208" y="3922"/>
                    <a:pt x="28116" y="3922"/>
                  </a:cubicBezTo>
                  <a:cubicBezTo>
                    <a:pt x="27508" y="3922"/>
                    <a:pt x="26992" y="3436"/>
                    <a:pt x="26992" y="2828"/>
                  </a:cubicBezTo>
                  <a:cubicBezTo>
                    <a:pt x="26992" y="2402"/>
                    <a:pt x="27478" y="2037"/>
                    <a:pt x="27812" y="1855"/>
                  </a:cubicBezTo>
                  <a:lnTo>
                    <a:pt x="27812" y="396"/>
                  </a:lnTo>
                  <a:lnTo>
                    <a:pt x="24104" y="396"/>
                  </a:lnTo>
                  <a:lnTo>
                    <a:pt x="24135" y="1794"/>
                  </a:lnTo>
                  <a:cubicBezTo>
                    <a:pt x="24469" y="1977"/>
                    <a:pt x="25198" y="2402"/>
                    <a:pt x="25198" y="2828"/>
                  </a:cubicBezTo>
                  <a:cubicBezTo>
                    <a:pt x="25244" y="3603"/>
                    <a:pt x="24674" y="3990"/>
                    <a:pt x="24104" y="3990"/>
                  </a:cubicBezTo>
                  <a:cubicBezTo>
                    <a:pt x="23534" y="3990"/>
                    <a:pt x="22964" y="3603"/>
                    <a:pt x="23010" y="2828"/>
                  </a:cubicBezTo>
                  <a:cubicBezTo>
                    <a:pt x="23071" y="2372"/>
                    <a:pt x="23375" y="2007"/>
                    <a:pt x="23770" y="1825"/>
                  </a:cubicBezTo>
                  <a:lnTo>
                    <a:pt x="23618" y="396"/>
                  </a:lnTo>
                  <a:lnTo>
                    <a:pt x="20639" y="396"/>
                  </a:lnTo>
                  <a:lnTo>
                    <a:pt x="20457" y="1855"/>
                  </a:lnTo>
                  <a:cubicBezTo>
                    <a:pt x="21095" y="2189"/>
                    <a:pt x="21946" y="3071"/>
                    <a:pt x="20153" y="3922"/>
                  </a:cubicBezTo>
                  <a:lnTo>
                    <a:pt x="20122" y="3922"/>
                  </a:lnTo>
                  <a:cubicBezTo>
                    <a:pt x="19514" y="3922"/>
                    <a:pt x="19028" y="3405"/>
                    <a:pt x="19028" y="2828"/>
                  </a:cubicBezTo>
                  <a:cubicBezTo>
                    <a:pt x="19028" y="2402"/>
                    <a:pt x="19788" y="1946"/>
                    <a:pt x="20153" y="1764"/>
                  </a:cubicBezTo>
                  <a:lnTo>
                    <a:pt x="20274" y="396"/>
                  </a:lnTo>
                  <a:lnTo>
                    <a:pt x="16657" y="396"/>
                  </a:lnTo>
                  <a:lnTo>
                    <a:pt x="16444" y="1825"/>
                  </a:lnTo>
                  <a:cubicBezTo>
                    <a:pt x="16779" y="2037"/>
                    <a:pt x="17235" y="2402"/>
                    <a:pt x="17235" y="2828"/>
                  </a:cubicBezTo>
                  <a:cubicBezTo>
                    <a:pt x="17235" y="3557"/>
                    <a:pt x="16688" y="3922"/>
                    <a:pt x="16140" y="3922"/>
                  </a:cubicBezTo>
                  <a:cubicBezTo>
                    <a:pt x="15593" y="3922"/>
                    <a:pt x="15046" y="3557"/>
                    <a:pt x="15046" y="2828"/>
                  </a:cubicBezTo>
                  <a:cubicBezTo>
                    <a:pt x="15046" y="2402"/>
                    <a:pt x="15533" y="2007"/>
                    <a:pt x="15867" y="1825"/>
                  </a:cubicBezTo>
                  <a:lnTo>
                    <a:pt x="15958" y="366"/>
                  </a:lnTo>
                  <a:lnTo>
                    <a:pt x="12128" y="335"/>
                  </a:lnTo>
                  <a:lnTo>
                    <a:pt x="12615" y="1916"/>
                  </a:lnTo>
                  <a:cubicBezTo>
                    <a:pt x="13222" y="2159"/>
                    <a:pt x="13435" y="2888"/>
                    <a:pt x="13070" y="3436"/>
                  </a:cubicBezTo>
                  <a:cubicBezTo>
                    <a:pt x="12888" y="3739"/>
                    <a:pt x="12584" y="3952"/>
                    <a:pt x="12219" y="3983"/>
                  </a:cubicBezTo>
                  <a:cubicBezTo>
                    <a:pt x="12200" y="3984"/>
                    <a:pt x="12182" y="3984"/>
                    <a:pt x="12163" y="3984"/>
                  </a:cubicBezTo>
                  <a:cubicBezTo>
                    <a:pt x="11551" y="3984"/>
                    <a:pt x="11064" y="3508"/>
                    <a:pt x="11064" y="2888"/>
                  </a:cubicBezTo>
                  <a:cubicBezTo>
                    <a:pt x="11064" y="2463"/>
                    <a:pt x="11672" y="2128"/>
                    <a:pt x="12037" y="1946"/>
                  </a:cubicBezTo>
                  <a:lnTo>
                    <a:pt x="11611" y="426"/>
                  </a:lnTo>
                  <a:lnTo>
                    <a:pt x="8420" y="518"/>
                  </a:lnTo>
                  <a:lnTo>
                    <a:pt x="8420" y="1855"/>
                  </a:lnTo>
                  <a:cubicBezTo>
                    <a:pt x="8754" y="2037"/>
                    <a:pt x="9271" y="2493"/>
                    <a:pt x="9271" y="2919"/>
                  </a:cubicBezTo>
                  <a:cubicBezTo>
                    <a:pt x="9271" y="3538"/>
                    <a:pt x="8785" y="4014"/>
                    <a:pt x="8173" y="4014"/>
                  </a:cubicBezTo>
                  <a:cubicBezTo>
                    <a:pt x="8154" y="4014"/>
                    <a:pt x="8135" y="4014"/>
                    <a:pt x="8116" y="4013"/>
                  </a:cubicBezTo>
                  <a:cubicBezTo>
                    <a:pt x="7630" y="3952"/>
                    <a:pt x="7265" y="3618"/>
                    <a:pt x="7143" y="3162"/>
                  </a:cubicBezTo>
                  <a:cubicBezTo>
                    <a:pt x="6961" y="2554"/>
                    <a:pt x="7417" y="2311"/>
                    <a:pt x="7812" y="2098"/>
                  </a:cubicBezTo>
                  <a:lnTo>
                    <a:pt x="7994" y="487"/>
                  </a:lnTo>
                  <a:lnTo>
                    <a:pt x="4529" y="487"/>
                  </a:lnTo>
                  <a:lnTo>
                    <a:pt x="4499" y="1946"/>
                  </a:lnTo>
                  <a:cubicBezTo>
                    <a:pt x="4833" y="2128"/>
                    <a:pt x="5259" y="2493"/>
                    <a:pt x="5259" y="2919"/>
                  </a:cubicBezTo>
                  <a:cubicBezTo>
                    <a:pt x="5259" y="3527"/>
                    <a:pt x="4772" y="4013"/>
                    <a:pt x="4165" y="4013"/>
                  </a:cubicBezTo>
                  <a:cubicBezTo>
                    <a:pt x="4104" y="4013"/>
                    <a:pt x="4043" y="3983"/>
                    <a:pt x="3982" y="3952"/>
                  </a:cubicBezTo>
                  <a:cubicBezTo>
                    <a:pt x="2341" y="3040"/>
                    <a:pt x="3253" y="2311"/>
                    <a:pt x="3861" y="1977"/>
                  </a:cubicBezTo>
                  <a:lnTo>
                    <a:pt x="3830" y="457"/>
                  </a:lnTo>
                  <a:lnTo>
                    <a:pt x="183" y="852"/>
                  </a:lnTo>
                  <a:lnTo>
                    <a:pt x="639" y="2280"/>
                  </a:lnTo>
                  <a:cubicBezTo>
                    <a:pt x="1034" y="2463"/>
                    <a:pt x="1277" y="2493"/>
                    <a:pt x="1247" y="2949"/>
                  </a:cubicBezTo>
                  <a:cubicBezTo>
                    <a:pt x="1247" y="3375"/>
                    <a:pt x="973" y="3739"/>
                    <a:pt x="608" y="3922"/>
                  </a:cubicBezTo>
                  <a:cubicBezTo>
                    <a:pt x="452" y="3966"/>
                    <a:pt x="313" y="3995"/>
                    <a:pt x="166" y="3995"/>
                  </a:cubicBezTo>
                  <a:cubicBezTo>
                    <a:pt x="112" y="3995"/>
                    <a:pt x="57" y="3991"/>
                    <a:pt x="0" y="3983"/>
                  </a:cubicBezTo>
                  <a:lnTo>
                    <a:pt x="0" y="31916"/>
                  </a:lnTo>
                  <a:lnTo>
                    <a:pt x="0" y="33254"/>
                  </a:lnTo>
                  <a:cubicBezTo>
                    <a:pt x="0" y="33466"/>
                    <a:pt x="61" y="33649"/>
                    <a:pt x="61" y="33861"/>
                  </a:cubicBezTo>
                  <a:cubicBezTo>
                    <a:pt x="61" y="34165"/>
                    <a:pt x="0" y="34469"/>
                    <a:pt x="0" y="34773"/>
                  </a:cubicBezTo>
                  <a:cubicBezTo>
                    <a:pt x="0" y="35108"/>
                    <a:pt x="61" y="35108"/>
                    <a:pt x="304" y="35199"/>
                  </a:cubicBezTo>
                  <a:cubicBezTo>
                    <a:pt x="517" y="35290"/>
                    <a:pt x="426" y="35351"/>
                    <a:pt x="547" y="35503"/>
                  </a:cubicBezTo>
                  <a:cubicBezTo>
                    <a:pt x="639" y="35655"/>
                    <a:pt x="851" y="35807"/>
                    <a:pt x="973" y="35959"/>
                  </a:cubicBezTo>
                  <a:cubicBezTo>
                    <a:pt x="1155" y="36263"/>
                    <a:pt x="1307" y="36567"/>
                    <a:pt x="1490" y="36840"/>
                  </a:cubicBezTo>
                  <a:cubicBezTo>
                    <a:pt x="1611" y="37053"/>
                    <a:pt x="1824" y="37175"/>
                    <a:pt x="2037" y="37235"/>
                  </a:cubicBezTo>
                  <a:cubicBezTo>
                    <a:pt x="2462" y="37387"/>
                    <a:pt x="2219" y="37661"/>
                    <a:pt x="2250" y="37995"/>
                  </a:cubicBezTo>
                  <a:cubicBezTo>
                    <a:pt x="2250" y="38178"/>
                    <a:pt x="2371" y="38330"/>
                    <a:pt x="2554" y="38360"/>
                  </a:cubicBezTo>
                  <a:cubicBezTo>
                    <a:pt x="2578" y="38366"/>
                    <a:pt x="2604" y="38369"/>
                    <a:pt x="2630" y="38369"/>
                  </a:cubicBezTo>
                  <a:cubicBezTo>
                    <a:pt x="2821" y="38369"/>
                    <a:pt x="3042" y="38220"/>
                    <a:pt x="3253" y="38220"/>
                  </a:cubicBezTo>
                  <a:cubicBezTo>
                    <a:pt x="3294" y="38220"/>
                    <a:pt x="3335" y="38225"/>
                    <a:pt x="3374" y="38238"/>
                  </a:cubicBezTo>
                  <a:cubicBezTo>
                    <a:pt x="3648" y="38360"/>
                    <a:pt x="3891" y="38907"/>
                    <a:pt x="4013" y="39181"/>
                  </a:cubicBezTo>
                  <a:cubicBezTo>
                    <a:pt x="4134" y="39363"/>
                    <a:pt x="4073" y="39576"/>
                    <a:pt x="4195" y="39758"/>
                  </a:cubicBezTo>
                  <a:cubicBezTo>
                    <a:pt x="4256" y="39789"/>
                    <a:pt x="4317" y="39849"/>
                    <a:pt x="4347" y="39941"/>
                  </a:cubicBezTo>
                  <a:cubicBezTo>
                    <a:pt x="4408" y="40062"/>
                    <a:pt x="4438" y="40214"/>
                    <a:pt x="4438" y="40366"/>
                  </a:cubicBezTo>
                  <a:cubicBezTo>
                    <a:pt x="4529" y="40549"/>
                    <a:pt x="4681" y="40549"/>
                    <a:pt x="4833" y="40670"/>
                  </a:cubicBezTo>
                  <a:cubicBezTo>
                    <a:pt x="5046" y="40944"/>
                    <a:pt x="4924" y="41248"/>
                    <a:pt x="5289" y="41430"/>
                  </a:cubicBezTo>
                  <a:cubicBezTo>
                    <a:pt x="5684" y="41582"/>
                    <a:pt x="5836" y="41673"/>
                    <a:pt x="5927" y="42068"/>
                  </a:cubicBezTo>
                  <a:cubicBezTo>
                    <a:pt x="5927" y="42251"/>
                    <a:pt x="5958" y="42403"/>
                    <a:pt x="6079" y="42555"/>
                  </a:cubicBezTo>
                  <a:cubicBezTo>
                    <a:pt x="6201" y="42615"/>
                    <a:pt x="6323" y="42615"/>
                    <a:pt x="6444" y="42615"/>
                  </a:cubicBezTo>
                  <a:cubicBezTo>
                    <a:pt x="6573" y="42594"/>
                    <a:pt x="6699" y="42584"/>
                    <a:pt x="6822" y="42584"/>
                  </a:cubicBezTo>
                  <a:cubicBezTo>
                    <a:pt x="7046" y="42584"/>
                    <a:pt x="7262" y="42617"/>
                    <a:pt x="7478" y="42676"/>
                  </a:cubicBezTo>
                  <a:cubicBezTo>
                    <a:pt x="7964" y="42889"/>
                    <a:pt x="8390" y="43193"/>
                    <a:pt x="8754" y="43527"/>
                  </a:cubicBezTo>
                  <a:cubicBezTo>
                    <a:pt x="9210" y="43801"/>
                    <a:pt x="9545" y="44226"/>
                    <a:pt x="9697" y="44713"/>
                  </a:cubicBezTo>
                  <a:cubicBezTo>
                    <a:pt x="9788" y="45017"/>
                    <a:pt x="9757" y="45351"/>
                    <a:pt x="9818" y="45685"/>
                  </a:cubicBezTo>
                  <a:cubicBezTo>
                    <a:pt x="9866" y="45797"/>
                    <a:pt x="9905" y="45841"/>
                    <a:pt x="9962" y="45841"/>
                  </a:cubicBezTo>
                  <a:cubicBezTo>
                    <a:pt x="10014" y="45841"/>
                    <a:pt x="10081" y="45804"/>
                    <a:pt x="10183" y="45746"/>
                  </a:cubicBezTo>
                  <a:cubicBezTo>
                    <a:pt x="10730" y="45351"/>
                    <a:pt x="11247" y="44925"/>
                    <a:pt x="11703" y="44439"/>
                  </a:cubicBezTo>
                  <a:cubicBezTo>
                    <a:pt x="11840" y="44302"/>
                    <a:pt x="11863" y="44266"/>
                    <a:pt x="11928" y="44266"/>
                  </a:cubicBezTo>
                  <a:cubicBezTo>
                    <a:pt x="11964" y="44266"/>
                    <a:pt x="12012" y="44276"/>
                    <a:pt x="12098" y="44287"/>
                  </a:cubicBezTo>
                  <a:cubicBezTo>
                    <a:pt x="12311" y="44348"/>
                    <a:pt x="12554" y="44409"/>
                    <a:pt x="12767" y="44500"/>
                  </a:cubicBezTo>
                  <a:cubicBezTo>
                    <a:pt x="13131" y="44743"/>
                    <a:pt x="13526" y="44865"/>
                    <a:pt x="13952" y="44895"/>
                  </a:cubicBezTo>
                  <a:cubicBezTo>
                    <a:pt x="14041" y="44886"/>
                    <a:pt x="14127" y="44882"/>
                    <a:pt x="14212" y="44882"/>
                  </a:cubicBezTo>
                  <a:cubicBezTo>
                    <a:pt x="14416" y="44882"/>
                    <a:pt x="14610" y="44904"/>
                    <a:pt x="14803" y="44925"/>
                  </a:cubicBezTo>
                  <a:cubicBezTo>
                    <a:pt x="14925" y="44956"/>
                    <a:pt x="15046" y="44986"/>
                    <a:pt x="15137" y="45017"/>
                  </a:cubicBezTo>
                  <a:cubicBezTo>
                    <a:pt x="15198" y="45108"/>
                    <a:pt x="15229" y="45169"/>
                    <a:pt x="15289" y="45260"/>
                  </a:cubicBezTo>
                  <a:cubicBezTo>
                    <a:pt x="15411" y="45321"/>
                    <a:pt x="15533" y="45412"/>
                    <a:pt x="15685" y="45442"/>
                  </a:cubicBezTo>
                  <a:cubicBezTo>
                    <a:pt x="16049" y="45655"/>
                    <a:pt x="16384" y="45929"/>
                    <a:pt x="16718" y="46232"/>
                  </a:cubicBezTo>
                  <a:cubicBezTo>
                    <a:pt x="16900" y="46384"/>
                    <a:pt x="16992" y="46597"/>
                    <a:pt x="17204" y="46780"/>
                  </a:cubicBezTo>
                  <a:cubicBezTo>
                    <a:pt x="17660" y="46354"/>
                    <a:pt x="17143" y="45381"/>
                    <a:pt x="17751" y="45047"/>
                  </a:cubicBezTo>
                  <a:cubicBezTo>
                    <a:pt x="17843" y="45001"/>
                    <a:pt x="17949" y="44979"/>
                    <a:pt x="18059" y="44979"/>
                  </a:cubicBezTo>
                  <a:cubicBezTo>
                    <a:pt x="18169" y="44979"/>
                    <a:pt x="18283" y="45001"/>
                    <a:pt x="18390" y="45047"/>
                  </a:cubicBezTo>
                  <a:cubicBezTo>
                    <a:pt x="18724" y="45077"/>
                    <a:pt x="18937" y="45381"/>
                    <a:pt x="19210" y="45564"/>
                  </a:cubicBezTo>
                  <a:cubicBezTo>
                    <a:pt x="19423" y="45716"/>
                    <a:pt x="19697" y="45807"/>
                    <a:pt x="19970" y="45868"/>
                  </a:cubicBezTo>
                  <a:cubicBezTo>
                    <a:pt x="20002" y="45863"/>
                    <a:pt x="20033" y="45860"/>
                    <a:pt x="20064" y="45860"/>
                  </a:cubicBezTo>
                  <a:cubicBezTo>
                    <a:pt x="20215" y="45860"/>
                    <a:pt x="20366" y="45919"/>
                    <a:pt x="20517" y="46020"/>
                  </a:cubicBezTo>
                  <a:cubicBezTo>
                    <a:pt x="20639" y="46111"/>
                    <a:pt x="20669" y="46293"/>
                    <a:pt x="20791" y="46415"/>
                  </a:cubicBezTo>
                  <a:cubicBezTo>
                    <a:pt x="20943" y="46536"/>
                    <a:pt x="21125" y="46506"/>
                    <a:pt x="21308" y="46628"/>
                  </a:cubicBezTo>
                  <a:cubicBezTo>
                    <a:pt x="21551" y="46780"/>
                    <a:pt x="21612" y="47144"/>
                    <a:pt x="21794" y="47327"/>
                  </a:cubicBezTo>
                  <a:cubicBezTo>
                    <a:pt x="22007" y="47509"/>
                    <a:pt x="22280" y="47631"/>
                    <a:pt x="22554" y="47722"/>
                  </a:cubicBezTo>
                  <a:cubicBezTo>
                    <a:pt x="22767" y="47813"/>
                    <a:pt x="23010" y="47935"/>
                    <a:pt x="23192" y="48117"/>
                  </a:cubicBezTo>
                  <a:cubicBezTo>
                    <a:pt x="23314" y="48208"/>
                    <a:pt x="23344" y="48330"/>
                    <a:pt x="23466" y="48451"/>
                  </a:cubicBezTo>
                  <a:cubicBezTo>
                    <a:pt x="23618" y="48451"/>
                    <a:pt x="23709" y="48117"/>
                    <a:pt x="23770" y="47995"/>
                  </a:cubicBezTo>
                  <a:cubicBezTo>
                    <a:pt x="23891" y="47631"/>
                    <a:pt x="24074" y="47266"/>
                    <a:pt x="24286" y="46962"/>
                  </a:cubicBezTo>
                  <a:cubicBezTo>
                    <a:pt x="24347" y="46871"/>
                    <a:pt x="24438" y="46810"/>
                    <a:pt x="24499" y="46749"/>
                  </a:cubicBezTo>
                  <a:cubicBezTo>
                    <a:pt x="24530" y="46658"/>
                    <a:pt x="24590" y="46567"/>
                    <a:pt x="24651" y="46476"/>
                  </a:cubicBezTo>
                  <a:cubicBezTo>
                    <a:pt x="24834" y="46293"/>
                    <a:pt x="25077" y="46141"/>
                    <a:pt x="25350" y="46081"/>
                  </a:cubicBezTo>
                  <a:cubicBezTo>
                    <a:pt x="25897" y="45868"/>
                    <a:pt x="26141" y="45321"/>
                    <a:pt x="26384" y="44834"/>
                  </a:cubicBezTo>
                  <a:cubicBezTo>
                    <a:pt x="26445" y="44652"/>
                    <a:pt x="26566" y="44500"/>
                    <a:pt x="26749" y="44409"/>
                  </a:cubicBezTo>
                  <a:cubicBezTo>
                    <a:pt x="26794" y="44394"/>
                    <a:pt x="26855" y="44394"/>
                    <a:pt x="26916" y="44394"/>
                  </a:cubicBezTo>
                  <a:cubicBezTo>
                    <a:pt x="26977" y="44394"/>
                    <a:pt x="27037" y="44394"/>
                    <a:pt x="27083" y="44378"/>
                  </a:cubicBezTo>
                  <a:cubicBezTo>
                    <a:pt x="27417" y="44226"/>
                    <a:pt x="27691" y="44014"/>
                    <a:pt x="27934" y="43770"/>
                  </a:cubicBezTo>
                  <a:cubicBezTo>
                    <a:pt x="28025" y="43618"/>
                    <a:pt x="28147" y="43497"/>
                    <a:pt x="28299" y="43375"/>
                  </a:cubicBezTo>
                  <a:cubicBezTo>
                    <a:pt x="28329" y="43360"/>
                    <a:pt x="28360" y="43360"/>
                    <a:pt x="28386" y="43360"/>
                  </a:cubicBezTo>
                  <a:cubicBezTo>
                    <a:pt x="28413" y="43360"/>
                    <a:pt x="28436" y="43360"/>
                    <a:pt x="28451" y="43345"/>
                  </a:cubicBezTo>
                  <a:cubicBezTo>
                    <a:pt x="28572" y="43254"/>
                    <a:pt x="28633" y="43132"/>
                    <a:pt x="28633" y="42980"/>
                  </a:cubicBezTo>
                  <a:cubicBezTo>
                    <a:pt x="28724" y="42980"/>
                    <a:pt x="28815" y="42950"/>
                    <a:pt x="28907" y="42950"/>
                  </a:cubicBezTo>
                  <a:cubicBezTo>
                    <a:pt x="28998" y="42919"/>
                    <a:pt x="29089" y="42889"/>
                    <a:pt x="29180" y="42889"/>
                  </a:cubicBezTo>
                  <a:cubicBezTo>
                    <a:pt x="29302" y="42889"/>
                    <a:pt x="29396" y="42970"/>
                    <a:pt x="29491" y="42970"/>
                  </a:cubicBezTo>
                  <a:cubicBezTo>
                    <a:pt x="29538" y="42970"/>
                    <a:pt x="29585" y="42950"/>
                    <a:pt x="29636" y="42889"/>
                  </a:cubicBezTo>
                  <a:cubicBezTo>
                    <a:pt x="29788" y="42707"/>
                    <a:pt x="29758" y="42555"/>
                    <a:pt x="29940" y="42403"/>
                  </a:cubicBezTo>
                  <a:cubicBezTo>
                    <a:pt x="30274" y="42159"/>
                    <a:pt x="30670" y="42007"/>
                    <a:pt x="31065" y="41947"/>
                  </a:cubicBezTo>
                  <a:cubicBezTo>
                    <a:pt x="31429" y="41886"/>
                    <a:pt x="31703" y="41612"/>
                    <a:pt x="32068" y="41552"/>
                  </a:cubicBezTo>
                  <a:cubicBezTo>
                    <a:pt x="32107" y="41544"/>
                    <a:pt x="32146" y="41540"/>
                    <a:pt x="32183" y="41540"/>
                  </a:cubicBezTo>
                  <a:cubicBezTo>
                    <a:pt x="32529" y="41540"/>
                    <a:pt x="32794" y="41845"/>
                    <a:pt x="33135" y="41845"/>
                  </a:cubicBezTo>
                  <a:cubicBezTo>
                    <a:pt x="33183" y="41845"/>
                    <a:pt x="33232" y="41839"/>
                    <a:pt x="33284" y="41825"/>
                  </a:cubicBezTo>
                  <a:cubicBezTo>
                    <a:pt x="33648" y="41734"/>
                    <a:pt x="33983" y="41400"/>
                    <a:pt x="34408" y="41308"/>
                  </a:cubicBezTo>
                  <a:cubicBezTo>
                    <a:pt x="34530" y="41278"/>
                    <a:pt x="34591" y="41308"/>
                    <a:pt x="34712" y="41248"/>
                  </a:cubicBezTo>
                  <a:cubicBezTo>
                    <a:pt x="34834" y="41217"/>
                    <a:pt x="34925" y="41004"/>
                    <a:pt x="35016" y="40883"/>
                  </a:cubicBezTo>
                  <a:cubicBezTo>
                    <a:pt x="35168" y="40640"/>
                    <a:pt x="35381" y="40427"/>
                    <a:pt x="35594" y="40275"/>
                  </a:cubicBezTo>
                  <a:cubicBezTo>
                    <a:pt x="35776" y="40184"/>
                    <a:pt x="36019" y="40153"/>
                    <a:pt x="36202" y="40032"/>
                  </a:cubicBezTo>
                  <a:cubicBezTo>
                    <a:pt x="36414" y="39910"/>
                    <a:pt x="36658" y="39697"/>
                    <a:pt x="36931" y="39545"/>
                  </a:cubicBezTo>
                  <a:cubicBezTo>
                    <a:pt x="37022" y="39515"/>
                    <a:pt x="37144" y="39454"/>
                    <a:pt x="37235" y="39424"/>
                  </a:cubicBezTo>
                  <a:cubicBezTo>
                    <a:pt x="37326" y="39333"/>
                    <a:pt x="37357" y="39211"/>
                    <a:pt x="37387" y="39120"/>
                  </a:cubicBezTo>
                  <a:cubicBezTo>
                    <a:pt x="37478" y="38816"/>
                    <a:pt x="37691" y="38603"/>
                    <a:pt x="37995" y="38512"/>
                  </a:cubicBezTo>
                  <a:cubicBezTo>
                    <a:pt x="38041" y="38512"/>
                    <a:pt x="38071" y="38520"/>
                    <a:pt x="38098" y="38520"/>
                  </a:cubicBezTo>
                  <a:cubicBezTo>
                    <a:pt x="38124" y="38520"/>
                    <a:pt x="38147" y="38512"/>
                    <a:pt x="38177" y="38482"/>
                  </a:cubicBezTo>
                  <a:cubicBezTo>
                    <a:pt x="38238" y="38421"/>
                    <a:pt x="38177" y="38330"/>
                    <a:pt x="38238" y="38269"/>
                  </a:cubicBezTo>
                  <a:cubicBezTo>
                    <a:pt x="38283" y="38215"/>
                    <a:pt x="38322" y="38193"/>
                    <a:pt x="38357" y="38193"/>
                  </a:cubicBezTo>
                  <a:cubicBezTo>
                    <a:pt x="38441" y="38193"/>
                    <a:pt x="38499" y="38322"/>
                    <a:pt x="38542" y="38451"/>
                  </a:cubicBezTo>
                  <a:cubicBezTo>
                    <a:pt x="38633" y="38421"/>
                    <a:pt x="38572" y="38269"/>
                    <a:pt x="38633" y="38208"/>
                  </a:cubicBezTo>
                  <a:cubicBezTo>
                    <a:pt x="38678" y="38152"/>
                    <a:pt x="38702" y="38133"/>
                    <a:pt x="38721" y="38133"/>
                  </a:cubicBezTo>
                  <a:cubicBezTo>
                    <a:pt x="38753" y="38133"/>
                    <a:pt x="38769" y="38189"/>
                    <a:pt x="38846" y="38208"/>
                  </a:cubicBezTo>
                  <a:cubicBezTo>
                    <a:pt x="38866" y="38210"/>
                    <a:pt x="38884" y="38211"/>
                    <a:pt x="38902" y="38211"/>
                  </a:cubicBezTo>
                  <a:cubicBezTo>
                    <a:pt x="39158" y="38211"/>
                    <a:pt x="39223" y="38012"/>
                    <a:pt x="39393" y="37813"/>
                  </a:cubicBezTo>
                  <a:cubicBezTo>
                    <a:pt x="39464" y="37860"/>
                    <a:pt x="39527" y="37881"/>
                    <a:pt x="39582" y="37881"/>
                  </a:cubicBezTo>
                  <a:cubicBezTo>
                    <a:pt x="39739" y="37881"/>
                    <a:pt x="39834" y="37712"/>
                    <a:pt x="39879" y="37509"/>
                  </a:cubicBezTo>
                  <a:cubicBezTo>
                    <a:pt x="39940" y="37539"/>
                    <a:pt x="39971" y="37570"/>
                    <a:pt x="40031" y="37631"/>
                  </a:cubicBezTo>
                  <a:cubicBezTo>
                    <a:pt x="40244" y="37448"/>
                    <a:pt x="40487" y="37053"/>
                    <a:pt x="40731" y="36962"/>
                  </a:cubicBezTo>
                  <a:cubicBezTo>
                    <a:pt x="40786" y="36934"/>
                    <a:pt x="40830" y="36923"/>
                    <a:pt x="40869" y="36923"/>
                  </a:cubicBezTo>
                  <a:cubicBezTo>
                    <a:pt x="40958" y="36923"/>
                    <a:pt x="41020" y="36980"/>
                    <a:pt x="41126" y="37023"/>
                  </a:cubicBezTo>
                  <a:cubicBezTo>
                    <a:pt x="41126" y="36840"/>
                    <a:pt x="41186" y="36688"/>
                    <a:pt x="41308" y="36567"/>
                  </a:cubicBezTo>
                  <a:cubicBezTo>
                    <a:pt x="41338" y="36536"/>
                    <a:pt x="41430" y="36536"/>
                    <a:pt x="41490" y="36475"/>
                  </a:cubicBezTo>
                  <a:cubicBezTo>
                    <a:pt x="41521" y="36445"/>
                    <a:pt x="41521" y="36354"/>
                    <a:pt x="41582" y="36293"/>
                  </a:cubicBezTo>
                  <a:cubicBezTo>
                    <a:pt x="41703" y="36111"/>
                    <a:pt x="41855" y="35928"/>
                    <a:pt x="42068" y="35807"/>
                  </a:cubicBezTo>
                  <a:cubicBezTo>
                    <a:pt x="42111" y="35785"/>
                    <a:pt x="42158" y="35775"/>
                    <a:pt x="42203" y="35775"/>
                  </a:cubicBezTo>
                  <a:cubicBezTo>
                    <a:pt x="42286" y="35775"/>
                    <a:pt x="42363" y="35809"/>
                    <a:pt x="42402" y="35868"/>
                  </a:cubicBezTo>
                  <a:cubicBezTo>
                    <a:pt x="42342" y="35594"/>
                    <a:pt x="42402" y="35290"/>
                    <a:pt x="42645" y="35108"/>
                  </a:cubicBezTo>
                  <a:cubicBezTo>
                    <a:pt x="42764" y="35013"/>
                    <a:pt x="42846" y="34936"/>
                    <a:pt x="42977" y="34936"/>
                  </a:cubicBezTo>
                  <a:cubicBezTo>
                    <a:pt x="43014" y="34936"/>
                    <a:pt x="43055" y="34942"/>
                    <a:pt x="43101" y="34956"/>
                  </a:cubicBezTo>
                  <a:cubicBezTo>
                    <a:pt x="43223" y="35017"/>
                    <a:pt x="43284" y="35077"/>
                    <a:pt x="43345" y="35168"/>
                  </a:cubicBezTo>
                  <a:cubicBezTo>
                    <a:pt x="43393" y="35107"/>
                    <a:pt x="43450" y="35084"/>
                    <a:pt x="43513" y="35084"/>
                  </a:cubicBezTo>
                  <a:cubicBezTo>
                    <a:pt x="43696" y="35084"/>
                    <a:pt x="43926" y="35280"/>
                    <a:pt x="44106" y="35280"/>
                  </a:cubicBezTo>
                  <a:cubicBezTo>
                    <a:pt x="44138" y="35280"/>
                    <a:pt x="44168" y="35274"/>
                    <a:pt x="44196" y="35260"/>
                  </a:cubicBezTo>
                  <a:cubicBezTo>
                    <a:pt x="44256" y="35229"/>
                    <a:pt x="44287" y="35168"/>
                    <a:pt x="44348" y="35138"/>
                  </a:cubicBezTo>
                  <a:cubicBezTo>
                    <a:pt x="44360" y="35132"/>
                    <a:pt x="44372" y="35129"/>
                    <a:pt x="44383" y="35129"/>
                  </a:cubicBezTo>
                  <a:cubicBezTo>
                    <a:pt x="44412" y="35129"/>
                    <a:pt x="44435" y="35147"/>
                    <a:pt x="44465" y="35147"/>
                  </a:cubicBezTo>
                  <a:cubicBezTo>
                    <a:pt x="44475" y="35147"/>
                    <a:pt x="44487" y="35145"/>
                    <a:pt x="44500" y="35138"/>
                  </a:cubicBezTo>
                  <a:lnTo>
                    <a:pt x="44530" y="35108"/>
                  </a:lnTo>
                  <a:cubicBezTo>
                    <a:pt x="44560" y="35077"/>
                    <a:pt x="44591" y="34956"/>
                    <a:pt x="44621" y="34895"/>
                  </a:cubicBezTo>
                  <a:cubicBezTo>
                    <a:pt x="44652" y="34865"/>
                    <a:pt x="44712" y="34834"/>
                    <a:pt x="44773" y="34773"/>
                  </a:cubicBezTo>
                  <a:cubicBezTo>
                    <a:pt x="44956" y="34682"/>
                    <a:pt x="45047" y="34561"/>
                    <a:pt x="45229" y="34469"/>
                  </a:cubicBezTo>
                  <a:cubicBezTo>
                    <a:pt x="45412" y="34409"/>
                    <a:pt x="45594" y="34317"/>
                    <a:pt x="45807" y="34226"/>
                  </a:cubicBezTo>
                  <a:cubicBezTo>
                    <a:pt x="45928" y="34135"/>
                    <a:pt x="45898" y="34013"/>
                    <a:pt x="45898" y="33861"/>
                  </a:cubicBezTo>
                  <a:cubicBezTo>
                    <a:pt x="45898" y="33791"/>
                    <a:pt x="45934" y="33502"/>
                    <a:pt x="46021" y="33502"/>
                  </a:cubicBezTo>
                  <a:cubicBezTo>
                    <a:pt x="46047" y="33502"/>
                    <a:pt x="46076" y="33526"/>
                    <a:pt x="46111" y="33588"/>
                  </a:cubicBezTo>
                  <a:cubicBezTo>
                    <a:pt x="46247" y="33475"/>
                    <a:pt x="46416" y="33361"/>
                    <a:pt x="46582" y="33361"/>
                  </a:cubicBezTo>
                  <a:cubicBezTo>
                    <a:pt x="46639" y="33361"/>
                    <a:pt x="46695" y="33375"/>
                    <a:pt x="46749" y="33406"/>
                  </a:cubicBezTo>
                  <a:cubicBezTo>
                    <a:pt x="46931" y="33527"/>
                    <a:pt x="46992" y="33801"/>
                    <a:pt x="47114" y="33922"/>
                  </a:cubicBezTo>
                  <a:cubicBezTo>
                    <a:pt x="47141" y="33976"/>
                    <a:pt x="47216" y="34079"/>
                    <a:pt x="47275" y="34079"/>
                  </a:cubicBezTo>
                  <a:cubicBezTo>
                    <a:pt x="47283" y="34079"/>
                    <a:pt x="47289" y="34078"/>
                    <a:pt x="47296" y="34074"/>
                  </a:cubicBezTo>
                  <a:cubicBezTo>
                    <a:pt x="47357" y="34013"/>
                    <a:pt x="47448" y="33953"/>
                    <a:pt x="47509" y="33861"/>
                  </a:cubicBezTo>
                  <a:cubicBezTo>
                    <a:pt x="47661" y="33649"/>
                    <a:pt x="47722" y="33375"/>
                    <a:pt x="47874" y="33193"/>
                  </a:cubicBezTo>
                  <a:cubicBezTo>
                    <a:pt x="48056" y="32980"/>
                    <a:pt x="48086" y="32494"/>
                    <a:pt x="48329" y="32342"/>
                  </a:cubicBezTo>
                  <a:cubicBezTo>
                    <a:pt x="48451" y="32251"/>
                    <a:pt x="48542" y="32281"/>
                    <a:pt x="48633" y="32190"/>
                  </a:cubicBezTo>
                  <a:cubicBezTo>
                    <a:pt x="48846" y="31977"/>
                    <a:pt x="49029" y="31734"/>
                    <a:pt x="49150" y="31460"/>
                  </a:cubicBezTo>
                  <a:cubicBezTo>
                    <a:pt x="49211" y="31369"/>
                    <a:pt x="49333" y="31308"/>
                    <a:pt x="49363" y="31187"/>
                  </a:cubicBezTo>
                  <a:cubicBezTo>
                    <a:pt x="49454" y="30913"/>
                    <a:pt x="49515" y="30609"/>
                    <a:pt x="49515" y="30305"/>
                  </a:cubicBezTo>
                  <a:cubicBezTo>
                    <a:pt x="49576" y="30032"/>
                    <a:pt x="49606" y="29728"/>
                    <a:pt x="49637" y="29454"/>
                  </a:cubicBezTo>
                  <a:cubicBezTo>
                    <a:pt x="49606" y="29363"/>
                    <a:pt x="49606" y="29241"/>
                    <a:pt x="49637" y="29150"/>
                  </a:cubicBezTo>
                  <a:cubicBezTo>
                    <a:pt x="49637" y="29120"/>
                    <a:pt x="49697" y="29120"/>
                    <a:pt x="49697" y="29089"/>
                  </a:cubicBezTo>
                  <a:cubicBezTo>
                    <a:pt x="49728" y="28937"/>
                    <a:pt x="49728" y="28755"/>
                    <a:pt x="49697" y="28603"/>
                  </a:cubicBezTo>
                  <a:lnTo>
                    <a:pt x="49637" y="25928"/>
                  </a:lnTo>
                  <a:lnTo>
                    <a:pt x="49637" y="153"/>
                  </a:lnTo>
                  <a:lnTo>
                    <a:pt x="4857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545" name="Google Shape;2545;p80"/>
          <p:cNvGrpSpPr/>
          <p:nvPr/>
        </p:nvGrpSpPr>
        <p:grpSpPr>
          <a:xfrm>
            <a:off x="3998190" y="2440131"/>
            <a:ext cx="1065947" cy="955001"/>
            <a:chOff x="3996325" y="2780773"/>
            <a:chExt cx="989370" cy="955001"/>
          </a:xfrm>
        </p:grpSpPr>
        <p:sp>
          <p:nvSpPr>
            <p:cNvPr id="2546" name="Google Shape;2546;p80"/>
            <p:cNvSpPr/>
            <p:nvPr/>
          </p:nvSpPr>
          <p:spPr>
            <a:xfrm>
              <a:off x="3996325" y="2780773"/>
              <a:ext cx="989370" cy="955001"/>
            </a:xfrm>
            <a:custGeom>
              <a:avLst/>
              <a:gdLst/>
              <a:ahLst/>
              <a:cxnLst/>
              <a:rect l="l" t="t" r="r" b="b"/>
              <a:pathLst>
                <a:path w="51644" h="49850" extrusionOk="0">
                  <a:moveTo>
                    <a:pt x="1186" y="1"/>
                  </a:moveTo>
                  <a:cubicBezTo>
                    <a:pt x="791" y="912"/>
                    <a:pt x="1" y="1520"/>
                    <a:pt x="335" y="2645"/>
                  </a:cubicBezTo>
                  <a:cubicBezTo>
                    <a:pt x="730" y="3922"/>
                    <a:pt x="2007" y="4864"/>
                    <a:pt x="1703" y="6323"/>
                  </a:cubicBezTo>
                  <a:cubicBezTo>
                    <a:pt x="1612" y="6809"/>
                    <a:pt x="1369" y="7235"/>
                    <a:pt x="1277" y="7691"/>
                  </a:cubicBezTo>
                  <a:cubicBezTo>
                    <a:pt x="1095" y="8602"/>
                    <a:pt x="1520" y="9514"/>
                    <a:pt x="1946" y="10335"/>
                  </a:cubicBezTo>
                  <a:cubicBezTo>
                    <a:pt x="2524" y="11490"/>
                    <a:pt x="3131" y="12675"/>
                    <a:pt x="3709" y="13831"/>
                  </a:cubicBezTo>
                  <a:cubicBezTo>
                    <a:pt x="4135" y="14560"/>
                    <a:pt x="4408" y="15381"/>
                    <a:pt x="4560" y="16201"/>
                  </a:cubicBezTo>
                  <a:cubicBezTo>
                    <a:pt x="4834" y="18633"/>
                    <a:pt x="2615" y="21034"/>
                    <a:pt x="3435" y="23344"/>
                  </a:cubicBezTo>
                  <a:cubicBezTo>
                    <a:pt x="2311" y="23739"/>
                    <a:pt x="1460" y="24682"/>
                    <a:pt x="1217" y="25867"/>
                  </a:cubicBezTo>
                  <a:cubicBezTo>
                    <a:pt x="1855" y="26475"/>
                    <a:pt x="1672" y="27509"/>
                    <a:pt x="1338" y="28299"/>
                  </a:cubicBezTo>
                  <a:cubicBezTo>
                    <a:pt x="1004" y="29119"/>
                    <a:pt x="487" y="29910"/>
                    <a:pt x="578" y="30791"/>
                  </a:cubicBezTo>
                  <a:cubicBezTo>
                    <a:pt x="791" y="32645"/>
                    <a:pt x="3587" y="33618"/>
                    <a:pt x="3283" y="35442"/>
                  </a:cubicBezTo>
                  <a:cubicBezTo>
                    <a:pt x="3192" y="35807"/>
                    <a:pt x="3071" y="36171"/>
                    <a:pt x="2919" y="36536"/>
                  </a:cubicBezTo>
                  <a:cubicBezTo>
                    <a:pt x="2432" y="37691"/>
                    <a:pt x="2584" y="39028"/>
                    <a:pt x="3253" y="40092"/>
                  </a:cubicBezTo>
                  <a:cubicBezTo>
                    <a:pt x="3375" y="40244"/>
                    <a:pt x="3466" y="40396"/>
                    <a:pt x="3496" y="40609"/>
                  </a:cubicBezTo>
                  <a:cubicBezTo>
                    <a:pt x="3496" y="40609"/>
                    <a:pt x="3496" y="40639"/>
                    <a:pt x="3496" y="40639"/>
                  </a:cubicBezTo>
                  <a:cubicBezTo>
                    <a:pt x="3496" y="40852"/>
                    <a:pt x="3405" y="41065"/>
                    <a:pt x="3253" y="41217"/>
                  </a:cubicBezTo>
                  <a:lnTo>
                    <a:pt x="1824" y="43101"/>
                  </a:lnTo>
                  <a:cubicBezTo>
                    <a:pt x="2463" y="43162"/>
                    <a:pt x="2858" y="43861"/>
                    <a:pt x="2949" y="44500"/>
                  </a:cubicBezTo>
                  <a:cubicBezTo>
                    <a:pt x="3071" y="45108"/>
                    <a:pt x="3071" y="45807"/>
                    <a:pt x="3435" y="46323"/>
                  </a:cubicBezTo>
                  <a:cubicBezTo>
                    <a:pt x="3679" y="46688"/>
                    <a:pt x="4043" y="46901"/>
                    <a:pt x="4256" y="47326"/>
                  </a:cubicBezTo>
                  <a:cubicBezTo>
                    <a:pt x="4469" y="47782"/>
                    <a:pt x="4347" y="48299"/>
                    <a:pt x="4438" y="48785"/>
                  </a:cubicBezTo>
                  <a:cubicBezTo>
                    <a:pt x="4530" y="49181"/>
                    <a:pt x="4682" y="49545"/>
                    <a:pt x="4955" y="49849"/>
                  </a:cubicBezTo>
                  <a:lnTo>
                    <a:pt x="51643" y="49849"/>
                  </a:lnTo>
                  <a:lnTo>
                    <a:pt x="516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7" name="Google Shape;2547;p80"/>
            <p:cNvSpPr/>
            <p:nvPr/>
          </p:nvSpPr>
          <p:spPr>
            <a:xfrm>
              <a:off x="3996919" y="2780773"/>
              <a:ext cx="169467" cy="777986"/>
            </a:xfrm>
            <a:custGeom>
              <a:avLst/>
              <a:gdLst/>
              <a:ahLst/>
              <a:cxnLst/>
              <a:rect l="l" t="t" r="r" b="b"/>
              <a:pathLst>
                <a:path w="8846" h="40610" extrusionOk="0">
                  <a:moveTo>
                    <a:pt x="1186" y="1"/>
                  </a:moveTo>
                  <a:cubicBezTo>
                    <a:pt x="790" y="943"/>
                    <a:pt x="0" y="1520"/>
                    <a:pt x="334" y="2645"/>
                  </a:cubicBezTo>
                  <a:cubicBezTo>
                    <a:pt x="730" y="3922"/>
                    <a:pt x="2006" y="4864"/>
                    <a:pt x="1702" y="6353"/>
                  </a:cubicBezTo>
                  <a:cubicBezTo>
                    <a:pt x="1611" y="6809"/>
                    <a:pt x="1368" y="7235"/>
                    <a:pt x="1277" y="7691"/>
                  </a:cubicBezTo>
                  <a:cubicBezTo>
                    <a:pt x="1094" y="8602"/>
                    <a:pt x="1520" y="9514"/>
                    <a:pt x="1945" y="10335"/>
                  </a:cubicBezTo>
                  <a:cubicBezTo>
                    <a:pt x="2523" y="11490"/>
                    <a:pt x="3131" y="12675"/>
                    <a:pt x="3708" y="13831"/>
                  </a:cubicBezTo>
                  <a:cubicBezTo>
                    <a:pt x="4134" y="14560"/>
                    <a:pt x="4407" y="15381"/>
                    <a:pt x="4559" y="16201"/>
                  </a:cubicBezTo>
                  <a:cubicBezTo>
                    <a:pt x="4833" y="18633"/>
                    <a:pt x="2614" y="21034"/>
                    <a:pt x="3435" y="23344"/>
                  </a:cubicBezTo>
                  <a:cubicBezTo>
                    <a:pt x="2280" y="23739"/>
                    <a:pt x="1459" y="24712"/>
                    <a:pt x="1186" y="25867"/>
                  </a:cubicBezTo>
                  <a:cubicBezTo>
                    <a:pt x="1854" y="26475"/>
                    <a:pt x="1672" y="27509"/>
                    <a:pt x="1338" y="28299"/>
                  </a:cubicBezTo>
                  <a:cubicBezTo>
                    <a:pt x="973" y="29119"/>
                    <a:pt x="486" y="29910"/>
                    <a:pt x="578" y="30791"/>
                  </a:cubicBezTo>
                  <a:cubicBezTo>
                    <a:pt x="790" y="32645"/>
                    <a:pt x="3587" y="33618"/>
                    <a:pt x="3283" y="35442"/>
                  </a:cubicBezTo>
                  <a:cubicBezTo>
                    <a:pt x="3192" y="35807"/>
                    <a:pt x="3070" y="36171"/>
                    <a:pt x="2918" y="36536"/>
                  </a:cubicBezTo>
                  <a:cubicBezTo>
                    <a:pt x="2432" y="37691"/>
                    <a:pt x="2584" y="39028"/>
                    <a:pt x="3252" y="40092"/>
                  </a:cubicBezTo>
                  <a:cubicBezTo>
                    <a:pt x="3374" y="40244"/>
                    <a:pt x="3465" y="40427"/>
                    <a:pt x="3496" y="40609"/>
                  </a:cubicBezTo>
                  <a:cubicBezTo>
                    <a:pt x="3769" y="40366"/>
                    <a:pt x="3891" y="40001"/>
                    <a:pt x="3830" y="39636"/>
                  </a:cubicBezTo>
                  <a:cubicBezTo>
                    <a:pt x="3739" y="39484"/>
                    <a:pt x="3617" y="39393"/>
                    <a:pt x="3617" y="39150"/>
                  </a:cubicBezTo>
                  <a:cubicBezTo>
                    <a:pt x="3587" y="38937"/>
                    <a:pt x="3800" y="38785"/>
                    <a:pt x="3982" y="38664"/>
                  </a:cubicBezTo>
                  <a:lnTo>
                    <a:pt x="5167" y="37934"/>
                  </a:lnTo>
                  <a:cubicBezTo>
                    <a:pt x="4377" y="36870"/>
                    <a:pt x="4985" y="35351"/>
                    <a:pt x="5623" y="34196"/>
                  </a:cubicBezTo>
                  <a:cubicBezTo>
                    <a:pt x="3830" y="33831"/>
                    <a:pt x="2249" y="32737"/>
                    <a:pt x="1277" y="31156"/>
                  </a:cubicBezTo>
                  <a:cubicBezTo>
                    <a:pt x="1672" y="30670"/>
                    <a:pt x="1915" y="30092"/>
                    <a:pt x="2006" y="29484"/>
                  </a:cubicBezTo>
                  <a:lnTo>
                    <a:pt x="2219" y="28572"/>
                  </a:lnTo>
                  <a:cubicBezTo>
                    <a:pt x="2432" y="27843"/>
                    <a:pt x="2523" y="27083"/>
                    <a:pt x="2462" y="26353"/>
                  </a:cubicBezTo>
                  <a:lnTo>
                    <a:pt x="2462" y="26353"/>
                  </a:lnTo>
                  <a:cubicBezTo>
                    <a:pt x="2555" y="26386"/>
                    <a:pt x="2647" y="26401"/>
                    <a:pt x="2739" y="26401"/>
                  </a:cubicBezTo>
                  <a:cubicBezTo>
                    <a:pt x="3249" y="26401"/>
                    <a:pt x="3733" y="25941"/>
                    <a:pt x="4043" y="25502"/>
                  </a:cubicBezTo>
                  <a:cubicBezTo>
                    <a:pt x="4407" y="24955"/>
                    <a:pt x="4742" y="24317"/>
                    <a:pt x="5380" y="24135"/>
                  </a:cubicBezTo>
                  <a:cubicBezTo>
                    <a:pt x="4803" y="23557"/>
                    <a:pt x="4985" y="22524"/>
                    <a:pt x="5532" y="21916"/>
                  </a:cubicBezTo>
                  <a:cubicBezTo>
                    <a:pt x="6140" y="21369"/>
                    <a:pt x="6930" y="21034"/>
                    <a:pt x="7751" y="20943"/>
                  </a:cubicBezTo>
                  <a:cubicBezTo>
                    <a:pt x="7204" y="20670"/>
                    <a:pt x="7538" y="19879"/>
                    <a:pt x="7933" y="19454"/>
                  </a:cubicBezTo>
                  <a:cubicBezTo>
                    <a:pt x="8359" y="19028"/>
                    <a:pt x="8845" y="18390"/>
                    <a:pt x="8420" y="17964"/>
                  </a:cubicBezTo>
                  <a:cubicBezTo>
                    <a:pt x="8329" y="17812"/>
                    <a:pt x="8146" y="17721"/>
                    <a:pt x="8025" y="17569"/>
                  </a:cubicBezTo>
                  <a:cubicBezTo>
                    <a:pt x="7903" y="17356"/>
                    <a:pt x="7933" y="17083"/>
                    <a:pt x="7873" y="16840"/>
                  </a:cubicBezTo>
                  <a:cubicBezTo>
                    <a:pt x="7660" y="16171"/>
                    <a:pt x="6596" y="15989"/>
                    <a:pt x="6566" y="15320"/>
                  </a:cubicBezTo>
                  <a:cubicBezTo>
                    <a:pt x="6566" y="14955"/>
                    <a:pt x="6839" y="14651"/>
                    <a:pt x="6748" y="14317"/>
                  </a:cubicBezTo>
                  <a:cubicBezTo>
                    <a:pt x="6687" y="14134"/>
                    <a:pt x="6596" y="13982"/>
                    <a:pt x="6444" y="13891"/>
                  </a:cubicBezTo>
                  <a:cubicBezTo>
                    <a:pt x="5563" y="13162"/>
                    <a:pt x="4438" y="12584"/>
                    <a:pt x="4012" y="11520"/>
                  </a:cubicBezTo>
                  <a:cubicBezTo>
                    <a:pt x="3830" y="11065"/>
                    <a:pt x="3800" y="10517"/>
                    <a:pt x="3556" y="10092"/>
                  </a:cubicBezTo>
                  <a:cubicBezTo>
                    <a:pt x="3131" y="9362"/>
                    <a:pt x="2097" y="8846"/>
                    <a:pt x="2310" y="8055"/>
                  </a:cubicBezTo>
                  <a:cubicBezTo>
                    <a:pt x="2401" y="7782"/>
                    <a:pt x="2614" y="7539"/>
                    <a:pt x="2614" y="7235"/>
                  </a:cubicBezTo>
                  <a:cubicBezTo>
                    <a:pt x="2584" y="6961"/>
                    <a:pt x="2493" y="6718"/>
                    <a:pt x="2371" y="6505"/>
                  </a:cubicBezTo>
                  <a:cubicBezTo>
                    <a:pt x="2097" y="5806"/>
                    <a:pt x="2493" y="5016"/>
                    <a:pt x="2401" y="4347"/>
                  </a:cubicBezTo>
                  <a:cubicBezTo>
                    <a:pt x="2280" y="3648"/>
                    <a:pt x="1702" y="3162"/>
                    <a:pt x="1520" y="2523"/>
                  </a:cubicBezTo>
                  <a:cubicBezTo>
                    <a:pt x="1307" y="1672"/>
                    <a:pt x="1733" y="852"/>
                    <a:pt x="20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8" name="Google Shape;2548;p80"/>
          <p:cNvGrpSpPr/>
          <p:nvPr/>
        </p:nvGrpSpPr>
        <p:grpSpPr>
          <a:xfrm>
            <a:off x="2600082" y="2433433"/>
            <a:ext cx="928238" cy="968559"/>
            <a:chOff x="2652675" y="2774000"/>
            <a:chExt cx="928238" cy="968559"/>
          </a:xfrm>
        </p:grpSpPr>
        <p:sp>
          <p:nvSpPr>
            <p:cNvPr id="2549" name="Google Shape;2549;p80"/>
            <p:cNvSpPr/>
            <p:nvPr/>
          </p:nvSpPr>
          <p:spPr>
            <a:xfrm>
              <a:off x="2652675" y="2774000"/>
              <a:ext cx="928226" cy="968559"/>
            </a:xfrm>
            <a:custGeom>
              <a:avLst/>
              <a:gdLst/>
              <a:ahLst/>
              <a:cxnLst/>
              <a:rect l="l" t="t" r="r" b="b"/>
              <a:pathLst>
                <a:path w="53163" h="55473" extrusionOk="0">
                  <a:moveTo>
                    <a:pt x="0" y="1"/>
                  </a:moveTo>
                  <a:lnTo>
                    <a:pt x="0" y="4834"/>
                  </a:lnTo>
                  <a:cubicBezTo>
                    <a:pt x="912" y="4773"/>
                    <a:pt x="1824" y="4803"/>
                    <a:pt x="2706" y="4742"/>
                  </a:cubicBezTo>
                  <a:cubicBezTo>
                    <a:pt x="2982" y="4273"/>
                    <a:pt x="3431" y="4061"/>
                    <a:pt x="3871" y="4061"/>
                  </a:cubicBezTo>
                  <a:cubicBezTo>
                    <a:pt x="4544" y="4061"/>
                    <a:pt x="5198" y="4554"/>
                    <a:pt x="5198" y="5381"/>
                  </a:cubicBezTo>
                  <a:cubicBezTo>
                    <a:pt x="5198" y="6214"/>
                    <a:pt x="4532" y="6720"/>
                    <a:pt x="3854" y="6720"/>
                  </a:cubicBezTo>
                  <a:cubicBezTo>
                    <a:pt x="3419" y="6720"/>
                    <a:pt x="2979" y="6512"/>
                    <a:pt x="2706" y="6049"/>
                  </a:cubicBezTo>
                  <a:cubicBezTo>
                    <a:pt x="1824" y="6110"/>
                    <a:pt x="912" y="6110"/>
                    <a:pt x="31" y="6141"/>
                  </a:cubicBezTo>
                  <a:lnTo>
                    <a:pt x="31" y="10700"/>
                  </a:lnTo>
                  <a:cubicBezTo>
                    <a:pt x="943" y="10943"/>
                    <a:pt x="1885" y="11095"/>
                    <a:pt x="2827" y="11186"/>
                  </a:cubicBezTo>
                  <a:cubicBezTo>
                    <a:pt x="3111" y="10832"/>
                    <a:pt x="3489" y="10676"/>
                    <a:pt x="3861" y="10676"/>
                  </a:cubicBezTo>
                  <a:cubicBezTo>
                    <a:pt x="4604" y="10676"/>
                    <a:pt x="5320" y="11298"/>
                    <a:pt x="5198" y="12189"/>
                  </a:cubicBezTo>
                  <a:cubicBezTo>
                    <a:pt x="5097" y="12932"/>
                    <a:pt x="4480" y="13337"/>
                    <a:pt x="3863" y="13337"/>
                  </a:cubicBezTo>
                  <a:cubicBezTo>
                    <a:pt x="3369" y="13337"/>
                    <a:pt x="2875" y="13078"/>
                    <a:pt x="2645" y="12524"/>
                  </a:cubicBezTo>
                  <a:cubicBezTo>
                    <a:pt x="1763" y="12432"/>
                    <a:pt x="882" y="12281"/>
                    <a:pt x="31" y="12098"/>
                  </a:cubicBezTo>
                  <a:lnTo>
                    <a:pt x="31" y="16992"/>
                  </a:lnTo>
                  <a:cubicBezTo>
                    <a:pt x="92" y="16992"/>
                    <a:pt x="152" y="17022"/>
                    <a:pt x="213" y="17053"/>
                  </a:cubicBezTo>
                  <a:cubicBezTo>
                    <a:pt x="882" y="17357"/>
                    <a:pt x="1611" y="17539"/>
                    <a:pt x="2341" y="17600"/>
                  </a:cubicBezTo>
                  <a:cubicBezTo>
                    <a:pt x="2554" y="17630"/>
                    <a:pt x="2766" y="17630"/>
                    <a:pt x="2979" y="17630"/>
                  </a:cubicBezTo>
                  <a:cubicBezTo>
                    <a:pt x="3222" y="17417"/>
                    <a:pt x="3557" y="17296"/>
                    <a:pt x="3861" y="17296"/>
                  </a:cubicBezTo>
                  <a:cubicBezTo>
                    <a:pt x="4985" y="17296"/>
                    <a:pt x="5624" y="18572"/>
                    <a:pt x="4925" y="19423"/>
                  </a:cubicBezTo>
                  <a:cubicBezTo>
                    <a:pt x="4657" y="19777"/>
                    <a:pt x="4272" y="19939"/>
                    <a:pt x="3889" y="19939"/>
                  </a:cubicBezTo>
                  <a:cubicBezTo>
                    <a:pt x="3316" y="19939"/>
                    <a:pt x="2748" y="19575"/>
                    <a:pt x="2584" y="18937"/>
                  </a:cubicBezTo>
                  <a:cubicBezTo>
                    <a:pt x="2280" y="18937"/>
                    <a:pt x="1976" y="18907"/>
                    <a:pt x="1672" y="18846"/>
                  </a:cubicBezTo>
                  <a:cubicBezTo>
                    <a:pt x="1125" y="18755"/>
                    <a:pt x="548" y="18603"/>
                    <a:pt x="31" y="18420"/>
                  </a:cubicBezTo>
                  <a:lnTo>
                    <a:pt x="31" y="24864"/>
                  </a:lnTo>
                  <a:cubicBezTo>
                    <a:pt x="943" y="24682"/>
                    <a:pt x="1885" y="24530"/>
                    <a:pt x="2827" y="24439"/>
                  </a:cubicBezTo>
                  <a:cubicBezTo>
                    <a:pt x="3105" y="24079"/>
                    <a:pt x="3483" y="23921"/>
                    <a:pt x="3857" y="23921"/>
                  </a:cubicBezTo>
                  <a:cubicBezTo>
                    <a:pt x="4587" y="23921"/>
                    <a:pt x="5299" y="24526"/>
                    <a:pt x="5198" y="25411"/>
                  </a:cubicBezTo>
                  <a:cubicBezTo>
                    <a:pt x="5096" y="26162"/>
                    <a:pt x="4486" y="26577"/>
                    <a:pt x="3874" y="26577"/>
                  </a:cubicBezTo>
                  <a:cubicBezTo>
                    <a:pt x="3396" y="26577"/>
                    <a:pt x="2915" y="26323"/>
                    <a:pt x="2675" y="25776"/>
                  </a:cubicBezTo>
                  <a:cubicBezTo>
                    <a:pt x="1763" y="25898"/>
                    <a:pt x="882" y="26050"/>
                    <a:pt x="0" y="26232"/>
                  </a:cubicBezTo>
                  <a:lnTo>
                    <a:pt x="0" y="31612"/>
                  </a:lnTo>
                  <a:cubicBezTo>
                    <a:pt x="973" y="31430"/>
                    <a:pt x="1946" y="31217"/>
                    <a:pt x="2918" y="30943"/>
                  </a:cubicBezTo>
                  <a:cubicBezTo>
                    <a:pt x="3181" y="30681"/>
                    <a:pt x="3513" y="30559"/>
                    <a:pt x="3843" y="30559"/>
                  </a:cubicBezTo>
                  <a:cubicBezTo>
                    <a:pt x="4353" y="30559"/>
                    <a:pt x="4855" y="30852"/>
                    <a:pt x="5076" y="31369"/>
                  </a:cubicBezTo>
                  <a:cubicBezTo>
                    <a:pt x="5441" y="32250"/>
                    <a:pt x="4803" y="33193"/>
                    <a:pt x="3861" y="33223"/>
                  </a:cubicBezTo>
                  <a:cubicBezTo>
                    <a:pt x="3314" y="33223"/>
                    <a:pt x="2858" y="32889"/>
                    <a:pt x="2645" y="32402"/>
                  </a:cubicBezTo>
                  <a:cubicBezTo>
                    <a:pt x="1763" y="32646"/>
                    <a:pt x="882" y="32828"/>
                    <a:pt x="0" y="32949"/>
                  </a:cubicBezTo>
                  <a:lnTo>
                    <a:pt x="0" y="37509"/>
                  </a:lnTo>
                  <a:cubicBezTo>
                    <a:pt x="548" y="37630"/>
                    <a:pt x="1125" y="37691"/>
                    <a:pt x="1672" y="37722"/>
                  </a:cubicBezTo>
                  <a:cubicBezTo>
                    <a:pt x="2007" y="37752"/>
                    <a:pt x="2341" y="37813"/>
                    <a:pt x="2706" y="37874"/>
                  </a:cubicBezTo>
                  <a:cubicBezTo>
                    <a:pt x="2970" y="37404"/>
                    <a:pt x="3416" y="37192"/>
                    <a:pt x="3858" y="37192"/>
                  </a:cubicBezTo>
                  <a:cubicBezTo>
                    <a:pt x="4533" y="37192"/>
                    <a:pt x="5198" y="37686"/>
                    <a:pt x="5198" y="38512"/>
                  </a:cubicBezTo>
                  <a:cubicBezTo>
                    <a:pt x="5198" y="39345"/>
                    <a:pt x="4521" y="39852"/>
                    <a:pt x="3840" y="39852"/>
                  </a:cubicBezTo>
                  <a:cubicBezTo>
                    <a:pt x="3404" y="39852"/>
                    <a:pt x="2967" y="39644"/>
                    <a:pt x="2706" y="39181"/>
                  </a:cubicBezTo>
                  <a:cubicBezTo>
                    <a:pt x="2371" y="39150"/>
                    <a:pt x="2037" y="39120"/>
                    <a:pt x="1703" y="39089"/>
                  </a:cubicBezTo>
                  <a:cubicBezTo>
                    <a:pt x="1125" y="38998"/>
                    <a:pt x="578" y="38998"/>
                    <a:pt x="0" y="38907"/>
                  </a:cubicBezTo>
                  <a:lnTo>
                    <a:pt x="0" y="45047"/>
                  </a:lnTo>
                  <a:lnTo>
                    <a:pt x="396" y="44956"/>
                  </a:lnTo>
                  <a:cubicBezTo>
                    <a:pt x="1125" y="44804"/>
                    <a:pt x="1763" y="44469"/>
                    <a:pt x="2462" y="44317"/>
                  </a:cubicBezTo>
                  <a:cubicBezTo>
                    <a:pt x="2554" y="44317"/>
                    <a:pt x="2675" y="44317"/>
                    <a:pt x="2766" y="44348"/>
                  </a:cubicBezTo>
                  <a:cubicBezTo>
                    <a:pt x="3047" y="43964"/>
                    <a:pt x="3440" y="43796"/>
                    <a:pt x="3829" y="43796"/>
                  </a:cubicBezTo>
                  <a:cubicBezTo>
                    <a:pt x="4578" y="43796"/>
                    <a:pt x="5308" y="44420"/>
                    <a:pt x="5168" y="45320"/>
                  </a:cubicBezTo>
                  <a:cubicBezTo>
                    <a:pt x="5054" y="46066"/>
                    <a:pt x="4448" y="46457"/>
                    <a:pt x="3843" y="46457"/>
                  </a:cubicBezTo>
                  <a:cubicBezTo>
                    <a:pt x="3312" y="46457"/>
                    <a:pt x="2783" y="46158"/>
                    <a:pt x="2584" y="45533"/>
                  </a:cubicBezTo>
                  <a:cubicBezTo>
                    <a:pt x="1946" y="45685"/>
                    <a:pt x="1368" y="45989"/>
                    <a:pt x="730" y="46111"/>
                  </a:cubicBezTo>
                  <a:cubicBezTo>
                    <a:pt x="487" y="46172"/>
                    <a:pt x="244" y="46232"/>
                    <a:pt x="0" y="46263"/>
                  </a:cubicBezTo>
                  <a:lnTo>
                    <a:pt x="0" y="50822"/>
                  </a:lnTo>
                  <a:cubicBezTo>
                    <a:pt x="213" y="50852"/>
                    <a:pt x="426" y="50913"/>
                    <a:pt x="669" y="50974"/>
                  </a:cubicBezTo>
                  <a:cubicBezTo>
                    <a:pt x="1277" y="51187"/>
                    <a:pt x="1915" y="51369"/>
                    <a:pt x="2554" y="51460"/>
                  </a:cubicBezTo>
                  <a:cubicBezTo>
                    <a:pt x="2710" y="50772"/>
                    <a:pt x="3284" y="50422"/>
                    <a:pt x="3859" y="50422"/>
                  </a:cubicBezTo>
                  <a:cubicBezTo>
                    <a:pt x="4402" y="50422"/>
                    <a:pt x="4945" y="50734"/>
                    <a:pt x="5137" y="51369"/>
                  </a:cubicBezTo>
                  <a:cubicBezTo>
                    <a:pt x="5423" y="52313"/>
                    <a:pt x="4662" y="53082"/>
                    <a:pt x="3851" y="53082"/>
                  </a:cubicBezTo>
                  <a:cubicBezTo>
                    <a:pt x="3539" y="53082"/>
                    <a:pt x="3219" y="52968"/>
                    <a:pt x="2949" y="52707"/>
                  </a:cubicBezTo>
                  <a:cubicBezTo>
                    <a:pt x="2219" y="52646"/>
                    <a:pt x="1520" y="52524"/>
                    <a:pt x="821" y="52342"/>
                  </a:cubicBezTo>
                  <a:cubicBezTo>
                    <a:pt x="548" y="52251"/>
                    <a:pt x="274" y="52190"/>
                    <a:pt x="0" y="52129"/>
                  </a:cubicBezTo>
                  <a:lnTo>
                    <a:pt x="0" y="55473"/>
                  </a:lnTo>
                  <a:cubicBezTo>
                    <a:pt x="470" y="55134"/>
                    <a:pt x="984" y="54772"/>
                    <a:pt x="1504" y="54772"/>
                  </a:cubicBezTo>
                  <a:cubicBezTo>
                    <a:pt x="1590" y="54772"/>
                    <a:pt x="1677" y="54782"/>
                    <a:pt x="1763" y="54804"/>
                  </a:cubicBezTo>
                  <a:cubicBezTo>
                    <a:pt x="2128" y="54926"/>
                    <a:pt x="2493" y="55077"/>
                    <a:pt x="2827" y="55260"/>
                  </a:cubicBezTo>
                  <a:cubicBezTo>
                    <a:pt x="3037" y="55335"/>
                    <a:pt x="3250" y="55366"/>
                    <a:pt x="3463" y="55366"/>
                  </a:cubicBezTo>
                  <a:cubicBezTo>
                    <a:pt x="4369" y="55366"/>
                    <a:pt x="5302" y="54818"/>
                    <a:pt x="6238" y="54818"/>
                  </a:cubicBezTo>
                  <a:cubicBezTo>
                    <a:pt x="6327" y="54818"/>
                    <a:pt x="6416" y="54823"/>
                    <a:pt x="6505" y="54834"/>
                  </a:cubicBezTo>
                  <a:cubicBezTo>
                    <a:pt x="7083" y="54895"/>
                    <a:pt x="7599" y="55229"/>
                    <a:pt x="8177" y="55321"/>
                  </a:cubicBezTo>
                  <a:cubicBezTo>
                    <a:pt x="8300" y="55340"/>
                    <a:pt x="8425" y="55349"/>
                    <a:pt x="8549" y="55349"/>
                  </a:cubicBezTo>
                  <a:cubicBezTo>
                    <a:pt x="9811" y="55349"/>
                    <a:pt x="11127" y="54457"/>
                    <a:pt x="12269" y="54457"/>
                  </a:cubicBezTo>
                  <a:cubicBezTo>
                    <a:pt x="12626" y="54457"/>
                    <a:pt x="12967" y="54545"/>
                    <a:pt x="13283" y="54774"/>
                  </a:cubicBezTo>
                  <a:cubicBezTo>
                    <a:pt x="13545" y="54977"/>
                    <a:pt x="13807" y="55292"/>
                    <a:pt x="14122" y="55292"/>
                  </a:cubicBezTo>
                  <a:cubicBezTo>
                    <a:pt x="14136" y="55292"/>
                    <a:pt x="14150" y="55292"/>
                    <a:pt x="14165" y="55290"/>
                  </a:cubicBezTo>
                  <a:cubicBezTo>
                    <a:pt x="14530" y="55260"/>
                    <a:pt x="14682" y="54986"/>
                    <a:pt x="14925" y="54774"/>
                  </a:cubicBezTo>
                  <a:cubicBezTo>
                    <a:pt x="15350" y="54439"/>
                    <a:pt x="15837" y="54196"/>
                    <a:pt x="16384" y="54105"/>
                  </a:cubicBezTo>
                  <a:cubicBezTo>
                    <a:pt x="17873" y="53679"/>
                    <a:pt x="19362" y="53254"/>
                    <a:pt x="20852" y="52828"/>
                  </a:cubicBezTo>
                  <a:cubicBezTo>
                    <a:pt x="21034" y="52767"/>
                    <a:pt x="21217" y="52707"/>
                    <a:pt x="21369" y="52676"/>
                  </a:cubicBezTo>
                  <a:cubicBezTo>
                    <a:pt x="21784" y="52572"/>
                    <a:pt x="22214" y="52498"/>
                    <a:pt x="22630" y="52498"/>
                  </a:cubicBezTo>
                  <a:cubicBezTo>
                    <a:pt x="23066" y="52498"/>
                    <a:pt x="23488" y="52580"/>
                    <a:pt x="23861" y="52798"/>
                  </a:cubicBezTo>
                  <a:cubicBezTo>
                    <a:pt x="24287" y="53041"/>
                    <a:pt x="24682" y="53467"/>
                    <a:pt x="25168" y="53497"/>
                  </a:cubicBezTo>
                  <a:cubicBezTo>
                    <a:pt x="25594" y="53436"/>
                    <a:pt x="25958" y="53284"/>
                    <a:pt x="26293" y="53041"/>
                  </a:cubicBezTo>
                  <a:cubicBezTo>
                    <a:pt x="27018" y="52595"/>
                    <a:pt x="27857" y="52364"/>
                    <a:pt x="28699" y="52364"/>
                  </a:cubicBezTo>
                  <a:cubicBezTo>
                    <a:pt x="29232" y="52364"/>
                    <a:pt x="29767" y="52457"/>
                    <a:pt x="30275" y="52646"/>
                  </a:cubicBezTo>
                  <a:cubicBezTo>
                    <a:pt x="30593" y="52805"/>
                    <a:pt x="30935" y="52895"/>
                    <a:pt x="31279" y="52895"/>
                  </a:cubicBezTo>
                  <a:cubicBezTo>
                    <a:pt x="31329" y="52895"/>
                    <a:pt x="31379" y="52893"/>
                    <a:pt x="31430" y="52889"/>
                  </a:cubicBezTo>
                  <a:cubicBezTo>
                    <a:pt x="32068" y="52707"/>
                    <a:pt x="32250" y="51886"/>
                    <a:pt x="32615" y="51369"/>
                  </a:cubicBezTo>
                  <a:cubicBezTo>
                    <a:pt x="32889" y="50974"/>
                    <a:pt x="33253" y="50670"/>
                    <a:pt x="33679" y="50488"/>
                  </a:cubicBezTo>
                  <a:cubicBezTo>
                    <a:pt x="34773" y="49971"/>
                    <a:pt x="36262" y="49910"/>
                    <a:pt x="37266" y="49150"/>
                  </a:cubicBezTo>
                  <a:cubicBezTo>
                    <a:pt x="38694" y="47995"/>
                    <a:pt x="38877" y="45533"/>
                    <a:pt x="40609" y="44986"/>
                  </a:cubicBezTo>
                  <a:cubicBezTo>
                    <a:pt x="40989" y="44865"/>
                    <a:pt x="41392" y="44865"/>
                    <a:pt x="41794" y="44865"/>
                  </a:cubicBezTo>
                  <a:cubicBezTo>
                    <a:pt x="42197" y="44865"/>
                    <a:pt x="42600" y="44865"/>
                    <a:pt x="42980" y="44743"/>
                  </a:cubicBezTo>
                  <a:cubicBezTo>
                    <a:pt x="44074" y="44348"/>
                    <a:pt x="44621" y="43102"/>
                    <a:pt x="45594" y="42494"/>
                  </a:cubicBezTo>
                  <a:cubicBezTo>
                    <a:pt x="46779" y="41734"/>
                    <a:pt x="48360" y="42038"/>
                    <a:pt x="49728" y="41825"/>
                  </a:cubicBezTo>
                  <a:cubicBezTo>
                    <a:pt x="51004" y="41551"/>
                    <a:pt x="52190" y="40944"/>
                    <a:pt x="53162" y="40092"/>
                  </a:cubicBezTo>
                  <a:lnTo>
                    <a:pt x="5316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80"/>
            <p:cNvSpPr/>
            <p:nvPr/>
          </p:nvSpPr>
          <p:spPr>
            <a:xfrm>
              <a:off x="3218426" y="3468191"/>
              <a:ext cx="362487" cy="185757"/>
            </a:xfrm>
            <a:custGeom>
              <a:avLst/>
              <a:gdLst/>
              <a:ahLst/>
              <a:cxnLst/>
              <a:rect l="l" t="t" r="r" b="b"/>
              <a:pathLst>
                <a:path w="20761" h="10639" extrusionOk="0">
                  <a:moveTo>
                    <a:pt x="20760" y="0"/>
                  </a:moveTo>
                  <a:cubicBezTo>
                    <a:pt x="20335" y="122"/>
                    <a:pt x="19909" y="243"/>
                    <a:pt x="19484" y="426"/>
                  </a:cubicBezTo>
                  <a:cubicBezTo>
                    <a:pt x="19291" y="490"/>
                    <a:pt x="19071" y="533"/>
                    <a:pt x="18858" y="533"/>
                  </a:cubicBezTo>
                  <a:cubicBezTo>
                    <a:pt x="18568" y="533"/>
                    <a:pt x="18291" y="454"/>
                    <a:pt x="18116" y="243"/>
                  </a:cubicBezTo>
                  <a:cubicBezTo>
                    <a:pt x="17457" y="941"/>
                    <a:pt x="16539" y="1317"/>
                    <a:pt x="15605" y="1317"/>
                  </a:cubicBezTo>
                  <a:cubicBezTo>
                    <a:pt x="15074" y="1317"/>
                    <a:pt x="14539" y="1196"/>
                    <a:pt x="14043" y="942"/>
                  </a:cubicBezTo>
                  <a:cubicBezTo>
                    <a:pt x="13666" y="724"/>
                    <a:pt x="13172" y="467"/>
                    <a:pt x="12774" y="467"/>
                  </a:cubicBezTo>
                  <a:cubicBezTo>
                    <a:pt x="12562" y="467"/>
                    <a:pt x="12376" y="540"/>
                    <a:pt x="12250" y="730"/>
                  </a:cubicBezTo>
                  <a:cubicBezTo>
                    <a:pt x="12098" y="1003"/>
                    <a:pt x="12128" y="1338"/>
                    <a:pt x="11976" y="1611"/>
                  </a:cubicBezTo>
                  <a:cubicBezTo>
                    <a:pt x="11817" y="1857"/>
                    <a:pt x="11527" y="1896"/>
                    <a:pt x="11202" y="1896"/>
                  </a:cubicBezTo>
                  <a:cubicBezTo>
                    <a:pt x="11048" y="1896"/>
                    <a:pt x="10886" y="1887"/>
                    <a:pt x="10726" y="1887"/>
                  </a:cubicBezTo>
                  <a:cubicBezTo>
                    <a:pt x="10513" y="1887"/>
                    <a:pt x="10304" y="1903"/>
                    <a:pt x="10122" y="1976"/>
                  </a:cubicBezTo>
                  <a:cubicBezTo>
                    <a:pt x="9340" y="2307"/>
                    <a:pt x="9183" y="3648"/>
                    <a:pt x="8356" y="3648"/>
                  </a:cubicBezTo>
                  <a:cubicBezTo>
                    <a:pt x="8347" y="3648"/>
                    <a:pt x="8338" y="3648"/>
                    <a:pt x="8329" y="3648"/>
                  </a:cubicBezTo>
                  <a:cubicBezTo>
                    <a:pt x="7903" y="3617"/>
                    <a:pt x="7569" y="3222"/>
                    <a:pt x="7143" y="3161"/>
                  </a:cubicBezTo>
                  <a:cubicBezTo>
                    <a:pt x="7130" y="3161"/>
                    <a:pt x="7117" y="3160"/>
                    <a:pt x="7103" y="3160"/>
                  </a:cubicBezTo>
                  <a:cubicBezTo>
                    <a:pt x="6518" y="3160"/>
                    <a:pt x="6137" y="3812"/>
                    <a:pt x="5988" y="4377"/>
                  </a:cubicBezTo>
                  <a:cubicBezTo>
                    <a:pt x="5867" y="4985"/>
                    <a:pt x="5654" y="5654"/>
                    <a:pt x="5107" y="5866"/>
                  </a:cubicBezTo>
                  <a:cubicBezTo>
                    <a:pt x="4803" y="5988"/>
                    <a:pt x="4438" y="5927"/>
                    <a:pt x="4195" y="6110"/>
                  </a:cubicBezTo>
                  <a:cubicBezTo>
                    <a:pt x="3860" y="6353"/>
                    <a:pt x="3891" y="6870"/>
                    <a:pt x="3769" y="7234"/>
                  </a:cubicBezTo>
                  <a:cubicBezTo>
                    <a:pt x="3283" y="8724"/>
                    <a:pt x="699" y="8298"/>
                    <a:pt x="0" y="9666"/>
                  </a:cubicBezTo>
                  <a:cubicBezTo>
                    <a:pt x="517" y="9848"/>
                    <a:pt x="973" y="10183"/>
                    <a:pt x="1277" y="10639"/>
                  </a:cubicBezTo>
                  <a:cubicBezTo>
                    <a:pt x="2371" y="10122"/>
                    <a:pt x="3860" y="10061"/>
                    <a:pt x="4864" y="9301"/>
                  </a:cubicBezTo>
                  <a:cubicBezTo>
                    <a:pt x="6292" y="8177"/>
                    <a:pt x="6475" y="5684"/>
                    <a:pt x="8207" y="5137"/>
                  </a:cubicBezTo>
                  <a:cubicBezTo>
                    <a:pt x="8587" y="5015"/>
                    <a:pt x="8990" y="5015"/>
                    <a:pt x="9392" y="5015"/>
                  </a:cubicBezTo>
                  <a:cubicBezTo>
                    <a:pt x="9795" y="5015"/>
                    <a:pt x="10198" y="5015"/>
                    <a:pt x="10578" y="4894"/>
                  </a:cubicBezTo>
                  <a:cubicBezTo>
                    <a:pt x="11672" y="4499"/>
                    <a:pt x="12219" y="3252"/>
                    <a:pt x="13192" y="2645"/>
                  </a:cubicBezTo>
                  <a:cubicBezTo>
                    <a:pt x="14377" y="1885"/>
                    <a:pt x="15958" y="2189"/>
                    <a:pt x="17326" y="1976"/>
                  </a:cubicBezTo>
                  <a:cubicBezTo>
                    <a:pt x="18602" y="1702"/>
                    <a:pt x="19788" y="1094"/>
                    <a:pt x="20760" y="243"/>
                  </a:cubicBezTo>
                  <a:lnTo>
                    <a:pt x="207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51" name="Google Shape;2551;p80"/>
          <p:cNvGrpSpPr/>
          <p:nvPr/>
        </p:nvGrpSpPr>
        <p:grpSpPr>
          <a:xfrm>
            <a:off x="7053196" y="2422946"/>
            <a:ext cx="955001" cy="993574"/>
            <a:chOff x="6731752" y="2787616"/>
            <a:chExt cx="955001" cy="993574"/>
          </a:xfrm>
        </p:grpSpPr>
        <p:sp>
          <p:nvSpPr>
            <p:cNvPr id="2552" name="Google Shape;2552;p80"/>
            <p:cNvSpPr/>
            <p:nvPr/>
          </p:nvSpPr>
          <p:spPr>
            <a:xfrm rot="16200000">
              <a:off x="6714568" y="2804800"/>
              <a:ext cx="989370" cy="955001"/>
            </a:xfrm>
            <a:custGeom>
              <a:avLst/>
              <a:gdLst/>
              <a:ahLst/>
              <a:cxnLst/>
              <a:rect l="l" t="t" r="r" b="b"/>
              <a:pathLst>
                <a:path w="51644" h="49850" extrusionOk="0">
                  <a:moveTo>
                    <a:pt x="1186" y="1"/>
                  </a:moveTo>
                  <a:cubicBezTo>
                    <a:pt x="791" y="912"/>
                    <a:pt x="1" y="1520"/>
                    <a:pt x="335" y="2645"/>
                  </a:cubicBezTo>
                  <a:cubicBezTo>
                    <a:pt x="730" y="3922"/>
                    <a:pt x="2007" y="4864"/>
                    <a:pt x="1703" y="6323"/>
                  </a:cubicBezTo>
                  <a:cubicBezTo>
                    <a:pt x="1612" y="6809"/>
                    <a:pt x="1369" y="7235"/>
                    <a:pt x="1277" y="7691"/>
                  </a:cubicBezTo>
                  <a:cubicBezTo>
                    <a:pt x="1095" y="8602"/>
                    <a:pt x="1520" y="9514"/>
                    <a:pt x="1946" y="10335"/>
                  </a:cubicBezTo>
                  <a:cubicBezTo>
                    <a:pt x="2524" y="11490"/>
                    <a:pt x="3131" y="12675"/>
                    <a:pt x="3709" y="13831"/>
                  </a:cubicBezTo>
                  <a:cubicBezTo>
                    <a:pt x="4135" y="14560"/>
                    <a:pt x="4408" y="15381"/>
                    <a:pt x="4560" y="16201"/>
                  </a:cubicBezTo>
                  <a:cubicBezTo>
                    <a:pt x="4834" y="18633"/>
                    <a:pt x="2615" y="21034"/>
                    <a:pt x="3435" y="23344"/>
                  </a:cubicBezTo>
                  <a:cubicBezTo>
                    <a:pt x="2311" y="23739"/>
                    <a:pt x="1460" y="24682"/>
                    <a:pt x="1217" y="25867"/>
                  </a:cubicBezTo>
                  <a:cubicBezTo>
                    <a:pt x="1855" y="26475"/>
                    <a:pt x="1672" y="27509"/>
                    <a:pt x="1338" y="28299"/>
                  </a:cubicBezTo>
                  <a:cubicBezTo>
                    <a:pt x="1004" y="29119"/>
                    <a:pt x="487" y="29910"/>
                    <a:pt x="578" y="30791"/>
                  </a:cubicBezTo>
                  <a:cubicBezTo>
                    <a:pt x="791" y="32645"/>
                    <a:pt x="3587" y="33618"/>
                    <a:pt x="3283" y="35442"/>
                  </a:cubicBezTo>
                  <a:cubicBezTo>
                    <a:pt x="3192" y="35807"/>
                    <a:pt x="3071" y="36171"/>
                    <a:pt x="2919" y="36536"/>
                  </a:cubicBezTo>
                  <a:cubicBezTo>
                    <a:pt x="2432" y="37691"/>
                    <a:pt x="2584" y="39028"/>
                    <a:pt x="3253" y="40092"/>
                  </a:cubicBezTo>
                  <a:cubicBezTo>
                    <a:pt x="3375" y="40244"/>
                    <a:pt x="3466" y="40396"/>
                    <a:pt x="3496" y="40609"/>
                  </a:cubicBezTo>
                  <a:cubicBezTo>
                    <a:pt x="3496" y="40609"/>
                    <a:pt x="3496" y="40639"/>
                    <a:pt x="3496" y="40639"/>
                  </a:cubicBezTo>
                  <a:cubicBezTo>
                    <a:pt x="3496" y="40852"/>
                    <a:pt x="3405" y="41065"/>
                    <a:pt x="3253" y="41217"/>
                  </a:cubicBezTo>
                  <a:lnTo>
                    <a:pt x="1824" y="43101"/>
                  </a:lnTo>
                  <a:cubicBezTo>
                    <a:pt x="2463" y="43162"/>
                    <a:pt x="2858" y="43861"/>
                    <a:pt x="2949" y="44500"/>
                  </a:cubicBezTo>
                  <a:cubicBezTo>
                    <a:pt x="3071" y="45108"/>
                    <a:pt x="3071" y="45807"/>
                    <a:pt x="3435" y="46323"/>
                  </a:cubicBezTo>
                  <a:cubicBezTo>
                    <a:pt x="3679" y="46688"/>
                    <a:pt x="4043" y="46901"/>
                    <a:pt x="4256" y="47326"/>
                  </a:cubicBezTo>
                  <a:cubicBezTo>
                    <a:pt x="4469" y="47782"/>
                    <a:pt x="4347" y="48299"/>
                    <a:pt x="4438" y="48785"/>
                  </a:cubicBezTo>
                  <a:cubicBezTo>
                    <a:pt x="4530" y="49181"/>
                    <a:pt x="4682" y="49545"/>
                    <a:pt x="4955" y="49849"/>
                  </a:cubicBezTo>
                  <a:lnTo>
                    <a:pt x="51643" y="49849"/>
                  </a:lnTo>
                  <a:lnTo>
                    <a:pt x="516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3" name="Google Shape;2553;p80"/>
            <p:cNvSpPr/>
            <p:nvPr/>
          </p:nvSpPr>
          <p:spPr>
            <a:xfrm rot="-5400000">
              <a:off x="7096369" y="3307464"/>
              <a:ext cx="169467" cy="777986"/>
            </a:xfrm>
            <a:custGeom>
              <a:avLst/>
              <a:gdLst/>
              <a:ahLst/>
              <a:cxnLst/>
              <a:rect l="l" t="t" r="r" b="b"/>
              <a:pathLst>
                <a:path w="8846" h="40610" extrusionOk="0">
                  <a:moveTo>
                    <a:pt x="1186" y="1"/>
                  </a:moveTo>
                  <a:cubicBezTo>
                    <a:pt x="790" y="943"/>
                    <a:pt x="0" y="1520"/>
                    <a:pt x="334" y="2645"/>
                  </a:cubicBezTo>
                  <a:cubicBezTo>
                    <a:pt x="730" y="3922"/>
                    <a:pt x="2006" y="4864"/>
                    <a:pt x="1702" y="6353"/>
                  </a:cubicBezTo>
                  <a:cubicBezTo>
                    <a:pt x="1611" y="6809"/>
                    <a:pt x="1368" y="7235"/>
                    <a:pt x="1277" y="7691"/>
                  </a:cubicBezTo>
                  <a:cubicBezTo>
                    <a:pt x="1094" y="8602"/>
                    <a:pt x="1520" y="9514"/>
                    <a:pt x="1945" y="10335"/>
                  </a:cubicBezTo>
                  <a:cubicBezTo>
                    <a:pt x="2523" y="11490"/>
                    <a:pt x="3131" y="12675"/>
                    <a:pt x="3708" y="13831"/>
                  </a:cubicBezTo>
                  <a:cubicBezTo>
                    <a:pt x="4134" y="14560"/>
                    <a:pt x="4407" y="15381"/>
                    <a:pt x="4559" y="16201"/>
                  </a:cubicBezTo>
                  <a:cubicBezTo>
                    <a:pt x="4833" y="18633"/>
                    <a:pt x="2614" y="21034"/>
                    <a:pt x="3435" y="23344"/>
                  </a:cubicBezTo>
                  <a:cubicBezTo>
                    <a:pt x="2280" y="23739"/>
                    <a:pt x="1459" y="24712"/>
                    <a:pt x="1186" y="25867"/>
                  </a:cubicBezTo>
                  <a:cubicBezTo>
                    <a:pt x="1854" y="26475"/>
                    <a:pt x="1672" y="27509"/>
                    <a:pt x="1338" y="28299"/>
                  </a:cubicBezTo>
                  <a:cubicBezTo>
                    <a:pt x="973" y="29119"/>
                    <a:pt x="486" y="29910"/>
                    <a:pt x="578" y="30791"/>
                  </a:cubicBezTo>
                  <a:cubicBezTo>
                    <a:pt x="790" y="32645"/>
                    <a:pt x="3587" y="33618"/>
                    <a:pt x="3283" y="35442"/>
                  </a:cubicBezTo>
                  <a:cubicBezTo>
                    <a:pt x="3192" y="35807"/>
                    <a:pt x="3070" y="36171"/>
                    <a:pt x="2918" y="36536"/>
                  </a:cubicBezTo>
                  <a:cubicBezTo>
                    <a:pt x="2432" y="37691"/>
                    <a:pt x="2584" y="39028"/>
                    <a:pt x="3252" y="40092"/>
                  </a:cubicBezTo>
                  <a:cubicBezTo>
                    <a:pt x="3374" y="40244"/>
                    <a:pt x="3465" y="40427"/>
                    <a:pt x="3496" y="40609"/>
                  </a:cubicBezTo>
                  <a:cubicBezTo>
                    <a:pt x="3769" y="40366"/>
                    <a:pt x="3891" y="40001"/>
                    <a:pt x="3830" y="39636"/>
                  </a:cubicBezTo>
                  <a:cubicBezTo>
                    <a:pt x="3739" y="39484"/>
                    <a:pt x="3617" y="39393"/>
                    <a:pt x="3617" y="39150"/>
                  </a:cubicBezTo>
                  <a:cubicBezTo>
                    <a:pt x="3587" y="38937"/>
                    <a:pt x="3800" y="38785"/>
                    <a:pt x="3982" y="38664"/>
                  </a:cubicBezTo>
                  <a:lnTo>
                    <a:pt x="5167" y="37934"/>
                  </a:lnTo>
                  <a:cubicBezTo>
                    <a:pt x="4377" y="36870"/>
                    <a:pt x="4985" y="35351"/>
                    <a:pt x="5623" y="34196"/>
                  </a:cubicBezTo>
                  <a:cubicBezTo>
                    <a:pt x="3830" y="33831"/>
                    <a:pt x="2249" y="32737"/>
                    <a:pt x="1277" y="31156"/>
                  </a:cubicBezTo>
                  <a:cubicBezTo>
                    <a:pt x="1672" y="30670"/>
                    <a:pt x="1915" y="30092"/>
                    <a:pt x="2006" y="29484"/>
                  </a:cubicBezTo>
                  <a:lnTo>
                    <a:pt x="2219" y="28572"/>
                  </a:lnTo>
                  <a:cubicBezTo>
                    <a:pt x="2432" y="27843"/>
                    <a:pt x="2523" y="27083"/>
                    <a:pt x="2462" y="26353"/>
                  </a:cubicBezTo>
                  <a:lnTo>
                    <a:pt x="2462" y="26353"/>
                  </a:lnTo>
                  <a:cubicBezTo>
                    <a:pt x="2555" y="26386"/>
                    <a:pt x="2647" y="26401"/>
                    <a:pt x="2739" y="26401"/>
                  </a:cubicBezTo>
                  <a:cubicBezTo>
                    <a:pt x="3249" y="26401"/>
                    <a:pt x="3733" y="25941"/>
                    <a:pt x="4043" y="25502"/>
                  </a:cubicBezTo>
                  <a:cubicBezTo>
                    <a:pt x="4407" y="24955"/>
                    <a:pt x="4742" y="24317"/>
                    <a:pt x="5380" y="24135"/>
                  </a:cubicBezTo>
                  <a:cubicBezTo>
                    <a:pt x="4803" y="23557"/>
                    <a:pt x="4985" y="22524"/>
                    <a:pt x="5532" y="21916"/>
                  </a:cubicBezTo>
                  <a:cubicBezTo>
                    <a:pt x="6140" y="21369"/>
                    <a:pt x="6930" y="21034"/>
                    <a:pt x="7751" y="20943"/>
                  </a:cubicBezTo>
                  <a:cubicBezTo>
                    <a:pt x="7204" y="20670"/>
                    <a:pt x="7538" y="19879"/>
                    <a:pt x="7933" y="19454"/>
                  </a:cubicBezTo>
                  <a:cubicBezTo>
                    <a:pt x="8359" y="19028"/>
                    <a:pt x="8845" y="18390"/>
                    <a:pt x="8420" y="17964"/>
                  </a:cubicBezTo>
                  <a:cubicBezTo>
                    <a:pt x="8329" y="17812"/>
                    <a:pt x="8146" y="17721"/>
                    <a:pt x="8025" y="17569"/>
                  </a:cubicBezTo>
                  <a:cubicBezTo>
                    <a:pt x="7903" y="17356"/>
                    <a:pt x="7933" y="17083"/>
                    <a:pt x="7873" y="16840"/>
                  </a:cubicBezTo>
                  <a:cubicBezTo>
                    <a:pt x="7660" y="16171"/>
                    <a:pt x="6596" y="15989"/>
                    <a:pt x="6566" y="15320"/>
                  </a:cubicBezTo>
                  <a:cubicBezTo>
                    <a:pt x="6566" y="14955"/>
                    <a:pt x="6839" y="14651"/>
                    <a:pt x="6748" y="14317"/>
                  </a:cubicBezTo>
                  <a:cubicBezTo>
                    <a:pt x="6687" y="14134"/>
                    <a:pt x="6596" y="13982"/>
                    <a:pt x="6444" y="13891"/>
                  </a:cubicBezTo>
                  <a:cubicBezTo>
                    <a:pt x="5563" y="13162"/>
                    <a:pt x="4438" y="12584"/>
                    <a:pt x="4012" y="11520"/>
                  </a:cubicBezTo>
                  <a:cubicBezTo>
                    <a:pt x="3830" y="11065"/>
                    <a:pt x="3800" y="10517"/>
                    <a:pt x="3556" y="10092"/>
                  </a:cubicBezTo>
                  <a:cubicBezTo>
                    <a:pt x="3131" y="9362"/>
                    <a:pt x="2097" y="8846"/>
                    <a:pt x="2310" y="8055"/>
                  </a:cubicBezTo>
                  <a:cubicBezTo>
                    <a:pt x="2401" y="7782"/>
                    <a:pt x="2614" y="7539"/>
                    <a:pt x="2614" y="7235"/>
                  </a:cubicBezTo>
                  <a:cubicBezTo>
                    <a:pt x="2584" y="6961"/>
                    <a:pt x="2493" y="6718"/>
                    <a:pt x="2371" y="6505"/>
                  </a:cubicBezTo>
                  <a:cubicBezTo>
                    <a:pt x="2097" y="5806"/>
                    <a:pt x="2493" y="5016"/>
                    <a:pt x="2401" y="4347"/>
                  </a:cubicBezTo>
                  <a:cubicBezTo>
                    <a:pt x="2280" y="3648"/>
                    <a:pt x="1702" y="3162"/>
                    <a:pt x="1520" y="2523"/>
                  </a:cubicBezTo>
                  <a:cubicBezTo>
                    <a:pt x="1307" y="1672"/>
                    <a:pt x="1733" y="852"/>
                    <a:pt x="200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4" name="Google Shape;2554;p80"/>
          <p:cNvSpPr txBox="1"/>
          <p:nvPr/>
        </p:nvSpPr>
        <p:spPr>
          <a:xfrm>
            <a:off x="843455" y="3416520"/>
            <a:ext cx="1248671" cy="69118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dirty="0">
                <a:solidFill>
                  <a:schemeClr val="lt1"/>
                </a:solidFill>
                <a:latin typeface="Fira Sans"/>
                <a:ea typeface="Fira Sans"/>
                <a:cs typeface="Fira Sans"/>
                <a:sym typeface="Fira Sans"/>
              </a:rPr>
              <a:t>Class Audio</a:t>
            </a:r>
            <a:endParaRPr sz="2000" b="1" dirty="0">
              <a:solidFill>
                <a:schemeClr val="lt1"/>
              </a:solidFill>
              <a:latin typeface="Fira Sans"/>
              <a:ea typeface="Fira Sans"/>
              <a:cs typeface="Fira Sans"/>
              <a:sym typeface="Fira Sans"/>
            </a:endParaRPr>
          </a:p>
        </p:txBody>
      </p:sp>
      <p:sp>
        <p:nvSpPr>
          <p:cNvPr id="2555" name="Google Shape;2555;p80"/>
          <p:cNvSpPr txBox="1"/>
          <p:nvPr/>
        </p:nvSpPr>
        <p:spPr>
          <a:xfrm>
            <a:off x="988617" y="3970356"/>
            <a:ext cx="1684200" cy="56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dirty="0">
              <a:solidFill>
                <a:schemeClr val="lt1"/>
              </a:solidFill>
              <a:latin typeface="Inconsolata"/>
              <a:ea typeface="Inconsolata"/>
              <a:cs typeface="Inconsolata"/>
              <a:sym typeface="Inconsolata"/>
            </a:endParaRPr>
          </a:p>
        </p:txBody>
      </p:sp>
      <p:sp>
        <p:nvSpPr>
          <p:cNvPr id="2556" name="Google Shape;2556;p80"/>
          <p:cNvSpPr txBox="1"/>
          <p:nvPr/>
        </p:nvSpPr>
        <p:spPr>
          <a:xfrm>
            <a:off x="3892214" y="3471425"/>
            <a:ext cx="1468062" cy="450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000" b="1" dirty="0">
                <a:solidFill>
                  <a:schemeClr val="lt1"/>
                </a:solidFill>
                <a:latin typeface="Fira Sans"/>
                <a:ea typeface="Fira Sans"/>
                <a:cs typeface="Fira Sans"/>
                <a:sym typeface="Fira Sans"/>
              </a:rPr>
              <a:t>Class character</a:t>
            </a:r>
            <a:endParaRPr sz="2000" b="1" dirty="0">
              <a:solidFill>
                <a:schemeClr val="lt1"/>
              </a:solidFill>
              <a:latin typeface="Fira Sans"/>
              <a:ea typeface="Fira Sans"/>
              <a:cs typeface="Fira Sans"/>
              <a:sym typeface="Fira Sans"/>
            </a:endParaRPr>
          </a:p>
        </p:txBody>
      </p:sp>
      <p:sp>
        <p:nvSpPr>
          <p:cNvPr id="2557" name="Google Shape;2557;p80"/>
          <p:cNvSpPr txBox="1"/>
          <p:nvPr/>
        </p:nvSpPr>
        <p:spPr>
          <a:xfrm>
            <a:off x="2208013" y="3530393"/>
            <a:ext cx="1684200" cy="56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b="1" dirty="0">
                <a:solidFill>
                  <a:schemeClr val="lt1"/>
                </a:solidFill>
                <a:latin typeface="Fira Sans" panose="020B0604020202020204" charset="0"/>
                <a:ea typeface="Inconsolata"/>
                <a:cs typeface="Inconsolata"/>
                <a:sym typeface="Inconsolata"/>
              </a:rPr>
              <a:t>Class PNG’S</a:t>
            </a:r>
            <a:endParaRPr sz="2000" b="1" dirty="0">
              <a:solidFill>
                <a:schemeClr val="lt1"/>
              </a:solidFill>
              <a:latin typeface="Fira Sans" panose="020B0604020202020204" charset="0"/>
              <a:ea typeface="Inconsolata"/>
              <a:cs typeface="Inconsolata"/>
              <a:sym typeface="Inconsolata"/>
            </a:endParaRPr>
          </a:p>
        </p:txBody>
      </p:sp>
      <p:sp>
        <p:nvSpPr>
          <p:cNvPr id="2558" name="Google Shape;2558;p80"/>
          <p:cNvSpPr txBox="1"/>
          <p:nvPr/>
        </p:nvSpPr>
        <p:spPr>
          <a:xfrm>
            <a:off x="7089483" y="3519456"/>
            <a:ext cx="1065900" cy="450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000" b="1" dirty="0">
                <a:solidFill>
                  <a:schemeClr val="lt1"/>
                </a:solidFill>
                <a:latin typeface="Fira Sans"/>
                <a:ea typeface="Fira Sans"/>
                <a:cs typeface="Fira Sans"/>
                <a:sym typeface="Fira Sans"/>
              </a:rPr>
              <a:t>Class Levels</a:t>
            </a:r>
            <a:endParaRPr sz="2000" b="1" dirty="0">
              <a:solidFill>
                <a:schemeClr val="lt1"/>
              </a:solidFill>
              <a:latin typeface="Fira Sans"/>
              <a:ea typeface="Fira Sans"/>
              <a:cs typeface="Fira Sans"/>
              <a:sym typeface="Fira Sans"/>
            </a:endParaRPr>
          </a:p>
        </p:txBody>
      </p:sp>
      <p:sp>
        <p:nvSpPr>
          <p:cNvPr id="2559" name="Google Shape;2559;p80"/>
          <p:cNvSpPr txBox="1"/>
          <p:nvPr/>
        </p:nvSpPr>
        <p:spPr>
          <a:xfrm>
            <a:off x="5275948" y="3555131"/>
            <a:ext cx="1684200" cy="567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000" b="1" dirty="0">
                <a:solidFill>
                  <a:schemeClr val="lt1"/>
                </a:solidFill>
                <a:latin typeface="Fira Sans" panose="020B0604020202020204" charset="0"/>
                <a:ea typeface="Inconsolata"/>
                <a:cs typeface="Inconsolata"/>
                <a:sym typeface="Inconsolata"/>
              </a:rPr>
              <a:t>Class stages</a:t>
            </a:r>
            <a:endParaRPr sz="2000" b="1" dirty="0">
              <a:solidFill>
                <a:schemeClr val="lt1"/>
              </a:solidFill>
              <a:latin typeface="Fira Sans" panose="020B0604020202020204" charset="0"/>
              <a:ea typeface="Inconsolata"/>
              <a:cs typeface="Inconsolata"/>
              <a:sym typeface="Inconsolata"/>
            </a:endParaRPr>
          </a:p>
        </p:txBody>
      </p:sp>
      <p:cxnSp>
        <p:nvCxnSpPr>
          <p:cNvPr id="2605" name="Google Shape;2605;p80"/>
          <p:cNvCxnSpPr>
            <a:stCxn id="2606" idx="6"/>
            <a:endCxn id="2607" idx="2"/>
          </p:cNvCxnSpPr>
          <p:nvPr/>
        </p:nvCxnSpPr>
        <p:spPr>
          <a:xfrm>
            <a:off x="3170463" y="2486819"/>
            <a:ext cx="1574100" cy="78900"/>
          </a:xfrm>
          <a:prstGeom prst="straightConnector1">
            <a:avLst/>
          </a:prstGeom>
          <a:noFill/>
          <a:ln w="19050" cap="flat" cmpd="sng">
            <a:solidFill>
              <a:schemeClr val="accent3"/>
            </a:solidFill>
            <a:prstDash val="solid"/>
            <a:round/>
            <a:headEnd type="none" w="med" len="med"/>
            <a:tailEnd type="none" w="med" len="med"/>
          </a:ln>
        </p:spPr>
      </p:cxnSp>
      <p:cxnSp>
        <p:nvCxnSpPr>
          <p:cNvPr id="2608" name="Google Shape;2608;p80"/>
          <p:cNvCxnSpPr>
            <a:cxnSpLocks/>
          </p:cNvCxnSpPr>
          <p:nvPr/>
        </p:nvCxnSpPr>
        <p:spPr>
          <a:xfrm rot="10800000" flipH="1">
            <a:off x="1361460" y="2430209"/>
            <a:ext cx="1590600" cy="78900"/>
          </a:xfrm>
          <a:prstGeom prst="straightConnector1">
            <a:avLst/>
          </a:prstGeom>
          <a:noFill/>
          <a:ln w="19050" cap="flat" cmpd="sng">
            <a:solidFill>
              <a:schemeClr val="accent3"/>
            </a:solidFill>
            <a:prstDash val="solid"/>
            <a:round/>
            <a:headEnd type="none" w="med" len="med"/>
            <a:tailEnd type="none" w="med" len="med"/>
          </a:ln>
        </p:spPr>
      </p:cxnSp>
      <p:cxnSp>
        <p:nvCxnSpPr>
          <p:cNvPr id="2610" name="Google Shape;2610;p80"/>
          <p:cNvCxnSpPr>
            <a:stCxn id="2611" idx="2"/>
            <a:endCxn id="2607" idx="6"/>
          </p:cNvCxnSpPr>
          <p:nvPr/>
        </p:nvCxnSpPr>
        <p:spPr>
          <a:xfrm flipH="1">
            <a:off x="4952863" y="2486819"/>
            <a:ext cx="1020000" cy="78900"/>
          </a:xfrm>
          <a:prstGeom prst="straightConnector1">
            <a:avLst/>
          </a:prstGeom>
          <a:noFill/>
          <a:ln w="19050" cap="flat" cmpd="sng">
            <a:solidFill>
              <a:schemeClr val="accent3"/>
            </a:solidFill>
            <a:prstDash val="solid"/>
            <a:round/>
            <a:headEnd type="none" w="med" len="med"/>
            <a:tailEnd type="none" w="med" len="med"/>
          </a:ln>
        </p:spPr>
      </p:cxnSp>
      <p:grpSp>
        <p:nvGrpSpPr>
          <p:cNvPr id="2612" name="Google Shape;2612;p80"/>
          <p:cNvGrpSpPr/>
          <p:nvPr/>
        </p:nvGrpSpPr>
        <p:grpSpPr>
          <a:xfrm>
            <a:off x="1147224" y="2329909"/>
            <a:ext cx="252925" cy="362735"/>
            <a:chOff x="915474" y="888715"/>
            <a:chExt cx="252925" cy="362735"/>
          </a:xfrm>
        </p:grpSpPr>
        <p:pic>
          <p:nvPicPr>
            <p:cNvPr id="2613" name="Google Shape;2613;p80"/>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609" name="Google Shape;2609;p80"/>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4" name="Google Shape;2614;p80"/>
          <p:cNvGrpSpPr/>
          <p:nvPr/>
        </p:nvGrpSpPr>
        <p:grpSpPr>
          <a:xfrm>
            <a:off x="2945887" y="2251134"/>
            <a:ext cx="252925" cy="362735"/>
            <a:chOff x="915474" y="888715"/>
            <a:chExt cx="252925" cy="362735"/>
          </a:xfrm>
        </p:grpSpPr>
        <p:pic>
          <p:nvPicPr>
            <p:cNvPr id="2615" name="Google Shape;2615;p80"/>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606" name="Google Shape;2606;p80"/>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6" name="Google Shape;2616;p80"/>
          <p:cNvGrpSpPr/>
          <p:nvPr/>
        </p:nvGrpSpPr>
        <p:grpSpPr>
          <a:xfrm>
            <a:off x="5956487" y="2251134"/>
            <a:ext cx="252925" cy="362735"/>
            <a:chOff x="915474" y="888715"/>
            <a:chExt cx="252925" cy="362735"/>
          </a:xfrm>
        </p:grpSpPr>
        <p:pic>
          <p:nvPicPr>
            <p:cNvPr id="2617" name="Google Shape;2617;p80"/>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611" name="Google Shape;2611;p80"/>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8" name="Google Shape;2618;p80"/>
          <p:cNvGrpSpPr/>
          <p:nvPr/>
        </p:nvGrpSpPr>
        <p:grpSpPr>
          <a:xfrm>
            <a:off x="4728262" y="2329909"/>
            <a:ext cx="252925" cy="362735"/>
            <a:chOff x="915474" y="888715"/>
            <a:chExt cx="252925" cy="362735"/>
          </a:xfrm>
        </p:grpSpPr>
        <p:pic>
          <p:nvPicPr>
            <p:cNvPr id="2619" name="Google Shape;2619;p80"/>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607" name="Google Shape;2607;p80"/>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20" name="Google Shape;2620;p80"/>
          <p:cNvGrpSpPr/>
          <p:nvPr/>
        </p:nvGrpSpPr>
        <p:grpSpPr>
          <a:xfrm>
            <a:off x="7167337" y="2332634"/>
            <a:ext cx="252925" cy="362735"/>
            <a:chOff x="915474" y="888715"/>
            <a:chExt cx="252925" cy="362735"/>
          </a:xfrm>
        </p:grpSpPr>
        <p:pic>
          <p:nvPicPr>
            <p:cNvPr id="2621" name="Google Shape;2621;p80"/>
            <p:cNvPicPr preferRelativeResize="0"/>
            <p:nvPr/>
          </p:nvPicPr>
          <p:blipFill>
            <a:blip r:embed="rId3">
              <a:alphaModFix/>
            </a:blip>
            <a:stretch>
              <a:fillRect/>
            </a:stretch>
          </p:blipFill>
          <p:spPr>
            <a:xfrm>
              <a:off x="915474" y="888715"/>
              <a:ext cx="252925" cy="362735"/>
            </a:xfrm>
            <a:prstGeom prst="rect">
              <a:avLst/>
            </a:prstGeom>
            <a:noFill/>
            <a:ln>
              <a:noFill/>
            </a:ln>
          </p:spPr>
        </p:pic>
        <p:sp>
          <p:nvSpPr>
            <p:cNvPr id="2622" name="Google Shape;2622;p80"/>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623" name="Google Shape;2623;p80"/>
          <p:cNvCxnSpPr>
            <a:stCxn id="2622" idx="2"/>
            <a:endCxn id="2611" idx="6"/>
          </p:cNvCxnSpPr>
          <p:nvPr/>
        </p:nvCxnSpPr>
        <p:spPr>
          <a:xfrm rot="10800000">
            <a:off x="6181113" y="2486719"/>
            <a:ext cx="1002600" cy="81600"/>
          </a:xfrm>
          <a:prstGeom prst="straightConnector1">
            <a:avLst/>
          </a:prstGeom>
          <a:noFill/>
          <a:ln w="19050" cap="flat" cmpd="sng">
            <a:solidFill>
              <a:schemeClr val="accent3"/>
            </a:solidFill>
            <a:prstDash val="solid"/>
            <a:round/>
            <a:headEnd type="none" w="med" len="med"/>
            <a:tailEnd type="none" w="med" len="med"/>
          </a:ln>
        </p:spPr>
      </p:cxnSp>
      <p:sp>
        <p:nvSpPr>
          <p:cNvPr id="88" name="Google Shape;14346;p150">
            <a:extLst>
              <a:ext uri="{FF2B5EF4-FFF2-40B4-BE49-F238E27FC236}">
                <a16:creationId xmlns:a16="http://schemas.microsoft.com/office/drawing/2014/main" id="{3DF72E2A-6945-4B43-A4C3-0D76847D0513}"/>
              </a:ext>
            </a:extLst>
          </p:cNvPr>
          <p:cNvSpPr/>
          <p:nvPr/>
        </p:nvSpPr>
        <p:spPr>
          <a:xfrm>
            <a:off x="1275617" y="2757157"/>
            <a:ext cx="300792" cy="338725"/>
          </a:xfrm>
          <a:custGeom>
            <a:avLst/>
            <a:gdLst/>
            <a:ahLst/>
            <a:cxnLst/>
            <a:rect l="l" t="t" r="r" b="b"/>
            <a:pathLst>
              <a:path w="17088" h="19243" extrusionOk="0">
                <a:moveTo>
                  <a:pt x="15955" y="1281"/>
                </a:moveTo>
                <a:lnTo>
                  <a:pt x="15955" y="3452"/>
                </a:lnTo>
                <a:lnTo>
                  <a:pt x="5586" y="5877"/>
                </a:lnTo>
                <a:lnTo>
                  <a:pt x="5586" y="3703"/>
                </a:lnTo>
                <a:lnTo>
                  <a:pt x="15955" y="1281"/>
                </a:lnTo>
                <a:close/>
                <a:moveTo>
                  <a:pt x="14425" y="12363"/>
                </a:moveTo>
                <a:cubicBezTo>
                  <a:pt x="14622" y="12363"/>
                  <a:pt x="14821" y="12401"/>
                  <a:pt x="15010" y="12480"/>
                </a:cubicBezTo>
                <a:cubicBezTo>
                  <a:pt x="15584" y="12716"/>
                  <a:pt x="15955" y="13274"/>
                  <a:pt x="15955" y="13893"/>
                </a:cubicBezTo>
                <a:cubicBezTo>
                  <a:pt x="15955" y="14739"/>
                  <a:pt x="15270" y="15421"/>
                  <a:pt x="14424" y="15421"/>
                </a:cubicBezTo>
                <a:cubicBezTo>
                  <a:pt x="13805" y="15421"/>
                  <a:pt x="13250" y="15050"/>
                  <a:pt x="13011" y="14479"/>
                </a:cubicBezTo>
                <a:cubicBezTo>
                  <a:pt x="12776" y="13905"/>
                  <a:pt x="12905" y="13247"/>
                  <a:pt x="13343" y="12809"/>
                </a:cubicBezTo>
                <a:cubicBezTo>
                  <a:pt x="13636" y="12519"/>
                  <a:pt x="14027" y="12363"/>
                  <a:pt x="14425" y="12363"/>
                </a:cubicBezTo>
                <a:close/>
                <a:moveTo>
                  <a:pt x="2925" y="15050"/>
                </a:moveTo>
                <a:cubicBezTo>
                  <a:pt x="3122" y="15050"/>
                  <a:pt x="3322" y="15088"/>
                  <a:pt x="3512" y="15168"/>
                </a:cubicBezTo>
                <a:cubicBezTo>
                  <a:pt x="4083" y="15403"/>
                  <a:pt x="4454" y="15962"/>
                  <a:pt x="4454" y="16581"/>
                </a:cubicBezTo>
                <a:cubicBezTo>
                  <a:pt x="4454" y="17423"/>
                  <a:pt x="3769" y="18108"/>
                  <a:pt x="2926" y="18108"/>
                </a:cubicBezTo>
                <a:cubicBezTo>
                  <a:pt x="2307" y="18108"/>
                  <a:pt x="1749" y="17737"/>
                  <a:pt x="1513" y="17166"/>
                </a:cubicBezTo>
                <a:cubicBezTo>
                  <a:pt x="1275" y="16593"/>
                  <a:pt x="1407" y="15934"/>
                  <a:pt x="1845" y="15497"/>
                </a:cubicBezTo>
                <a:cubicBezTo>
                  <a:pt x="2136" y="15206"/>
                  <a:pt x="2527" y="15050"/>
                  <a:pt x="2925" y="15050"/>
                </a:cubicBezTo>
                <a:close/>
                <a:moveTo>
                  <a:pt x="16525" y="0"/>
                </a:moveTo>
                <a:cubicBezTo>
                  <a:pt x="16481" y="0"/>
                  <a:pt x="16437" y="5"/>
                  <a:pt x="16393" y="16"/>
                </a:cubicBezTo>
                <a:lnTo>
                  <a:pt x="4892" y="2703"/>
                </a:lnTo>
                <a:cubicBezTo>
                  <a:pt x="4635" y="2761"/>
                  <a:pt x="4454" y="2990"/>
                  <a:pt x="4454" y="3253"/>
                </a:cubicBezTo>
                <a:lnTo>
                  <a:pt x="4454" y="14404"/>
                </a:lnTo>
                <a:cubicBezTo>
                  <a:pt x="3994" y="14081"/>
                  <a:pt x="3459" y="13921"/>
                  <a:pt x="2926" y="13921"/>
                </a:cubicBezTo>
                <a:cubicBezTo>
                  <a:pt x="2299" y="13921"/>
                  <a:pt x="1673" y="14143"/>
                  <a:pt x="1175" y="14579"/>
                </a:cubicBezTo>
                <a:cubicBezTo>
                  <a:pt x="251" y="15388"/>
                  <a:pt x="0" y="16720"/>
                  <a:pt x="568" y="17810"/>
                </a:cubicBezTo>
                <a:cubicBezTo>
                  <a:pt x="1032" y="18704"/>
                  <a:pt x="1950" y="19242"/>
                  <a:pt x="2925" y="19242"/>
                </a:cubicBezTo>
                <a:cubicBezTo>
                  <a:pt x="3136" y="19242"/>
                  <a:pt x="3349" y="19217"/>
                  <a:pt x="3560" y="19165"/>
                </a:cubicBezTo>
                <a:cubicBezTo>
                  <a:pt x="4750" y="18872"/>
                  <a:pt x="5589" y="17807"/>
                  <a:pt x="5586" y="16581"/>
                </a:cubicBezTo>
                <a:lnTo>
                  <a:pt x="5586" y="7039"/>
                </a:lnTo>
                <a:lnTo>
                  <a:pt x="15955" y="4618"/>
                </a:lnTo>
                <a:lnTo>
                  <a:pt x="15955" y="11716"/>
                </a:lnTo>
                <a:cubicBezTo>
                  <a:pt x="15508" y="11399"/>
                  <a:pt x="14974" y="11230"/>
                  <a:pt x="14424" y="11230"/>
                </a:cubicBezTo>
                <a:cubicBezTo>
                  <a:pt x="13349" y="11230"/>
                  <a:pt x="12377" y="11879"/>
                  <a:pt x="11966" y="12873"/>
                </a:cubicBezTo>
                <a:cubicBezTo>
                  <a:pt x="11553" y="13869"/>
                  <a:pt x="11782" y="15014"/>
                  <a:pt x="12543" y="15774"/>
                </a:cubicBezTo>
                <a:cubicBezTo>
                  <a:pt x="13052" y="16283"/>
                  <a:pt x="13733" y="16555"/>
                  <a:pt x="14426" y="16555"/>
                </a:cubicBezTo>
                <a:cubicBezTo>
                  <a:pt x="14769" y="16555"/>
                  <a:pt x="15115" y="16488"/>
                  <a:pt x="15445" y="16351"/>
                </a:cubicBezTo>
                <a:cubicBezTo>
                  <a:pt x="16438" y="15941"/>
                  <a:pt x="17087" y="14968"/>
                  <a:pt x="17087" y="13893"/>
                </a:cubicBezTo>
                <a:lnTo>
                  <a:pt x="17087" y="565"/>
                </a:lnTo>
                <a:cubicBezTo>
                  <a:pt x="17087" y="246"/>
                  <a:pt x="16826" y="0"/>
                  <a:pt x="16525" y="0"/>
                </a:cubicBezTo>
                <a:close/>
              </a:path>
            </a:pathLst>
          </a:custGeom>
          <a:solidFill>
            <a:schemeClr val="accent3">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107" name="Google Shape;14283;p150">
            <a:extLst>
              <a:ext uri="{FF2B5EF4-FFF2-40B4-BE49-F238E27FC236}">
                <a16:creationId xmlns:a16="http://schemas.microsoft.com/office/drawing/2014/main" id="{E3EC7B08-0443-436F-A391-7AB8721E1503}"/>
              </a:ext>
            </a:extLst>
          </p:cNvPr>
          <p:cNvGrpSpPr/>
          <p:nvPr/>
        </p:nvGrpSpPr>
        <p:grpSpPr>
          <a:xfrm>
            <a:off x="2897526" y="2671479"/>
            <a:ext cx="340168" cy="456145"/>
            <a:chOff x="6242825" y="238125"/>
            <a:chExt cx="483125" cy="483125"/>
          </a:xfrm>
          <a:solidFill>
            <a:schemeClr val="accent3">
              <a:lumMod val="50000"/>
            </a:schemeClr>
          </a:solidFill>
        </p:grpSpPr>
        <p:sp>
          <p:nvSpPr>
            <p:cNvPr id="108" name="Google Shape;14284;p150">
              <a:extLst>
                <a:ext uri="{FF2B5EF4-FFF2-40B4-BE49-F238E27FC236}">
                  <a16:creationId xmlns:a16="http://schemas.microsoft.com/office/drawing/2014/main" id="{F92A6FE4-E95C-4FAA-9743-961A1C4B9087}"/>
                </a:ext>
              </a:extLst>
            </p:cNvPr>
            <p:cNvSpPr/>
            <p:nvPr/>
          </p:nvSpPr>
          <p:spPr>
            <a:xfrm>
              <a:off x="6242825" y="238125"/>
              <a:ext cx="483125" cy="483125"/>
            </a:xfrm>
            <a:custGeom>
              <a:avLst/>
              <a:gdLst/>
              <a:ahLst/>
              <a:cxnLst/>
              <a:rect l="l" t="t" r="r" b="b"/>
              <a:pathLst>
                <a:path w="19325" h="19325" extrusionOk="0">
                  <a:moveTo>
                    <a:pt x="18192" y="1132"/>
                  </a:moveTo>
                  <a:lnTo>
                    <a:pt x="18192" y="2400"/>
                  </a:lnTo>
                  <a:cubicBezTo>
                    <a:pt x="17513" y="2639"/>
                    <a:pt x="17060" y="3282"/>
                    <a:pt x="17060" y="4001"/>
                  </a:cubicBezTo>
                  <a:cubicBezTo>
                    <a:pt x="17060" y="4719"/>
                    <a:pt x="17513" y="5363"/>
                    <a:pt x="18192" y="5601"/>
                  </a:cubicBezTo>
                  <a:lnTo>
                    <a:pt x="18192" y="8062"/>
                  </a:lnTo>
                  <a:cubicBezTo>
                    <a:pt x="17513" y="8300"/>
                    <a:pt x="17060" y="8944"/>
                    <a:pt x="17060" y="9662"/>
                  </a:cubicBezTo>
                  <a:cubicBezTo>
                    <a:pt x="17060" y="10381"/>
                    <a:pt x="17513" y="11024"/>
                    <a:pt x="18192" y="11263"/>
                  </a:cubicBezTo>
                  <a:lnTo>
                    <a:pt x="18192" y="13723"/>
                  </a:lnTo>
                  <a:cubicBezTo>
                    <a:pt x="17513" y="13962"/>
                    <a:pt x="17060" y="14605"/>
                    <a:pt x="17060" y="15324"/>
                  </a:cubicBezTo>
                  <a:cubicBezTo>
                    <a:pt x="17060" y="16042"/>
                    <a:pt x="17513" y="16685"/>
                    <a:pt x="18192" y="16924"/>
                  </a:cubicBezTo>
                  <a:lnTo>
                    <a:pt x="18192" y="18192"/>
                  </a:lnTo>
                  <a:lnTo>
                    <a:pt x="16924" y="18192"/>
                  </a:lnTo>
                  <a:cubicBezTo>
                    <a:pt x="16686" y="17513"/>
                    <a:pt x="16043" y="17060"/>
                    <a:pt x="15324" y="17060"/>
                  </a:cubicBezTo>
                  <a:cubicBezTo>
                    <a:pt x="14605" y="17060"/>
                    <a:pt x="13962" y="17513"/>
                    <a:pt x="13724" y="18192"/>
                  </a:cubicBezTo>
                  <a:lnTo>
                    <a:pt x="11263" y="18192"/>
                  </a:lnTo>
                  <a:cubicBezTo>
                    <a:pt x="11024" y="17513"/>
                    <a:pt x="10381" y="17060"/>
                    <a:pt x="9662" y="17060"/>
                  </a:cubicBezTo>
                  <a:cubicBezTo>
                    <a:pt x="8944" y="17060"/>
                    <a:pt x="8301" y="17513"/>
                    <a:pt x="8062" y="18192"/>
                  </a:cubicBezTo>
                  <a:lnTo>
                    <a:pt x="5601" y="18192"/>
                  </a:lnTo>
                  <a:cubicBezTo>
                    <a:pt x="5363" y="17513"/>
                    <a:pt x="4720" y="17060"/>
                    <a:pt x="4001" y="17060"/>
                  </a:cubicBezTo>
                  <a:cubicBezTo>
                    <a:pt x="3282" y="17060"/>
                    <a:pt x="2639" y="17513"/>
                    <a:pt x="2401" y="18192"/>
                  </a:cubicBezTo>
                  <a:lnTo>
                    <a:pt x="1133" y="18192"/>
                  </a:lnTo>
                  <a:lnTo>
                    <a:pt x="1133" y="16924"/>
                  </a:lnTo>
                  <a:cubicBezTo>
                    <a:pt x="1812" y="16685"/>
                    <a:pt x="2265" y="16042"/>
                    <a:pt x="2265" y="15324"/>
                  </a:cubicBezTo>
                  <a:cubicBezTo>
                    <a:pt x="2265" y="14605"/>
                    <a:pt x="1812" y="13962"/>
                    <a:pt x="1133" y="13723"/>
                  </a:cubicBezTo>
                  <a:lnTo>
                    <a:pt x="1133" y="11263"/>
                  </a:lnTo>
                  <a:cubicBezTo>
                    <a:pt x="1812" y="11024"/>
                    <a:pt x="2265" y="10381"/>
                    <a:pt x="2265" y="9662"/>
                  </a:cubicBezTo>
                  <a:cubicBezTo>
                    <a:pt x="2265" y="8944"/>
                    <a:pt x="1812" y="8300"/>
                    <a:pt x="1133" y="8062"/>
                  </a:cubicBezTo>
                  <a:lnTo>
                    <a:pt x="1133" y="5601"/>
                  </a:lnTo>
                  <a:cubicBezTo>
                    <a:pt x="1812" y="5363"/>
                    <a:pt x="2265" y="4719"/>
                    <a:pt x="2265" y="4001"/>
                  </a:cubicBezTo>
                  <a:cubicBezTo>
                    <a:pt x="2265" y="3282"/>
                    <a:pt x="1812" y="2639"/>
                    <a:pt x="1133" y="2400"/>
                  </a:cubicBezTo>
                  <a:lnTo>
                    <a:pt x="1133" y="1132"/>
                  </a:lnTo>
                  <a:lnTo>
                    <a:pt x="2401" y="1132"/>
                  </a:lnTo>
                  <a:cubicBezTo>
                    <a:pt x="2639" y="1812"/>
                    <a:pt x="3282" y="2265"/>
                    <a:pt x="4001" y="2265"/>
                  </a:cubicBezTo>
                  <a:cubicBezTo>
                    <a:pt x="4720" y="2265"/>
                    <a:pt x="5363" y="1812"/>
                    <a:pt x="5601" y="1132"/>
                  </a:cubicBezTo>
                  <a:lnTo>
                    <a:pt x="8062" y="1132"/>
                  </a:lnTo>
                  <a:cubicBezTo>
                    <a:pt x="8301" y="1812"/>
                    <a:pt x="8944" y="2265"/>
                    <a:pt x="9662" y="2265"/>
                  </a:cubicBezTo>
                  <a:cubicBezTo>
                    <a:pt x="10381" y="2265"/>
                    <a:pt x="11024" y="1812"/>
                    <a:pt x="11263" y="1132"/>
                  </a:cubicBezTo>
                  <a:lnTo>
                    <a:pt x="13724" y="1132"/>
                  </a:lnTo>
                  <a:cubicBezTo>
                    <a:pt x="13962" y="1812"/>
                    <a:pt x="14605" y="2265"/>
                    <a:pt x="15324" y="2265"/>
                  </a:cubicBezTo>
                  <a:cubicBezTo>
                    <a:pt x="16043" y="2265"/>
                    <a:pt x="16686" y="1812"/>
                    <a:pt x="16924" y="1132"/>
                  </a:cubicBezTo>
                  <a:close/>
                  <a:moveTo>
                    <a:pt x="568" y="0"/>
                  </a:moveTo>
                  <a:cubicBezTo>
                    <a:pt x="254" y="0"/>
                    <a:pt x="0" y="254"/>
                    <a:pt x="0" y="568"/>
                  </a:cubicBezTo>
                  <a:lnTo>
                    <a:pt x="0" y="2868"/>
                  </a:lnTo>
                  <a:cubicBezTo>
                    <a:pt x="0" y="3183"/>
                    <a:pt x="254" y="3436"/>
                    <a:pt x="568" y="3436"/>
                  </a:cubicBezTo>
                  <a:cubicBezTo>
                    <a:pt x="879" y="3436"/>
                    <a:pt x="1133" y="3687"/>
                    <a:pt x="1133" y="4001"/>
                  </a:cubicBezTo>
                  <a:cubicBezTo>
                    <a:pt x="1133" y="4315"/>
                    <a:pt x="879" y="4568"/>
                    <a:pt x="568" y="4568"/>
                  </a:cubicBezTo>
                  <a:cubicBezTo>
                    <a:pt x="254" y="4568"/>
                    <a:pt x="0" y="4819"/>
                    <a:pt x="0" y="5133"/>
                  </a:cubicBezTo>
                  <a:lnTo>
                    <a:pt x="0" y="8530"/>
                  </a:lnTo>
                  <a:cubicBezTo>
                    <a:pt x="0" y="8844"/>
                    <a:pt x="254" y="9098"/>
                    <a:pt x="568" y="9098"/>
                  </a:cubicBezTo>
                  <a:cubicBezTo>
                    <a:pt x="879" y="9098"/>
                    <a:pt x="1133" y="9348"/>
                    <a:pt x="1133" y="9662"/>
                  </a:cubicBezTo>
                  <a:cubicBezTo>
                    <a:pt x="1133" y="9976"/>
                    <a:pt x="879" y="10230"/>
                    <a:pt x="568" y="10230"/>
                  </a:cubicBezTo>
                  <a:cubicBezTo>
                    <a:pt x="254" y="10230"/>
                    <a:pt x="0" y="10481"/>
                    <a:pt x="0" y="10795"/>
                  </a:cubicBezTo>
                  <a:lnTo>
                    <a:pt x="0" y="14191"/>
                  </a:lnTo>
                  <a:cubicBezTo>
                    <a:pt x="0" y="14505"/>
                    <a:pt x="254" y="14759"/>
                    <a:pt x="568" y="14759"/>
                  </a:cubicBezTo>
                  <a:cubicBezTo>
                    <a:pt x="879" y="14759"/>
                    <a:pt x="1133" y="15010"/>
                    <a:pt x="1133" y="15324"/>
                  </a:cubicBezTo>
                  <a:cubicBezTo>
                    <a:pt x="1133" y="15638"/>
                    <a:pt x="879" y="15891"/>
                    <a:pt x="568" y="15891"/>
                  </a:cubicBezTo>
                  <a:cubicBezTo>
                    <a:pt x="254" y="15891"/>
                    <a:pt x="0" y="16142"/>
                    <a:pt x="0" y="16456"/>
                  </a:cubicBezTo>
                  <a:lnTo>
                    <a:pt x="0" y="18760"/>
                  </a:lnTo>
                  <a:cubicBezTo>
                    <a:pt x="0" y="19071"/>
                    <a:pt x="254" y="19324"/>
                    <a:pt x="568" y="19324"/>
                  </a:cubicBezTo>
                  <a:lnTo>
                    <a:pt x="2869" y="19324"/>
                  </a:lnTo>
                  <a:cubicBezTo>
                    <a:pt x="3183" y="19324"/>
                    <a:pt x="3436" y="19071"/>
                    <a:pt x="3436" y="18760"/>
                  </a:cubicBezTo>
                  <a:cubicBezTo>
                    <a:pt x="3436" y="18446"/>
                    <a:pt x="3687" y="18192"/>
                    <a:pt x="4001" y="18192"/>
                  </a:cubicBezTo>
                  <a:cubicBezTo>
                    <a:pt x="4315" y="18192"/>
                    <a:pt x="4569" y="18446"/>
                    <a:pt x="4569" y="18760"/>
                  </a:cubicBezTo>
                  <a:cubicBezTo>
                    <a:pt x="4569" y="19071"/>
                    <a:pt x="4819" y="19324"/>
                    <a:pt x="5133" y="19324"/>
                  </a:cubicBezTo>
                  <a:lnTo>
                    <a:pt x="8530" y="19324"/>
                  </a:lnTo>
                  <a:cubicBezTo>
                    <a:pt x="8844" y="19324"/>
                    <a:pt x="9098" y="19071"/>
                    <a:pt x="9098" y="18760"/>
                  </a:cubicBezTo>
                  <a:cubicBezTo>
                    <a:pt x="9098" y="18446"/>
                    <a:pt x="9348" y="18192"/>
                    <a:pt x="9662" y="18192"/>
                  </a:cubicBezTo>
                  <a:cubicBezTo>
                    <a:pt x="9976" y="18192"/>
                    <a:pt x="10230" y="18446"/>
                    <a:pt x="10230" y="18760"/>
                  </a:cubicBezTo>
                  <a:cubicBezTo>
                    <a:pt x="10230" y="19071"/>
                    <a:pt x="10481" y="19324"/>
                    <a:pt x="10795" y="19324"/>
                  </a:cubicBezTo>
                  <a:lnTo>
                    <a:pt x="14192" y="19324"/>
                  </a:lnTo>
                  <a:cubicBezTo>
                    <a:pt x="14506" y="19324"/>
                    <a:pt x="14759" y="19071"/>
                    <a:pt x="14759" y="18760"/>
                  </a:cubicBezTo>
                  <a:cubicBezTo>
                    <a:pt x="14759" y="18446"/>
                    <a:pt x="15010" y="18192"/>
                    <a:pt x="15324" y="18192"/>
                  </a:cubicBezTo>
                  <a:cubicBezTo>
                    <a:pt x="15638" y="18192"/>
                    <a:pt x="15892" y="18446"/>
                    <a:pt x="15892" y="18760"/>
                  </a:cubicBezTo>
                  <a:cubicBezTo>
                    <a:pt x="15892" y="19071"/>
                    <a:pt x="16142" y="19324"/>
                    <a:pt x="16456" y="19324"/>
                  </a:cubicBezTo>
                  <a:lnTo>
                    <a:pt x="18760" y="19324"/>
                  </a:lnTo>
                  <a:cubicBezTo>
                    <a:pt x="19071" y="19324"/>
                    <a:pt x="19325" y="19071"/>
                    <a:pt x="19325" y="18760"/>
                  </a:cubicBezTo>
                  <a:lnTo>
                    <a:pt x="19325" y="16456"/>
                  </a:lnTo>
                  <a:cubicBezTo>
                    <a:pt x="19325" y="16142"/>
                    <a:pt x="19071" y="15891"/>
                    <a:pt x="18760" y="15891"/>
                  </a:cubicBezTo>
                  <a:cubicBezTo>
                    <a:pt x="18446" y="15891"/>
                    <a:pt x="18192" y="15638"/>
                    <a:pt x="18192" y="15324"/>
                  </a:cubicBezTo>
                  <a:cubicBezTo>
                    <a:pt x="18192" y="15010"/>
                    <a:pt x="18446" y="14759"/>
                    <a:pt x="18760" y="14759"/>
                  </a:cubicBezTo>
                  <a:cubicBezTo>
                    <a:pt x="19071" y="14759"/>
                    <a:pt x="19325" y="14505"/>
                    <a:pt x="19325" y="14191"/>
                  </a:cubicBezTo>
                  <a:lnTo>
                    <a:pt x="19325" y="10795"/>
                  </a:lnTo>
                  <a:cubicBezTo>
                    <a:pt x="19325" y="10481"/>
                    <a:pt x="19071" y="10230"/>
                    <a:pt x="18760" y="10230"/>
                  </a:cubicBezTo>
                  <a:cubicBezTo>
                    <a:pt x="18446" y="10230"/>
                    <a:pt x="18192" y="9976"/>
                    <a:pt x="18192" y="9662"/>
                  </a:cubicBezTo>
                  <a:cubicBezTo>
                    <a:pt x="18192" y="9348"/>
                    <a:pt x="18446" y="9098"/>
                    <a:pt x="18760" y="9098"/>
                  </a:cubicBezTo>
                  <a:cubicBezTo>
                    <a:pt x="19071" y="9098"/>
                    <a:pt x="19325" y="8844"/>
                    <a:pt x="19325" y="8530"/>
                  </a:cubicBezTo>
                  <a:lnTo>
                    <a:pt x="19325" y="5133"/>
                  </a:lnTo>
                  <a:cubicBezTo>
                    <a:pt x="19325" y="4819"/>
                    <a:pt x="19071" y="4568"/>
                    <a:pt x="18760" y="4568"/>
                  </a:cubicBezTo>
                  <a:cubicBezTo>
                    <a:pt x="18446" y="4568"/>
                    <a:pt x="18192" y="4315"/>
                    <a:pt x="18192" y="4001"/>
                  </a:cubicBezTo>
                  <a:cubicBezTo>
                    <a:pt x="18192" y="3687"/>
                    <a:pt x="18446" y="3436"/>
                    <a:pt x="18760" y="3436"/>
                  </a:cubicBezTo>
                  <a:cubicBezTo>
                    <a:pt x="19071" y="3436"/>
                    <a:pt x="19325" y="3183"/>
                    <a:pt x="19325" y="2868"/>
                  </a:cubicBezTo>
                  <a:lnTo>
                    <a:pt x="19325" y="568"/>
                  </a:lnTo>
                  <a:cubicBezTo>
                    <a:pt x="19325" y="254"/>
                    <a:pt x="19071" y="0"/>
                    <a:pt x="18760" y="0"/>
                  </a:cubicBezTo>
                  <a:lnTo>
                    <a:pt x="16456" y="0"/>
                  </a:lnTo>
                  <a:cubicBezTo>
                    <a:pt x="16142" y="0"/>
                    <a:pt x="15892" y="254"/>
                    <a:pt x="15892" y="568"/>
                  </a:cubicBezTo>
                  <a:cubicBezTo>
                    <a:pt x="15892" y="879"/>
                    <a:pt x="15638" y="1132"/>
                    <a:pt x="15324" y="1132"/>
                  </a:cubicBezTo>
                  <a:cubicBezTo>
                    <a:pt x="15010" y="1132"/>
                    <a:pt x="14759" y="879"/>
                    <a:pt x="14759" y="568"/>
                  </a:cubicBezTo>
                  <a:cubicBezTo>
                    <a:pt x="14759" y="254"/>
                    <a:pt x="14506" y="0"/>
                    <a:pt x="14192" y="0"/>
                  </a:cubicBezTo>
                  <a:lnTo>
                    <a:pt x="10795" y="0"/>
                  </a:lnTo>
                  <a:cubicBezTo>
                    <a:pt x="10481" y="0"/>
                    <a:pt x="10230" y="254"/>
                    <a:pt x="10230" y="568"/>
                  </a:cubicBezTo>
                  <a:cubicBezTo>
                    <a:pt x="10230" y="879"/>
                    <a:pt x="9976" y="1132"/>
                    <a:pt x="9662" y="1132"/>
                  </a:cubicBezTo>
                  <a:cubicBezTo>
                    <a:pt x="9348" y="1132"/>
                    <a:pt x="9098" y="879"/>
                    <a:pt x="9098" y="568"/>
                  </a:cubicBezTo>
                  <a:cubicBezTo>
                    <a:pt x="9098" y="254"/>
                    <a:pt x="8844" y="0"/>
                    <a:pt x="8530" y="0"/>
                  </a:cubicBezTo>
                  <a:lnTo>
                    <a:pt x="5133" y="0"/>
                  </a:lnTo>
                  <a:cubicBezTo>
                    <a:pt x="4819" y="0"/>
                    <a:pt x="4569" y="254"/>
                    <a:pt x="4569" y="568"/>
                  </a:cubicBezTo>
                  <a:cubicBezTo>
                    <a:pt x="4569" y="879"/>
                    <a:pt x="4315" y="1132"/>
                    <a:pt x="4001" y="1132"/>
                  </a:cubicBezTo>
                  <a:cubicBezTo>
                    <a:pt x="3687" y="1132"/>
                    <a:pt x="3436" y="879"/>
                    <a:pt x="3436" y="568"/>
                  </a:cubicBezTo>
                  <a:cubicBezTo>
                    <a:pt x="3436" y="254"/>
                    <a:pt x="3183" y="0"/>
                    <a:pt x="286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9" name="Google Shape;14285;p150">
              <a:extLst>
                <a:ext uri="{FF2B5EF4-FFF2-40B4-BE49-F238E27FC236}">
                  <a16:creationId xmlns:a16="http://schemas.microsoft.com/office/drawing/2014/main" id="{0A1306E8-DD3C-41B7-BC90-E37918ABED4E}"/>
                </a:ext>
              </a:extLst>
            </p:cNvPr>
            <p:cNvSpPr/>
            <p:nvPr/>
          </p:nvSpPr>
          <p:spPr>
            <a:xfrm>
              <a:off x="6328725" y="324025"/>
              <a:ext cx="311400" cy="311400"/>
            </a:xfrm>
            <a:custGeom>
              <a:avLst/>
              <a:gdLst/>
              <a:ahLst/>
              <a:cxnLst/>
              <a:rect l="l" t="t" r="r" b="b"/>
              <a:pathLst>
                <a:path w="12456" h="12456" extrusionOk="0">
                  <a:moveTo>
                    <a:pt x="11323" y="1132"/>
                  </a:moveTo>
                  <a:lnTo>
                    <a:pt x="11323" y="5991"/>
                  </a:lnTo>
                  <a:lnTo>
                    <a:pt x="10025" y="4692"/>
                  </a:lnTo>
                  <a:cubicBezTo>
                    <a:pt x="9913" y="4582"/>
                    <a:pt x="9768" y="4527"/>
                    <a:pt x="9623" y="4527"/>
                  </a:cubicBezTo>
                  <a:cubicBezTo>
                    <a:pt x="9478" y="4527"/>
                    <a:pt x="9333" y="4582"/>
                    <a:pt x="9222" y="4692"/>
                  </a:cubicBezTo>
                  <a:lnTo>
                    <a:pt x="6498" y="7419"/>
                  </a:lnTo>
                  <a:lnTo>
                    <a:pt x="4303" y="5773"/>
                  </a:lnTo>
                  <a:cubicBezTo>
                    <a:pt x="4201" y="5698"/>
                    <a:pt x="4081" y="5661"/>
                    <a:pt x="3962" y="5661"/>
                  </a:cubicBezTo>
                  <a:cubicBezTo>
                    <a:pt x="3824" y="5661"/>
                    <a:pt x="3687" y="5711"/>
                    <a:pt x="3578" y="5810"/>
                  </a:cubicBezTo>
                  <a:lnTo>
                    <a:pt x="1133" y="8053"/>
                  </a:lnTo>
                  <a:lnTo>
                    <a:pt x="1133" y="1132"/>
                  </a:lnTo>
                  <a:close/>
                  <a:moveTo>
                    <a:pt x="4001" y="6960"/>
                  </a:moveTo>
                  <a:lnTo>
                    <a:pt x="5689" y="8228"/>
                  </a:lnTo>
                  <a:lnTo>
                    <a:pt x="2594" y="11323"/>
                  </a:lnTo>
                  <a:lnTo>
                    <a:pt x="1133" y="11323"/>
                  </a:lnTo>
                  <a:lnTo>
                    <a:pt x="1133" y="9590"/>
                  </a:lnTo>
                  <a:lnTo>
                    <a:pt x="4001" y="6960"/>
                  </a:lnTo>
                  <a:close/>
                  <a:moveTo>
                    <a:pt x="9623" y="5894"/>
                  </a:moveTo>
                  <a:lnTo>
                    <a:pt x="11323" y="7594"/>
                  </a:lnTo>
                  <a:lnTo>
                    <a:pt x="11323" y="11323"/>
                  </a:lnTo>
                  <a:lnTo>
                    <a:pt x="4197" y="11323"/>
                  </a:lnTo>
                  <a:lnTo>
                    <a:pt x="9623" y="5894"/>
                  </a:lnTo>
                  <a:close/>
                  <a:moveTo>
                    <a:pt x="565" y="0"/>
                  </a:moveTo>
                  <a:cubicBezTo>
                    <a:pt x="251" y="0"/>
                    <a:pt x="0" y="251"/>
                    <a:pt x="0" y="565"/>
                  </a:cubicBezTo>
                  <a:lnTo>
                    <a:pt x="0" y="11888"/>
                  </a:lnTo>
                  <a:cubicBezTo>
                    <a:pt x="0" y="12202"/>
                    <a:pt x="251" y="12455"/>
                    <a:pt x="565" y="12455"/>
                  </a:cubicBezTo>
                  <a:lnTo>
                    <a:pt x="11888" y="12455"/>
                  </a:lnTo>
                  <a:cubicBezTo>
                    <a:pt x="12202" y="12455"/>
                    <a:pt x="12456" y="12202"/>
                    <a:pt x="12456" y="11888"/>
                  </a:cubicBezTo>
                  <a:lnTo>
                    <a:pt x="12456" y="565"/>
                  </a:lnTo>
                  <a:cubicBezTo>
                    <a:pt x="12456" y="251"/>
                    <a:pt x="12202" y="0"/>
                    <a:pt x="118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0" name="Google Shape;14286;p150">
              <a:extLst>
                <a:ext uri="{FF2B5EF4-FFF2-40B4-BE49-F238E27FC236}">
                  <a16:creationId xmlns:a16="http://schemas.microsoft.com/office/drawing/2014/main" id="{E9B5F9F6-7B35-4C5C-9E6A-D2C2D4A8E359}"/>
                </a:ext>
              </a:extLst>
            </p:cNvPr>
            <p:cNvSpPr/>
            <p:nvPr/>
          </p:nvSpPr>
          <p:spPr>
            <a:xfrm>
              <a:off x="6441950" y="380575"/>
              <a:ext cx="88275" cy="85000"/>
            </a:xfrm>
            <a:custGeom>
              <a:avLst/>
              <a:gdLst/>
              <a:ahLst/>
              <a:cxnLst/>
              <a:rect l="l" t="t" r="r" b="b"/>
              <a:pathLst>
                <a:path w="3531" h="3400" extrusionOk="0">
                  <a:moveTo>
                    <a:pt x="1697" y="1135"/>
                  </a:moveTo>
                  <a:cubicBezTo>
                    <a:pt x="2202" y="1135"/>
                    <a:pt x="2455" y="1742"/>
                    <a:pt x="2099" y="2101"/>
                  </a:cubicBezTo>
                  <a:cubicBezTo>
                    <a:pt x="1983" y="2216"/>
                    <a:pt x="1841" y="2268"/>
                    <a:pt x="1702" y="2268"/>
                  </a:cubicBezTo>
                  <a:cubicBezTo>
                    <a:pt x="1411" y="2268"/>
                    <a:pt x="1133" y="2041"/>
                    <a:pt x="1133" y="1700"/>
                  </a:cubicBezTo>
                  <a:cubicBezTo>
                    <a:pt x="1133" y="1386"/>
                    <a:pt x="1383" y="1135"/>
                    <a:pt x="1697" y="1135"/>
                  </a:cubicBezTo>
                  <a:close/>
                  <a:moveTo>
                    <a:pt x="1698" y="0"/>
                  </a:moveTo>
                  <a:cubicBezTo>
                    <a:pt x="1479" y="0"/>
                    <a:pt x="1258" y="43"/>
                    <a:pt x="1048" y="130"/>
                  </a:cubicBezTo>
                  <a:cubicBezTo>
                    <a:pt x="414" y="392"/>
                    <a:pt x="1" y="1011"/>
                    <a:pt x="1" y="1700"/>
                  </a:cubicBezTo>
                  <a:cubicBezTo>
                    <a:pt x="1" y="2639"/>
                    <a:pt x="758" y="3397"/>
                    <a:pt x="1697" y="3400"/>
                  </a:cubicBezTo>
                  <a:cubicBezTo>
                    <a:pt x="2386" y="3400"/>
                    <a:pt x="3005" y="2983"/>
                    <a:pt x="3268" y="2349"/>
                  </a:cubicBezTo>
                  <a:cubicBezTo>
                    <a:pt x="3530" y="1715"/>
                    <a:pt x="3385" y="984"/>
                    <a:pt x="2899" y="498"/>
                  </a:cubicBezTo>
                  <a:cubicBezTo>
                    <a:pt x="2574" y="173"/>
                    <a:pt x="2139" y="0"/>
                    <a:pt x="16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11" name="Google Shape;14490;p150">
            <a:extLst>
              <a:ext uri="{FF2B5EF4-FFF2-40B4-BE49-F238E27FC236}">
                <a16:creationId xmlns:a16="http://schemas.microsoft.com/office/drawing/2014/main" id="{1303A08F-2C8C-42EF-8D5F-C9FE46BF3DED}"/>
              </a:ext>
            </a:extLst>
          </p:cNvPr>
          <p:cNvGrpSpPr/>
          <p:nvPr/>
        </p:nvGrpSpPr>
        <p:grpSpPr>
          <a:xfrm>
            <a:off x="4397856" y="2738879"/>
            <a:ext cx="276236" cy="340151"/>
            <a:chOff x="3316000" y="4399325"/>
            <a:chExt cx="392325" cy="483100"/>
          </a:xfrm>
          <a:solidFill>
            <a:schemeClr val="accent3">
              <a:lumMod val="50000"/>
            </a:schemeClr>
          </a:solidFill>
        </p:grpSpPr>
        <p:sp>
          <p:nvSpPr>
            <p:cNvPr id="112" name="Google Shape;14491;p150">
              <a:extLst>
                <a:ext uri="{FF2B5EF4-FFF2-40B4-BE49-F238E27FC236}">
                  <a16:creationId xmlns:a16="http://schemas.microsoft.com/office/drawing/2014/main" id="{968EB8BC-C3AF-413D-8770-565582BAF6CD}"/>
                </a:ext>
              </a:extLst>
            </p:cNvPr>
            <p:cNvSpPr/>
            <p:nvPr/>
          </p:nvSpPr>
          <p:spPr>
            <a:xfrm>
              <a:off x="3316000" y="4399325"/>
              <a:ext cx="392325" cy="483100"/>
            </a:xfrm>
            <a:custGeom>
              <a:avLst/>
              <a:gdLst/>
              <a:ahLst/>
              <a:cxnLst/>
              <a:rect l="l" t="t" r="r" b="b"/>
              <a:pathLst>
                <a:path w="15693" h="19324" extrusionOk="0">
                  <a:moveTo>
                    <a:pt x="7824" y="1132"/>
                  </a:moveTo>
                  <a:cubicBezTo>
                    <a:pt x="8714" y="1132"/>
                    <a:pt x="9554" y="1551"/>
                    <a:pt x="10088" y="2264"/>
                  </a:cubicBezTo>
                  <a:cubicBezTo>
                    <a:pt x="9551" y="2977"/>
                    <a:pt x="8711" y="3393"/>
                    <a:pt x="7824" y="3396"/>
                  </a:cubicBezTo>
                  <a:lnTo>
                    <a:pt x="5049" y="3396"/>
                  </a:lnTo>
                  <a:cubicBezTo>
                    <a:pt x="5321" y="2080"/>
                    <a:pt x="6477" y="1135"/>
                    <a:pt x="7824" y="1132"/>
                  </a:cubicBezTo>
                  <a:close/>
                  <a:moveTo>
                    <a:pt x="10595" y="3393"/>
                  </a:moveTo>
                  <a:cubicBezTo>
                    <a:pt x="10635" y="3580"/>
                    <a:pt x="10653" y="3771"/>
                    <a:pt x="10653" y="3964"/>
                  </a:cubicBezTo>
                  <a:lnTo>
                    <a:pt x="10653" y="6304"/>
                  </a:lnTo>
                  <a:cubicBezTo>
                    <a:pt x="10653" y="7865"/>
                    <a:pt x="9385" y="9133"/>
                    <a:pt x="7824" y="9133"/>
                  </a:cubicBezTo>
                  <a:cubicBezTo>
                    <a:pt x="6260" y="9133"/>
                    <a:pt x="4991" y="7865"/>
                    <a:pt x="4991" y="6304"/>
                  </a:cubicBezTo>
                  <a:lnTo>
                    <a:pt x="4991" y="4529"/>
                  </a:lnTo>
                  <a:lnTo>
                    <a:pt x="7824" y="4529"/>
                  </a:lnTo>
                  <a:cubicBezTo>
                    <a:pt x="8859" y="4525"/>
                    <a:pt x="9856" y="4121"/>
                    <a:pt x="10595" y="3393"/>
                  </a:cubicBezTo>
                  <a:close/>
                  <a:moveTo>
                    <a:pt x="6465" y="10027"/>
                  </a:moveTo>
                  <a:cubicBezTo>
                    <a:pt x="6903" y="10187"/>
                    <a:pt x="7362" y="10267"/>
                    <a:pt x="7823" y="10267"/>
                  </a:cubicBezTo>
                  <a:cubicBezTo>
                    <a:pt x="8283" y="10267"/>
                    <a:pt x="8743" y="10187"/>
                    <a:pt x="9182" y="10027"/>
                  </a:cubicBezTo>
                  <a:lnTo>
                    <a:pt x="9182" y="10027"/>
                  </a:lnTo>
                  <a:lnTo>
                    <a:pt x="7824" y="12071"/>
                  </a:lnTo>
                  <a:lnTo>
                    <a:pt x="6465" y="10027"/>
                  </a:lnTo>
                  <a:close/>
                  <a:moveTo>
                    <a:pt x="10152" y="10610"/>
                  </a:moveTo>
                  <a:lnTo>
                    <a:pt x="11051" y="11476"/>
                  </a:lnTo>
                  <a:lnTo>
                    <a:pt x="9433" y="13904"/>
                  </a:lnTo>
                  <a:lnTo>
                    <a:pt x="8551" y="13022"/>
                  </a:lnTo>
                  <a:lnTo>
                    <a:pt x="10152" y="10610"/>
                  </a:lnTo>
                  <a:close/>
                  <a:moveTo>
                    <a:pt x="5493" y="10610"/>
                  </a:moveTo>
                  <a:lnTo>
                    <a:pt x="7096" y="13022"/>
                  </a:lnTo>
                  <a:lnTo>
                    <a:pt x="6211" y="13907"/>
                  </a:lnTo>
                  <a:lnTo>
                    <a:pt x="4593" y="11476"/>
                  </a:lnTo>
                  <a:lnTo>
                    <a:pt x="5493" y="10610"/>
                  </a:lnTo>
                  <a:close/>
                  <a:moveTo>
                    <a:pt x="3630" y="12074"/>
                  </a:moveTo>
                  <a:lnTo>
                    <a:pt x="5653" y="15109"/>
                  </a:lnTo>
                  <a:cubicBezTo>
                    <a:pt x="5746" y="15251"/>
                    <a:pt x="5900" y="15341"/>
                    <a:pt x="6069" y="15356"/>
                  </a:cubicBezTo>
                  <a:cubicBezTo>
                    <a:pt x="6087" y="15359"/>
                    <a:pt x="6106" y="15359"/>
                    <a:pt x="6124" y="15359"/>
                  </a:cubicBezTo>
                  <a:cubicBezTo>
                    <a:pt x="6275" y="15359"/>
                    <a:pt x="6417" y="15302"/>
                    <a:pt x="6525" y="15193"/>
                  </a:cubicBezTo>
                  <a:lnTo>
                    <a:pt x="7256" y="14463"/>
                  </a:lnTo>
                  <a:lnTo>
                    <a:pt x="7256" y="18192"/>
                  </a:lnTo>
                  <a:lnTo>
                    <a:pt x="2247" y="18192"/>
                  </a:lnTo>
                  <a:lnTo>
                    <a:pt x="1332" y="13502"/>
                  </a:lnTo>
                  <a:cubicBezTo>
                    <a:pt x="1329" y="13493"/>
                    <a:pt x="1326" y="13484"/>
                    <a:pt x="1326" y="13475"/>
                  </a:cubicBezTo>
                  <a:cubicBezTo>
                    <a:pt x="1235" y="13110"/>
                    <a:pt x="1438" y="12735"/>
                    <a:pt x="1791" y="12612"/>
                  </a:cubicBezTo>
                  <a:lnTo>
                    <a:pt x="3630" y="12074"/>
                  </a:lnTo>
                  <a:close/>
                  <a:moveTo>
                    <a:pt x="12015" y="12074"/>
                  </a:moveTo>
                  <a:lnTo>
                    <a:pt x="13899" y="12612"/>
                  </a:lnTo>
                  <a:cubicBezTo>
                    <a:pt x="14252" y="12735"/>
                    <a:pt x="14454" y="13110"/>
                    <a:pt x="14367" y="13475"/>
                  </a:cubicBezTo>
                  <a:cubicBezTo>
                    <a:pt x="14364" y="13481"/>
                    <a:pt x="14361" y="13490"/>
                    <a:pt x="14361" y="13496"/>
                  </a:cubicBezTo>
                  <a:lnTo>
                    <a:pt x="13395" y="18192"/>
                  </a:lnTo>
                  <a:lnTo>
                    <a:pt x="8388" y="18192"/>
                  </a:lnTo>
                  <a:lnTo>
                    <a:pt x="8388" y="14463"/>
                  </a:lnTo>
                  <a:lnTo>
                    <a:pt x="9119" y="15196"/>
                  </a:lnTo>
                  <a:cubicBezTo>
                    <a:pt x="9228" y="15302"/>
                    <a:pt x="9370" y="15362"/>
                    <a:pt x="9521" y="15362"/>
                  </a:cubicBezTo>
                  <a:cubicBezTo>
                    <a:pt x="9539" y="15362"/>
                    <a:pt x="9557" y="15359"/>
                    <a:pt x="9578" y="15359"/>
                  </a:cubicBezTo>
                  <a:cubicBezTo>
                    <a:pt x="9744" y="15341"/>
                    <a:pt x="9898" y="15251"/>
                    <a:pt x="9992" y="15109"/>
                  </a:cubicBezTo>
                  <a:lnTo>
                    <a:pt x="12015" y="12074"/>
                  </a:lnTo>
                  <a:close/>
                  <a:moveTo>
                    <a:pt x="7823" y="1"/>
                  </a:moveTo>
                  <a:cubicBezTo>
                    <a:pt x="7476" y="1"/>
                    <a:pt x="7126" y="46"/>
                    <a:pt x="6779" y="141"/>
                  </a:cubicBezTo>
                  <a:cubicBezTo>
                    <a:pt x="5055" y="612"/>
                    <a:pt x="3859" y="2176"/>
                    <a:pt x="3859" y="3964"/>
                  </a:cubicBezTo>
                  <a:lnTo>
                    <a:pt x="3859" y="6304"/>
                  </a:lnTo>
                  <a:cubicBezTo>
                    <a:pt x="3859" y="7355"/>
                    <a:pt x="4279" y="8363"/>
                    <a:pt x="5022" y="9106"/>
                  </a:cubicBezTo>
                  <a:lnTo>
                    <a:pt x="5022" y="9489"/>
                  </a:lnTo>
                  <a:lnTo>
                    <a:pt x="3539" y="10921"/>
                  </a:lnTo>
                  <a:lnTo>
                    <a:pt x="1462" y="11528"/>
                  </a:lnTo>
                  <a:lnTo>
                    <a:pt x="1444" y="11534"/>
                  </a:lnTo>
                  <a:cubicBezTo>
                    <a:pt x="529" y="11842"/>
                    <a:pt x="0" y="12796"/>
                    <a:pt x="221" y="13735"/>
                  </a:cubicBezTo>
                  <a:lnTo>
                    <a:pt x="1223" y="18868"/>
                  </a:lnTo>
                  <a:cubicBezTo>
                    <a:pt x="1274" y="19131"/>
                    <a:pt x="1507" y="19324"/>
                    <a:pt x="1779" y="19324"/>
                  </a:cubicBezTo>
                  <a:cubicBezTo>
                    <a:pt x="1794" y="19324"/>
                    <a:pt x="1809" y="19324"/>
                    <a:pt x="1824" y="19321"/>
                  </a:cubicBezTo>
                  <a:cubicBezTo>
                    <a:pt x="1839" y="19321"/>
                    <a:pt x="1854" y="19324"/>
                    <a:pt x="1869" y="19324"/>
                  </a:cubicBezTo>
                  <a:lnTo>
                    <a:pt x="13856" y="19324"/>
                  </a:lnTo>
                  <a:cubicBezTo>
                    <a:pt x="14125" y="19324"/>
                    <a:pt x="14358" y="19134"/>
                    <a:pt x="14412" y="18871"/>
                  </a:cubicBezTo>
                  <a:lnTo>
                    <a:pt x="15469" y="13735"/>
                  </a:lnTo>
                  <a:cubicBezTo>
                    <a:pt x="15692" y="12796"/>
                    <a:pt x="15164" y="11842"/>
                    <a:pt x="14249" y="11534"/>
                  </a:cubicBezTo>
                  <a:lnTo>
                    <a:pt x="14225" y="11525"/>
                  </a:lnTo>
                  <a:lnTo>
                    <a:pt x="12108" y="10921"/>
                  </a:lnTo>
                  <a:lnTo>
                    <a:pt x="10623" y="9489"/>
                  </a:lnTo>
                  <a:lnTo>
                    <a:pt x="10623" y="9103"/>
                  </a:lnTo>
                  <a:cubicBezTo>
                    <a:pt x="11368" y="8363"/>
                    <a:pt x="11785" y="7355"/>
                    <a:pt x="11785" y="6304"/>
                  </a:cubicBezTo>
                  <a:lnTo>
                    <a:pt x="11785" y="3964"/>
                  </a:lnTo>
                  <a:cubicBezTo>
                    <a:pt x="11785" y="3281"/>
                    <a:pt x="11610" y="2611"/>
                    <a:pt x="11275" y="2019"/>
                  </a:cubicBezTo>
                  <a:cubicBezTo>
                    <a:pt x="11263" y="1995"/>
                    <a:pt x="11251" y="1971"/>
                    <a:pt x="11233" y="1950"/>
                  </a:cubicBezTo>
                  <a:cubicBezTo>
                    <a:pt x="10507" y="720"/>
                    <a:pt x="9197" y="1"/>
                    <a:pt x="782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3" name="Google Shape;14492;p150">
              <a:extLst>
                <a:ext uri="{FF2B5EF4-FFF2-40B4-BE49-F238E27FC236}">
                  <a16:creationId xmlns:a16="http://schemas.microsoft.com/office/drawing/2014/main" id="{2C7EF721-FE1C-4E48-9BE3-5E545404B7CF}"/>
                </a:ext>
              </a:extLst>
            </p:cNvPr>
            <p:cNvSpPr/>
            <p:nvPr/>
          </p:nvSpPr>
          <p:spPr>
            <a:xfrm>
              <a:off x="3582300" y="4797475"/>
              <a:ext cx="56650" cy="28350"/>
            </a:xfrm>
            <a:custGeom>
              <a:avLst/>
              <a:gdLst/>
              <a:ahLst/>
              <a:cxnLst/>
              <a:rect l="l" t="t" r="r" b="b"/>
              <a:pathLst>
                <a:path w="2266" h="1134" extrusionOk="0">
                  <a:moveTo>
                    <a:pt x="569" y="1"/>
                  </a:moveTo>
                  <a:cubicBezTo>
                    <a:pt x="254" y="1"/>
                    <a:pt x="1" y="255"/>
                    <a:pt x="1" y="569"/>
                  </a:cubicBezTo>
                  <a:cubicBezTo>
                    <a:pt x="1" y="880"/>
                    <a:pt x="254" y="1133"/>
                    <a:pt x="569" y="1133"/>
                  </a:cubicBezTo>
                  <a:lnTo>
                    <a:pt x="1701" y="1133"/>
                  </a:lnTo>
                  <a:cubicBezTo>
                    <a:pt x="2012" y="1133"/>
                    <a:pt x="2265" y="880"/>
                    <a:pt x="2265" y="569"/>
                  </a:cubicBezTo>
                  <a:cubicBezTo>
                    <a:pt x="2265" y="255"/>
                    <a:pt x="2012" y="1"/>
                    <a:pt x="17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14" name="Google Shape;14877;p152">
            <a:extLst>
              <a:ext uri="{FF2B5EF4-FFF2-40B4-BE49-F238E27FC236}">
                <a16:creationId xmlns:a16="http://schemas.microsoft.com/office/drawing/2014/main" id="{B39E422C-5568-4544-87BD-3812B4B0ABF1}"/>
              </a:ext>
            </a:extLst>
          </p:cNvPr>
          <p:cNvGrpSpPr/>
          <p:nvPr/>
        </p:nvGrpSpPr>
        <p:grpSpPr>
          <a:xfrm>
            <a:off x="5826747" y="2700987"/>
            <a:ext cx="382665" cy="367194"/>
            <a:chOff x="-62890750" y="2296300"/>
            <a:chExt cx="330825" cy="317450"/>
          </a:xfrm>
          <a:solidFill>
            <a:schemeClr val="accent3">
              <a:lumMod val="50000"/>
            </a:schemeClr>
          </a:solidFill>
        </p:grpSpPr>
        <p:sp>
          <p:nvSpPr>
            <p:cNvPr id="115" name="Google Shape;14878;p152">
              <a:extLst>
                <a:ext uri="{FF2B5EF4-FFF2-40B4-BE49-F238E27FC236}">
                  <a16:creationId xmlns:a16="http://schemas.microsoft.com/office/drawing/2014/main" id="{DDDE6B67-2FFA-4BA5-9B2B-18A37971F4A8}"/>
                </a:ext>
              </a:extLst>
            </p:cNvPr>
            <p:cNvSpPr/>
            <p:nvPr/>
          </p:nvSpPr>
          <p:spPr>
            <a:xfrm>
              <a:off x="-62890750" y="2296300"/>
              <a:ext cx="313500" cy="195375"/>
            </a:xfrm>
            <a:custGeom>
              <a:avLst/>
              <a:gdLst/>
              <a:ahLst/>
              <a:cxnLst/>
              <a:rect l="l" t="t" r="r" b="b"/>
              <a:pathLst>
                <a:path w="12540" h="7815" extrusionOk="0">
                  <a:moveTo>
                    <a:pt x="11437" y="2080"/>
                  </a:moveTo>
                  <a:lnTo>
                    <a:pt x="11658" y="2931"/>
                  </a:lnTo>
                  <a:lnTo>
                    <a:pt x="10776" y="2742"/>
                  </a:lnTo>
                  <a:lnTo>
                    <a:pt x="11437" y="2080"/>
                  </a:lnTo>
                  <a:close/>
                  <a:moveTo>
                    <a:pt x="6617" y="1"/>
                  </a:moveTo>
                  <a:cubicBezTo>
                    <a:pt x="4916" y="1"/>
                    <a:pt x="3340" y="662"/>
                    <a:pt x="2112" y="1828"/>
                  </a:cubicBezTo>
                  <a:cubicBezTo>
                    <a:pt x="663" y="3277"/>
                    <a:pt x="1" y="5420"/>
                    <a:pt x="379" y="7467"/>
                  </a:cubicBezTo>
                  <a:cubicBezTo>
                    <a:pt x="442" y="7656"/>
                    <a:pt x="568" y="7814"/>
                    <a:pt x="789" y="7814"/>
                  </a:cubicBezTo>
                  <a:lnTo>
                    <a:pt x="852" y="7814"/>
                  </a:lnTo>
                  <a:cubicBezTo>
                    <a:pt x="1104" y="7783"/>
                    <a:pt x="1198" y="7562"/>
                    <a:pt x="1167" y="7341"/>
                  </a:cubicBezTo>
                  <a:cubicBezTo>
                    <a:pt x="852" y="5577"/>
                    <a:pt x="1419" y="3718"/>
                    <a:pt x="2710" y="2458"/>
                  </a:cubicBezTo>
                  <a:cubicBezTo>
                    <a:pt x="3719" y="1450"/>
                    <a:pt x="5136" y="851"/>
                    <a:pt x="6617" y="851"/>
                  </a:cubicBezTo>
                  <a:cubicBezTo>
                    <a:pt x="7940" y="851"/>
                    <a:pt x="9200" y="1324"/>
                    <a:pt x="10177" y="2206"/>
                  </a:cubicBezTo>
                  <a:lnTo>
                    <a:pt x="9610" y="2773"/>
                  </a:lnTo>
                  <a:cubicBezTo>
                    <a:pt x="9484" y="2899"/>
                    <a:pt x="9452" y="3057"/>
                    <a:pt x="9484" y="3183"/>
                  </a:cubicBezTo>
                  <a:cubicBezTo>
                    <a:pt x="9515" y="3340"/>
                    <a:pt x="9641" y="3403"/>
                    <a:pt x="9799" y="3466"/>
                  </a:cubicBezTo>
                  <a:lnTo>
                    <a:pt x="12036" y="3939"/>
                  </a:lnTo>
                  <a:lnTo>
                    <a:pt x="12130" y="3939"/>
                  </a:lnTo>
                  <a:cubicBezTo>
                    <a:pt x="12225" y="3939"/>
                    <a:pt x="12319" y="3876"/>
                    <a:pt x="12382" y="3813"/>
                  </a:cubicBezTo>
                  <a:cubicBezTo>
                    <a:pt x="12508" y="3687"/>
                    <a:pt x="12540" y="3561"/>
                    <a:pt x="12508" y="3403"/>
                  </a:cubicBezTo>
                  <a:lnTo>
                    <a:pt x="12036" y="1167"/>
                  </a:lnTo>
                  <a:cubicBezTo>
                    <a:pt x="12004" y="1009"/>
                    <a:pt x="11878" y="883"/>
                    <a:pt x="11752" y="851"/>
                  </a:cubicBezTo>
                  <a:cubicBezTo>
                    <a:pt x="11715" y="844"/>
                    <a:pt x="11678" y="840"/>
                    <a:pt x="11642" y="840"/>
                  </a:cubicBezTo>
                  <a:cubicBezTo>
                    <a:pt x="11526" y="840"/>
                    <a:pt x="11422" y="881"/>
                    <a:pt x="11374" y="977"/>
                  </a:cubicBezTo>
                  <a:lnTo>
                    <a:pt x="10776" y="1576"/>
                  </a:lnTo>
                  <a:cubicBezTo>
                    <a:pt x="9641" y="536"/>
                    <a:pt x="8129" y="1"/>
                    <a:pt x="661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4879;p152">
              <a:extLst>
                <a:ext uri="{FF2B5EF4-FFF2-40B4-BE49-F238E27FC236}">
                  <a16:creationId xmlns:a16="http://schemas.microsoft.com/office/drawing/2014/main" id="{17F20EC1-0B80-4724-9B4B-07A06FB6304E}"/>
                </a:ext>
              </a:extLst>
            </p:cNvPr>
            <p:cNvSpPr/>
            <p:nvPr/>
          </p:nvSpPr>
          <p:spPr>
            <a:xfrm>
              <a:off x="-62874975" y="2417475"/>
              <a:ext cx="315050" cy="196275"/>
            </a:xfrm>
            <a:custGeom>
              <a:avLst/>
              <a:gdLst/>
              <a:ahLst/>
              <a:cxnLst/>
              <a:rect l="l" t="t" r="r" b="b"/>
              <a:pathLst>
                <a:path w="12602" h="7851" extrusionOk="0">
                  <a:moveTo>
                    <a:pt x="977" y="4857"/>
                  </a:moveTo>
                  <a:lnTo>
                    <a:pt x="1827" y="5078"/>
                  </a:lnTo>
                  <a:lnTo>
                    <a:pt x="1166" y="5739"/>
                  </a:lnTo>
                  <a:lnTo>
                    <a:pt x="977" y="4857"/>
                  </a:lnTo>
                  <a:close/>
                  <a:moveTo>
                    <a:pt x="11779" y="1"/>
                  </a:moveTo>
                  <a:cubicBezTo>
                    <a:pt x="11759" y="1"/>
                    <a:pt x="11739" y="2"/>
                    <a:pt x="11720" y="6"/>
                  </a:cubicBezTo>
                  <a:cubicBezTo>
                    <a:pt x="11499" y="69"/>
                    <a:pt x="11373" y="289"/>
                    <a:pt x="11405" y="478"/>
                  </a:cubicBezTo>
                  <a:cubicBezTo>
                    <a:pt x="11720" y="2274"/>
                    <a:pt x="11184" y="4101"/>
                    <a:pt x="9861" y="5361"/>
                  </a:cubicBezTo>
                  <a:cubicBezTo>
                    <a:pt x="8853" y="6401"/>
                    <a:pt x="7435" y="7000"/>
                    <a:pt x="5986" y="7000"/>
                  </a:cubicBezTo>
                  <a:cubicBezTo>
                    <a:pt x="4631" y="7000"/>
                    <a:pt x="3371" y="6527"/>
                    <a:pt x="2394" y="5645"/>
                  </a:cubicBezTo>
                  <a:lnTo>
                    <a:pt x="2993" y="5046"/>
                  </a:lnTo>
                  <a:cubicBezTo>
                    <a:pt x="3088" y="4952"/>
                    <a:pt x="3151" y="4794"/>
                    <a:pt x="3088" y="4668"/>
                  </a:cubicBezTo>
                  <a:cubicBezTo>
                    <a:pt x="3056" y="4511"/>
                    <a:pt x="2962" y="4416"/>
                    <a:pt x="2772" y="4385"/>
                  </a:cubicBezTo>
                  <a:lnTo>
                    <a:pt x="536" y="3912"/>
                  </a:lnTo>
                  <a:cubicBezTo>
                    <a:pt x="506" y="3905"/>
                    <a:pt x="476" y="3901"/>
                    <a:pt x="446" y="3901"/>
                  </a:cubicBezTo>
                  <a:cubicBezTo>
                    <a:pt x="350" y="3901"/>
                    <a:pt x="254" y="3942"/>
                    <a:pt x="158" y="4038"/>
                  </a:cubicBezTo>
                  <a:cubicBezTo>
                    <a:pt x="32" y="4164"/>
                    <a:pt x="0" y="4290"/>
                    <a:pt x="32" y="4448"/>
                  </a:cubicBezTo>
                  <a:lnTo>
                    <a:pt x="504" y="6685"/>
                  </a:lnTo>
                  <a:cubicBezTo>
                    <a:pt x="536" y="6842"/>
                    <a:pt x="662" y="6937"/>
                    <a:pt x="788" y="7000"/>
                  </a:cubicBezTo>
                  <a:lnTo>
                    <a:pt x="882" y="7000"/>
                  </a:lnTo>
                  <a:cubicBezTo>
                    <a:pt x="1008" y="7000"/>
                    <a:pt x="1103" y="6968"/>
                    <a:pt x="1166" y="6874"/>
                  </a:cubicBezTo>
                  <a:lnTo>
                    <a:pt x="1764" y="6275"/>
                  </a:lnTo>
                  <a:cubicBezTo>
                    <a:pt x="2899" y="7315"/>
                    <a:pt x="4411" y="7850"/>
                    <a:pt x="5923" y="7850"/>
                  </a:cubicBezTo>
                  <a:cubicBezTo>
                    <a:pt x="7624" y="7850"/>
                    <a:pt x="9200" y="7189"/>
                    <a:pt x="10428" y="6023"/>
                  </a:cubicBezTo>
                  <a:cubicBezTo>
                    <a:pt x="11909" y="4511"/>
                    <a:pt x="12602" y="2400"/>
                    <a:pt x="12192" y="321"/>
                  </a:cubicBezTo>
                  <a:cubicBezTo>
                    <a:pt x="12164" y="123"/>
                    <a:pt x="11958" y="1"/>
                    <a:pt x="1177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4880;p152">
              <a:extLst>
                <a:ext uri="{FF2B5EF4-FFF2-40B4-BE49-F238E27FC236}">
                  <a16:creationId xmlns:a16="http://schemas.microsoft.com/office/drawing/2014/main" id="{6B28BC08-287E-4C1B-887A-6CA07616B6A7}"/>
                </a:ext>
              </a:extLst>
            </p:cNvPr>
            <p:cNvSpPr/>
            <p:nvPr/>
          </p:nvSpPr>
          <p:spPr>
            <a:xfrm>
              <a:off x="-62822225" y="2357750"/>
              <a:ext cx="193000" cy="192975"/>
            </a:xfrm>
            <a:custGeom>
              <a:avLst/>
              <a:gdLst/>
              <a:ahLst/>
              <a:cxnLst/>
              <a:rect l="l" t="t" r="r" b="b"/>
              <a:pathLst>
                <a:path w="7720" h="7719" extrusionOk="0">
                  <a:moveTo>
                    <a:pt x="2238" y="1323"/>
                  </a:moveTo>
                  <a:lnTo>
                    <a:pt x="2238" y="1323"/>
                  </a:lnTo>
                  <a:cubicBezTo>
                    <a:pt x="2143" y="1544"/>
                    <a:pt x="2049" y="1827"/>
                    <a:pt x="1986" y="2111"/>
                  </a:cubicBezTo>
                  <a:lnTo>
                    <a:pt x="1419" y="2111"/>
                  </a:lnTo>
                  <a:cubicBezTo>
                    <a:pt x="1671" y="1796"/>
                    <a:pt x="1923" y="1512"/>
                    <a:pt x="2238" y="1323"/>
                  </a:cubicBezTo>
                  <a:close/>
                  <a:moveTo>
                    <a:pt x="3466" y="1040"/>
                  </a:moveTo>
                  <a:lnTo>
                    <a:pt x="3466" y="2111"/>
                  </a:lnTo>
                  <a:lnTo>
                    <a:pt x="2836" y="2111"/>
                  </a:lnTo>
                  <a:cubicBezTo>
                    <a:pt x="2994" y="1575"/>
                    <a:pt x="3246" y="1229"/>
                    <a:pt x="3466" y="1040"/>
                  </a:cubicBezTo>
                  <a:close/>
                  <a:moveTo>
                    <a:pt x="4254" y="1040"/>
                  </a:moveTo>
                  <a:cubicBezTo>
                    <a:pt x="4538" y="1229"/>
                    <a:pt x="4727" y="1575"/>
                    <a:pt x="4884" y="2111"/>
                  </a:cubicBezTo>
                  <a:lnTo>
                    <a:pt x="4254" y="2111"/>
                  </a:lnTo>
                  <a:lnTo>
                    <a:pt x="4254" y="1040"/>
                  </a:lnTo>
                  <a:close/>
                  <a:moveTo>
                    <a:pt x="5483" y="1323"/>
                  </a:moveTo>
                  <a:lnTo>
                    <a:pt x="5483" y="1323"/>
                  </a:lnTo>
                  <a:cubicBezTo>
                    <a:pt x="5798" y="1512"/>
                    <a:pt x="6081" y="1796"/>
                    <a:pt x="6302" y="2111"/>
                  </a:cubicBezTo>
                  <a:lnTo>
                    <a:pt x="5766" y="2111"/>
                  </a:lnTo>
                  <a:cubicBezTo>
                    <a:pt x="5672" y="1827"/>
                    <a:pt x="5609" y="1544"/>
                    <a:pt x="5483" y="1323"/>
                  </a:cubicBezTo>
                  <a:close/>
                  <a:moveTo>
                    <a:pt x="1765" y="2930"/>
                  </a:moveTo>
                  <a:cubicBezTo>
                    <a:pt x="1734" y="3245"/>
                    <a:pt x="1702" y="3560"/>
                    <a:pt x="1702" y="3875"/>
                  </a:cubicBezTo>
                  <a:cubicBezTo>
                    <a:pt x="1702" y="4190"/>
                    <a:pt x="1734" y="4537"/>
                    <a:pt x="1765" y="4820"/>
                  </a:cubicBezTo>
                  <a:lnTo>
                    <a:pt x="978" y="4820"/>
                  </a:lnTo>
                  <a:cubicBezTo>
                    <a:pt x="883" y="4537"/>
                    <a:pt x="820" y="4222"/>
                    <a:pt x="820" y="3875"/>
                  </a:cubicBezTo>
                  <a:cubicBezTo>
                    <a:pt x="820" y="3497"/>
                    <a:pt x="883" y="3214"/>
                    <a:pt x="978" y="2930"/>
                  </a:cubicBezTo>
                  <a:close/>
                  <a:moveTo>
                    <a:pt x="5136" y="2930"/>
                  </a:moveTo>
                  <a:cubicBezTo>
                    <a:pt x="5168" y="3245"/>
                    <a:pt x="5199" y="3560"/>
                    <a:pt x="5199" y="3875"/>
                  </a:cubicBezTo>
                  <a:cubicBezTo>
                    <a:pt x="5199" y="4222"/>
                    <a:pt x="5168" y="4537"/>
                    <a:pt x="5136" y="4820"/>
                  </a:cubicBezTo>
                  <a:lnTo>
                    <a:pt x="4286" y="4820"/>
                  </a:lnTo>
                  <a:lnTo>
                    <a:pt x="4286" y="2930"/>
                  </a:lnTo>
                  <a:close/>
                  <a:moveTo>
                    <a:pt x="6743" y="2930"/>
                  </a:moveTo>
                  <a:cubicBezTo>
                    <a:pt x="6869" y="3245"/>
                    <a:pt x="6900" y="3560"/>
                    <a:pt x="6900" y="3875"/>
                  </a:cubicBezTo>
                  <a:cubicBezTo>
                    <a:pt x="6900" y="4222"/>
                    <a:pt x="6869" y="4537"/>
                    <a:pt x="6743" y="4820"/>
                  </a:cubicBezTo>
                  <a:lnTo>
                    <a:pt x="5955" y="4820"/>
                  </a:lnTo>
                  <a:cubicBezTo>
                    <a:pt x="5987" y="4505"/>
                    <a:pt x="6018" y="4190"/>
                    <a:pt x="6018" y="3875"/>
                  </a:cubicBezTo>
                  <a:cubicBezTo>
                    <a:pt x="6018" y="3560"/>
                    <a:pt x="5987" y="3214"/>
                    <a:pt x="5955" y="2930"/>
                  </a:cubicBezTo>
                  <a:close/>
                  <a:moveTo>
                    <a:pt x="3466" y="2930"/>
                  </a:moveTo>
                  <a:lnTo>
                    <a:pt x="3466" y="4852"/>
                  </a:lnTo>
                  <a:lnTo>
                    <a:pt x="2647" y="4852"/>
                  </a:lnTo>
                  <a:cubicBezTo>
                    <a:pt x="2553" y="4537"/>
                    <a:pt x="2553" y="4222"/>
                    <a:pt x="2553" y="3875"/>
                  </a:cubicBezTo>
                  <a:cubicBezTo>
                    <a:pt x="2553" y="3497"/>
                    <a:pt x="2616" y="3214"/>
                    <a:pt x="2647" y="2930"/>
                  </a:cubicBezTo>
                  <a:close/>
                  <a:moveTo>
                    <a:pt x="6302" y="5640"/>
                  </a:moveTo>
                  <a:cubicBezTo>
                    <a:pt x="6081" y="5955"/>
                    <a:pt x="5798" y="6238"/>
                    <a:pt x="5483" y="6427"/>
                  </a:cubicBezTo>
                  <a:cubicBezTo>
                    <a:pt x="5609" y="6207"/>
                    <a:pt x="5672" y="5923"/>
                    <a:pt x="5766" y="5640"/>
                  </a:cubicBezTo>
                  <a:close/>
                  <a:moveTo>
                    <a:pt x="1986" y="5671"/>
                  </a:moveTo>
                  <a:cubicBezTo>
                    <a:pt x="2049" y="5955"/>
                    <a:pt x="2143" y="6238"/>
                    <a:pt x="2238" y="6459"/>
                  </a:cubicBezTo>
                  <a:cubicBezTo>
                    <a:pt x="1923" y="6238"/>
                    <a:pt x="1671" y="5955"/>
                    <a:pt x="1419" y="5671"/>
                  </a:cubicBezTo>
                  <a:close/>
                  <a:moveTo>
                    <a:pt x="4916" y="5640"/>
                  </a:moveTo>
                  <a:cubicBezTo>
                    <a:pt x="4727" y="6144"/>
                    <a:pt x="4538" y="6522"/>
                    <a:pt x="4286" y="6711"/>
                  </a:cubicBezTo>
                  <a:lnTo>
                    <a:pt x="4286" y="5640"/>
                  </a:lnTo>
                  <a:close/>
                  <a:moveTo>
                    <a:pt x="3466" y="5671"/>
                  </a:moveTo>
                  <a:lnTo>
                    <a:pt x="3466" y="6742"/>
                  </a:lnTo>
                  <a:cubicBezTo>
                    <a:pt x="3246" y="6553"/>
                    <a:pt x="2994" y="6144"/>
                    <a:pt x="2836" y="5671"/>
                  </a:cubicBezTo>
                  <a:close/>
                  <a:moveTo>
                    <a:pt x="3876" y="0"/>
                  </a:moveTo>
                  <a:cubicBezTo>
                    <a:pt x="2301" y="0"/>
                    <a:pt x="915" y="945"/>
                    <a:pt x="316" y="2332"/>
                  </a:cubicBezTo>
                  <a:cubicBezTo>
                    <a:pt x="127" y="2804"/>
                    <a:pt x="1" y="3308"/>
                    <a:pt x="1" y="3875"/>
                  </a:cubicBezTo>
                  <a:cubicBezTo>
                    <a:pt x="1" y="4411"/>
                    <a:pt x="127" y="4946"/>
                    <a:pt x="316" y="5419"/>
                  </a:cubicBezTo>
                  <a:cubicBezTo>
                    <a:pt x="915" y="6774"/>
                    <a:pt x="2301" y="7719"/>
                    <a:pt x="3876" y="7719"/>
                  </a:cubicBezTo>
                  <a:cubicBezTo>
                    <a:pt x="5451" y="7719"/>
                    <a:pt x="6806" y="6774"/>
                    <a:pt x="7405" y="5419"/>
                  </a:cubicBezTo>
                  <a:cubicBezTo>
                    <a:pt x="7594" y="4946"/>
                    <a:pt x="7720" y="4411"/>
                    <a:pt x="7720" y="3875"/>
                  </a:cubicBezTo>
                  <a:cubicBezTo>
                    <a:pt x="7720" y="3308"/>
                    <a:pt x="7594" y="2804"/>
                    <a:pt x="7405" y="2332"/>
                  </a:cubicBezTo>
                  <a:cubicBezTo>
                    <a:pt x="6806" y="945"/>
                    <a:pt x="5451" y="0"/>
                    <a:pt x="387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 name="Google Shape;15179;p152">
            <a:extLst>
              <a:ext uri="{FF2B5EF4-FFF2-40B4-BE49-F238E27FC236}">
                <a16:creationId xmlns:a16="http://schemas.microsoft.com/office/drawing/2014/main" id="{2890BAF5-A883-41B0-B89B-8996E878E0FC}"/>
              </a:ext>
            </a:extLst>
          </p:cNvPr>
          <p:cNvSpPr/>
          <p:nvPr/>
        </p:nvSpPr>
        <p:spPr>
          <a:xfrm>
            <a:off x="7303480" y="2677757"/>
            <a:ext cx="348513" cy="349427"/>
          </a:xfrm>
          <a:custGeom>
            <a:avLst/>
            <a:gdLst/>
            <a:ahLst/>
            <a:cxnLst/>
            <a:rect l="l" t="t" r="r" b="b"/>
            <a:pathLst>
              <a:path w="11815" h="11846" extrusionOk="0">
                <a:moveTo>
                  <a:pt x="5829" y="693"/>
                </a:moveTo>
                <a:cubicBezTo>
                  <a:pt x="6238" y="693"/>
                  <a:pt x="6553" y="1008"/>
                  <a:pt x="6553" y="1418"/>
                </a:cubicBezTo>
                <a:cubicBezTo>
                  <a:pt x="6553" y="1796"/>
                  <a:pt x="6238" y="2111"/>
                  <a:pt x="5829" y="2111"/>
                </a:cubicBezTo>
                <a:cubicBezTo>
                  <a:pt x="5451" y="2111"/>
                  <a:pt x="5136" y="1796"/>
                  <a:pt x="5136" y="1418"/>
                </a:cubicBezTo>
                <a:cubicBezTo>
                  <a:pt x="5136" y="1008"/>
                  <a:pt x="5482" y="693"/>
                  <a:pt x="5829" y="693"/>
                </a:cubicBezTo>
                <a:close/>
                <a:moveTo>
                  <a:pt x="5829" y="2773"/>
                </a:moveTo>
                <a:cubicBezTo>
                  <a:pt x="6774" y="2773"/>
                  <a:pt x="7562" y="3560"/>
                  <a:pt x="7562" y="4568"/>
                </a:cubicBezTo>
                <a:lnTo>
                  <a:pt x="7562" y="4915"/>
                </a:lnTo>
                <a:lnTo>
                  <a:pt x="4096" y="4915"/>
                </a:lnTo>
                <a:lnTo>
                  <a:pt x="4096" y="4568"/>
                </a:lnTo>
                <a:cubicBezTo>
                  <a:pt x="4096" y="3560"/>
                  <a:pt x="4884" y="2773"/>
                  <a:pt x="5829" y="2773"/>
                </a:cubicBezTo>
                <a:close/>
                <a:moveTo>
                  <a:pt x="2363" y="6963"/>
                </a:moveTo>
                <a:cubicBezTo>
                  <a:pt x="2773" y="6963"/>
                  <a:pt x="3088" y="7278"/>
                  <a:pt x="3088" y="7656"/>
                </a:cubicBezTo>
                <a:cubicBezTo>
                  <a:pt x="3088" y="8065"/>
                  <a:pt x="2773" y="8380"/>
                  <a:pt x="2363" y="8380"/>
                </a:cubicBezTo>
                <a:cubicBezTo>
                  <a:pt x="1985" y="8380"/>
                  <a:pt x="1670" y="8065"/>
                  <a:pt x="1670" y="7656"/>
                </a:cubicBezTo>
                <a:cubicBezTo>
                  <a:pt x="1670" y="7278"/>
                  <a:pt x="1985" y="6963"/>
                  <a:pt x="2363" y="6963"/>
                </a:cubicBezTo>
                <a:close/>
                <a:moveTo>
                  <a:pt x="9357" y="6963"/>
                </a:moveTo>
                <a:cubicBezTo>
                  <a:pt x="9735" y="6963"/>
                  <a:pt x="10050" y="7278"/>
                  <a:pt x="10050" y="7656"/>
                </a:cubicBezTo>
                <a:cubicBezTo>
                  <a:pt x="10050" y="8065"/>
                  <a:pt x="9735" y="8380"/>
                  <a:pt x="9357" y="8380"/>
                </a:cubicBezTo>
                <a:cubicBezTo>
                  <a:pt x="8948" y="8380"/>
                  <a:pt x="8633" y="8065"/>
                  <a:pt x="8633" y="7656"/>
                </a:cubicBezTo>
                <a:cubicBezTo>
                  <a:pt x="8633" y="7278"/>
                  <a:pt x="8948" y="6963"/>
                  <a:pt x="9357" y="6963"/>
                </a:cubicBezTo>
                <a:close/>
                <a:moveTo>
                  <a:pt x="2363" y="9042"/>
                </a:moveTo>
                <a:cubicBezTo>
                  <a:pt x="3308" y="9042"/>
                  <a:pt x="4096" y="9830"/>
                  <a:pt x="4096" y="10806"/>
                </a:cubicBezTo>
                <a:lnTo>
                  <a:pt x="4096" y="11184"/>
                </a:lnTo>
                <a:lnTo>
                  <a:pt x="630" y="11184"/>
                </a:lnTo>
                <a:lnTo>
                  <a:pt x="630" y="10806"/>
                </a:lnTo>
                <a:cubicBezTo>
                  <a:pt x="630" y="9830"/>
                  <a:pt x="1418" y="9042"/>
                  <a:pt x="2363" y="9042"/>
                </a:cubicBezTo>
                <a:close/>
                <a:moveTo>
                  <a:pt x="9357" y="9042"/>
                </a:moveTo>
                <a:cubicBezTo>
                  <a:pt x="10302" y="9042"/>
                  <a:pt x="11090" y="9830"/>
                  <a:pt x="11090" y="10806"/>
                </a:cubicBezTo>
                <a:lnTo>
                  <a:pt x="11090" y="11184"/>
                </a:lnTo>
                <a:lnTo>
                  <a:pt x="7625" y="11184"/>
                </a:lnTo>
                <a:lnTo>
                  <a:pt x="7625" y="10806"/>
                </a:lnTo>
                <a:cubicBezTo>
                  <a:pt x="7625" y="9830"/>
                  <a:pt x="8412" y="9042"/>
                  <a:pt x="9357" y="9042"/>
                </a:cubicBezTo>
                <a:close/>
                <a:moveTo>
                  <a:pt x="5892" y="0"/>
                </a:moveTo>
                <a:cubicBezTo>
                  <a:pt x="5136" y="0"/>
                  <a:pt x="4506" y="630"/>
                  <a:pt x="4506" y="1355"/>
                </a:cubicBezTo>
                <a:cubicBezTo>
                  <a:pt x="4506" y="1733"/>
                  <a:pt x="4632" y="2016"/>
                  <a:pt x="4852" y="2300"/>
                </a:cubicBezTo>
                <a:cubicBezTo>
                  <a:pt x="4033" y="2710"/>
                  <a:pt x="3466" y="3529"/>
                  <a:pt x="3466" y="4505"/>
                </a:cubicBezTo>
                <a:lnTo>
                  <a:pt x="3466" y="5230"/>
                </a:lnTo>
                <a:cubicBezTo>
                  <a:pt x="3466" y="5419"/>
                  <a:pt x="3623" y="5577"/>
                  <a:pt x="3844" y="5577"/>
                </a:cubicBezTo>
                <a:lnTo>
                  <a:pt x="5577" y="5577"/>
                </a:lnTo>
                <a:lnTo>
                  <a:pt x="5577" y="7152"/>
                </a:lnTo>
                <a:lnTo>
                  <a:pt x="3875" y="8822"/>
                </a:lnTo>
                <a:cubicBezTo>
                  <a:pt x="3749" y="8696"/>
                  <a:pt x="3592" y="8601"/>
                  <a:pt x="3434" y="8569"/>
                </a:cubicBezTo>
                <a:cubicBezTo>
                  <a:pt x="3686" y="8349"/>
                  <a:pt x="3781" y="8034"/>
                  <a:pt x="3781" y="7624"/>
                </a:cubicBezTo>
                <a:cubicBezTo>
                  <a:pt x="3781" y="6868"/>
                  <a:pt x="3151" y="6238"/>
                  <a:pt x="2426" y="6238"/>
                </a:cubicBezTo>
                <a:cubicBezTo>
                  <a:pt x="1670" y="6238"/>
                  <a:pt x="1040" y="6868"/>
                  <a:pt x="1040" y="7624"/>
                </a:cubicBezTo>
                <a:cubicBezTo>
                  <a:pt x="1040" y="7971"/>
                  <a:pt x="1166" y="8286"/>
                  <a:pt x="1387" y="8569"/>
                </a:cubicBezTo>
                <a:cubicBezTo>
                  <a:pt x="567" y="8979"/>
                  <a:pt x="0" y="9798"/>
                  <a:pt x="0" y="10775"/>
                </a:cubicBezTo>
                <a:lnTo>
                  <a:pt x="0" y="11499"/>
                </a:lnTo>
                <a:cubicBezTo>
                  <a:pt x="0" y="11688"/>
                  <a:pt x="158" y="11846"/>
                  <a:pt x="378" y="11846"/>
                </a:cubicBezTo>
                <a:lnTo>
                  <a:pt x="4474" y="11846"/>
                </a:lnTo>
                <a:cubicBezTo>
                  <a:pt x="4663" y="11846"/>
                  <a:pt x="4821" y="11688"/>
                  <a:pt x="4821" y="11499"/>
                </a:cubicBezTo>
                <a:lnTo>
                  <a:pt x="4821" y="10775"/>
                </a:lnTo>
                <a:cubicBezTo>
                  <a:pt x="4821" y="10239"/>
                  <a:pt x="4632" y="9704"/>
                  <a:pt x="4348" y="9326"/>
                </a:cubicBezTo>
                <a:lnTo>
                  <a:pt x="5860" y="7782"/>
                </a:lnTo>
                <a:lnTo>
                  <a:pt x="7404" y="9326"/>
                </a:lnTo>
                <a:cubicBezTo>
                  <a:pt x="7089" y="9704"/>
                  <a:pt x="6931" y="10239"/>
                  <a:pt x="6931" y="10775"/>
                </a:cubicBezTo>
                <a:lnTo>
                  <a:pt x="6931" y="11499"/>
                </a:lnTo>
                <a:cubicBezTo>
                  <a:pt x="6931" y="11688"/>
                  <a:pt x="7089" y="11846"/>
                  <a:pt x="7309" y="11846"/>
                </a:cubicBezTo>
                <a:lnTo>
                  <a:pt x="11468" y="11846"/>
                </a:lnTo>
                <a:cubicBezTo>
                  <a:pt x="11657" y="11846"/>
                  <a:pt x="11815" y="11688"/>
                  <a:pt x="11815" y="11499"/>
                </a:cubicBezTo>
                <a:lnTo>
                  <a:pt x="11815" y="10775"/>
                </a:lnTo>
                <a:cubicBezTo>
                  <a:pt x="11783" y="9830"/>
                  <a:pt x="11185" y="8979"/>
                  <a:pt x="10365" y="8569"/>
                </a:cubicBezTo>
                <a:cubicBezTo>
                  <a:pt x="10586" y="8349"/>
                  <a:pt x="10712" y="8034"/>
                  <a:pt x="10712" y="7624"/>
                </a:cubicBezTo>
                <a:cubicBezTo>
                  <a:pt x="10712" y="6868"/>
                  <a:pt x="10082" y="6238"/>
                  <a:pt x="9357" y="6238"/>
                </a:cubicBezTo>
                <a:cubicBezTo>
                  <a:pt x="8601" y="6238"/>
                  <a:pt x="7971" y="6868"/>
                  <a:pt x="7971" y="7624"/>
                </a:cubicBezTo>
                <a:cubicBezTo>
                  <a:pt x="7971" y="7971"/>
                  <a:pt x="8097" y="8286"/>
                  <a:pt x="8318" y="8569"/>
                </a:cubicBezTo>
                <a:cubicBezTo>
                  <a:pt x="8160" y="8664"/>
                  <a:pt x="8034" y="8727"/>
                  <a:pt x="7877" y="8822"/>
                </a:cubicBezTo>
                <a:lnTo>
                  <a:pt x="6207" y="7152"/>
                </a:lnTo>
                <a:lnTo>
                  <a:pt x="6207" y="5577"/>
                </a:lnTo>
                <a:lnTo>
                  <a:pt x="7940" y="5577"/>
                </a:lnTo>
                <a:cubicBezTo>
                  <a:pt x="8129" y="5577"/>
                  <a:pt x="8286" y="5419"/>
                  <a:pt x="8286" y="5230"/>
                </a:cubicBezTo>
                <a:lnTo>
                  <a:pt x="8286" y="4505"/>
                </a:lnTo>
                <a:cubicBezTo>
                  <a:pt x="8286" y="3529"/>
                  <a:pt x="7688" y="2710"/>
                  <a:pt x="6900" y="2300"/>
                </a:cubicBezTo>
                <a:cubicBezTo>
                  <a:pt x="7152" y="2080"/>
                  <a:pt x="7246" y="1764"/>
                  <a:pt x="7246" y="1355"/>
                </a:cubicBezTo>
                <a:cubicBezTo>
                  <a:pt x="7246" y="630"/>
                  <a:pt x="6616" y="0"/>
                  <a:pt x="5892" y="0"/>
                </a:cubicBezTo>
                <a:close/>
              </a:path>
            </a:pathLst>
          </a:custGeom>
          <a:solidFill>
            <a:schemeClr val="accent3">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E7F5-1DF7-4D82-B557-AA0375490BFA}"/>
              </a:ext>
            </a:extLst>
          </p:cNvPr>
          <p:cNvSpPr>
            <a:spLocks noGrp="1"/>
          </p:cNvSpPr>
          <p:nvPr>
            <p:ph type="title"/>
          </p:nvPr>
        </p:nvSpPr>
        <p:spPr/>
        <p:txBody>
          <a:bodyPr/>
          <a:lstStyle/>
          <a:p>
            <a:r>
              <a:rPr lang="en-US" dirty="0"/>
              <a:t>Game step</a:t>
            </a:r>
          </a:p>
        </p:txBody>
      </p:sp>
      <p:sp>
        <p:nvSpPr>
          <p:cNvPr id="3" name="Rectangle 2">
            <a:extLst>
              <a:ext uri="{FF2B5EF4-FFF2-40B4-BE49-F238E27FC236}">
                <a16:creationId xmlns:a16="http://schemas.microsoft.com/office/drawing/2014/main" id="{AA3070E8-9BFD-4D35-9095-6974F4BF3112}"/>
              </a:ext>
            </a:extLst>
          </p:cNvPr>
          <p:cNvSpPr/>
          <p:nvPr/>
        </p:nvSpPr>
        <p:spPr>
          <a:xfrm>
            <a:off x="1973580" y="1219200"/>
            <a:ext cx="6804660" cy="37947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4" name="Picture 3">
            <a:extLst>
              <a:ext uri="{FF2B5EF4-FFF2-40B4-BE49-F238E27FC236}">
                <a16:creationId xmlns:a16="http://schemas.microsoft.com/office/drawing/2014/main" id="{39AFED98-E028-4F30-8EB5-FB8DE73615D5}"/>
              </a:ext>
            </a:extLst>
          </p:cNvPr>
          <p:cNvPicPr/>
          <p:nvPr/>
        </p:nvPicPr>
        <p:blipFill rotWithShape="1">
          <a:blip r:embed="rId2" cstate="print">
            <a:extLst>
              <a:ext uri="{28A0092B-C50C-407E-A947-70E740481C1C}">
                <a14:useLocalDpi xmlns:a14="http://schemas.microsoft.com/office/drawing/2010/main" val="0"/>
              </a:ext>
            </a:extLst>
          </a:blip>
          <a:srcRect l="3389" t="13994" r="2259" b="4367"/>
          <a:stretch/>
        </p:blipFill>
        <p:spPr>
          <a:xfrm>
            <a:off x="2921000" y="1219200"/>
            <a:ext cx="4909820" cy="3794760"/>
          </a:xfrm>
          <a:prstGeom prst="rect">
            <a:avLst/>
          </a:prstGeom>
        </p:spPr>
      </p:pic>
    </p:spTree>
    <p:extLst>
      <p:ext uri="{BB962C8B-B14F-4D97-AF65-F5344CB8AC3E}">
        <p14:creationId xmlns:p14="http://schemas.microsoft.com/office/powerpoint/2010/main" val="2556350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72"/>
        <p:cNvGrpSpPr/>
        <p:nvPr/>
      </p:nvGrpSpPr>
      <p:grpSpPr>
        <a:xfrm>
          <a:off x="0" y="0"/>
          <a:ext cx="0" cy="0"/>
          <a:chOff x="0" y="0"/>
          <a:chExt cx="0" cy="0"/>
        </a:xfrm>
      </p:grpSpPr>
      <p:pic>
        <p:nvPicPr>
          <p:cNvPr id="4173" name="Google Shape;4173;p103"/>
          <p:cNvPicPr preferRelativeResize="0"/>
          <p:nvPr/>
        </p:nvPicPr>
        <p:blipFill rotWithShape="1">
          <a:blip r:embed="rId3">
            <a:alphaModFix/>
          </a:blip>
          <a:srcRect l="8407" t="17546" r="9247" b="21295"/>
          <a:stretch/>
        </p:blipFill>
        <p:spPr>
          <a:xfrm flipH="1">
            <a:off x="6196999" y="2946825"/>
            <a:ext cx="2244756" cy="692924"/>
          </a:xfrm>
          <a:prstGeom prst="rect">
            <a:avLst/>
          </a:prstGeom>
          <a:noFill/>
          <a:ln>
            <a:noFill/>
          </a:ln>
        </p:spPr>
      </p:pic>
      <p:pic>
        <p:nvPicPr>
          <p:cNvPr id="4174" name="Google Shape;4174;p103"/>
          <p:cNvPicPr preferRelativeResize="0"/>
          <p:nvPr/>
        </p:nvPicPr>
        <p:blipFill rotWithShape="1">
          <a:blip r:embed="rId3">
            <a:alphaModFix/>
          </a:blip>
          <a:srcRect l="8407" t="17546" r="9247" b="21295"/>
          <a:stretch/>
        </p:blipFill>
        <p:spPr>
          <a:xfrm flipH="1">
            <a:off x="6196999" y="1635812"/>
            <a:ext cx="2244756" cy="692924"/>
          </a:xfrm>
          <a:prstGeom prst="rect">
            <a:avLst/>
          </a:prstGeom>
          <a:noFill/>
          <a:ln>
            <a:noFill/>
          </a:ln>
        </p:spPr>
      </p:pic>
      <p:sp>
        <p:nvSpPr>
          <p:cNvPr id="4175" name="Google Shape;4175;p103"/>
          <p:cNvSpPr txBox="1">
            <a:spLocks noGrp="1"/>
          </p:cNvSpPr>
          <p:nvPr>
            <p:ph type="title"/>
          </p:nvPr>
        </p:nvSpPr>
        <p:spPr>
          <a:xfrm>
            <a:off x="594250" y="399168"/>
            <a:ext cx="77175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solidFill>
                  <a:schemeClr val="accent3"/>
                </a:solidFill>
              </a:rPr>
              <a:t>Logical Flow</a:t>
            </a:r>
            <a:endParaRPr dirty="0">
              <a:solidFill>
                <a:schemeClr val="accent3"/>
              </a:solidFill>
            </a:endParaRPr>
          </a:p>
        </p:txBody>
      </p:sp>
      <p:sp>
        <p:nvSpPr>
          <p:cNvPr id="4177" name="Google Shape;4177;p103"/>
          <p:cNvSpPr txBox="1">
            <a:spLocks noGrp="1"/>
          </p:cNvSpPr>
          <p:nvPr>
            <p:ph type="subTitle" idx="4294967295"/>
          </p:nvPr>
        </p:nvSpPr>
        <p:spPr>
          <a:xfrm>
            <a:off x="6306550" y="1823850"/>
            <a:ext cx="2005200" cy="4470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1200"/>
              </a:spcAft>
              <a:buNone/>
            </a:pPr>
            <a:r>
              <a:rPr lang="en" sz="2000" b="1" dirty="0">
                <a:solidFill>
                  <a:schemeClr val="dk1"/>
                </a:solidFill>
                <a:latin typeface="Fira Sans"/>
                <a:ea typeface="Fira Sans"/>
                <a:cs typeface="Fira Sans"/>
                <a:sym typeface="Fira Sans"/>
              </a:rPr>
              <a:t>MEN</a:t>
            </a:r>
            <a:endParaRPr sz="2000" b="1" dirty="0">
              <a:solidFill>
                <a:schemeClr val="dk1"/>
              </a:solidFill>
              <a:latin typeface="Fira Sans"/>
              <a:ea typeface="Fira Sans"/>
              <a:cs typeface="Fira Sans"/>
              <a:sym typeface="Fira Sans"/>
            </a:endParaRPr>
          </a:p>
        </p:txBody>
      </p:sp>
      <p:sp>
        <p:nvSpPr>
          <p:cNvPr id="4178" name="Google Shape;4178;p103"/>
          <p:cNvSpPr txBox="1">
            <a:spLocks noGrp="1"/>
          </p:cNvSpPr>
          <p:nvPr>
            <p:ph type="subTitle" idx="4294967295"/>
          </p:nvPr>
        </p:nvSpPr>
        <p:spPr>
          <a:xfrm>
            <a:off x="6306550" y="2270853"/>
            <a:ext cx="2005200" cy="6684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 sz="1400"/>
              <a:t>Mercury is the </a:t>
            </a:r>
            <a:r>
              <a:rPr lang="en"/>
              <a:t>smallest planet</a:t>
            </a:r>
            <a:endParaRPr sz="1400"/>
          </a:p>
        </p:txBody>
      </p:sp>
      <p:sp>
        <p:nvSpPr>
          <p:cNvPr id="4179" name="Google Shape;4179;p103"/>
          <p:cNvSpPr txBox="1">
            <a:spLocks noGrp="1"/>
          </p:cNvSpPr>
          <p:nvPr>
            <p:ph type="subTitle" idx="4294967295"/>
          </p:nvPr>
        </p:nvSpPr>
        <p:spPr>
          <a:xfrm>
            <a:off x="6306550" y="3082297"/>
            <a:ext cx="2005200" cy="447000"/>
          </a:xfrm>
          <a:prstGeom prst="rect">
            <a:avLst/>
          </a:prstGeom>
          <a:noFill/>
        </p:spPr>
        <p:txBody>
          <a:bodyPr spcFirstLastPara="1" wrap="square" lIns="91425" tIns="91425" rIns="91425" bIns="91425" anchor="ctr" anchorCtr="0">
            <a:noAutofit/>
          </a:bodyPr>
          <a:lstStyle/>
          <a:p>
            <a:pPr marL="0" lvl="0" indent="0" algn="ctr" rtl="0">
              <a:spcBef>
                <a:spcPts val="0"/>
              </a:spcBef>
              <a:spcAft>
                <a:spcPts val="1200"/>
              </a:spcAft>
              <a:buNone/>
            </a:pPr>
            <a:r>
              <a:rPr lang="en" sz="2000" b="1">
                <a:solidFill>
                  <a:schemeClr val="accent3"/>
                </a:solidFill>
                <a:latin typeface="Fira Sans"/>
                <a:ea typeface="Fira Sans"/>
                <a:cs typeface="Fira Sans"/>
                <a:sym typeface="Fira Sans"/>
              </a:rPr>
              <a:t>WOMEN</a:t>
            </a:r>
            <a:endParaRPr sz="2000" b="1">
              <a:solidFill>
                <a:schemeClr val="accent3"/>
              </a:solidFill>
              <a:latin typeface="Fira Sans"/>
              <a:ea typeface="Fira Sans"/>
              <a:cs typeface="Fira Sans"/>
              <a:sym typeface="Fira Sans"/>
            </a:endParaRPr>
          </a:p>
        </p:txBody>
      </p:sp>
      <p:sp>
        <p:nvSpPr>
          <p:cNvPr id="4180" name="Google Shape;4180;p103"/>
          <p:cNvSpPr txBox="1">
            <a:spLocks noGrp="1"/>
          </p:cNvSpPr>
          <p:nvPr>
            <p:ph type="subTitle" idx="4294967295"/>
          </p:nvPr>
        </p:nvSpPr>
        <p:spPr>
          <a:xfrm>
            <a:off x="6306550" y="3529300"/>
            <a:ext cx="2005200" cy="668400"/>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
              <a:t>Venus has a beautiful name</a:t>
            </a:r>
            <a:endParaRPr sz="1400"/>
          </a:p>
        </p:txBody>
      </p:sp>
      <p:pic>
        <p:nvPicPr>
          <p:cNvPr id="4182" name="Google Shape;4182;p103"/>
          <p:cNvPicPr preferRelativeResize="0"/>
          <p:nvPr/>
        </p:nvPicPr>
        <p:blipFill rotWithShape="1">
          <a:blip r:embed="rId4">
            <a:alphaModFix/>
          </a:blip>
          <a:srcRect l="329" t="48551" r="80862" b="22101"/>
          <a:stretch/>
        </p:blipFill>
        <p:spPr>
          <a:xfrm rot="-759666">
            <a:off x="8286796" y="39322"/>
            <a:ext cx="1372458" cy="1509408"/>
          </a:xfrm>
          <a:prstGeom prst="rect">
            <a:avLst/>
          </a:prstGeom>
          <a:noFill/>
          <a:ln>
            <a:noFill/>
          </a:ln>
          <a:effectLst>
            <a:outerShdw blurRad="57150" dist="19050" dir="5400000" algn="bl" rotWithShape="0">
              <a:schemeClr val="dk1">
                <a:alpha val="50000"/>
              </a:schemeClr>
            </a:outerShdw>
          </a:effectLst>
        </p:spPr>
      </p:pic>
      <p:grpSp>
        <p:nvGrpSpPr>
          <p:cNvPr id="4183" name="Google Shape;4183;p103"/>
          <p:cNvGrpSpPr/>
          <p:nvPr/>
        </p:nvGrpSpPr>
        <p:grpSpPr>
          <a:xfrm>
            <a:off x="5569038" y="-263175"/>
            <a:ext cx="3480212" cy="618413"/>
            <a:chOff x="5343625" y="-77525"/>
            <a:chExt cx="3480212" cy="618413"/>
          </a:xfrm>
        </p:grpSpPr>
        <p:cxnSp>
          <p:nvCxnSpPr>
            <p:cNvPr id="4184" name="Google Shape;4184;p103"/>
            <p:cNvCxnSpPr/>
            <p:nvPr/>
          </p:nvCxnSpPr>
          <p:spPr>
            <a:xfrm rot="10800000">
              <a:off x="5343625" y="-77525"/>
              <a:ext cx="3355800" cy="387300"/>
            </a:xfrm>
            <a:prstGeom prst="straightConnector1">
              <a:avLst/>
            </a:prstGeom>
            <a:noFill/>
            <a:ln w="19050" cap="flat" cmpd="sng">
              <a:solidFill>
                <a:schemeClr val="accent3"/>
              </a:solidFill>
              <a:prstDash val="solid"/>
              <a:round/>
              <a:headEnd type="none" w="med" len="med"/>
              <a:tailEnd type="none" w="med" len="med"/>
            </a:ln>
          </p:spPr>
        </p:cxnSp>
        <p:pic>
          <p:nvPicPr>
            <p:cNvPr id="4185" name="Google Shape;4185;p103"/>
            <p:cNvPicPr preferRelativeResize="0"/>
            <p:nvPr/>
          </p:nvPicPr>
          <p:blipFill>
            <a:blip r:embed="rId5">
              <a:alphaModFix/>
            </a:blip>
            <a:stretch>
              <a:fillRect/>
            </a:stretch>
          </p:blipFill>
          <p:spPr>
            <a:xfrm>
              <a:off x="8570912" y="178153"/>
              <a:ext cx="252925" cy="362735"/>
            </a:xfrm>
            <a:prstGeom prst="rect">
              <a:avLst/>
            </a:prstGeom>
            <a:noFill/>
            <a:ln>
              <a:noFill/>
            </a:ln>
          </p:spPr>
        </p:pic>
      </p:grpSp>
      <p:sp>
        <p:nvSpPr>
          <p:cNvPr id="2" name="Rectangle 1">
            <a:extLst>
              <a:ext uri="{FF2B5EF4-FFF2-40B4-BE49-F238E27FC236}">
                <a16:creationId xmlns:a16="http://schemas.microsoft.com/office/drawing/2014/main" id="{CA77BC5D-BA69-45C7-95A7-B85832CB2AEC}"/>
              </a:ext>
            </a:extLst>
          </p:cNvPr>
          <p:cNvSpPr/>
          <p:nvPr/>
        </p:nvSpPr>
        <p:spPr>
          <a:xfrm>
            <a:off x="713226" y="1074420"/>
            <a:ext cx="7717500" cy="38328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7" name="Picture 16" descr="A diagram of a flowchart&#10;&#10;Description automatically generated">
            <a:extLst>
              <a:ext uri="{FF2B5EF4-FFF2-40B4-BE49-F238E27FC236}">
                <a16:creationId xmlns:a16="http://schemas.microsoft.com/office/drawing/2014/main" id="{D2FC328A-B428-506D-9610-A66095D731A0}"/>
              </a:ext>
            </a:extLst>
          </p:cNvPr>
          <p:cNvPicPr>
            <a:picLocks noChangeAspect="1"/>
          </p:cNvPicPr>
          <p:nvPr/>
        </p:nvPicPr>
        <p:blipFill rotWithShape="1">
          <a:blip r:embed="rId6"/>
          <a:srcRect l="37604" t="-1808" r="-5014" b="8484"/>
          <a:stretch/>
        </p:blipFill>
        <p:spPr>
          <a:xfrm>
            <a:off x="3176679" y="1022985"/>
            <a:ext cx="4315290" cy="407186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FBE33-19DD-4DAF-9DA7-FD63C6FF0E76}"/>
              </a:ext>
            </a:extLst>
          </p:cNvPr>
          <p:cNvSpPr>
            <a:spLocks noGrp="1"/>
          </p:cNvSpPr>
          <p:nvPr>
            <p:ph type="title"/>
          </p:nvPr>
        </p:nvSpPr>
        <p:spPr>
          <a:xfrm>
            <a:off x="713225" y="262290"/>
            <a:ext cx="7717500" cy="572700"/>
          </a:xfrm>
        </p:spPr>
        <p:txBody>
          <a:bodyPr/>
          <a:lstStyle/>
          <a:p>
            <a:r>
              <a:rPr lang="en-US" dirty="0"/>
              <a:t>Class Diagram</a:t>
            </a:r>
          </a:p>
        </p:txBody>
      </p:sp>
      <p:sp>
        <p:nvSpPr>
          <p:cNvPr id="4" name="Rectangle 3">
            <a:extLst>
              <a:ext uri="{FF2B5EF4-FFF2-40B4-BE49-F238E27FC236}">
                <a16:creationId xmlns:a16="http://schemas.microsoft.com/office/drawing/2014/main" id="{B6622F4B-8730-403C-95D1-F94847D9E793}"/>
              </a:ext>
            </a:extLst>
          </p:cNvPr>
          <p:cNvSpPr/>
          <p:nvPr/>
        </p:nvSpPr>
        <p:spPr>
          <a:xfrm>
            <a:off x="713225" y="1066800"/>
            <a:ext cx="7717501" cy="35356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descr="A picture containing text, screenshot, font, diagram&#10;&#10;Description automatically generated">
            <a:extLst>
              <a:ext uri="{FF2B5EF4-FFF2-40B4-BE49-F238E27FC236}">
                <a16:creationId xmlns:a16="http://schemas.microsoft.com/office/drawing/2014/main" id="{8F3E2934-61D8-4A29-86C5-E06050708642}"/>
              </a:ext>
            </a:extLst>
          </p:cNvPr>
          <p:cNvPicPr/>
          <p:nvPr/>
        </p:nvPicPr>
        <p:blipFill>
          <a:blip r:embed="rId2">
            <a:extLst>
              <a:ext uri="{28A0092B-C50C-407E-A947-70E740481C1C}">
                <a14:useLocalDpi xmlns:a14="http://schemas.microsoft.com/office/drawing/2010/main" val="0"/>
              </a:ext>
            </a:extLst>
          </a:blip>
          <a:stretch>
            <a:fillRect/>
          </a:stretch>
        </p:blipFill>
        <p:spPr>
          <a:xfrm>
            <a:off x="1600175" y="1066800"/>
            <a:ext cx="5943600" cy="3467100"/>
          </a:xfrm>
          <a:prstGeom prst="rect">
            <a:avLst/>
          </a:prstGeom>
        </p:spPr>
      </p:pic>
    </p:spTree>
    <p:extLst>
      <p:ext uri="{BB962C8B-B14F-4D97-AF65-F5344CB8AC3E}">
        <p14:creationId xmlns:p14="http://schemas.microsoft.com/office/powerpoint/2010/main" val="3404424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72"/>
        <p:cNvGrpSpPr/>
        <p:nvPr/>
      </p:nvGrpSpPr>
      <p:grpSpPr>
        <a:xfrm>
          <a:off x="0" y="0"/>
          <a:ext cx="0" cy="0"/>
          <a:chOff x="0" y="0"/>
          <a:chExt cx="0" cy="0"/>
        </a:xfrm>
      </p:grpSpPr>
      <p:pic>
        <p:nvPicPr>
          <p:cNvPr id="2973" name="Google Shape;2973;p87"/>
          <p:cNvPicPr preferRelativeResize="0"/>
          <p:nvPr/>
        </p:nvPicPr>
        <p:blipFill rotWithShape="1">
          <a:blip r:embed="rId3">
            <a:alphaModFix/>
          </a:blip>
          <a:srcRect l="41098" t="29" r="14932" b="25041"/>
          <a:stretch/>
        </p:blipFill>
        <p:spPr>
          <a:xfrm rot="613115" flipH="1">
            <a:off x="487718" y="28027"/>
            <a:ext cx="2042817" cy="2486870"/>
          </a:xfrm>
          <a:prstGeom prst="rect">
            <a:avLst/>
          </a:prstGeom>
          <a:noFill/>
          <a:ln>
            <a:noFill/>
          </a:ln>
        </p:spPr>
      </p:pic>
      <p:grpSp>
        <p:nvGrpSpPr>
          <p:cNvPr id="2974" name="Google Shape;2974;p87"/>
          <p:cNvGrpSpPr/>
          <p:nvPr/>
        </p:nvGrpSpPr>
        <p:grpSpPr>
          <a:xfrm>
            <a:off x="6750165" y="109271"/>
            <a:ext cx="2981044" cy="3079172"/>
            <a:chOff x="7428040" y="-923092"/>
            <a:chExt cx="2981044" cy="3079172"/>
          </a:xfrm>
        </p:grpSpPr>
        <p:grpSp>
          <p:nvGrpSpPr>
            <p:cNvPr id="2975" name="Google Shape;2975;p87"/>
            <p:cNvGrpSpPr/>
            <p:nvPr/>
          </p:nvGrpSpPr>
          <p:grpSpPr>
            <a:xfrm>
              <a:off x="7460882" y="-923092"/>
              <a:ext cx="2256511" cy="2101033"/>
              <a:chOff x="4804682" y="534058"/>
              <a:chExt cx="2256511" cy="2101033"/>
            </a:xfrm>
          </p:grpSpPr>
          <p:pic>
            <p:nvPicPr>
              <p:cNvPr id="2976" name="Google Shape;2976;p87"/>
              <p:cNvPicPr preferRelativeResize="0"/>
              <p:nvPr/>
            </p:nvPicPr>
            <p:blipFill>
              <a:blip r:embed="rId4">
                <a:alphaModFix/>
              </a:blip>
              <a:stretch>
                <a:fillRect/>
              </a:stretch>
            </p:blipFill>
            <p:spPr>
              <a:xfrm rot="-862595">
                <a:off x="4983825" y="743375"/>
                <a:ext cx="1898225" cy="1682400"/>
              </a:xfrm>
              <a:prstGeom prst="rect">
                <a:avLst/>
              </a:prstGeom>
              <a:noFill/>
              <a:ln>
                <a:noFill/>
              </a:ln>
            </p:spPr>
          </p:pic>
          <p:sp>
            <p:nvSpPr>
              <p:cNvPr id="2977" name="Google Shape;2977;p87"/>
              <p:cNvSpPr txBox="1"/>
              <p:nvPr/>
            </p:nvSpPr>
            <p:spPr>
              <a:xfrm rot="-831683">
                <a:off x="5158167" y="1109943"/>
                <a:ext cx="1239702" cy="66154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Have you see the truth? </a:t>
                </a:r>
                <a:endParaRPr sz="1100">
                  <a:solidFill>
                    <a:schemeClr val="dk1"/>
                  </a:solidFill>
                  <a:latin typeface="Inconsolata"/>
                  <a:ea typeface="Inconsolata"/>
                  <a:cs typeface="Inconsolata"/>
                  <a:sym typeface="Inconsolata"/>
                </a:endParaRPr>
              </a:p>
            </p:txBody>
          </p:sp>
        </p:grpSp>
        <p:grpSp>
          <p:nvGrpSpPr>
            <p:cNvPr id="2978" name="Google Shape;2978;p87"/>
            <p:cNvGrpSpPr/>
            <p:nvPr/>
          </p:nvGrpSpPr>
          <p:grpSpPr>
            <a:xfrm rot="1689384">
              <a:off x="7790258" y="-353146"/>
              <a:ext cx="2256607" cy="2101122"/>
              <a:chOff x="4804682" y="534058"/>
              <a:chExt cx="2256511" cy="2101033"/>
            </a:xfrm>
          </p:grpSpPr>
          <p:pic>
            <p:nvPicPr>
              <p:cNvPr id="2979" name="Google Shape;2979;p87"/>
              <p:cNvPicPr preferRelativeResize="0"/>
              <p:nvPr/>
            </p:nvPicPr>
            <p:blipFill>
              <a:blip r:embed="rId4">
                <a:alphaModFix/>
              </a:blip>
              <a:stretch>
                <a:fillRect/>
              </a:stretch>
            </p:blipFill>
            <p:spPr>
              <a:xfrm rot="-862595">
                <a:off x="4983825" y="743375"/>
                <a:ext cx="1898225" cy="1682400"/>
              </a:xfrm>
              <a:prstGeom prst="rect">
                <a:avLst/>
              </a:prstGeom>
              <a:noFill/>
              <a:ln>
                <a:noFill/>
              </a:ln>
            </p:spPr>
          </p:pic>
          <p:sp>
            <p:nvSpPr>
              <p:cNvPr id="2980" name="Google Shape;2980;p87"/>
              <p:cNvSpPr txBox="1"/>
              <p:nvPr/>
            </p:nvSpPr>
            <p:spPr>
              <a:xfrm rot="-831683">
                <a:off x="5207136" y="1447909"/>
                <a:ext cx="1239702" cy="46377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Inconsolata"/>
                    <a:ea typeface="Inconsolata"/>
                    <a:cs typeface="Inconsolata"/>
                    <a:sym typeface="Inconsolata"/>
                  </a:rPr>
                  <a:t>Who was...? </a:t>
                </a:r>
                <a:endParaRPr sz="1100">
                  <a:solidFill>
                    <a:schemeClr val="dk1"/>
                  </a:solidFill>
                  <a:latin typeface="Inconsolata"/>
                  <a:ea typeface="Inconsolata"/>
                  <a:cs typeface="Inconsolata"/>
                  <a:sym typeface="Inconsolata"/>
                </a:endParaRPr>
              </a:p>
              <a:p>
                <a:pPr marL="0" lvl="0" indent="0" algn="l" rtl="0">
                  <a:spcBef>
                    <a:spcPts val="0"/>
                  </a:spcBef>
                  <a:spcAft>
                    <a:spcPts val="0"/>
                  </a:spcAft>
                  <a:buNone/>
                </a:pPr>
                <a:r>
                  <a:rPr lang="en" sz="1100">
                    <a:solidFill>
                      <a:schemeClr val="dk1"/>
                    </a:solidFill>
                    <a:latin typeface="Inconsolata"/>
                    <a:ea typeface="Inconsolata"/>
                    <a:cs typeface="Inconsolata"/>
                    <a:sym typeface="Inconsolata"/>
                  </a:rPr>
                  <a:t>Where…?</a:t>
                </a:r>
                <a:endParaRPr sz="1100">
                  <a:solidFill>
                    <a:schemeClr val="dk1"/>
                  </a:solidFill>
                  <a:latin typeface="Inconsolata"/>
                  <a:ea typeface="Inconsolata"/>
                  <a:cs typeface="Inconsolata"/>
                  <a:sym typeface="Inconsolata"/>
                </a:endParaRPr>
              </a:p>
            </p:txBody>
          </p:sp>
        </p:grpSp>
      </p:grpSp>
      <p:sp>
        <p:nvSpPr>
          <p:cNvPr id="2981" name="Google Shape;2981;p87"/>
          <p:cNvSpPr txBox="1">
            <a:spLocks noGrp="1"/>
          </p:cNvSpPr>
          <p:nvPr>
            <p:ph type="title"/>
          </p:nvPr>
        </p:nvSpPr>
        <p:spPr>
          <a:xfrm>
            <a:off x="2103861" y="445025"/>
            <a:ext cx="49434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dirty="0"/>
              <a:t>Starting screen</a:t>
            </a:r>
            <a:endParaRPr dirty="0"/>
          </a:p>
        </p:txBody>
      </p:sp>
      <p:pic>
        <p:nvPicPr>
          <p:cNvPr id="2982" name="Google Shape;2982;p87"/>
          <p:cNvPicPr preferRelativeResize="0"/>
          <p:nvPr/>
        </p:nvPicPr>
        <p:blipFill rotWithShape="1">
          <a:blip r:embed="rId5">
            <a:alphaModFix/>
          </a:blip>
          <a:srcRect l="24750" t="-24532" r="24343" b="-20458"/>
          <a:stretch/>
        </p:blipFill>
        <p:spPr>
          <a:xfrm rot="-509632">
            <a:off x="-66428" y="2115447"/>
            <a:ext cx="1559257" cy="2960059"/>
          </a:xfrm>
          <a:prstGeom prst="rect">
            <a:avLst/>
          </a:prstGeom>
          <a:noFill/>
          <a:ln>
            <a:noFill/>
          </a:ln>
          <a:effectLst>
            <a:outerShdw blurRad="57150" dist="19050" dir="5400000" algn="bl" rotWithShape="0">
              <a:srgbClr val="000000">
                <a:alpha val="50000"/>
              </a:srgbClr>
            </a:outerShdw>
          </a:effectLst>
        </p:spPr>
      </p:pic>
      <p:pic>
        <p:nvPicPr>
          <p:cNvPr id="2983" name="Google Shape;2983;p87"/>
          <p:cNvPicPr preferRelativeResize="0"/>
          <p:nvPr/>
        </p:nvPicPr>
        <p:blipFill rotWithShape="1">
          <a:blip r:embed="rId6">
            <a:alphaModFix/>
          </a:blip>
          <a:srcRect l="6462" t="23705" r="41796" b="-1453"/>
          <a:stretch/>
        </p:blipFill>
        <p:spPr>
          <a:xfrm rot="1084921">
            <a:off x="7063162" y="3227623"/>
            <a:ext cx="1920598" cy="1920603"/>
          </a:xfrm>
          <a:prstGeom prst="rect">
            <a:avLst/>
          </a:prstGeom>
          <a:noFill/>
          <a:ln>
            <a:noFill/>
          </a:ln>
        </p:spPr>
      </p:pic>
      <p:grpSp>
        <p:nvGrpSpPr>
          <p:cNvPr id="2984" name="Google Shape;2984;p87"/>
          <p:cNvGrpSpPr/>
          <p:nvPr/>
        </p:nvGrpSpPr>
        <p:grpSpPr>
          <a:xfrm rot="-772385">
            <a:off x="7522016" y="2147476"/>
            <a:ext cx="1355447" cy="1594256"/>
            <a:chOff x="7857379" y="2584300"/>
            <a:chExt cx="1355400" cy="1594200"/>
          </a:xfrm>
        </p:grpSpPr>
        <p:sp>
          <p:nvSpPr>
            <p:cNvPr id="2985" name="Google Shape;2985;p87"/>
            <p:cNvSpPr/>
            <p:nvPr/>
          </p:nvSpPr>
          <p:spPr>
            <a:xfrm rot="960899">
              <a:off x="8026179" y="2698168"/>
              <a:ext cx="1017801" cy="1366464"/>
            </a:xfrm>
            <a:prstGeom prst="rect">
              <a:avLst/>
            </a:prstGeom>
            <a:solidFill>
              <a:schemeClr val="lt1"/>
            </a:solidFill>
            <a:ln>
              <a:noFill/>
            </a:ln>
            <a:effectLst>
              <a:outerShdw blurRad="57150" dist="28575"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86" name="Google Shape;2986;p87"/>
            <p:cNvGrpSpPr/>
            <p:nvPr/>
          </p:nvGrpSpPr>
          <p:grpSpPr>
            <a:xfrm rot="1467091">
              <a:off x="8161322" y="2941531"/>
              <a:ext cx="607629" cy="879735"/>
              <a:chOff x="4783725" y="2451550"/>
              <a:chExt cx="808200" cy="1170125"/>
            </a:xfrm>
          </p:grpSpPr>
          <p:sp>
            <p:nvSpPr>
              <p:cNvPr id="2987" name="Google Shape;2987;p87"/>
              <p:cNvSpPr/>
              <p:nvPr/>
            </p:nvSpPr>
            <p:spPr>
              <a:xfrm>
                <a:off x="4840725" y="2575925"/>
                <a:ext cx="663325" cy="172000"/>
              </a:xfrm>
              <a:custGeom>
                <a:avLst/>
                <a:gdLst/>
                <a:ahLst/>
                <a:cxnLst/>
                <a:rect l="l" t="t" r="r" b="b"/>
                <a:pathLst>
                  <a:path w="26533" h="6880" extrusionOk="0">
                    <a:moveTo>
                      <a:pt x="9010" y="1"/>
                    </a:moveTo>
                    <a:cubicBezTo>
                      <a:pt x="8699" y="1"/>
                      <a:pt x="8389" y="15"/>
                      <a:pt x="8078" y="37"/>
                    </a:cubicBezTo>
                    <a:cubicBezTo>
                      <a:pt x="6697" y="205"/>
                      <a:pt x="5399" y="623"/>
                      <a:pt x="4186" y="1230"/>
                    </a:cubicBezTo>
                    <a:cubicBezTo>
                      <a:pt x="3872" y="1377"/>
                      <a:pt x="3516" y="1565"/>
                      <a:pt x="3202" y="1753"/>
                    </a:cubicBezTo>
                    <a:cubicBezTo>
                      <a:pt x="3181" y="1774"/>
                      <a:pt x="3140" y="1795"/>
                      <a:pt x="3098" y="1795"/>
                    </a:cubicBezTo>
                    <a:cubicBezTo>
                      <a:pt x="2637" y="1921"/>
                      <a:pt x="2219" y="2214"/>
                      <a:pt x="1842" y="2423"/>
                    </a:cubicBezTo>
                    <a:cubicBezTo>
                      <a:pt x="1403" y="2737"/>
                      <a:pt x="984" y="3050"/>
                      <a:pt x="587" y="3427"/>
                    </a:cubicBezTo>
                    <a:cubicBezTo>
                      <a:pt x="440" y="3574"/>
                      <a:pt x="315" y="3741"/>
                      <a:pt x="168" y="3887"/>
                    </a:cubicBezTo>
                    <a:cubicBezTo>
                      <a:pt x="106" y="3950"/>
                      <a:pt x="64" y="4055"/>
                      <a:pt x="43" y="4118"/>
                    </a:cubicBezTo>
                    <a:cubicBezTo>
                      <a:pt x="1" y="4264"/>
                      <a:pt x="43" y="4369"/>
                      <a:pt x="210" y="4411"/>
                    </a:cubicBezTo>
                    <a:cubicBezTo>
                      <a:pt x="357" y="4473"/>
                      <a:pt x="545" y="4473"/>
                      <a:pt x="691" y="4473"/>
                    </a:cubicBezTo>
                    <a:cubicBezTo>
                      <a:pt x="1047" y="4431"/>
                      <a:pt x="1382" y="4369"/>
                      <a:pt x="1696" y="4264"/>
                    </a:cubicBezTo>
                    <a:cubicBezTo>
                      <a:pt x="2219" y="4076"/>
                      <a:pt x="2721" y="3846"/>
                      <a:pt x="3202" y="3594"/>
                    </a:cubicBezTo>
                    <a:cubicBezTo>
                      <a:pt x="3684" y="3364"/>
                      <a:pt x="4186" y="3134"/>
                      <a:pt x="4667" y="2967"/>
                    </a:cubicBezTo>
                    <a:cubicBezTo>
                      <a:pt x="4981" y="2862"/>
                      <a:pt x="5295" y="2820"/>
                      <a:pt x="5609" y="2737"/>
                    </a:cubicBezTo>
                    <a:cubicBezTo>
                      <a:pt x="5881" y="2695"/>
                      <a:pt x="6132" y="2611"/>
                      <a:pt x="6404" y="2548"/>
                    </a:cubicBezTo>
                    <a:cubicBezTo>
                      <a:pt x="7701" y="2234"/>
                      <a:pt x="9040" y="2109"/>
                      <a:pt x="10379" y="2067"/>
                    </a:cubicBezTo>
                    <a:cubicBezTo>
                      <a:pt x="10755" y="2048"/>
                      <a:pt x="11131" y="2038"/>
                      <a:pt x="11508" y="2038"/>
                    </a:cubicBezTo>
                    <a:cubicBezTo>
                      <a:pt x="11968" y="2038"/>
                      <a:pt x="12429" y="2053"/>
                      <a:pt x="12890" y="2088"/>
                    </a:cubicBezTo>
                    <a:cubicBezTo>
                      <a:pt x="13413" y="2109"/>
                      <a:pt x="13957" y="2172"/>
                      <a:pt x="14480" y="2214"/>
                    </a:cubicBezTo>
                    <a:cubicBezTo>
                      <a:pt x="14815" y="2276"/>
                      <a:pt x="15129" y="2297"/>
                      <a:pt x="15443" y="2318"/>
                    </a:cubicBezTo>
                    <a:lnTo>
                      <a:pt x="16112" y="2318"/>
                    </a:lnTo>
                    <a:cubicBezTo>
                      <a:pt x="16531" y="2339"/>
                      <a:pt x="16949" y="2402"/>
                      <a:pt x="17368" y="2506"/>
                    </a:cubicBezTo>
                    <a:cubicBezTo>
                      <a:pt x="18100" y="2716"/>
                      <a:pt x="18790" y="2967"/>
                      <a:pt x="19502" y="3260"/>
                    </a:cubicBezTo>
                    <a:cubicBezTo>
                      <a:pt x="20130" y="3490"/>
                      <a:pt x="20778" y="3762"/>
                      <a:pt x="21448" y="3908"/>
                    </a:cubicBezTo>
                    <a:cubicBezTo>
                      <a:pt x="21699" y="3971"/>
                      <a:pt x="21929" y="4118"/>
                      <a:pt x="22180" y="4264"/>
                    </a:cubicBezTo>
                    <a:cubicBezTo>
                      <a:pt x="23017" y="4703"/>
                      <a:pt x="23791" y="5247"/>
                      <a:pt x="24607" y="5750"/>
                    </a:cubicBezTo>
                    <a:cubicBezTo>
                      <a:pt x="25172" y="6105"/>
                      <a:pt x="25758" y="6461"/>
                      <a:pt x="26323" y="6796"/>
                    </a:cubicBezTo>
                    <a:lnTo>
                      <a:pt x="26490" y="6880"/>
                    </a:lnTo>
                    <a:cubicBezTo>
                      <a:pt x="26532" y="6691"/>
                      <a:pt x="26532" y="6524"/>
                      <a:pt x="26469" y="6377"/>
                    </a:cubicBezTo>
                    <a:cubicBezTo>
                      <a:pt x="26407" y="6210"/>
                      <a:pt x="26281" y="6084"/>
                      <a:pt x="26156" y="5980"/>
                    </a:cubicBezTo>
                    <a:cubicBezTo>
                      <a:pt x="25884" y="5750"/>
                      <a:pt x="25570" y="5582"/>
                      <a:pt x="25256" y="5436"/>
                    </a:cubicBezTo>
                    <a:cubicBezTo>
                      <a:pt x="24858" y="5206"/>
                      <a:pt x="24440" y="4996"/>
                      <a:pt x="24021" y="4787"/>
                    </a:cubicBezTo>
                    <a:cubicBezTo>
                      <a:pt x="23770" y="4641"/>
                      <a:pt x="23540" y="4431"/>
                      <a:pt x="23352" y="4222"/>
                    </a:cubicBezTo>
                    <a:cubicBezTo>
                      <a:pt x="23268" y="4159"/>
                      <a:pt x="23163" y="4076"/>
                      <a:pt x="23059" y="4013"/>
                    </a:cubicBezTo>
                    <a:cubicBezTo>
                      <a:pt x="22703" y="3804"/>
                      <a:pt x="22306" y="3657"/>
                      <a:pt x="21908" y="3553"/>
                    </a:cubicBezTo>
                    <a:cubicBezTo>
                      <a:pt x="21343" y="3385"/>
                      <a:pt x="20778" y="3260"/>
                      <a:pt x="20234" y="3113"/>
                    </a:cubicBezTo>
                    <a:cubicBezTo>
                      <a:pt x="19774" y="2967"/>
                      <a:pt x="19293" y="2758"/>
                      <a:pt x="18895" y="2444"/>
                    </a:cubicBezTo>
                    <a:cubicBezTo>
                      <a:pt x="18749" y="2318"/>
                      <a:pt x="18539" y="2276"/>
                      <a:pt x="18330" y="2193"/>
                    </a:cubicBezTo>
                    <a:cubicBezTo>
                      <a:pt x="17640" y="1962"/>
                      <a:pt x="16949" y="1816"/>
                      <a:pt x="16238" y="1774"/>
                    </a:cubicBezTo>
                    <a:cubicBezTo>
                      <a:pt x="15652" y="1711"/>
                      <a:pt x="15087" y="1690"/>
                      <a:pt x="14501" y="1607"/>
                    </a:cubicBezTo>
                    <a:cubicBezTo>
                      <a:pt x="14433" y="1602"/>
                      <a:pt x="14366" y="1599"/>
                      <a:pt x="14301" y="1599"/>
                    </a:cubicBezTo>
                    <a:cubicBezTo>
                      <a:pt x="14104" y="1599"/>
                      <a:pt x="13915" y="1622"/>
                      <a:pt x="13727" y="1670"/>
                    </a:cubicBezTo>
                    <a:cubicBezTo>
                      <a:pt x="13420" y="1728"/>
                      <a:pt x="13100" y="1754"/>
                      <a:pt x="12782" y="1754"/>
                    </a:cubicBezTo>
                    <a:cubicBezTo>
                      <a:pt x="12536" y="1754"/>
                      <a:pt x="12290" y="1739"/>
                      <a:pt x="12053" y="1711"/>
                    </a:cubicBezTo>
                    <a:cubicBezTo>
                      <a:pt x="11446" y="1649"/>
                      <a:pt x="10839" y="1586"/>
                      <a:pt x="10254" y="1502"/>
                    </a:cubicBezTo>
                    <a:cubicBezTo>
                      <a:pt x="9987" y="1470"/>
                      <a:pt x="9722" y="1456"/>
                      <a:pt x="9459" y="1456"/>
                    </a:cubicBezTo>
                    <a:cubicBezTo>
                      <a:pt x="8854" y="1456"/>
                      <a:pt x="8257" y="1532"/>
                      <a:pt x="7659" y="1649"/>
                    </a:cubicBezTo>
                    <a:cubicBezTo>
                      <a:pt x="5650" y="2004"/>
                      <a:pt x="3725" y="2653"/>
                      <a:pt x="1947" y="3657"/>
                    </a:cubicBezTo>
                    <a:cubicBezTo>
                      <a:pt x="1717" y="3783"/>
                      <a:pt x="1487" y="3783"/>
                      <a:pt x="1215" y="3804"/>
                    </a:cubicBezTo>
                    <a:cubicBezTo>
                      <a:pt x="1194" y="3804"/>
                      <a:pt x="1152" y="3804"/>
                      <a:pt x="1068" y="3783"/>
                    </a:cubicBezTo>
                    <a:cubicBezTo>
                      <a:pt x="1110" y="3741"/>
                      <a:pt x="1152" y="3657"/>
                      <a:pt x="1194" y="3636"/>
                    </a:cubicBezTo>
                    <a:cubicBezTo>
                      <a:pt x="1298" y="3532"/>
                      <a:pt x="1424" y="3427"/>
                      <a:pt x="1570" y="3343"/>
                    </a:cubicBezTo>
                    <a:cubicBezTo>
                      <a:pt x="2156" y="3009"/>
                      <a:pt x="2742" y="2653"/>
                      <a:pt x="3349" y="2318"/>
                    </a:cubicBezTo>
                    <a:cubicBezTo>
                      <a:pt x="3809" y="2067"/>
                      <a:pt x="4290" y="1795"/>
                      <a:pt x="4772" y="1565"/>
                    </a:cubicBezTo>
                    <a:cubicBezTo>
                      <a:pt x="5588" y="1167"/>
                      <a:pt x="6445" y="958"/>
                      <a:pt x="7345" y="833"/>
                    </a:cubicBezTo>
                    <a:cubicBezTo>
                      <a:pt x="8224" y="707"/>
                      <a:pt x="9124" y="644"/>
                      <a:pt x="10044" y="623"/>
                    </a:cubicBezTo>
                    <a:cubicBezTo>
                      <a:pt x="10379" y="623"/>
                      <a:pt x="10714" y="602"/>
                      <a:pt x="11049" y="602"/>
                    </a:cubicBezTo>
                    <a:cubicBezTo>
                      <a:pt x="11132" y="602"/>
                      <a:pt x="11237" y="602"/>
                      <a:pt x="11342" y="623"/>
                    </a:cubicBezTo>
                    <a:cubicBezTo>
                      <a:pt x="11718" y="665"/>
                      <a:pt x="12053" y="749"/>
                      <a:pt x="12409" y="812"/>
                    </a:cubicBezTo>
                    <a:cubicBezTo>
                      <a:pt x="13287" y="916"/>
                      <a:pt x="14124" y="916"/>
                      <a:pt x="14982" y="937"/>
                    </a:cubicBezTo>
                    <a:cubicBezTo>
                      <a:pt x="15652" y="958"/>
                      <a:pt x="16342" y="1021"/>
                      <a:pt x="16991" y="1167"/>
                    </a:cubicBezTo>
                    <a:cubicBezTo>
                      <a:pt x="17514" y="1293"/>
                      <a:pt x="18016" y="1481"/>
                      <a:pt x="18477" y="1774"/>
                    </a:cubicBezTo>
                    <a:cubicBezTo>
                      <a:pt x="18536" y="1804"/>
                      <a:pt x="18584" y="1833"/>
                      <a:pt x="18645" y="1833"/>
                    </a:cubicBezTo>
                    <a:cubicBezTo>
                      <a:pt x="18670" y="1833"/>
                      <a:pt x="18697" y="1828"/>
                      <a:pt x="18728" y="1816"/>
                    </a:cubicBezTo>
                    <a:cubicBezTo>
                      <a:pt x="18755" y="1813"/>
                      <a:pt x="18782" y="1812"/>
                      <a:pt x="18809" y="1812"/>
                    </a:cubicBezTo>
                    <a:cubicBezTo>
                      <a:pt x="18990" y="1812"/>
                      <a:pt x="19168" y="1871"/>
                      <a:pt x="19313" y="1962"/>
                    </a:cubicBezTo>
                    <a:lnTo>
                      <a:pt x="20339" y="2506"/>
                    </a:lnTo>
                    <a:cubicBezTo>
                      <a:pt x="20569" y="2632"/>
                      <a:pt x="20778" y="2758"/>
                      <a:pt x="21029" y="2862"/>
                    </a:cubicBezTo>
                    <a:cubicBezTo>
                      <a:pt x="21134" y="2925"/>
                      <a:pt x="21238" y="2925"/>
                      <a:pt x="21343" y="2946"/>
                    </a:cubicBezTo>
                    <a:cubicBezTo>
                      <a:pt x="21361" y="2949"/>
                      <a:pt x="21377" y="2951"/>
                      <a:pt x="21392" y="2951"/>
                    </a:cubicBezTo>
                    <a:cubicBezTo>
                      <a:pt x="21468" y="2951"/>
                      <a:pt x="21517" y="2908"/>
                      <a:pt x="21552" y="2820"/>
                    </a:cubicBezTo>
                    <a:cubicBezTo>
                      <a:pt x="21594" y="2695"/>
                      <a:pt x="21573" y="2590"/>
                      <a:pt x="21469" y="2527"/>
                    </a:cubicBezTo>
                    <a:cubicBezTo>
                      <a:pt x="20946" y="2214"/>
                      <a:pt x="20422" y="1921"/>
                      <a:pt x="19878" y="1690"/>
                    </a:cubicBezTo>
                    <a:cubicBezTo>
                      <a:pt x="19272" y="1439"/>
                      <a:pt x="18665" y="1188"/>
                      <a:pt x="18037" y="1021"/>
                    </a:cubicBezTo>
                    <a:cubicBezTo>
                      <a:pt x="17493" y="854"/>
                      <a:pt x="16970" y="707"/>
                      <a:pt x="16426" y="561"/>
                    </a:cubicBezTo>
                    <a:cubicBezTo>
                      <a:pt x="15945" y="435"/>
                      <a:pt x="15443" y="414"/>
                      <a:pt x="14961" y="414"/>
                    </a:cubicBezTo>
                    <a:lnTo>
                      <a:pt x="12764" y="414"/>
                    </a:lnTo>
                    <a:cubicBezTo>
                      <a:pt x="12053" y="414"/>
                      <a:pt x="11363" y="330"/>
                      <a:pt x="10693" y="184"/>
                    </a:cubicBezTo>
                    <a:cubicBezTo>
                      <a:pt x="10139" y="49"/>
                      <a:pt x="9576" y="1"/>
                      <a:pt x="9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87"/>
              <p:cNvSpPr/>
              <p:nvPr/>
            </p:nvSpPr>
            <p:spPr>
              <a:xfrm>
                <a:off x="4810400" y="3009975"/>
                <a:ext cx="561825" cy="560075"/>
              </a:xfrm>
              <a:custGeom>
                <a:avLst/>
                <a:gdLst/>
                <a:ahLst/>
                <a:cxnLst/>
                <a:rect l="l" t="t" r="r" b="b"/>
                <a:pathLst>
                  <a:path w="22473" h="22403" extrusionOk="0">
                    <a:moveTo>
                      <a:pt x="12785" y="0"/>
                    </a:moveTo>
                    <a:cubicBezTo>
                      <a:pt x="11487" y="84"/>
                      <a:pt x="10253" y="461"/>
                      <a:pt x="9081" y="1046"/>
                    </a:cubicBezTo>
                    <a:cubicBezTo>
                      <a:pt x="7951" y="1590"/>
                      <a:pt x="6968" y="2302"/>
                      <a:pt x="6026" y="3076"/>
                    </a:cubicBezTo>
                    <a:cubicBezTo>
                      <a:pt x="5775" y="3264"/>
                      <a:pt x="5545" y="3474"/>
                      <a:pt x="5315" y="3683"/>
                    </a:cubicBezTo>
                    <a:cubicBezTo>
                      <a:pt x="5022" y="3913"/>
                      <a:pt x="4708" y="4164"/>
                      <a:pt x="4415" y="4394"/>
                    </a:cubicBezTo>
                    <a:cubicBezTo>
                      <a:pt x="3955" y="4792"/>
                      <a:pt x="3537" y="5210"/>
                      <a:pt x="3097" y="5650"/>
                    </a:cubicBezTo>
                    <a:cubicBezTo>
                      <a:pt x="2574" y="6173"/>
                      <a:pt x="2072" y="6696"/>
                      <a:pt x="1486" y="7156"/>
                    </a:cubicBezTo>
                    <a:cubicBezTo>
                      <a:pt x="1172" y="7407"/>
                      <a:pt x="858" y="7637"/>
                      <a:pt x="544" y="7972"/>
                    </a:cubicBezTo>
                    <a:cubicBezTo>
                      <a:pt x="189" y="8223"/>
                      <a:pt x="0" y="8600"/>
                      <a:pt x="21" y="9039"/>
                    </a:cubicBezTo>
                    <a:cubicBezTo>
                      <a:pt x="21" y="9060"/>
                      <a:pt x="21" y="9123"/>
                      <a:pt x="63" y="9165"/>
                    </a:cubicBezTo>
                    <a:cubicBezTo>
                      <a:pt x="94" y="9241"/>
                      <a:pt x="157" y="9294"/>
                      <a:pt x="237" y="9294"/>
                    </a:cubicBezTo>
                    <a:cubicBezTo>
                      <a:pt x="268" y="9294"/>
                      <a:pt x="301" y="9287"/>
                      <a:pt x="335" y="9269"/>
                    </a:cubicBezTo>
                    <a:cubicBezTo>
                      <a:pt x="398" y="9248"/>
                      <a:pt x="482" y="9207"/>
                      <a:pt x="524" y="9144"/>
                    </a:cubicBezTo>
                    <a:cubicBezTo>
                      <a:pt x="607" y="9060"/>
                      <a:pt x="712" y="8997"/>
                      <a:pt x="754" y="8893"/>
                    </a:cubicBezTo>
                    <a:cubicBezTo>
                      <a:pt x="858" y="8746"/>
                      <a:pt x="963" y="8621"/>
                      <a:pt x="1109" y="8516"/>
                    </a:cubicBezTo>
                    <a:cubicBezTo>
                      <a:pt x="1632" y="8098"/>
                      <a:pt x="2176" y="7679"/>
                      <a:pt x="2700" y="7261"/>
                    </a:cubicBezTo>
                    <a:cubicBezTo>
                      <a:pt x="3223" y="6842"/>
                      <a:pt x="3767" y="6424"/>
                      <a:pt x="4248" y="5922"/>
                    </a:cubicBezTo>
                    <a:cubicBezTo>
                      <a:pt x="4478" y="5691"/>
                      <a:pt x="4687" y="5440"/>
                      <a:pt x="4897" y="5168"/>
                    </a:cubicBezTo>
                    <a:cubicBezTo>
                      <a:pt x="5106" y="4959"/>
                      <a:pt x="5315" y="4729"/>
                      <a:pt x="5524" y="4520"/>
                    </a:cubicBezTo>
                    <a:cubicBezTo>
                      <a:pt x="6717" y="3306"/>
                      <a:pt x="8077" y="2323"/>
                      <a:pt x="9521" y="1423"/>
                    </a:cubicBezTo>
                    <a:cubicBezTo>
                      <a:pt x="9583" y="1402"/>
                      <a:pt x="9604" y="1402"/>
                      <a:pt x="9646" y="1381"/>
                    </a:cubicBezTo>
                    <a:cubicBezTo>
                      <a:pt x="10567" y="984"/>
                      <a:pt x="11529" y="753"/>
                      <a:pt x="12534" y="753"/>
                    </a:cubicBezTo>
                    <a:cubicBezTo>
                      <a:pt x="13601" y="753"/>
                      <a:pt x="14605" y="1005"/>
                      <a:pt x="15484" y="1632"/>
                    </a:cubicBezTo>
                    <a:cubicBezTo>
                      <a:pt x="15672" y="1737"/>
                      <a:pt x="15902" y="1842"/>
                      <a:pt x="16091" y="1946"/>
                    </a:cubicBezTo>
                    <a:cubicBezTo>
                      <a:pt x="17785" y="2930"/>
                      <a:pt x="19083" y="4248"/>
                      <a:pt x="19962" y="6026"/>
                    </a:cubicBezTo>
                    <a:cubicBezTo>
                      <a:pt x="20108" y="6340"/>
                      <a:pt x="20213" y="6696"/>
                      <a:pt x="20338" y="7031"/>
                    </a:cubicBezTo>
                    <a:cubicBezTo>
                      <a:pt x="20380" y="7114"/>
                      <a:pt x="20422" y="7177"/>
                      <a:pt x="20506" y="7219"/>
                    </a:cubicBezTo>
                    <a:cubicBezTo>
                      <a:pt x="20541" y="7231"/>
                      <a:pt x="20573" y="7237"/>
                      <a:pt x="20600" y="7237"/>
                    </a:cubicBezTo>
                    <a:cubicBezTo>
                      <a:pt x="20672" y="7237"/>
                      <a:pt x="20715" y="7193"/>
                      <a:pt x="20715" y="7072"/>
                    </a:cubicBezTo>
                    <a:cubicBezTo>
                      <a:pt x="20694" y="6968"/>
                      <a:pt x="20694" y="6863"/>
                      <a:pt x="20652" y="6759"/>
                    </a:cubicBezTo>
                    <a:cubicBezTo>
                      <a:pt x="20589" y="6507"/>
                      <a:pt x="20526" y="6277"/>
                      <a:pt x="20443" y="6005"/>
                    </a:cubicBezTo>
                    <a:cubicBezTo>
                      <a:pt x="20422" y="5901"/>
                      <a:pt x="20401" y="5775"/>
                      <a:pt x="20380" y="5671"/>
                    </a:cubicBezTo>
                    <a:cubicBezTo>
                      <a:pt x="20338" y="5650"/>
                      <a:pt x="20380" y="5608"/>
                      <a:pt x="20380" y="5566"/>
                    </a:cubicBezTo>
                    <a:cubicBezTo>
                      <a:pt x="20443" y="5566"/>
                      <a:pt x="20506" y="5608"/>
                      <a:pt x="20547" y="5671"/>
                    </a:cubicBezTo>
                    <a:cubicBezTo>
                      <a:pt x="20840" y="5963"/>
                      <a:pt x="21071" y="6277"/>
                      <a:pt x="21238" y="6633"/>
                    </a:cubicBezTo>
                    <a:cubicBezTo>
                      <a:pt x="21489" y="7240"/>
                      <a:pt x="21656" y="7888"/>
                      <a:pt x="21698" y="8537"/>
                    </a:cubicBezTo>
                    <a:cubicBezTo>
                      <a:pt x="21761" y="9207"/>
                      <a:pt x="21782" y="9855"/>
                      <a:pt x="21845" y="10504"/>
                    </a:cubicBezTo>
                    <a:cubicBezTo>
                      <a:pt x="21866" y="10818"/>
                      <a:pt x="21887" y="11111"/>
                      <a:pt x="21907" y="11425"/>
                    </a:cubicBezTo>
                    <a:cubicBezTo>
                      <a:pt x="21907" y="11571"/>
                      <a:pt x="21887" y="11738"/>
                      <a:pt x="21887" y="11885"/>
                    </a:cubicBezTo>
                    <a:cubicBezTo>
                      <a:pt x="21845" y="12826"/>
                      <a:pt x="21866" y="13768"/>
                      <a:pt x="21866" y="14710"/>
                    </a:cubicBezTo>
                    <a:cubicBezTo>
                      <a:pt x="21866" y="15505"/>
                      <a:pt x="21845" y="16279"/>
                      <a:pt x="21740" y="17074"/>
                    </a:cubicBezTo>
                    <a:cubicBezTo>
                      <a:pt x="21656" y="17743"/>
                      <a:pt x="21489" y="18413"/>
                      <a:pt x="21259" y="19062"/>
                    </a:cubicBezTo>
                    <a:cubicBezTo>
                      <a:pt x="20861" y="20171"/>
                      <a:pt x="20317" y="21217"/>
                      <a:pt x="19710" y="22221"/>
                    </a:cubicBezTo>
                    <a:cubicBezTo>
                      <a:pt x="19690" y="22284"/>
                      <a:pt x="19669" y="22305"/>
                      <a:pt x="19648" y="22368"/>
                    </a:cubicBezTo>
                    <a:cubicBezTo>
                      <a:pt x="19709" y="22392"/>
                      <a:pt x="19763" y="22402"/>
                      <a:pt x="19814" y="22402"/>
                    </a:cubicBezTo>
                    <a:cubicBezTo>
                      <a:pt x="19850" y="22402"/>
                      <a:pt x="19885" y="22397"/>
                      <a:pt x="19920" y="22389"/>
                    </a:cubicBezTo>
                    <a:cubicBezTo>
                      <a:pt x="20129" y="22368"/>
                      <a:pt x="20275" y="22263"/>
                      <a:pt x="20401" y="22096"/>
                    </a:cubicBezTo>
                    <a:cubicBezTo>
                      <a:pt x="20924" y="21489"/>
                      <a:pt x="21343" y="20819"/>
                      <a:pt x="21635" y="20066"/>
                    </a:cubicBezTo>
                    <a:cubicBezTo>
                      <a:pt x="21949" y="19271"/>
                      <a:pt x="22117" y="18455"/>
                      <a:pt x="22179" y="17618"/>
                    </a:cubicBezTo>
                    <a:cubicBezTo>
                      <a:pt x="22179" y="17576"/>
                      <a:pt x="22200" y="17534"/>
                      <a:pt x="22200" y="17492"/>
                    </a:cubicBezTo>
                    <a:cubicBezTo>
                      <a:pt x="22410" y="16739"/>
                      <a:pt x="22410" y="15965"/>
                      <a:pt x="22389" y="15212"/>
                    </a:cubicBezTo>
                    <a:lnTo>
                      <a:pt x="22389" y="13538"/>
                    </a:lnTo>
                    <a:cubicBezTo>
                      <a:pt x="22389" y="13308"/>
                      <a:pt x="22451" y="13036"/>
                      <a:pt x="22472" y="12805"/>
                    </a:cubicBezTo>
                    <a:lnTo>
                      <a:pt x="22472" y="12638"/>
                    </a:lnTo>
                    <a:cubicBezTo>
                      <a:pt x="22389" y="11948"/>
                      <a:pt x="22389" y="11299"/>
                      <a:pt x="22389" y="10609"/>
                    </a:cubicBezTo>
                    <a:cubicBezTo>
                      <a:pt x="22389" y="9855"/>
                      <a:pt x="22389" y="9102"/>
                      <a:pt x="22263" y="8349"/>
                    </a:cubicBezTo>
                    <a:cubicBezTo>
                      <a:pt x="22138" y="7554"/>
                      <a:pt x="21887" y="6800"/>
                      <a:pt x="21531" y="6089"/>
                    </a:cubicBezTo>
                    <a:cubicBezTo>
                      <a:pt x="21405" y="5838"/>
                      <a:pt x="21238" y="5587"/>
                      <a:pt x="21029" y="5378"/>
                    </a:cubicBezTo>
                    <a:cubicBezTo>
                      <a:pt x="20778" y="5106"/>
                      <a:pt x="20422" y="4896"/>
                      <a:pt x="20045" y="4834"/>
                    </a:cubicBezTo>
                    <a:cubicBezTo>
                      <a:pt x="20003" y="4834"/>
                      <a:pt x="19982" y="4813"/>
                      <a:pt x="19941" y="4813"/>
                    </a:cubicBezTo>
                    <a:cubicBezTo>
                      <a:pt x="19962" y="4729"/>
                      <a:pt x="19962" y="4666"/>
                      <a:pt x="19982" y="4603"/>
                    </a:cubicBezTo>
                    <a:cubicBezTo>
                      <a:pt x="20066" y="4311"/>
                      <a:pt x="19962" y="4143"/>
                      <a:pt x="19669" y="4080"/>
                    </a:cubicBezTo>
                    <a:cubicBezTo>
                      <a:pt x="19543" y="4018"/>
                      <a:pt x="19376" y="3976"/>
                      <a:pt x="19229" y="3913"/>
                    </a:cubicBezTo>
                    <a:cubicBezTo>
                      <a:pt x="18936" y="3808"/>
                      <a:pt x="18748" y="3599"/>
                      <a:pt x="18685" y="3306"/>
                    </a:cubicBezTo>
                    <a:cubicBezTo>
                      <a:pt x="18643" y="3202"/>
                      <a:pt x="18622" y="3139"/>
                      <a:pt x="18539" y="3076"/>
                    </a:cubicBezTo>
                    <a:cubicBezTo>
                      <a:pt x="17744" y="2344"/>
                      <a:pt x="16844" y="1779"/>
                      <a:pt x="15902" y="1277"/>
                    </a:cubicBezTo>
                    <a:cubicBezTo>
                      <a:pt x="15044" y="795"/>
                      <a:pt x="14124" y="419"/>
                      <a:pt x="13203" y="42"/>
                    </a:cubicBezTo>
                    <a:cubicBezTo>
                      <a:pt x="13078" y="0"/>
                      <a:pt x="12952" y="0"/>
                      <a:pt x="127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87"/>
              <p:cNvSpPr/>
              <p:nvPr/>
            </p:nvSpPr>
            <p:spPr>
              <a:xfrm>
                <a:off x="4816150" y="2674125"/>
                <a:ext cx="653900" cy="131500"/>
              </a:xfrm>
              <a:custGeom>
                <a:avLst/>
                <a:gdLst/>
                <a:ahLst/>
                <a:cxnLst/>
                <a:rect l="l" t="t" r="r" b="b"/>
                <a:pathLst>
                  <a:path w="26156" h="5260" extrusionOk="0">
                    <a:moveTo>
                      <a:pt x="14117" y="0"/>
                    </a:moveTo>
                    <a:cubicBezTo>
                      <a:pt x="13657" y="0"/>
                      <a:pt x="13199" y="22"/>
                      <a:pt x="12743" y="64"/>
                    </a:cubicBezTo>
                    <a:cubicBezTo>
                      <a:pt x="12387" y="85"/>
                      <a:pt x="12032" y="85"/>
                      <a:pt x="11676" y="106"/>
                    </a:cubicBezTo>
                    <a:cubicBezTo>
                      <a:pt x="9584" y="252"/>
                      <a:pt x="7575" y="692"/>
                      <a:pt x="5608" y="1424"/>
                    </a:cubicBezTo>
                    <a:cubicBezTo>
                      <a:pt x="5064" y="1633"/>
                      <a:pt x="4541" y="1863"/>
                      <a:pt x="3976" y="2115"/>
                    </a:cubicBezTo>
                    <a:cubicBezTo>
                      <a:pt x="3934" y="2135"/>
                      <a:pt x="3851" y="2156"/>
                      <a:pt x="3830" y="2198"/>
                    </a:cubicBezTo>
                    <a:cubicBezTo>
                      <a:pt x="3537" y="2596"/>
                      <a:pt x="3181" y="2826"/>
                      <a:pt x="2762" y="3035"/>
                    </a:cubicBezTo>
                    <a:cubicBezTo>
                      <a:pt x="2365" y="3244"/>
                      <a:pt x="1946" y="3433"/>
                      <a:pt x="1528" y="3621"/>
                    </a:cubicBezTo>
                    <a:cubicBezTo>
                      <a:pt x="1151" y="3809"/>
                      <a:pt x="796" y="3956"/>
                      <a:pt x="482" y="4228"/>
                    </a:cubicBezTo>
                    <a:cubicBezTo>
                      <a:pt x="252" y="4437"/>
                      <a:pt x="63" y="4667"/>
                      <a:pt x="1" y="5002"/>
                    </a:cubicBezTo>
                    <a:lnTo>
                      <a:pt x="1" y="5086"/>
                    </a:lnTo>
                    <a:cubicBezTo>
                      <a:pt x="84" y="5065"/>
                      <a:pt x="168" y="5065"/>
                      <a:pt x="210" y="5023"/>
                    </a:cubicBezTo>
                    <a:cubicBezTo>
                      <a:pt x="921" y="4688"/>
                      <a:pt x="1674" y="4458"/>
                      <a:pt x="2449" y="4165"/>
                    </a:cubicBezTo>
                    <a:cubicBezTo>
                      <a:pt x="4143" y="3537"/>
                      <a:pt x="5859" y="2972"/>
                      <a:pt x="7617" y="2491"/>
                    </a:cubicBezTo>
                    <a:cubicBezTo>
                      <a:pt x="8349" y="2324"/>
                      <a:pt x="9144" y="2219"/>
                      <a:pt x="9897" y="2135"/>
                    </a:cubicBezTo>
                    <a:lnTo>
                      <a:pt x="12178" y="1905"/>
                    </a:lnTo>
                    <a:lnTo>
                      <a:pt x="12199" y="1905"/>
                    </a:lnTo>
                    <a:cubicBezTo>
                      <a:pt x="12264" y="1879"/>
                      <a:pt x="12327" y="1870"/>
                      <a:pt x="12389" y="1870"/>
                    </a:cubicBezTo>
                    <a:cubicBezTo>
                      <a:pt x="12527" y="1870"/>
                      <a:pt x="12661" y="1918"/>
                      <a:pt x="12806" y="1947"/>
                    </a:cubicBezTo>
                    <a:cubicBezTo>
                      <a:pt x="13057" y="2031"/>
                      <a:pt x="13350" y="2115"/>
                      <a:pt x="13643" y="2135"/>
                    </a:cubicBezTo>
                    <a:cubicBezTo>
                      <a:pt x="13867" y="2161"/>
                      <a:pt x="14091" y="2173"/>
                      <a:pt x="14314" y="2173"/>
                    </a:cubicBezTo>
                    <a:cubicBezTo>
                      <a:pt x="14823" y="2173"/>
                      <a:pt x="15331" y="2112"/>
                      <a:pt x="15840" y="2010"/>
                    </a:cubicBezTo>
                    <a:cubicBezTo>
                      <a:pt x="16049" y="1947"/>
                      <a:pt x="16216" y="1863"/>
                      <a:pt x="16426" y="1822"/>
                    </a:cubicBezTo>
                    <a:cubicBezTo>
                      <a:pt x="16467" y="1822"/>
                      <a:pt x="16467" y="1801"/>
                      <a:pt x="16509" y="1759"/>
                    </a:cubicBezTo>
                    <a:cubicBezTo>
                      <a:pt x="16321" y="1654"/>
                      <a:pt x="16154" y="1612"/>
                      <a:pt x="15965" y="1550"/>
                    </a:cubicBezTo>
                    <a:cubicBezTo>
                      <a:pt x="15324" y="1371"/>
                      <a:pt x="14652" y="1315"/>
                      <a:pt x="13988" y="1315"/>
                    </a:cubicBezTo>
                    <a:cubicBezTo>
                      <a:pt x="13873" y="1315"/>
                      <a:pt x="13758" y="1316"/>
                      <a:pt x="13643" y="1319"/>
                    </a:cubicBezTo>
                    <a:cubicBezTo>
                      <a:pt x="12869" y="1340"/>
                      <a:pt x="12136" y="1382"/>
                      <a:pt x="11383" y="1403"/>
                    </a:cubicBezTo>
                    <a:cubicBezTo>
                      <a:pt x="10818" y="1403"/>
                      <a:pt x="10295" y="1529"/>
                      <a:pt x="9730" y="1612"/>
                    </a:cubicBezTo>
                    <a:cubicBezTo>
                      <a:pt x="8851" y="1738"/>
                      <a:pt x="7952" y="1863"/>
                      <a:pt x="7073" y="2115"/>
                    </a:cubicBezTo>
                    <a:cubicBezTo>
                      <a:pt x="6843" y="2156"/>
                      <a:pt x="6571" y="2240"/>
                      <a:pt x="6340" y="2324"/>
                    </a:cubicBezTo>
                    <a:cubicBezTo>
                      <a:pt x="6215" y="2366"/>
                      <a:pt x="6110" y="2428"/>
                      <a:pt x="5964" y="2491"/>
                    </a:cubicBezTo>
                    <a:cubicBezTo>
                      <a:pt x="5483" y="2784"/>
                      <a:pt x="4959" y="2889"/>
                      <a:pt x="4374" y="2889"/>
                    </a:cubicBezTo>
                    <a:cubicBezTo>
                      <a:pt x="4290" y="2868"/>
                      <a:pt x="4185" y="2868"/>
                      <a:pt x="4185" y="2700"/>
                    </a:cubicBezTo>
                    <a:cubicBezTo>
                      <a:pt x="4164" y="2638"/>
                      <a:pt x="4248" y="2554"/>
                      <a:pt x="4290" y="2491"/>
                    </a:cubicBezTo>
                    <a:cubicBezTo>
                      <a:pt x="4478" y="2324"/>
                      <a:pt x="4667" y="2177"/>
                      <a:pt x="4897" y="2115"/>
                    </a:cubicBezTo>
                    <a:cubicBezTo>
                      <a:pt x="6320" y="1633"/>
                      <a:pt x="7742" y="1215"/>
                      <a:pt x="9249" y="922"/>
                    </a:cubicBezTo>
                    <a:cubicBezTo>
                      <a:pt x="10504" y="692"/>
                      <a:pt x="11781" y="545"/>
                      <a:pt x="13057" y="545"/>
                    </a:cubicBezTo>
                    <a:cubicBezTo>
                      <a:pt x="13580" y="545"/>
                      <a:pt x="14082" y="566"/>
                      <a:pt x="14584" y="608"/>
                    </a:cubicBezTo>
                    <a:cubicBezTo>
                      <a:pt x="15107" y="671"/>
                      <a:pt x="15631" y="713"/>
                      <a:pt x="16154" y="796"/>
                    </a:cubicBezTo>
                    <a:cubicBezTo>
                      <a:pt x="16802" y="901"/>
                      <a:pt x="17451" y="1006"/>
                      <a:pt x="18100" y="1194"/>
                    </a:cubicBezTo>
                    <a:cubicBezTo>
                      <a:pt x="18497" y="1299"/>
                      <a:pt x="18895" y="1382"/>
                      <a:pt x="19250" y="1508"/>
                    </a:cubicBezTo>
                    <a:cubicBezTo>
                      <a:pt x="19920" y="1717"/>
                      <a:pt x="20548" y="1947"/>
                      <a:pt x="21175" y="2261"/>
                    </a:cubicBezTo>
                    <a:cubicBezTo>
                      <a:pt x="21929" y="2638"/>
                      <a:pt x="22598" y="3098"/>
                      <a:pt x="23289" y="3579"/>
                    </a:cubicBezTo>
                    <a:cubicBezTo>
                      <a:pt x="23791" y="3935"/>
                      <a:pt x="24251" y="4332"/>
                      <a:pt x="24732" y="4730"/>
                    </a:cubicBezTo>
                    <a:cubicBezTo>
                      <a:pt x="24962" y="4897"/>
                      <a:pt x="25214" y="5086"/>
                      <a:pt x="25506" y="5211"/>
                    </a:cubicBezTo>
                    <a:cubicBezTo>
                      <a:pt x="25587" y="5243"/>
                      <a:pt x="25661" y="5259"/>
                      <a:pt x="25730" y="5259"/>
                    </a:cubicBezTo>
                    <a:cubicBezTo>
                      <a:pt x="25930" y="5259"/>
                      <a:pt x="26077" y="5126"/>
                      <a:pt x="26155" y="4876"/>
                    </a:cubicBezTo>
                    <a:cubicBezTo>
                      <a:pt x="25841" y="4646"/>
                      <a:pt x="25527" y="4395"/>
                      <a:pt x="25193" y="4165"/>
                    </a:cubicBezTo>
                    <a:cubicBezTo>
                      <a:pt x="24146" y="3433"/>
                      <a:pt x="23058" y="2805"/>
                      <a:pt x="21929" y="2198"/>
                    </a:cubicBezTo>
                    <a:cubicBezTo>
                      <a:pt x="21405" y="1926"/>
                      <a:pt x="20861" y="1633"/>
                      <a:pt x="20296" y="1361"/>
                    </a:cubicBezTo>
                    <a:cubicBezTo>
                      <a:pt x="19773" y="1152"/>
                      <a:pt x="19250" y="943"/>
                      <a:pt x="18727" y="775"/>
                    </a:cubicBezTo>
                    <a:cubicBezTo>
                      <a:pt x="17890" y="483"/>
                      <a:pt x="17032" y="273"/>
                      <a:pt x="16154" y="148"/>
                    </a:cubicBezTo>
                    <a:cubicBezTo>
                      <a:pt x="15479" y="48"/>
                      <a:pt x="14797" y="0"/>
                      <a:pt x="141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87"/>
              <p:cNvSpPr/>
              <p:nvPr/>
            </p:nvSpPr>
            <p:spPr>
              <a:xfrm>
                <a:off x="4787375" y="2848800"/>
                <a:ext cx="723400" cy="214650"/>
              </a:xfrm>
              <a:custGeom>
                <a:avLst/>
                <a:gdLst/>
                <a:ahLst/>
                <a:cxnLst/>
                <a:rect l="l" t="t" r="r" b="b"/>
                <a:pathLst>
                  <a:path w="28936" h="8586" extrusionOk="0">
                    <a:moveTo>
                      <a:pt x="13000" y="0"/>
                    </a:moveTo>
                    <a:cubicBezTo>
                      <a:pt x="12367" y="0"/>
                      <a:pt x="11718" y="94"/>
                      <a:pt x="11069" y="170"/>
                    </a:cubicBezTo>
                    <a:cubicBezTo>
                      <a:pt x="10546" y="212"/>
                      <a:pt x="10023" y="317"/>
                      <a:pt x="9500" y="484"/>
                    </a:cubicBezTo>
                    <a:cubicBezTo>
                      <a:pt x="9082" y="610"/>
                      <a:pt x="8663" y="756"/>
                      <a:pt x="8266" y="965"/>
                    </a:cubicBezTo>
                    <a:cubicBezTo>
                      <a:pt x="8224" y="1007"/>
                      <a:pt x="8203" y="1028"/>
                      <a:pt x="8140" y="1028"/>
                    </a:cubicBezTo>
                    <a:cubicBezTo>
                      <a:pt x="7219" y="1258"/>
                      <a:pt x="6382" y="1677"/>
                      <a:pt x="5546" y="2158"/>
                    </a:cubicBezTo>
                    <a:cubicBezTo>
                      <a:pt x="4855" y="2576"/>
                      <a:pt x="4123" y="2953"/>
                      <a:pt x="3411" y="3371"/>
                    </a:cubicBezTo>
                    <a:cubicBezTo>
                      <a:pt x="3390" y="3413"/>
                      <a:pt x="3328" y="3434"/>
                      <a:pt x="3286" y="3455"/>
                    </a:cubicBezTo>
                    <a:cubicBezTo>
                      <a:pt x="3139" y="3518"/>
                      <a:pt x="3035" y="3581"/>
                      <a:pt x="2993" y="3748"/>
                    </a:cubicBezTo>
                    <a:cubicBezTo>
                      <a:pt x="2972" y="3895"/>
                      <a:pt x="2825" y="4020"/>
                      <a:pt x="2700" y="4104"/>
                    </a:cubicBezTo>
                    <a:cubicBezTo>
                      <a:pt x="2407" y="4355"/>
                      <a:pt x="2093" y="4501"/>
                      <a:pt x="1779" y="4669"/>
                    </a:cubicBezTo>
                    <a:lnTo>
                      <a:pt x="608" y="5213"/>
                    </a:lnTo>
                    <a:cubicBezTo>
                      <a:pt x="482" y="5276"/>
                      <a:pt x="356" y="5380"/>
                      <a:pt x="147" y="5464"/>
                    </a:cubicBezTo>
                    <a:cubicBezTo>
                      <a:pt x="84" y="5506"/>
                      <a:pt x="64" y="5589"/>
                      <a:pt x="1" y="5631"/>
                    </a:cubicBezTo>
                    <a:cubicBezTo>
                      <a:pt x="43" y="5694"/>
                      <a:pt x="64" y="5757"/>
                      <a:pt x="84" y="5799"/>
                    </a:cubicBezTo>
                    <a:cubicBezTo>
                      <a:pt x="147" y="5861"/>
                      <a:pt x="210" y="5924"/>
                      <a:pt x="294" y="5945"/>
                    </a:cubicBezTo>
                    <a:cubicBezTo>
                      <a:pt x="312" y="5951"/>
                      <a:pt x="329" y="5954"/>
                      <a:pt x="345" y="5954"/>
                    </a:cubicBezTo>
                    <a:cubicBezTo>
                      <a:pt x="383" y="5954"/>
                      <a:pt x="417" y="5939"/>
                      <a:pt x="461" y="5924"/>
                    </a:cubicBezTo>
                    <a:cubicBezTo>
                      <a:pt x="984" y="5736"/>
                      <a:pt x="1445" y="5506"/>
                      <a:pt x="1884" y="5213"/>
                    </a:cubicBezTo>
                    <a:cubicBezTo>
                      <a:pt x="2574" y="4815"/>
                      <a:pt x="3223" y="4334"/>
                      <a:pt x="3872" y="3853"/>
                    </a:cubicBezTo>
                    <a:cubicBezTo>
                      <a:pt x="4562" y="3351"/>
                      <a:pt x="5232" y="2911"/>
                      <a:pt x="5964" y="2555"/>
                    </a:cubicBezTo>
                    <a:cubicBezTo>
                      <a:pt x="6069" y="2493"/>
                      <a:pt x="6215" y="2409"/>
                      <a:pt x="6320" y="2388"/>
                    </a:cubicBezTo>
                    <a:cubicBezTo>
                      <a:pt x="6738" y="2263"/>
                      <a:pt x="7073" y="2011"/>
                      <a:pt x="7429" y="1844"/>
                    </a:cubicBezTo>
                    <a:cubicBezTo>
                      <a:pt x="8747" y="1154"/>
                      <a:pt x="10128" y="798"/>
                      <a:pt x="11572" y="630"/>
                    </a:cubicBezTo>
                    <a:cubicBezTo>
                      <a:pt x="12032" y="589"/>
                      <a:pt x="12513" y="505"/>
                      <a:pt x="12973" y="484"/>
                    </a:cubicBezTo>
                    <a:cubicBezTo>
                      <a:pt x="13228" y="458"/>
                      <a:pt x="13485" y="446"/>
                      <a:pt x="13744" y="446"/>
                    </a:cubicBezTo>
                    <a:cubicBezTo>
                      <a:pt x="14102" y="446"/>
                      <a:pt x="14462" y="468"/>
                      <a:pt x="14815" y="505"/>
                    </a:cubicBezTo>
                    <a:cubicBezTo>
                      <a:pt x="15652" y="589"/>
                      <a:pt x="16489" y="714"/>
                      <a:pt x="17305" y="902"/>
                    </a:cubicBezTo>
                    <a:cubicBezTo>
                      <a:pt x="17849" y="1028"/>
                      <a:pt x="18393" y="1154"/>
                      <a:pt x="18937" y="1321"/>
                    </a:cubicBezTo>
                    <a:cubicBezTo>
                      <a:pt x="19627" y="1488"/>
                      <a:pt x="20276" y="1698"/>
                      <a:pt x="20924" y="1970"/>
                    </a:cubicBezTo>
                    <a:cubicBezTo>
                      <a:pt x="21510" y="2200"/>
                      <a:pt x="22075" y="2409"/>
                      <a:pt x="22640" y="2681"/>
                    </a:cubicBezTo>
                    <a:cubicBezTo>
                      <a:pt x="22912" y="2807"/>
                      <a:pt x="23163" y="2995"/>
                      <a:pt x="23414" y="3162"/>
                    </a:cubicBezTo>
                    <a:cubicBezTo>
                      <a:pt x="24209" y="3748"/>
                      <a:pt x="24900" y="4397"/>
                      <a:pt x="25528" y="5129"/>
                    </a:cubicBezTo>
                    <a:cubicBezTo>
                      <a:pt x="26155" y="5840"/>
                      <a:pt x="26762" y="6573"/>
                      <a:pt x="27369" y="7284"/>
                    </a:cubicBezTo>
                    <a:lnTo>
                      <a:pt x="28310" y="8372"/>
                    </a:lnTo>
                    <a:cubicBezTo>
                      <a:pt x="28436" y="8540"/>
                      <a:pt x="28603" y="8561"/>
                      <a:pt x="28771" y="8581"/>
                    </a:cubicBezTo>
                    <a:cubicBezTo>
                      <a:pt x="28784" y="8584"/>
                      <a:pt x="28797" y="8585"/>
                      <a:pt x="28809" y="8585"/>
                    </a:cubicBezTo>
                    <a:cubicBezTo>
                      <a:pt x="28890" y="8585"/>
                      <a:pt x="28935" y="8526"/>
                      <a:pt x="28917" y="8435"/>
                    </a:cubicBezTo>
                    <a:cubicBezTo>
                      <a:pt x="28875" y="8330"/>
                      <a:pt x="28854" y="8226"/>
                      <a:pt x="28813" y="8142"/>
                    </a:cubicBezTo>
                    <a:cubicBezTo>
                      <a:pt x="28624" y="7870"/>
                      <a:pt x="28457" y="7619"/>
                      <a:pt x="28248" y="7389"/>
                    </a:cubicBezTo>
                    <a:cubicBezTo>
                      <a:pt x="27976" y="7012"/>
                      <a:pt x="27662" y="6677"/>
                      <a:pt x="27285" y="6364"/>
                    </a:cubicBezTo>
                    <a:cubicBezTo>
                      <a:pt x="27264" y="6343"/>
                      <a:pt x="27243" y="6280"/>
                      <a:pt x="27201" y="6259"/>
                    </a:cubicBezTo>
                    <a:cubicBezTo>
                      <a:pt x="26657" y="5422"/>
                      <a:pt x="25988" y="4690"/>
                      <a:pt x="25214" y="4062"/>
                    </a:cubicBezTo>
                    <a:cubicBezTo>
                      <a:pt x="24481" y="3434"/>
                      <a:pt x="23707" y="2827"/>
                      <a:pt x="22954" y="2221"/>
                    </a:cubicBezTo>
                    <a:cubicBezTo>
                      <a:pt x="22912" y="2179"/>
                      <a:pt x="22870" y="2179"/>
                      <a:pt x="22808" y="2158"/>
                    </a:cubicBezTo>
                    <a:cubicBezTo>
                      <a:pt x="22347" y="1991"/>
                      <a:pt x="21866" y="1865"/>
                      <a:pt x="21406" y="1698"/>
                    </a:cubicBezTo>
                    <a:cubicBezTo>
                      <a:pt x="20862" y="1530"/>
                      <a:pt x="20297" y="1342"/>
                      <a:pt x="19753" y="1133"/>
                    </a:cubicBezTo>
                    <a:cubicBezTo>
                      <a:pt x="19292" y="986"/>
                      <a:pt x="18832" y="798"/>
                      <a:pt x="18372" y="630"/>
                    </a:cubicBezTo>
                    <a:cubicBezTo>
                      <a:pt x="17890" y="463"/>
                      <a:pt x="17430" y="296"/>
                      <a:pt x="16928" y="191"/>
                    </a:cubicBezTo>
                    <a:cubicBezTo>
                      <a:pt x="16405" y="86"/>
                      <a:pt x="15861" y="45"/>
                      <a:pt x="15317" y="45"/>
                    </a:cubicBezTo>
                    <a:cubicBezTo>
                      <a:pt x="14605" y="45"/>
                      <a:pt x="13894" y="45"/>
                      <a:pt x="13183" y="3"/>
                    </a:cubicBezTo>
                    <a:cubicBezTo>
                      <a:pt x="13122" y="1"/>
                      <a:pt x="13061" y="0"/>
                      <a:pt x="130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87"/>
              <p:cNvSpPr/>
              <p:nvPr/>
            </p:nvSpPr>
            <p:spPr>
              <a:xfrm>
                <a:off x="4795225" y="2982175"/>
                <a:ext cx="635575" cy="226350"/>
              </a:xfrm>
              <a:custGeom>
                <a:avLst/>
                <a:gdLst/>
                <a:ahLst/>
                <a:cxnLst/>
                <a:rect l="l" t="t" r="r" b="b"/>
                <a:pathLst>
                  <a:path w="25423" h="9054" extrusionOk="0">
                    <a:moveTo>
                      <a:pt x="13041" y="1"/>
                    </a:moveTo>
                    <a:cubicBezTo>
                      <a:pt x="12354" y="1"/>
                      <a:pt x="11670" y="63"/>
                      <a:pt x="10986" y="192"/>
                    </a:cubicBezTo>
                    <a:cubicBezTo>
                      <a:pt x="10211" y="359"/>
                      <a:pt x="9479" y="694"/>
                      <a:pt x="8768" y="1091"/>
                    </a:cubicBezTo>
                    <a:cubicBezTo>
                      <a:pt x="8433" y="1259"/>
                      <a:pt x="8119" y="1447"/>
                      <a:pt x="7805" y="1656"/>
                    </a:cubicBezTo>
                    <a:lnTo>
                      <a:pt x="6236" y="2682"/>
                    </a:lnTo>
                    <a:cubicBezTo>
                      <a:pt x="5441" y="3226"/>
                      <a:pt x="4708" y="3853"/>
                      <a:pt x="3997" y="4481"/>
                    </a:cubicBezTo>
                    <a:cubicBezTo>
                      <a:pt x="3348" y="5088"/>
                      <a:pt x="2700" y="5653"/>
                      <a:pt x="1988" y="6218"/>
                    </a:cubicBezTo>
                    <a:lnTo>
                      <a:pt x="1905" y="6280"/>
                    </a:lnTo>
                    <a:cubicBezTo>
                      <a:pt x="1842" y="6469"/>
                      <a:pt x="1695" y="6594"/>
                      <a:pt x="1570" y="6699"/>
                    </a:cubicBezTo>
                    <a:cubicBezTo>
                      <a:pt x="1277" y="6950"/>
                      <a:pt x="984" y="7180"/>
                      <a:pt x="691" y="7410"/>
                    </a:cubicBezTo>
                    <a:cubicBezTo>
                      <a:pt x="503" y="7536"/>
                      <a:pt x="356" y="7682"/>
                      <a:pt x="189" y="7829"/>
                    </a:cubicBezTo>
                    <a:cubicBezTo>
                      <a:pt x="126" y="7891"/>
                      <a:pt x="84" y="7954"/>
                      <a:pt x="42" y="8122"/>
                    </a:cubicBezTo>
                    <a:cubicBezTo>
                      <a:pt x="1" y="8226"/>
                      <a:pt x="42" y="8268"/>
                      <a:pt x="105" y="8331"/>
                    </a:cubicBezTo>
                    <a:cubicBezTo>
                      <a:pt x="273" y="8394"/>
                      <a:pt x="461" y="8394"/>
                      <a:pt x="607" y="8394"/>
                    </a:cubicBezTo>
                    <a:cubicBezTo>
                      <a:pt x="670" y="8394"/>
                      <a:pt x="712" y="8352"/>
                      <a:pt x="775" y="8331"/>
                    </a:cubicBezTo>
                    <a:cubicBezTo>
                      <a:pt x="1340" y="7850"/>
                      <a:pt x="1884" y="7347"/>
                      <a:pt x="2470" y="6887"/>
                    </a:cubicBezTo>
                    <a:cubicBezTo>
                      <a:pt x="4248" y="5360"/>
                      <a:pt x="6048" y="3874"/>
                      <a:pt x="7910" y="2430"/>
                    </a:cubicBezTo>
                    <a:cubicBezTo>
                      <a:pt x="8119" y="2263"/>
                      <a:pt x="8370" y="2117"/>
                      <a:pt x="8642" y="1991"/>
                    </a:cubicBezTo>
                    <a:cubicBezTo>
                      <a:pt x="9374" y="1593"/>
                      <a:pt x="10107" y="1238"/>
                      <a:pt x="10881" y="987"/>
                    </a:cubicBezTo>
                    <a:cubicBezTo>
                      <a:pt x="11488" y="777"/>
                      <a:pt x="12136" y="631"/>
                      <a:pt x="12785" y="631"/>
                    </a:cubicBezTo>
                    <a:cubicBezTo>
                      <a:pt x="13078" y="631"/>
                      <a:pt x="13350" y="652"/>
                      <a:pt x="13601" y="694"/>
                    </a:cubicBezTo>
                    <a:lnTo>
                      <a:pt x="13873" y="694"/>
                    </a:lnTo>
                    <a:cubicBezTo>
                      <a:pt x="14157" y="656"/>
                      <a:pt x="14444" y="638"/>
                      <a:pt x="14732" y="638"/>
                    </a:cubicBezTo>
                    <a:cubicBezTo>
                      <a:pt x="15251" y="638"/>
                      <a:pt x="15776" y="698"/>
                      <a:pt x="16300" y="819"/>
                    </a:cubicBezTo>
                    <a:cubicBezTo>
                      <a:pt x="17116" y="1008"/>
                      <a:pt x="17848" y="1321"/>
                      <a:pt x="18518" y="1740"/>
                    </a:cubicBezTo>
                    <a:cubicBezTo>
                      <a:pt x="19376" y="2284"/>
                      <a:pt x="20255" y="2891"/>
                      <a:pt x="21008" y="3560"/>
                    </a:cubicBezTo>
                    <a:cubicBezTo>
                      <a:pt x="21719" y="4188"/>
                      <a:pt x="22368" y="4878"/>
                      <a:pt x="22912" y="5653"/>
                    </a:cubicBezTo>
                    <a:cubicBezTo>
                      <a:pt x="22975" y="5736"/>
                      <a:pt x="23038" y="5820"/>
                      <a:pt x="23100" y="5883"/>
                    </a:cubicBezTo>
                    <a:cubicBezTo>
                      <a:pt x="23247" y="6134"/>
                      <a:pt x="23435" y="6343"/>
                      <a:pt x="23561" y="6573"/>
                    </a:cubicBezTo>
                    <a:lnTo>
                      <a:pt x="24356" y="8059"/>
                    </a:lnTo>
                    <a:cubicBezTo>
                      <a:pt x="24481" y="8268"/>
                      <a:pt x="24607" y="8477"/>
                      <a:pt x="24753" y="8666"/>
                    </a:cubicBezTo>
                    <a:cubicBezTo>
                      <a:pt x="24858" y="8791"/>
                      <a:pt x="24963" y="8896"/>
                      <a:pt x="25088" y="8980"/>
                    </a:cubicBezTo>
                    <a:cubicBezTo>
                      <a:pt x="25147" y="9027"/>
                      <a:pt x="25206" y="9054"/>
                      <a:pt x="25268" y="9054"/>
                    </a:cubicBezTo>
                    <a:cubicBezTo>
                      <a:pt x="25317" y="9054"/>
                      <a:pt x="25368" y="9037"/>
                      <a:pt x="25423" y="9000"/>
                    </a:cubicBezTo>
                    <a:cubicBezTo>
                      <a:pt x="25402" y="8917"/>
                      <a:pt x="25381" y="8875"/>
                      <a:pt x="25339" y="8833"/>
                    </a:cubicBezTo>
                    <a:cubicBezTo>
                      <a:pt x="24502" y="7117"/>
                      <a:pt x="23519" y="5548"/>
                      <a:pt x="22242" y="4146"/>
                    </a:cubicBezTo>
                    <a:cubicBezTo>
                      <a:pt x="21678" y="3539"/>
                      <a:pt x="21092" y="2995"/>
                      <a:pt x="20464" y="2472"/>
                    </a:cubicBezTo>
                    <a:cubicBezTo>
                      <a:pt x="20066" y="2137"/>
                      <a:pt x="19585" y="1886"/>
                      <a:pt x="19146" y="1635"/>
                    </a:cubicBezTo>
                    <a:cubicBezTo>
                      <a:pt x="18518" y="1301"/>
                      <a:pt x="17890" y="1008"/>
                      <a:pt x="17242" y="777"/>
                    </a:cubicBezTo>
                    <a:cubicBezTo>
                      <a:pt x="16509" y="505"/>
                      <a:pt x="15777" y="296"/>
                      <a:pt x="15024" y="171"/>
                    </a:cubicBezTo>
                    <a:cubicBezTo>
                      <a:pt x="14359" y="58"/>
                      <a:pt x="13698" y="1"/>
                      <a:pt x="130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87"/>
              <p:cNvSpPr/>
              <p:nvPr/>
            </p:nvSpPr>
            <p:spPr>
              <a:xfrm>
                <a:off x="4824525" y="2644850"/>
                <a:ext cx="714575" cy="174750"/>
              </a:xfrm>
              <a:custGeom>
                <a:avLst/>
                <a:gdLst/>
                <a:ahLst/>
                <a:cxnLst/>
                <a:rect l="l" t="t" r="r" b="b"/>
                <a:pathLst>
                  <a:path w="28583" h="6990" extrusionOk="0">
                    <a:moveTo>
                      <a:pt x="12994" y="1"/>
                    </a:moveTo>
                    <a:cubicBezTo>
                      <a:pt x="11759" y="1"/>
                      <a:pt x="10525" y="84"/>
                      <a:pt x="9332" y="273"/>
                    </a:cubicBezTo>
                    <a:cubicBezTo>
                      <a:pt x="7177" y="586"/>
                      <a:pt x="5085" y="1151"/>
                      <a:pt x="3097" y="2072"/>
                    </a:cubicBezTo>
                    <a:cubicBezTo>
                      <a:pt x="2909" y="2156"/>
                      <a:pt x="2762" y="2239"/>
                      <a:pt x="2574" y="2260"/>
                    </a:cubicBezTo>
                    <a:cubicBezTo>
                      <a:pt x="2386" y="2281"/>
                      <a:pt x="2218" y="2365"/>
                      <a:pt x="2051" y="2449"/>
                    </a:cubicBezTo>
                    <a:cubicBezTo>
                      <a:pt x="1423" y="2762"/>
                      <a:pt x="858" y="3181"/>
                      <a:pt x="377" y="3558"/>
                    </a:cubicBezTo>
                    <a:cubicBezTo>
                      <a:pt x="272" y="3662"/>
                      <a:pt x="189" y="3809"/>
                      <a:pt x="84" y="3913"/>
                    </a:cubicBezTo>
                    <a:cubicBezTo>
                      <a:pt x="42" y="3955"/>
                      <a:pt x="0" y="4018"/>
                      <a:pt x="63" y="4060"/>
                    </a:cubicBezTo>
                    <a:cubicBezTo>
                      <a:pt x="84" y="4081"/>
                      <a:pt x="147" y="4081"/>
                      <a:pt x="189" y="4081"/>
                    </a:cubicBezTo>
                    <a:cubicBezTo>
                      <a:pt x="293" y="4060"/>
                      <a:pt x="419" y="4039"/>
                      <a:pt x="523" y="3976"/>
                    </a:cubicBezTo>
                    <a:cubicBezTo>
                      <a:pt x="1507" y="3516"/>
                      <a:pt x="2448" y="3014"/>
                      <a:pt x="3411" y="2553"/>
                    </a:cubicBezTo>
                    <a:cubicBezTo>
                      <a:pt x="4164" y="2177"/>
                      <a:pt x="4959" y="1863"/>
                      <a:pt x="5733" y="1612"/>
                    </a:cubicBezTo>
                    <a:cubicBezTo>
                      <a:pt x="6068" y="1465"/>
                      <a:pt x="6424" y="1319"/>
                      <a:pt x="6780" y="1214"/>
                    </a:cubicBezTo>
                    <a:cubicBezTo>
                      <a:pt x="7784" y="900"/>
                      <a:pt x="8788" y="733"/>
                      <a:pt x="9814" y="670"/>
                    </a:cubicBezTo>
                    <a:lnTo>
                      <a:pt x="12722" y="503"/>
                    </a:lnTo>
                    <a:cubicBezTo>
                      <a:pt x="12931" y="503"/>
                      <a:pt x="13140" y="503"/>
                      <a:pt x="13350" y="482"/>
                    </a:cubicBezTo>
                    <a:cubicBezTo>
                      <a:pt x="13466" y="476"/>
                      <a:pt x="13581" y="473"/>
                      <a:pt x="13695" y="473"/>
                    </a:cubicBezTo>
                    <a:cubicBezTo>
                      <a:pt x="13970" y="473"/>
                      <a:pt x="14240" y="488"/>
                      <a:pt x="14521" y="503"/>
                    </a:cubicBezTo>
                    <a:lnTo>
                      <a:pt x="15630" y="586"/>
                    </a:lnTo>
                    <a:cubicBezTo>
                      <a:pt x="16363" y="670"/>
                      <a:pt x="17116" y="775"/>
                      <a:pt x="17848" y="942"/>
                    </a:cubicBezTo>
                    <a:cubicBezTo>
                      <a:pt x="18476" y="1110"/>
                      <a:pt x="19083" y="1361"/>
                      <a:pt x="19648" y="1612"/>
                    </a:cubicBezTo>
                    <a:cubicBezTo>
                      <a:pt x="20715" y="2051"/>
                      <a:pt x="21740" y="2616"/>
                      <a:pt x="22765" y="3181"/>
                    </a:cubicBezTo>
                    <a:cubicBezTo>
                      <a:pt x="23372" y="3516"/>
                      <a:pt x="24000" y="3830"/>
                      <a:pt x="24627" y="4081"/>
                    </a:cubicBezTo>
                    <a:cubicBezTo>
                      <a:pt x="24669" y="4143"/>
                      <a:pt x="24753" y="4164"/>
                      <a:pt x="24795" y="4227"/>
                    </a:cubicBezTo>
                    <a:cubicBezTo>
                      <a:pt x="25171" y="4541"/>
                      <a:pt x="25506" y="4813"/>
                      <a:pt x="25883" y="5127"/>
                    </a:cubicBezTo>
                    <a:cubicBezTo>
                      <a:pt x="26322" y="5503"/>
                      <a:pt x="26741" y="5901"/>
                      <a:pt x="27180" y="6257"/>
                    </a:cubicBezTo>
                    <a:cubicBezTo>
                      <a:pt x="27494" y="6550"/>
                      <a:pt x="27871" y="6759"/>
                      <a:pt x="28268" y="6905"/>
                    </a:cubicBezTo>
                    <a:cubicBezTo>
                      <a:pt x="28331" y="6947"/>
                      <a:pt x="28436" y="6968"/>
                      <a:pt x="28540" y="6989"/>
                    </a:cubicBezTo>
                    <a:lnTo>
                      <a:pt x="28582" y="6968"/>
                    </a:lnTo>
                    <a:cubicBezTo>
                      <a:pt x="28498" y="6884"/>
                      <a:pt x="28436" y="6801"/>
                      <a:pt x="28373" y="6738"/>
                    </a:cubicBezTo>
                    <a:cubicBezTo>
                      <a:pt x="27494" y="5755"/>
                      <a:pt x="26552" y="4855"/>
                      <a:pt x="25485" y="4060"/>
                    </a:cubicBezTo>
                    <a:cubicBezTo>
                      <a:pt x="24879" y="3620"/>
                      <a:pt x="24230" y="3223"/>
                      <a:pt x="23560" y="2888"/>
                    </a:cubicBezTo>
                    <a:cubicBezTo>
                      <a:pt x="23079" y="2658"/>
                      <a:pt x="22661" y="2386"/>
                      <a:pt x="22200" y="2198"/>
                    </a:cubicBezTo>
                    <a:cubicBezTo>
                      <a:pt x="21719" y="1988"/>
                      <a:pt x="21217" y="1779"/>
                      <a:pt x="20736" y="1612"/>
                    </a:cubicBezTo>
                    <a:cubicBezTo>
                      <a:pt x="19899" y="1298"/>
                      <a:pt x="19083" y="942"/>
                      <a:pt x="18288" y="503"/>
                    </a:cubicBezTo>
                    <a:cubicBezTo>
                      <a:pt x="18246" y="482"/>
                      <a:pt x="18183" y="461"/>
                      <a:pt x="18141" y="461"/>
                    </a:cubicBezTo>
                    <a:cubicBezTo>
                      <a:pt x="17555" y="377"/>
                      <a:pt x="16969" y="314"/>
                      <a:pt x="16384" y="252"/>
                    </a:cubicBezTo>
                    <a:lnTo>
                      <a:pt x="15044" y="84"/>
                    </a:lnTo>
                    <a:cubicBezTo>
                      <a:pt x="14375" y="1"/>
                      <a:pt x="13663" y="1"/>
                      <a:pt x="129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87"/>
              <p:cNvSpPr/>
              <p:nvPr/>
            </p:nvSpPr>
            <p:spPr>
              <a:xfrm>
                <a:off x="4886775" y="2517750"/>
                <a:ext cx="674275" cy="183325"/>
              </a:xfrm>
              <a:custGeom>
                <a:avLst/>
                <a:gdLst/>
                <a:ahLst/>
                <a:cxnLst/>
                <a:rect l="l" t="t" r="r" b="b"/>
                <a:pathLst>
                  <a:path w="26971" h="7333" extrusionOk="0">
                    <a:moveTo>
                      <a:pt x="10964" y="0"/>
                    </a:moveTo>
                    <a:cubicBezTo>
                      <a:pt x="9060" y="230"/>
                      <a:pt x="7177" y="544"/>
                      <a:pt x="5315" y="984"/>
                    </a:cubicBezTo>
                    <a:cubicBezTo>
                      <a:pt x="4352" y="1214"/>
                      <a:pt x="3411" y="1507"/>
                      <a:pt x="2469" y="1841"/>
                    </a:cubicBezTo>
                    <a:cubicBezTo>
                      <a:pt x="2406" y="1862"/>
                      <a:pt x="2365" y="1904"/>
                      <a:pt x="2302" y="1904"/>
                    </a:cubicBezTo>
                    <a:cubicBezTo>
                      <a:pt x="2117" y="1921"/>
                      <a:pt x="1945" y="1978"/>
                      <a:pt x="1809" y="1978"/>
                    </a:cubicBezTo>
                    <a:cubicBezTo>
                      <a:pt x="1776" y="1978"/>
                      <a:pt x="1745" y="1975"/>
                      <a:pt x="1716" y="1967"/>
                    </a:cubicBezTo>
                    <a:cubicBezTo>
                      <a:pt x="1298" y="2134"/>
                      <a:pt x="900" y="2344"/>
                      <a:pt x="565" y="2636"/>
                    </a:cubicBezTo>
                    <a:cubicBezTo>
                      <a:pt x="419" y="2741"/>
                      <a:pt x="314" y="2846"/>
                      <a:pt x="210" y="2950"/>
                    </a:cubicBezTo>
                    <a:cubicBezTo>
                      <a:pt x="147" y="3013"/>
                      <a:pt x="84" y="3097"/>
                      <a:pt x="63" y="3181"/>
                    </a:cubicBezTo>
                    <a:cubicBezTo>
                      <a:pt x="0" y="3306"/>
                      <a:pt x="42" y="3432"/>
                      <a:pt x="147" y="3515"/>
                    </a:cubicBezTo>
                    <a:cubicBezTo>
                      <a:pt x="272" y="3620"/>
                      <a:pt x="419" y="3641"/>
                      <a:pt x="607" y="3683"/>
                    </a:cubicBezTo>
                    <a:cubicBezTo>
                      <a:pt x="610" y="3686"/>
                      <a:pt x="614" y="3687"/>
                      <a:pt x="618" y="3687"/>
                    </a:cubicBezTo>
                    <a:cubicBezTo>
                      <a:pt x="645" y="3687"/>
                      <a:pt x="694" y="3638"/>
                      <a:pt x="712" y="3620"/>
                    </a:cubicBezTo>
                    <a:cubicBezTo>
                      <a:pt x="1046" y="3055"/>
                      <a:pt x="1570" y="2678"/>
                      <a:pt x="2197" y="2448"/>
                    </a:cubicBezTo>
                    <a:cubicBezTo>
                      <a:pt x="2616" y="2281"/>
                      <a:pt x="3034" y="2176"/>
                      <a:pt x="3453" y="2051"/>
                    </a:cubicBezTo>
                    <a:cubicBezTo>
                      <a:pt x="3850" y="1946"/>
                      <a:pt x="4227" y="1820"/>
                      <a:pt x="4603" y="1716"/>
                    </a:cubicBezTo>
                    <a:cubicBezTo>
                      <a:pt x="4708" y="1695"/>
                      <a:pt x="4834" y="1632"/>
                      <a:pt x="4938" y="1590"/>
                    </a:cubicBezTo>
                    <a:cubicBezTo>
                      <a:pt x="5168" y="1444"/>
                      <a:pt x="5399" y="1423"/>
                      <a:pt x="5629" y="1402"/>
                    </a:cubicBezTo>
                    <a:cubicBezTo>
                      <a:pt x="7010" y="1276"/>
                      <a:pt x="8370" y="1004"/>
                      <a:pt x="9709" y="670"/>
                    </a:cubicBezTo>
                    <a:cubicBezTo>
                      <a:pt x="10239" y="528"/>
                      <a:pt x="10755" y="476"/>
                      <a:pt x="11281" y="476"/>
                    </a:cubicBezTo>
                    <a:cubicBezTo>
                      <a:pt x="11377" y="476"/>
                      <a:pt x="11474" y="478"/>
                      <a:pt x="11571" y="481"/>
                    </a:cubicBezTo>
                    <a:cubicBezTo>
                      <a:pt x="12220" y="481"/>
                      <a:pt x="12868" y="565"/>
                      <a:pt x="13538" y="649"/>
                    </a:cubicBezTo>
                    <a:cubicBezTo>
                      <a:pt x="14124" y="691"/>
                      <a:pt x="14710" y="753"/>
                      <a:pt x="15295" y="795"/>
                    </a:cubicBezTo>
                    <a:cubicBezTo>
                      <a:pt x="15463" y="816"/>
                      <a:pt x="15588" y="879"/>
                      <a:pt x="15756" y="921"/>
                    </a:cubicBezTo>
                    <a:lnTo>
                      <a:pt x="16697" y="1235"/>
                    </a:lnTo>
                    <a:cubicBezTo>
                      <a:pt x="17116" y="1381"/>
                      <a:pt x="17555" y="1507"/>
                      <a:pt x="17974" y="1653"/>
                    </a:cubicBezTo>
                    <a:cubicBezTo>
                      <a:pt x="18392" y="1820"/>
                      <a:pt x="18832" y="1967"/>
                      <a:pt x="19250" y="2155"/>
                    </a:cubicBezTo>
                    <a:cubicBezTo>
                      <a:pt x="20380" y="2636"/>
                      <a:pt x="21447" y="3201"/>
                      <a:pt x="22472" y="3892"/>
                    </a:cubicBezTo>
                    <a:cubicBezTo>
                      <a:pt x="23393" y="4520"/>
                      <a:pt x="24314" y="5147"/>
                      <a:pt x="25067" y="5984"/>
                    </a:cubicBezTo>
                    <a:cubicBezTo>
                      <a:pt x="25424" y="6377"/>
                      <a:pt x="26176" y="7333"/>
                      <a:pt x="26598" y="7333"/>
                    </a:cubicBezTo>
                    <a:cubicBezTo>
                      <a:pt x="26670" y="7333"/>
                      <a:pt x="26733" y="7304"/>
                      <a:pt x="26782" y="7240"/>
                    </a:cubicBezTo>
                    <a:cubicBezTo>
                      <a:pt x="26971" y="6968"/>
                      <a:pt x="26531" y="6507"/>
                      <a:pt x="26406" y="6340"/>
                    </a:cubicBezTo>
                    <a:cubicBezTo>
                      <a:pt x="26113" y="6005"/>
                      <a:pt x="25778" y="5712"/>
                      <a:pt x="25443" y="5398"/>
                    </a:cubicBezTo>
                    <a:cubicBezTo>
                      <a:pt x="25443" y="5377"/>
                      <a:pt x="25004" y="4980"/>
                      <a:pt x="24878" y="4875"/>
                    </a:cubicBezTo>
                    <a:cubicBezTo>
                      <a:pt x="24397" y="4561"/>
                      <a:pt x="23958" y="4248"/>
                      <a:pt x="23497" y="3955"/>
                    </a:cubicBezTo>
                    <a:cubicBezTo>
                      <a:pt x="23205" y="3808"/>
                      <a:pt x="22912" y="3620"/>
                      <a:pt x="22681" y="3390"/>
                    </a:cubicBezTo>
                    <a:cubicBezTo>
                      <a:pt x="22619" y="3348"/>
                      <a:pt x="22556" y="3306"/>
                      <a:pt x="22472" y="3264"/>
                    </a:cubicBezTo>
                    <a:cubicBezTo>
                      <a:pt x="21656" y="2783"/>
                      <a:pt x="20819" y="2323"/>
                      <a:pt x="19982" y="1904"/>
                    </a:cubicBezTo>
                    <a:cubicBezTo>
                      <a:pt x="19334" y="1569"/>
                      <a:pt x="18643" y="1276"/>
                      <a:pt x="17974" y="1046"/>
                    </a:cubicBezTo>
                    <a:cubicBezTo>
                      <a:pt x="17702" y="942"/>
                      <a:pt x="17471" y="879"/>
                      <a:pt x="17220" y="795"/>
                    </a:cubicBezTo>
                    <a:cubicBezTo>
                      <a:pt x="16969" y="732"/>
                      <a:pt x="16760" y="670"/>
                      <a:pt x="16551" y="586"/>
                    </a:cubicBezTo>
                    <a:cubicBezTo>
                      <a:pt x="15965" y="419"/>
                      <a:pt x="15358" y="314"/>
                      <a:pt x="14730" y="230"/>
                    </a:cubicBezTo>
                    <a:cubicBezTo>
                      <a:pt x="14249" y="168"/>
                      <a:pt x="13810" y="126"/>
                      <a:pt x="13350" y="105"/>
                    </a:cubicBezTo>
                    <a:cubicBezTo>
                      <a:pt x="12910" y="63"/>
                      <a:pt x="12429" y="42"/>
                      <a:pt x="11969" y="21"/>
                    </a:cubicBezTo>
                    <a:cubicBezTo>
                      <a:pt x="11697" y="21"/>
                      <a:pt x="11466" y="0"/>
                      <a:pt x="1119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87"/>
              <p:cNvSpPr/>
              <p:nvPr/>
            </p:nvSpPr>
            <p:spPr>
              <a:xfrm>
                <a:off x="4853300" y="3142450"/>
                <a:ext cx="333750" cy="272425"/>
              </a:xfrm>
              <a:custGeom>
                <a:avLst/>
                <a:gdLst/>
                <a:ahLst/>
                <a:cxnLst/>
                <a:rect l="l" t="t" r="r" b="b"/>
                <a:pathLst>
                  <a:path w="13350" h="10897" extrusionOk="0">
                    <a:moveTo>
                      <a:pt x="10423" y="0"/>
                    </a:moveTo>
                    <a:cubicBezTo>
                      <a:pt x="10213" y="0"/>
                      <a:pt x="10019" y="51"/>
                      <a:pt x="9813" y="162"/>
                    </a:cubicBezTo>
                    <a:cubicBezTo>
                      <a:pt x="8976" y="644"/>
                      <a:pt x="8265" y="1271"/>
                      <a:pt x="7616" y="1962"/>
                    </a:cubicBezTo>
                    <a:cubicBezTo>
                      <a:pt x="6989" y="2652"/>
                      <a:pt x="6445" y="3385"/>
                      <a:pt x="5922" y="4117"/>
                    </a:cubicBezTo>
                    <a:cubicBezTo>
                      <a:pt x="4875" y="5561"/>
                      <a:pt x="3704" y="6837"/>
                      <a:pt x="2427" y="8009"/>
                    </a:cubicBezTo>
                    <a:cubicBezTo>
                      <a:pt x="1946" y="8427"/>
                      <a:pt x="1444" y="8825"/>
                      <a:pt x="942" y="9180"/>
                    </a:cubicBezTo>
                    <a:cubicBezTo>
                      <a:pt x="879" y="9243"/>
                      <a:pt x="795" y="9285"/>
                      <a:pt x="712" y="9327"/>
                    </a:cubicBezTo>
                    <a:cubicBezTo>
                      <a:pt x="293" y="9536"/>
                      <a:pt x="42" y="9871"/>
                      <a:pt x="42" y="10289"/>
                    </a:cubicBezTo>
                    <a:cubicBezTo>
                      <a:pt x="0" y="10603"/>
                      <a:pt x="168" y="10812"/>
                      <a:pt x="460" y="10854"/>
                    </a:cubicBezTo>
                    <a:cubicBezTo>
                      <a:pt x="523" y="10854"/>
                      <a:pt x="586" y="10854"/>
                      <a:pt x="691" y="10896"/>
                    </a:cubicBezTo>
                    <a:cubicBezTo>
                      <a:pt x="670" y="10582"/>
                      <a:pt x="712" y="10310"/>
                      <a:pt x="837" y="10059"/>
                    </a:cubicBezTo>
                    <a:cubicBezTo>
                      <a:pt x="1004" y="9808"/>
                      <a:pt x="1193" y="9599"/>
                      <a:pt x="1402" y="9431"/>
                    </a:cubicBezTo>
                    <a:cubicBezTo>
                      <a:pt x="1632" y="9243"/>
                      <a:pt x="1862" y="9055"/>
                      <a:pt x="2093" y="8908"/>
                    </a:cubicBezTo>
                    <a:lnTo>
                      <a:pt x="3285" y="8113"/>
                    </a:lnTo>
                    <a:cubicBezTo>
                      <a:pt x="3599" y="7883"/>
                      <a:pt x="3850" y="7611"/>
                      <a:pt x="4059" y="7276"/>
                    </a:cubicBezTo>
                    <a:cubicBezTo>
                      <a:pt x="4080" y="7234"/>
                      <a:pt x="4143" y="7172"/>
                      <a:pt x="4185" y="7130"/>
                    </a:cubicBezTo>
                    <a:cubicBezTo>
                      <a:pt x="4813" y="6460"/>
                      <a:pt x="5440" y="5812"/>
                      <a:pt x="6026" y="5100"/>
                    </a:cubicBezTo>
                    <a:cubicBezTo>
                      <a:pt x="6528" y="4514"/>
                      <a:pt x="6968" y="3845"/>
                      <a:pt x="7302" y="3175"/>
                    </a:cubicBezTo>
                    <a:cubicBezTo>
                      <a:pt x="7323" y="3154"/>
                      <a:pt x="7365" y="3092"/>
                      <a:pt x="7386" y="3071"/>
                    </a:cubicBezTo>
                    <a:cubicBezTo>
                      <a:pt x="7847" y="2548"/>
                      <a:pt x="8307" y="2025"/>
                      <a:pt x="8830" y="1585"/>
                    </a:cubicBezTo>
                    <a:cubicBezTo>
                      <a:pt x="9102" y="1334"/>
                      <a:pt x="9416" y="1104"/>
                      <a:pt x="9771" y="916"/>
                    </a:cubicBezTo>
                    <a:cubicBezTo>
                      <a:pt x="10023" y="769"/>
                      <a:pt x="10315" y="664"/>
                      <a:pt x="10629" y="664"/>
                    </a:cubicBezTo>
                    <a:cubicBezTo>
                      <a:pt x="10656" y="663"/>
                      <a:pt x="10682" y="662"/>
                      <a:pt x="10708" y="662"/>
                    </a:cubicBezTo>
                    <a:cubicBezTo>
                      <a:pt x="11092" y="662"/>
                      <a:pt x="11423" y="807"/>
                      <a:pt x="11717" y="1062"/>
                    </a:cubicBezTo>
                    <a:cubicBezTo>
                      <a:pt x="12345" y="1606"/>
                      <a:pt x="12701" y="2255"/>
                      <a:pt x="12764" y="3071"/>
                    </a:cubicBezTo>
                    <a:cubicBezTo>
                      <a:pt x="12826" y="3594"/>
                      <a:pt x="12764" y="4117"/>
                      <a:pt x="12659" y="4619"/>
                    </a:cubicBezTo>
                    <a:cubicBezTo>
                      <a:pt x="12533" y="5184"/>
                      <a:pt x="12387" y="5728"/>
                      <a:pt x="12240" y="6293"/>
                    </a:cubicBezTo>
                    <a:cubicBezTo>
                      <a:pt x="12199" y="6502"/>
                      <a:pt x="12115" y="6711"/>
                      <a:pt x="12073" y="6921"/>
                    </a:cubicBezTo>
                    <a:cubicBezTo>
                      <a:pt x="12031" y="6983"/>
                      <a:pt x="12010" y="7067"/>
                      <a:pt x="11968" y="7130"/>
                    </a:cubicBezTo>
                    <a:cubicBezTo>
                      <a:pt x="11696" y="7548"/>
                      <a:pt x="11550" y="7967"/>
                      <a:pt x="11508" y="8448"/>
                    </a:cubicBezTo>
                    <a:cubicBezTo>
                      <a:pt x="11508" y="8532"/>
                      <a:pt x="11550" y="8636"/>
                      <a:pt x="11571" y="8720"/>
                    </a:cubicBezTo>
                    <a:cubicBezTo>
                      <a:pt x="11586" y="8812"/>
                      <a:pt x="11646" y="8870"/>
                      <a:pt x="11719" y="8870"/>
                    </a:cubicBezTo>
                    <a:cubicBezTo>
                      <a:pt x="11745" y="8870"/>
                      <a:pt x="11773" y="8862"/>
                      <a:pt x="11801" y="8846"/>
                    </a:cubicBezTo>
                    <a:cubicBezTo>
                      <a:pt x="12073" y="8720"/>
                      <a:pt x="12282" y="8595"/>
                      <a:pt x="12345" y="8302"/>
                    </a:cubicBezTo>
                    <a:cubicBezTo>
                      <a:pt x="12596" y="7360"/>
                      <a:pt x="12847" y="6439"/>
                      <a:pt x="13056" y="5498"/>
                    </a:cubicBezTo>
                    <a:cubicBezTo>
                      <a:pt x="13245" y="4765"/>
                      <a:pt x="13349" y="4033"/>
                      <a:pt x="13349" y="3280"/>
                    </a:cubicBezTo>
                    <a:cubicBezTo>
                      <a:pt x="13349" y="3092"/>
                      <a:pt x="13328" y="2903"/>
                      <a:pt x="13266" y="2736"/>
                    </a:cubicBezTo>
                    <a:cubicBezTo>
                      <a:pt x="13036" y="1836"/>
                      <a:pt x="12596" y="1083"/>
                      <a:pt x="11864" y="497"/>
                    </a:cubicBezTo>
                    <a:cubicBezTo>
                      <a:pt x="11487" y="225"/>
                      <a:pt x="11090" y="37"/>
                      <a:pt x="10629" y="16"/>
                    </a:cubicBezTo>
                    <a:cubicBezTo>
                      <a:pt x="10558" y="6"/>
                      <a:pt x="10490" y="0"/>
                      <a:pt x="10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87"/>
              <p:cNvSpPr/>
              <p:nvPr/>
            </p:nvSpPr>
            <p:spPr>
              <a:xfrm>
                <a:off x="4823475" y="3039775"/>
                <a:ext cx="468725" cy="248500"/>
              </a:xfrm>
              <a:custGeom>
                <a:avLst/>
                <a:gdLst/>
                <a:ahLst/>
                <a:cxnLst/>
                <a:rect l="l" t="t" r="r" b="b"/>
                <a:pathLst>
                  <a:path w="18749" h="9940" extrusionOk="0">
                    <a:moveTo>
                      <a:pt x="12325" y="1"/>
                    </a:moveTo>
                    <a:cubicBezTo>
                      <a:pt x="11153" y="43"/>
                      <a:pt x="10065" y="336"/>
                      <a:pt x="9019" y="859"/>
                    </a:cubicBezTo>
                    <a:cubicBezTo>
                      <a:pt x="8265" y="1256"/>
                      <a:pt x="7554" y="1758"/>
                      <a:pt x="6905" y="2344"/>
                    </a:cubicBezTo>
                    <a:cubicBezTo>
                      <a:pt x="6194" y="2951"/>
                      <a:pt x="5545" y="3642"/>
                      <a:pt x="4918" y="4353"/>
                    </a:cubicBezTo>
                    <a:cubicBezTo>
                      <a:pt x="4415" y="4897"/>
                      <a:pt x="3934" y="5483"/>
                      <a:pt x="3348" y="5964"/>
                    </a:cubicBezTo>
                    <a:cubicBezTo>
                      <a:pt x="3181" y="6090"/>
                      <a:pt x="3014" y="6257"/>
                      <a:pt x="2846" y="6383"/>
                    </a:cubicBezTo>
                    <a:cubicBezTo>
                      <a:pt x="2804" y="6404"/>
                      <a:pt x="2783" y="6445"/>
                      <a:pt x="2742" y="6487"/>
                    </a:cubicBezTo>
                    <a:cubicBezTo>
                      <a:pt x="2637" y="6696"/>
                      <a:pt x="2511" y="6885"/>
                      <a:pt x="2323" y="7052"/>
                    </a:cubicBezTo>
                    <a:cubicBezTo>
                      <a:pt x="1988" y="7366"/>
                      <a:pt x="1612" y="7638"/>
                      <a:pt x="1277" y="7931"/>
                    </a:cubicBezTo>
                    <a:cubicBezTo>
                      <a:pt x="1026" y="8140"/>
                      <a:pt x="754" y="8370"/>
                      <a:pt x="503" y="8621"/>
                    </a:cubicBezTo>
                    <a:cubicBezTo>
                      <a:pt x="335" y="8768"/>
                      <a:pt x="210" y="8935"/>
                      <a:pt x="126" y="9082"/>
                    </a:cubicBezTo>
                    <a:cubicBezTo>
                      <a:pt x="1" y="9375"/>
                      <a:pt x="1" y="9626"/>
                      <a:pt x="189" y="9898"/>
                    </a:cubicBezTo>
                    <a:lnTo>
                      <a:pt x="231" y="9940"/>
                    </a:lnTo>
                    <a:cubicBezTo>
                      <a:pt x="252" y="9919"/>
                      <a:pt x="293" y="9919"/>
                      <a:pt x="293" y="9898"/>
                    </a:cubicBezTo>
                    <a:cubicBezTo>
                      <a:pt x="733" y="9312"/>
                      <a:pt x="1256" y="8852"/>
                      <a:pt x="1800" y="8412"/>
                    </a:cubicBezTo>
                    <a:cubicBezTo>
                      <a:pt x="2239" y="8056"/>
                      <a:pt x="2658" y="7701"/>
                      <a:pt x="3076" y="7324"/>
                    </a:cubicBezTo>
                    <a:cubicBezTo>
                      <a:pt x="3390" y="7073"/>
                      <a:pt x="3683" y="6738"/>
                      <a:pt x="3913" y="6383"/>
                    </a:cubicBezTo>
                    <a:cubicBezTo>
                      <a:pt x="3955" y="6362"/>
                      <a:pt x="3976" y="6320"/>
                      <a:pt x="4018" y="6278"/>
                    </a:cubicBezTo>
                    <a:cubicBezTo>
                      <a:pt x="4646" y="5922"/>
                      <a:pt x="5148" y="5420"/>
                      <a:pt x="5629" y="4855"/>
                    </a:cubicBezTo>
                    <a:cubicBezTo>
                      <a:pt x="5901" y="4499"/>
                      <a:pt x="6173" y="4144"/>
                      <a:pt x="6466" y="3809"/>
                    </a:cubicBezTo>
                    <a:cubicBezTo>
                      <a:pt x="6801" y="3349"/>
                      <a:pt x="7156" y="2930"/>
                      <a:pt x="7638" y="2595"/>
                    </a:cubicBezTo>
                    <a:cubicBezTo>
                      <a:pt x="8098" y="2261"/>
                      <a:pt x="8600" y="1947"/>
                      <a:pt x="9102" y="1612"/>
                    </a:cubicBezTo>
                    <a:cubicBezTo>
                      <a:pt x="9542" y="1319"/>
                      <a:pt x="10023" y="1047"/>
                      <a:pt x="10504" y="838"/>
                    </a:cubicBezTo>
                    <a:cubicBezTo>
                      <a:pt x="11069" y="608"/>
                      <a:pt x="11634" y="461"/>
                      <a:pt x="12262" y="461"/>
                    </a:cubicBezTo>
                    <a:cubicBezTo>
                      <a:pt x="12764" y="461"/>
                      <a:pt x="13224" y="566"/>
                      <a:pt x="13705" y="775"/>
                    </a:cubicBezTo>
                    <a:cubicBezTo>
                      <a:pt x="14668" y="1214"/>
                      <a:pt x="15526" y="1738"/>
                      <a:pt x="16321" y="2428"/>
                    </a:cubicBezTo>
                    <a:cubicBezTo>
                      <a:pt x="16949" y="3014"/>
                      <a:pt x="17451" y="3642"/>
                      <a:pt x="17786" y="4437"/>
                    </a:cubicBezTo>
                    <a:cubicBezTo>
                      <a:pt x="17827" y="4562"/>
                      <a:pt x="17869" y="4709"/>
                      <a:pt x="17932" y="4855"/>
                    </a:cubicBezTo>
                    <a:cubicBezTo>
                      <a:pt x="18016" y="4981"/>
                      <a:pt x="18099" y="5106"/>
                      <a:pt x="18204" y="5232"/>
                    </a:cubicBezTo>
                    <a:cubicBezTo>
                      <a:pt x="18246" y="5295"/>
                      <a:pt x="18330" y="5336"/>
                      <a:pt x="18413" y="5378"/>
                    </a:cubicBezTo>
                    <a:cubicBezTo>
                      <a:pt x="18438" y="5385"/>
                      <a:pt x="18464" y="5389"/>
                      <a:pt x="18488" y="5389"/>
                    </a:cubicBezTo>
                    <a:cubicBezTo>
                      <a:pt x="18606" y="5389"/>
                      <a:pt x="18710" y="5308"/>
                      <a:pt x="18727" y="5169"/>
                    </a:cubicBezTo>
                    <a:cubicBezTo>
                      <a:pt x="18748" y="5043"/>
                      <a:pt x="18727" y="4960"/>
                      <a:pt x="18706" y="4876"/>
                    </a:cubicBezTo>
                    <a:cubicBezTo>
                      <a:pt x="18643" y="4709"/>
                      <a:pt x="18539" y="4562"/>
                      <a:pt x="18455" y="4437"/>
                    </a:cubicBezTo>
                    <a:cubicBezTo>
                      <a:pt x="18434" y="4353"/>
                      <a:pt x="18392" y="4290"/>
                      <a:pt x="18351" y="4248"/>
                    </a:cubicBezTo>
                    <a:cubicBezTo>
                      <a:pt x="17869" y="3223"/>
                      <a:pt x="17116" y="2386"/>
                      <a:pt x="16195" y="1717"/>
                    </a:cubicBezTo>
                    <a:cubicBezTo>
                      <a:pt x="15400" y="1131"/>
                      <a:pt x="14542" y="670"/>
                      <a:pt x="13622" y="315"/>
                    </a:cubicBezTo>
                    <a:cubicBezTo>
                      <a:pt x="13371" y="210"/>
                      <a:pt x="13078" y="106"/>
                      <a:pt x="12827" y="43"/>
                    </a:cubicBezTo>
                    <a:cubicBezTo>
                      <a:pt x="12659" y="1"/>
                      <a:pt x="12513" y="1"/>
                      <a:pt x="1232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87"/>
              <p:cNvSpPr/>
              <p:nvPr/>
            </p:nvSpPr>
            <p:spPr>
              <a:xfrm>
                <a:off x="4890425" y="2898875"/>
                <a:ext cx="584850" cy="217300"/>
              </a:xfrm>
              <a:custGeom>
                <a:avLst/>
                <a:gdLst/>
                <a:ahLst/>
                <a:cxnLst/>
                <a:rect l="l" t="t" r="r" b="b"/>
                <a:pathLst>
                  <a:path w="23394" h="8692" extrusionOk="0">
                    <a:moveTo>
                      <a:pt x="10817" y="1"/>
                    </a:moveTo>
                    <a:cubicBezTo>
                      <a:pt x="10686" y="1"/>
                      <a:pt x="10554" y="3"/>
                      <a:pt x="10421" y="8"/>
                    </a:cubicBezTo>
                    <a:cubicBezTo>
                      <a:pt x="9563" y="50"/>
                      <a:pt x="8726" y="113"/>
                      <a:pt x="7889" y="155"/>
                    </a:cubicBezTo>
                    <a:cubicBezTo>
                      <a:pt x="7282" y="155"/>
                      <a:pt x="6717" y="301"/>
                      <a:pt x="6131" y="490"/>
                    </a:cubicBezTo>
                    <a:cubicBezTo>
                      <a:pt x="6006" y="532"/>
                      <a:pt x="5880" y="573"/>
                      <a:pt x="5713" y="615"/>
                    </a:cubicBezTo>
                    <a:lnTo>
                      <a:pt x="5085" y="783"/>
                    </a:lnTo>
                    <a:cubicBezTo>
                      <a:pt x="4981" y="804"/>
                      <a:pt x="4855" y="804"/>
                      <a:pt x="4750" y="804"/>
                    </a:cubicBezTo>
                    <a:cubicBezTo>
                      <a:pt x="4646" y="804"/>
                      <a:pt x="4541" y="804"/>
                      <a:pt x="4499" y="699"/>
                    </a:cubicBezTo>
                    <a:cubicBezTo>
                      <a:pt x="4562" y="594"/>
                      <a:pt x="4646" y="511"/>
                      <a:pt x="4729" y="427"/>
                    </a:cubicBezTo>
                    <a:cubicBezTo>
                      <a:pt x="4771" y="364"/>
                      <a:pt x="4855" y="260"/>
                      <a:pt x="4918" y="176"/>
                    </a:cubicBezTo>
                    <a:cubicBezTo>
                      <a:pt x="4952" y="107"/>
                      <a:pt x="4930" y="39"/>
                      <a:pt x="4864" y="39"/>
                    </a:cubicBezTo>
                    <a:cubicBezTo>
                      <a:pt x="4849" y="39"/>
                      <a:pt x="4832" y="43"/>
                      <a:pt x="4813" y="50"/>
                    </a:cubicBezTo>
                    <a:cubicBezTo>
                      <a:pt x="4709" y="71"/>
                      <a:pt x="4604" y="92"/>
                      <a:pt x="4520" y="113"/>
                    </a:cubicBezTo>
                    <a:cubicBezTo>
                      <a:pt x="4123" y="280"/>
                      <a:pt x="3725" y="427"/>
                      <a:pt x="3369" y="636"/>
                    </a:cubicBezTo>
                    <a:cubicBezTo>
                      <a:pt x="2784" y="950"/>
                      <a:pt x="2219" y="1306"/>
                      <a:pt x="1633" y="1620"/>
                    </a:cubicBezTo>
                    <a:cubicBezTo>
                      <a:pt x="1591" y="1640"/>
                      <a:pt x="1528" y="1640"/>
                      <a:pt x="1486" y="1661"/>
                    </a:cubicBezTo>
                    <a:cubicBezTo>
                      <a:pt x="984" y="1787"/>
                      <a:pt x="587" y="2080"/>
                      <a:pt x="252" y="2456"/>
                    </a:cubicBezTo>
                    <a:cubicBezTo>
                      <a:pt x="168" y="2519"/>
                      <a:pt x="126" y="2624"/>
                      <a:pt x="64" y="2729"/>
                    </a:cubicBezTo>
                    <a:cubicBezTo>
                      <a:pt x="1" y="2896"/>
                      <a:pt x="64" y="3021"/>
                      <a:pt x="231" y="3042"/>
                    </a:cubicBezTo>
                    <a:cubicBezTo>
                      <a:pt x="284" y="3052"/>
                      <a:pt x="337" y="3056"/>
                      <a:pt x="389" y="3056"/>
                    </a:cubicBezTo>
                    <a:cubicBezTo>
                      <a:pt x="559" y="3056"/>
                      <a:pt x="724" y="3012"/>
                      <a:pt x="900" y="2980"/>
                    </a:cubicBezTo>
                    <a:cubicBezTo>
                      <a:pt x="942" y="2980"/>
                      <a:pt x="963" y="2938"/>
                      <a:pt x="984" y="2917"/>
                    </a:cubicBezTo>
                    <a:cubicBezTo>
                      <a:pt x="1884" y="2080"/>
                      <a:pt x="2930" y="1578"/>
                      <a:pt x="4102" y="1264"/>
                    </a:cubicBezTo>
                    <a:cubicBezTo>
                      <a:pt x="4646" y="1117"/>
                      <a:pt x="5190" y="1034"/>
                      <a:pt x="5776" y="950"/>
                    </a:cubicBezTo>
                    <a:cubicBezTo>
                      <a:pt x="5880" y="950"/>
                      <a:pt x="5964" y="929"/>
                      <a:pt x="6069" y="908"/>
                    </a:cubicBezTo>
                    <a:cubicBezTo>
                      <a:pt x="7136" y="594"/>
                      <a:pt x="8224" y="469"/>
                      <a:pt x="9354" y="469"/>
                    </a:cubicBezTo>
                    <a:cubicBezTo>
                      <a:pt x="9489" y="461"/>
                      <a:pt x="9626" y="458"/>
                      <a:pt x="9763" y="458"/>
                    </a:cubicBezTo>
                    <a:cubicBezTo>
                      <a:pt x="10385" y="458"/>
                      <a:pt x="11017" y="529"/>
                      <a:pt x="11634" y="615"/>
                    </a:cubicBezTo>
                    <a:cubicBezTo>
                      <a:pt x="12408" y="741"/>
                      <a:pt x="13204" y="908"/>
                      <a:pt x="13957" y="1096"/>
                    </a:cubicBezTo>
                    <a:cubicBezTo>
                      <a:pt x="14396" y="1222"/>
                      <a:pt x="14877" y="1327"/>
                      <a:pt x="15317" y="1473"/>
                    </a:cubicBezTo>
                    <a:cubicBezTo>
                      <a:pt x="16028" y="1724"/>
                      <a:pt x="16677" y="2059"/>
                      <a:pt x="17305" y="2456"/>
                    </a:cubicBezTo>
                    <a:cubicBezTo>
                      <a:pt x="18518" y="3210"/>
                      <a:pt x="19522" y="4172"/>
                      <a:pt x="20422" y="5281"/>
                    </a:cubicBezTo>
                    <a:cubicBezTo>
                      <a:pt x="20673" y="5616"/>
                      <a:pt x="20924" y="5951"/>
                      <a:pt x="21175" y="6286"/>
                    </a:cubicBezTo>
                    <a:cubicBezTo>
                      <a:pt x="21238" y="6369"/>
                      <a:pt x="21280" y="6432"/>
                      <a:pt x="21364" y="6453"/>
                    </a:cubicBezTo>
                    <a:cubicBezTo>
                      <a:pt x="21573" y="6537"/>
                      <a:pt x="21719" y="6662"/>
                      <a:pt x="21866" y="6850"/>
                    </a:cubicBezTo>
                    <a:cubicBezTo>
                      <a:pt x="22012" y="7060"/>
                      <a:pt x="22138" y="7290"/>
                      <a:pt x="22284" y="7520"/>
                    </a:cubicBezTo>
                    <a:cubicBezTo>
                      <a:pt x="22410" y="7708"/>
                      <a:pt x="22494" y="7938"/>
                      <a:pt x="22619" y="8127"/>
                    </a:cubicBezTo>
                    <a:cubicBezTo>
                      <a:pt x="22703" y="8294"/>
                      <a:pt x="22828" y="8420"/>
                      <a:pt x="22933" y="8524"/>
                    </a:cubicBezTo>
                    <a:cubicBezTo>
                      <a:pt x="23038" y="8629"/>
                      <a:pt x="23184" y="8671"/>
                      <a:pt x="23393" y="8692"/>
                    </a:cubicBezTo>
                    <a:cubicBezTo>
                      <a:pt x="23372" y="8629"/>
                      <a:pt x="23372" y="8566"/>
                      <a:pt x="23351" y="8524"/>
                    </a:cubicBezTo>
                    <a:cubicBezTo>
                      <a:pt x="23142" y="7918"/>
                      <a:pt x="22828" y="7374"/>
                      <a:pt x="22431" y="6850"/>
                    </a:cubicBezTo>
                    <a:cubicBezTo>
                      <a:pt x="21971" y="6223"/>
                      <a:pt x="21447" y="5637"/>
                      <a:pt x="20924" y="5072"/>
                    </a:cubicBezTo>
                    <a:cubicBezTo>
                      <a:pt x="20569" y="4695"/>
                      <a:pt x="20255" y="4298"/>
                      <a:pt x="19941" y="3942"/>
                    </a:cubicBezTo>
                    <a:lnTo>
                      <a:pt x="19815" y="3817"/>
                    </a:lnTo>
                    <a:cubicBezTo>
                      <a:pt x="18853" y="2875"/>
                      <a:pt x="17723" y="2143"/>
                      <a:pt x="16489" y="1536"/>
                    </a:cubicBezTo>
                    <a:cubicBezTo>
                      <a:pt x="15798" y="1201"/>
                      <a:pt x="15087" y="908"/>
                      <a:pt x="14354" y="678"/>
                    </a:cubicBezTo>
                    <a:cubicBezTo>
                      <a:pt x="13601" y="448"/>
                      <a:pt x="12827" y="218"/>
                      <a:pt x="12053" y="92"/>
                    </a:cubicBezTo>
                    <a:cubicBezTo>
                      <a:pt x="11653" y="28"/>
                      <a:pt x="11241" y="1"/>
                      <a:pt x="108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87"/>
              <p:cNvSpPr/>
              <p:nvPr/>
            </p:nvSpPr>
            <p:spPr>
              <a:xfrm>
                <a:off x="4799925" y="2739425"/>
                <a:ext cx="595325" cy="122325"/>
              </a:xfrm>
              <a:custGeom>
                <a:avLst/>
                <a:gdLst/>
                <a:ahLst/>
                <a:cxnLst/>
                <a:rect l="l" t="t" r="r" b="b"/>
                <a:pathLst>
                  <a:path w="23813" h="4893" extrusionOk="0">
                    <a:moveTo>
                      <a:pt x="12685" y="1"/>
                    </a:moveTo>
                    <a:cubicBezTo>
                      <a:pt x="12607" y="1"/>
                      <a:pt x="12529" y="2"/>
                      <a:pt x="12450" y="5"/>
                    </a:cubicBezTo>
                    <a:cubicBezTo>
                      <a:pt x="11070" y="67"/>
                      <a:pt x="9730" y="214"/>
                      <a:pt x="8391" y="570"/>
                    </a:cubicBezTo>
                    <a:lnTo>
                      <a:pt x="8077" y="632"/>
                    </a:lnTo>
                    <a:cubicBezTo>
                      <a:pt x="7513" y="821"/>
                      <a:pt x="6906" y="925"/>
                      <a:pt x="6320" y="1114"/>
                    </a:cubicBezTo>
                    <a:cubicBezTo>
                      <a:pt x="5504" y="1344"/>
                      <a:pt x="4688" y="1720"/>
                      <a:pt x="3893" y="2118"/>
                    </a:cubicBezTo>
                    <a:cubicBezTo>
                      <a:pt x="3119" y="2495"/>
                      <a:pt x="2365" y="2871"/>
                      <a:pt x="1570" y="3227"/>
                    </a:cubicBezTo>
                    <a:cubicBezTo>
                      <a:pt x="1005" y="3499"/>
                      <a:pt x="545" y="3917"/>
                      <a:pt x="168" y="4420"/>
                    </a:cubicBezTo>
                    <a:cubicBezTo>
                      <a:pt x="106" y="4482"/>
                      <a:pt x="85" y="4566"/>
                      <a:pt x="64" y="4629"/>
                    </a:cubicBezTo>
                    <a:cubicBezTo>
                      <a:pt x="1" y="4796"/>
                      <a:pt x="64" y="4859"/>
                      <a:pt x="189" y="4880"/>
                    </a:cubicBezTo>
                    <a:cubicBezTo>
                      <a:pt x="235" y="4888"/>
                      <a:pt x="278" y="4892"/>
                      <a:pt x="320" y="4892"/>
                    </a:cubicBezTo>
                    <a:cubicBezTo>
                      <a:pt x="391" y="4892"/>
                      <a:pt x="458" y="4878"/>
                      <a:pt x="524" y="4838"/>
                    </a:cubicBezTo>
                    <a:cubicBezTo>
                      <a:pt x="1466" y="4022"/>
                      <a:pt x="2533" y="3394"/>
                      <a:pt x="3663" y="2871"/>
                    </a:cubicBezTo>
                    <a:cubicBezTo>
                      <a:pt x="5880" y="1867"/>
                      <a:pt x="8182" y="1114"/>
                      <a:pt x="10588" y="695"/>
                    </a:cubicBezTo>
                    <a:cubicBezTo>
                      <a:pt x="11197" y="599"/>
                      <a:pt x="11782" y="527"/>
                      <a:pt x="12380" y="527"/>
                    </a:cubicBezTo>
                    <a:cubicBezTo>
                      <a:pt x="12562" y="527"/>
                      <a:pt x="12746" y="534"/>
                      <a:pt x="12932" y="549"/>
                    </a:cubicBezTo>
                    <a:cubicBezTo>
                      <a:pt x="13915" y="591"/>
                      <a:pt x="14878" y="821"/>
                      <a:pt x="15777" y="1281"/>
                    </a:cubicBezTo>
                    <a:cubicBezTo>
                      <a:pt x="16133" y="1448"/>
                      <a:pt x="16531" y="1616"/>
                      <a:pt x="16949" y="1720"/>
                    </a:cubicBezTo>
                    <a:cubicBezTo>
                      <a:pt x="17472" y="1867"/>
                      <a:pt x="18016" y="2034"/>
                      <a:pt x="18539" y="2181"/>
                    </a:cubicBezTo>
                    <a:cubicBezTo>
                      <a:pt x="19251" y="2390"/>
                      <a:pt x="19941" y="2641"/>
                      <a:pt x="20527" y="3018"/>
                    </a:cubicBezTo>
                    <a:cubicBezTo>
                      <a:pt x="20904" y="3290"/>
                      <a:pt x="21301" y="3499"/>
                      <a:pt x="21657" y="3729"/>
                    </a:cubicBezTo>
                    <a:cubicBezTo>
                      <a:pt x="22054" y="3980"/>
                      <a:pt x="22473" y="4252"/>
                      <a:pt x="22870" y="4482"/>
                    </a:cubicBezTo>
                    <a:cubicBezTo>
                      <a:pt x="23017" y="4566"/>
                      <a:pt x="23205" y="4650"/>
                      <a:pt x="23352" y="4713"/>
                    </a:cubicBezTo>
                    <a:cubicBezTo>
                      <a:pt x="23435" y="4754"/>
                      <a:pt x="23498" y="4775"/>
                      <a:pt x="23561" y="4775"/>
                    </a:cubicBezTo>
                    <a:cubicBezTo>
                      <a:pt x="23666" y="4775"/>
                      <a:pt x="23749" y="4713"/>
                      <a:pt x="23770" y="4650"/>
                    </a:cubicBezTo>
                    <a:cubicBezTo>
                      <a:pt x="23812" y="4545"/>
                      <a:pt x="23812" y="4461"/>
                      <a:pt x="23707" y="4399"/>
                    </a:cubicBezTo>
                    <a:cubicBezTo>
                      <a:pt x="23247" y="4127"/>
                      <a:pt x="22829" y="3834"/>
                      <a:pt x="22410" y="3541"/>
                    </a:cubicBezTo>
                    <a:cubicBezTo>
                      <a:pt x="21824" y="3101"/>
                      <a:pt x="21197" y="2683"/>
                      <a:pt x="20506" y="2348"/>
                    </a:cubicBezTo>
                    <a:cubicBezTo>
                      <a:pt x="19878" y="1992"/>
                      <a:pt x="19230" y="1762"/>
                      <a:pt x="18539" y="1616"/>
                    </a:cubicBezTo>
                    <a:cubicBezTo>
                      <a:pt x="18204" y="1532"/>
                      <a:pt x="17891" y="1407"/>
                      <a:pt x="17577" y="1302"/>
                    </a:cubicBezTo>
                    <a:cubicBezTo>
                      <a:pt x="16970" y="1093"/>
                      <a:pt x="16342" y="842"/>
                      <a:pt x="15756" y="632"/>
                    </a:cubicBezTo>
                    <a:cubicBezTo>
                      <a:pt x="15254" y="486"/>
                      <a:pt x="14773" y="319"/>
                      <a:pt x="14292" y="193"/>
                    </a:cubicBezTo>
                    <a:cubicBezTo>
                      <a:pt x="13761" y="65"/>
                      <a:pt x="13230" y="1"/>
                      <a:pt x="126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87"/>
              <p:cNvSpPr/>
              <p:nvPr/>
            </p:nvSpPr>
            <p:spPr>
              <a:xfrm>
                <a:off x="4831600" y="3102925"/>
                <a:ext cx="420825" cy="267225"/>
              </a:xfrm>
              <a:custGeom>
                <a:avLst/>
                <a:gdLst/>
                <a:ahLst/>
                <a:cxnLst/>
                <a:rect l="l" t="t" r="r" b="b"/>
                <a:pathLst>
                  <a:path w="16833" h="10689" extrusionOk="0">
                    <a:moveTo>
                      <a:pt x="12746" y="1"/>
                    </a:moveTo>
                    <a:cubicBezTo>
                      <a:pt x="12427" y="1"/>
                      <a:pt x="12116" y="56"/>
                      <a:pt x="11811" y="153"/>
                    </a:cubicBezTo>
                    <a:cubicBezTo>
                      <a:pt x="11351" y="279"/>
                      <a:pt x="10870" y="488"/>
                      <a:pt x="10430" y="676"/>
                    </a:cubicBezTo>
                    <a:cubicBezTo>
                      <a:pt x="9991" y="865"/>
                      <a:pt x="9510" y="1032"/>
                      <a:pt x="9070" y="1220"/>
                    </a:cubicBezTo>
                    <a:lnTo>
                      <a:pt x="8840" y="1388"/>
                    </a:lnTo>
                    <a:cubicBezTo>
                      <a:pt x="8233" y="1848"/>
                      <a:pt x="7689" y="2371"/>
                      <a:pt x="7187" y="2957"/>
                    </a:cubicBezTo>
                    <a:cubicBezTo>
                      <a:pt x="6538" y="3710"/>
                      <a:pt x="5932" y="4526"/>
                      <a:pt x="5304" y="5300"/>
                    </a:cubicBezTo>
                    <a:cubicBezTo>
                      <a:pt x="4760" y="6012"/>
                      <a:pt x="4174" y="6723"/>
                      <a:pt x="3567" y="7372"/>
                    </a:cubicBezTo>
                    <a:cubicBezTo>
                      <a:pt x="2919" y="8083"/>
                      <a:pt x="2207" y="8711"/>
                      <a:pt x="1370" y="9192"/>
                    </a:cubicBezTo>
                    <a:cubicBezTo>
                      <a:pt x="1349" y="9234"/>
                      <a:pt x="1328" y="9234"/>
                      <a:pt x="1308" y="9255"/>
                    </a:cubicBezTo>
                    <a:lnTo>
                      <a:pt x="220" y="10322"/>
                    </a:lnTo>
                    <a:cubicBezTo>
                      <a:pt x="157" y="10406"/>
                      <a:pt x="73" y="10510"/>
                      <a:pt x="52" y="10531"/>
                    </a:cubicBezTo>
                    <a:cubicBezTo>
                      <a:pt x="1" y="10617"/>
                      <a:pt x="5" y="10689"/>
                      <a:pt x="90" y="10689"/>
                    </a:cubicBezTo>
                    <a:cubicBezTo>
                      <a:pt x="108" y="10689"/>
                      <a:pt x="130" y="10685"/>
                      <a:pt x="157" y="10678"/>
                    </a:cubicBezTo>
                    <a:cubicBezTo>
                      <a:pt x="345" y="10636"/>
                      <a:pt x="596" y="10615"/>
                      <a:pt x="743" y="10448"/>
                    </a:cubicBezTo>
                    <a:cubicBezTo>
                      <a:pt x="1349" y="9924"/>
                      <a:pt x="1998" y="9485"/>
                      <a:pt x="2626" y="9025"/>
                    </a:cubicBezTo>
                    <a:cubicBezTo>
                      <a:pt x="3191" y="8606"/>
                      <a:pt x="3756" y="8188"/>
                      <a:pt x="4237" y="7665"/>
                    </a:cubicBezTo>
                    <a:cubicBezTo>
                      <a:pt x="4404" y="7455"/>
                      <a:pt x="4593" y="7204"/>
                      <a:pt x="4781" y="6995"/>
                    </a:cubicBezTo>
                    <a:lnTo>
                      <a:pt x="5178" y="6535"/>
                    </a:lnTo>
                    <a:cubicBezTo>
                      <a:pt x="5722" y="5949"/>
                      <a:pt x="6183" y="5300"/>
                      <a:pt x="6685" y="4673"/>
                    </a:cubicBezTo>
                    <a:cubicBezTo>
                      <a:pt x="7166" y="4066"/>
                      <a:pt x="7626" y="3438"/>
                      <a:pt x="8150" y="2873"/>
                    </a:cubicBezTo>
                    <a:cubicBezTo>
                      <a:pt x="8547" y="2455"/>
                      <a:pt x="8945" y="2057"/>
                      <a:pt x="9405" y="1722"/>
                    </a:cubicBezTo>
                    <a:cubicBezTo>
                      <a:pt x="9468" y="1701"/>
                      <a:pt x="9489" y="1660"/>
                      <a:pt x="9531" y="1639"/>
                    </a:cubicBezTo>
                    <a:cubicBezTo>
                      <a:pt x="10116" y="1388"/>
                      <a:pt x="10681" y="1137"/>
                      <a:pt x="11267" y="885"/>
                    </a:cubicBezTo>
                    <a:cubicBezTo>
                      <a:pt x="11602" y="760"/>
                      <a:pt x="11937" y="613"/>
                      <a:pt x="12313" y="572"/>
                    </a:cubicBezTo>
                    <a:cubicBezTo>
                      <a:pt x="12479" y="559"/>
                      <a:pt x="12652" y="538"/>
                      <a:pt x="12828" y="538"/>
                    </a:cubicBezTo>
                    <a:cubicBezTo>
                      <a:pt x="12941" y="538"/>
                      <a:pt x="13056" y="547"/>
                      <a:pt x="13171" y="572"/>
                    </a:cubicBezTo>
                    <a:cubicBezTo>
                      <a:pt x="13611" y="655"/>
                      <a:pt x="13945" y="885"/>
                      <a:pt x="14217" y="1220"/>
                    </a:cubicBezTo>
                    <a:cubicBezTo>
                      <a:pt x="14301" y="1325"/>
                      <a:pt x="14364" y="1429"/>
                      <a:pt x="14469" y="1513"/>
                    </a:cubicBezTo>
                    <a:cubicBezTo>
                      <a:pt x="14845" y="1806"/>
                      <a:pt x="15117" y="2183"/>
                      <a:pt x="15326" y="2580"/>
                    </a:cubicBezTo>
                    <a:cubicBezTo>
                      <a:pt x="15598" y="3103"/>
                      <a:pt x="15870" y="3647"/>
                      <a:pt x="16163" y="4170"/>
                    </a:cubicBezTo>
                    <a:cubicBezTo>
                      <a:pt x="16268" y="4380"/>
                      <a:pt x="16393" y="4589"/>
                      <a:pt x="16519" y="4798"/>
                    </a:cubicBezTo>
                    <a:cubicBezTo>
                      <a:pt x="16624" y="4966"/>
                      <a:pt x="16686" y="4986"/>
                      <a:pt x="16833" y="5049"/>
                    </a:cubicBezTo>
                    <a:cubicBezTo>
                      <a:pt x="16833" y="4903"/>
                      <a:pt x="16833" y="4777"/>
                      <a:pt x="16812" y="4652"/>
                    </a:cubicBezTo>
                    <a:cubicBezTo>
                      <a:pt x="16707" y="3857"/>
                      <a:pt x="16414" y="3124"/>
                      <a:pt x="15996" y="2476"/>
                    </a:cubicBezTo>
                    <a:cubicBezTo>
                      <a:pt x="15473" y="1618"/>
                      <a:pt x="14761" y="885"/>
                      <a:pt x="13924" y="300"/>
                    </a:cubicBezTo>
                    <a:cubicBezTo>
                      <a:pt x="13778" y="195"/>
                      <a:pt x="13590" y="153"/>
                      <a:pt x="13443" y="90"/>
                    </a:cubicBezTo>
                    <a:cubicBezTo>
                      <a:pt x="13207" y="29"/>
                      <a:pt x="12975" y="1"/>
                      <a:pt x="127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87"/>
              <p:cNvSpPr/>
              <p:nvPr/>
            </p:nvSpPr>
            <p:spPr>
              <a:xfrm>
                <a:off x="5336100" y="3114450"/>
                <a:ext cx="106750" cy="412350"/>
              </a:xfrm>
              <a:custGeom>
                <a:avLst/>
                <a:gdLst/>
                <a:ahLst/>
                <a:cxnLst/>
                <a:rect l="l" t="t" r="r" b="b"/>
                <a:pathLst>
                  <a:path w="4270" h="16494" extrusionOk="0">
                    <a:moveTo>
                      <a:pt x="3265" y="12687"/>
                    </a:moveTo>
                    <a:cubicBezTo>
                      <a:pt x="3306" y="12687"/>
                      <a:pt x="3355" y="12709"/>
                      <a:pt x="3411" y="12748"/>
                    </a:cubicBezTo>
                    <a:cubicBezTo>
                      <a:pt x="3558" y="12874"/>
                      <a:pt x="3662" y="13020"/>
                      <a:pt x="3683" y="13209"/>
                    </a:cubicBezTo>
                    <a:cubicBezTo>
                      <a:pt x="3718" y="13312"/>
                      <a:pt x="3667" y="13387"/>
                      <a:pt x="3578" y="13387"/>
                    </a:cubicBezTo>
                    <a:cubicBezTo>
                      <a:pt x="3559" y="13387"/>
                      <a:pt x="3538" y="13384"/>
                      <a:pt x="3516" y="13376"/>
                    </a:cubicBezTo>
                    <a:cubicBezTo>
                      <a:pt x="3411" y="13313"/>
                      <a:pt x="3307" y="13272"/>
                      <a:pt x="3181" y="13188"/>
                    </a:cubicBezTo>
                    <a:cubicBezTo>
                      <a:pt x="3160" y="13167"/>
                      <a:pt x="3139" y="13125"/>
                      <a:pt x="3139" y="13104"/>
                    </a:cubicBezTo>
                    <a:lnTo>
                      <a:pt x="3139" y="12874"/>
                    </a:lnTo>
                    <a:cubicBezTo>
                      <a:pt x="3152" y="12744"/>
                      <a:pt x="3197" y="12687"/>
                      <a:pt x="3265" y="12687"/>
                    </a:cubicBezTo>
                    <a:close/>
                    <a:moveTo>
                      <a:pt x="158" y="1"/>
                    </a:moveTo>
                    <a:cubicBezTo>
                      <a:pt x="111" y="1"/>
                      <a:pt x="59" y="14"/>
                      <a:pt x="1" y="48"/>
                    </a:cubicBezTo>
                    <a:cubicBezTo>
                      <a:pt x="22" y="111"/>
                      <a:pt x="84" y="152"/>
                      <a:pt x="105" y="215"/>
                    </a:cubicBezTo>
                    <a:cubicBezTo>
                      <a:pt x="503" y="864"/>
                      <a:pt x="879" y="1492"/>
                      <a:pt x="1256" y="2161"/>
                    </a:cubicBezTo>
                    <a:cubicBezTo>
                      <a:pt x="1612" y="2831"/>
                      <a:pt x="1905" y="3521"/>
                      <a:pt x="2030" y="4253"/>
                    </a:cubicBezTo>
                    <a:cubicBezTo>
                      <a:pt x="2114" y="4756"/>
                      <a:pt x="2135" y="5279"/>
                      <a:pt x="2093" y="5781"/>
                    </a:cubicBezTo>
                    <a:cubicBezTo>
                      <a:pt x="2009" y="6158"/>
                      <a:pt x="2030" y="6471"/>
                      <a:pt x="2030" y="6806"/>
                    </a:cubicBezTo>
                    <a:cubicBezTo>
                      <a:pt x="2072" y="7685"/>
                      <a:pt x="2114" y="8606"/>
                      <a:pt x="2135" y="9505"/>
                    </a:cubicBezTo>
                    <a:cubicBezTo>
                      <a:pt x="2177" y="10468"/>
                      <a:pt x="2093" y="11409"/>
                      <a:pt x="1905" y="12351"/>
                    </a:cubicBezTo>
                    <a:cubicBezTo>
                      <a:pt x="1842" y="12790"/>
                      <a:pt x="1758" y="13272"/>
                      <a:pt x="1695" y="13711"/>
                    </a:cubicBezTo>
                    <a:lnTo>
                      <a:pt x="1549" y="14883"/>
                    </a:lnTo>
                    <a:cubicBezTo>
                      <a:pt x="1486" y="15385"/>
                      <a:pt x="1486" y="15887"/>
                      <a:pt x="1549" y="16368"/>
                    </a:cubicBezTo>
                    <a:cubicBezTo>
                      <a:pt x="1549" y="16431"/>
                      <a:pt x="1570" y="16452"/>
                      <a:pt x="1591" y="16494"/>
                    </a:cubicBezTo>
                    <a:cubicBezTo>
                      <a:pt x="1654" y="16431"/>
                      <a:pt x="1695" y="16326"/>
                      <a:pt x="1737" y="16243"/>
                    </a:cubicBezTo>
                    <a:cubicBezTo>
                      <a:pt x="1947" y="15803"/>
                      <a:pt x="2051" y="15364"/>
                      <a:pt x="2093" y="14862"/>
                    </a:cubicBezTo>
                    <a:cubicBezTo>
                      <a:pt x="2156" y="14234"/>
                      <a:pt x="2198" y="13627"/>
                      <a:pt x="2260" y="13000"/>
                    </a:cubicBezTo>
                    <a:cubicBezTo>
                      <a:pt x="2281" y="12581"/>
                      <a:pt x="2365" y="12142"/>
                      <a:pt x="2491" y="11744"/>
                    </a:cubicBezTo>
                    <a:cubicBezTo>
                      <a:pt x="2616" y="11305"/>
                      <a:pt x="2679" y="10823"/>
                      <a:pt x="2721" y="10363"/>
                    </a:cubicBezTo>
                    <a:cubicBezTo>
                      <a:pt x="2825" y="9150"/>
                      <a:pt x="2700" y="7978"/>
                      <a:pt x="2553" y="6806"/>
                    </a:cubicBezTo>
                    <a:cubicBezTo>
                      <a:pt x="2511" y="6304"/>
                      <a:pt x="2428" y="5802"/>
                      <a:pt x="2407" y="5300"/>
                    </a:cubicBezTo>
                    <a:cubicBezTo>
                      <a:pt x="2386" y="5132"/>
                      <a:pt x="2407" y="4944"/>
                      <a:pt x="2407" y="4756"/>
                    </a:cubicBezTo>
                    <a:cubicBezTo>
                      <a:pt x="2407" y="4735"/>
                      <a:pt x="2428" y="4672"/>
                      <a:pt x="2428" y="4651"/>
                    </a:cubicBezTo>
                    <a:cubicBezTo>
                      <a:pt x="2473" y="4549"/>
                      <a:pt x="2531" y="4496"/>
                      <a:pt x="2595" y="4496"/>
                    </a:cubicBezTo>
                    <a:cubicBezTo>
                      <a:pt x="2648" y="4496"/>
                      <a:pt x="2705" y="4533"/>
                      <a:pt x="2763" y="4609"/>
                    </a:cubicBezTo>
                    <a:lnTo>
                      <a:pt x="2930" y="4839"/>
                    </a:lnTo>
                    <a:cubicBezTo>
                      <a:pt x="2993" y="4986"/>
                      <a:pt x="3035" y="5132"/>
                      <a:pt x="3035" y="5279"/>
                    </a:cubicBezTo>
                    <a:lnTo>
                      <a:pt x="3348" y="8271"/>
                    </a:lnTo>
                    <a:cubicBezTo>
                      <a:pt x="3411" y="8940"/>
                      <a:pt x="3432" y="9631"/>
                      <a:pt x="3411" y="10300"/>
                    </a:cubicBezTo>
                    <a:cubicBezTo>
                      <a:pt x="3411" y="10363"/>
                      <a:pt x="3411" y="10426"/>
                      <a:pt x="3432" y="10489"/>
                    </a:cubicBezTo>
                    <a:cubicBezTo>
                      <a:pt x="3579" y="10823"/>
                      <a:pt x="3537" y="11158"/>
                      <a:pt x="3411" y="11514"/>
                    </a:cubicBezTo>
                    <a:cubicBezTo>
                      <a:pt x="3307" y="11765"/>
                      <a:pt x="3139" y="12037"/>
                      <a:pt x="3014" y="12288"/>
                    </a:cubicBezTo>
                    <a:cubicBezTo>
                      <a:pt x="2909" y="12497"/>
                      <a:pt x="2825" y="12707"/>
                      <a:pt x="2742" y="12916"/>
                    </a:cubicBezTo>
                    <a:cubicBezTo>
                      <a:pt x="2637" y="13292"/>
                      <a:pt x="2742" y="13627"/>
                      <a:pt x="3014" y="13920"/>
                    </a:cubicBezTo>
                    <a:cubicBezTo>
                      <a:pt x="3076" y="13983"/>
                      <a:pt x="3160" y="14046"/>
                      <a:pt x="3223" y="14129"/>
                    </a:cubicBezTo>
                    <a:cubicBezTo>
                      <a:pt x="3641" y="13857"/>
                      <a:pt x="3934" y="13523"/>
                      <a:pt x="4081" y="13083"/>
                    </a:cubicBezTo>
                    <a:cubicBezTo>
                      <a:pt x="4269" y="12602"/>
                      <a:pt x="4269" y="12100"/>
                      <a:pt x="4185" y="11619"/>
                    </a:cubicBezTo>
                    <a:cubicBezTo>
                      <a:pt x="4102" y="11095"/>
                      <a:pt x="3997" y="10531"/>
                      <a:pt x="3892" y="10007"/>
                    </a:cubicBezTo>
                    <a:cubicBezTo>
                      <a:pt x="3788" y="9484"/>
                      <a:pt x="3662" y="8940"/>
                      <a:pt x="3662" y="8396"/>
                    </a:cubicBezTo>
                    <a:lnTo>
                      <a:pt x="3662" y="7852"/>
                    </a:lnTo>
                    <a:cubicBezTo>
                      <a:pt x="3683" y="7120"/>
                      <a:pt x="3641" y="6409"/>
                      <a:pt x="3537" y="5697"/>
                    </a:cubicBezTo>
                    <a:cubicBezTo>
                      <a:pt x="3453" y="5258"/>
                      <a:pt x="3348" y="4818"/>
                      <a:pt x="3181" y="4400"/>
                    </a:cubicBezTo>
                    <a:cubicBezTo>
                      <a:pt x="2951" y="3814"/>
                      <a:pt x="2637" y="3312"/>
                      <a:pt x="2219" y="2872"/>
                    </a:cubicBezTo>
                    <a:cubicBezTo>
                      <a:pt x="2135" y="2789"/>
                      <a:pt x="2114" y="2726"/>
                      <a:pt x="2072" y="2642"/>
                    </a:cubicBezTo>
                    <a:cubicBezTo>
                      <a:pt x="1800" y="2161"/>
                      <a:pt x="1549" y="1701"/>
                      <a:pt x="1277" y="1261"/>
                    </a:cubicBezTo>
                    <a:cubicBezTo>
                      <a:pt x="1089" y="948"/>
                      <a:pt x="879" y="655"/>
                      <a:pt x="649" y="362"/>
                    </a:cubicBezTo>
                    <a:cubicBezTo>
                      <a:pt x="566" y="257"/>
                      <a:pt x="440" y="173"/>
                      <a:pt x="335" y="69"/>
                    </a:cubicBezTo>
                    <a:cubicBezTo>
                      <a:pt x="285" y="31"/>
                      <a:pt x="227" y="1"/>
                      <a:pt x="1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87"/>
              <p:cNvSpPr/>
              <p:nvPr/>
            </p:nvSpPr>
            <p:spPr>
              <a:xfrm>
                <a:off x="5026950" y="3065050"/>
                <a:ext cx="267325" cy="360800"/>
              </a:xfrm>
              <a:custGeom>
                <a:avLst/>
                <a:gdLst/>
                <a:ahLst/>
                <a:cxnLst/>
                <a:rect l="l" t="t" r="r" b="b"/>
                <a:pathLst>
                  <a:path w="10693" h="14432" extrusionOk="0">
                    <a:moveTo>
                      <a:pt x="4052" y="0"/>
                    </a:moveTo>
                    <a:cubicBezTo>
                      <a:pt x="3673" y="0"/>
                      <a:pt x="3310" y="58"/>
                      <a:pt x="2972" y="203"/>
                    </a:cubicBezTo>
                    <a:cubicBezTo>
                      <a:pt x="2574" y="350"/>
                      <a:pt x="2219" y="496"/>
                      <a:pt x="1842" y="664"/>
                    </a:cubicBezTo>
                    <a:cubicBezTo>
                      <a:pt x="1403" y="915"/>
                      <a:pt x="963" y="1166"/>
                      <a:pt x="608" y="1543"/>
                    </a:cubicBezTo>
                    <a:cubicBezTo>
                      <a:pt x="398" y="1710"/>
                      <a:pt x="210" y="1898"/>
                      <a:pt x="105" y="2170"/>
                    </a:cubicBezTo>
                    <a:cubicBezTo>
                      <a:pt x="1" y="2338"/>
                      <a:pt x="1" y="2547"/>
                      <a:pt x="105" y="2756"/>
                    </a:cubicBezTo>
                    <a:cubicBezTo>
                      <a:pt x="1193" y="1940"/>
                      <a:pt x="2449" y="1563"/>
                      <a:pt x="3746" y="1187"/>
                    </a:cubicBezTo>
                    <a:cubicBezTo>
                      <a:pt x="3683" y="1187"/>
                      <a:pt x="3662" y="1166"/>
                      <a:pt x="3600" y="1166"/>
                    </a:cubicBezTo>
                    <a:cubicBezTo>
                      <a:pt x="3349" y="1145"/>
                      <a:pt x="3077" y="1082"/>
                      <a:pt x="2825" y="1061"/>
                    </a:cubicBezTo>
                    <a:cubicBezTo>
                      <a:pt x="2742" y="1061"/>
                      <a:pt x="2658" y="1040"/>
                      <a:pt x="2574" y="936"/>
                    </a:cubicBezTo>
                    <a:lnTo>
                      <a:pt x="2574" y="894"/>
                    </a:lnTo>
                    <a:cubicBezTo>
                      <a:pt x="2637" y="873"/>
                      <a:pt x="2658" y="852"/>
                      <a:pt x="2721" y="831"/>
                    </a:cubicBezTo>
                    <a:cubicBezTo>
                      <a:pt x="3142" y="659"/>
                      <a:pt x="3599" y="557"/>
                      <a:pt x="4074" y="557"/>
                    </a:cubicBezTo>
                    <a:cubicBezTo>
                      <a:pt x="4118" y="557"/>
                      <a:pt x="4162" y="557"/>
                      <a:pt x="4206" y="559"/>
                    </a:cubicBezTo>
                    <a:cubicBezTo>
                      <a:pt x="5085" y="622"/>
                      <a:pt x="5880" y="957"/>
                      <a:pt x="6592" y="1480"/>
                    </a:cubicBezTo>
                    <a:cubicBezTo>
                      <a:pt x="7115" y="1877"/>
                      <a:pt x="7659" y="2296"/>
                      <a:pt x="8077" y="2819"/>
                    </a:cubicBezTo>
                    <a:cubicBezTo>
                      <a:pt x="8559" y="3363"/>
                      <a:pt x="8851" y="3991"/>
                      <a:pt x="9144" y="4639"/>
                    </a:cubicBezTo>
                    <a:cubicBezTo>
                      <a:pt x="9249" y="4869"/>
                      <a:pt x="9333" y="5121"/>
                      <a:pt x="9437" y="5351"/>
                    </a:cubicBezTo>
                    <a:cubicBezTo>
                      <a:pt x="9563" y="5644"/>
                      <a:pt x="9668" y="5957"/>
                      <a:pt x="9793" y="6271"/>
                    </a:cubicBezTo>
                    <a:cubicBezTo>
                      <a:pt x="10065" y="6899"/>
                      <a:pt x="10149" y="7548"/>
                      <a:pt x="10128" y="8217"/>
                    </a:cubicBezTo>
                    <a:cubicBezTo>
                      <a:pt x="10086" y="9012"/>
                      <a:pt x="9940" y="9786"/>
                      <a:pt x="9730" y="10561"/>
                    </a:cubicBezTo>
                    <a:lnTo>
                      <a:pt x="9333" y="11816"/>
                    </a:lnTo>
                    <a:cubicBezTo>
                      <a:pt x="9312" y="11816"/>
                      <a:pt x="9312" y="11837"/>
                      <a:pt x="9312" y="11858"/>
                    </a:cubicBezTo>
                    <a:cubicBezTo>
                      <a:pt x="9249" y="12297"/>
                      <a:pt x="9019" y="12695"/>
                      <a:pt x="8851" y="13092"/>
                    </a:cubicBezTo>
                    <a:cubicBezTo>
                      <a:pt x="8726" y="13385"/>
                      <a:pt x="8621" y="13636"/>
                      <a:pt x="8517" y="13929"/>
                    </a:cubicBezTo>
                    <a:cubicBezTo>
                      <a:pt x="8496" y="14034"/>
                      <a:pt x="8475" y="14118"/>
                      <a:pt x="8475" y="14222"/>
                    </a:cubicBezTo>
                    <a:cubicBezTo>
                      <a:pt x="8475" y="14369"/>
                      <a:pt x="8538" y="14432"/>
                      <a:pt x="8705" y="14432"/>
                    </a:cubicBezTo>
                    <a:lnTo>
                      <a:pt x="8810" y="14432"/>
                    </a:lnTo>
                    <a:cubicBezTo>
                      <a:pt x="8956" y="14390"/>
                      <a:pt x="9061" y="14348"/>
                      <a:pt x="9123" y="14160"/>
                    </a:cubicBezTo>
                    <a:cubicBezTo>
                      <a:pt x="9375" y="13427"/>
                      <a:pt x="9668" y="12716"/>
                      <a:pt x="9940" y="12025"/>
                    </a:cubicBezTo>
                    <a:cubicBezTo>
                      <a:pt x="10170" y="11398"/>
                      <a:pt x="10358" y="10749"/>
                      <a:pt x="10484" y="10058"/>
                    </a:cubicBezTo>
                    <a:cubicBezTo>
                      <a:pt x="10609" y="9494"/>
                      <a:pt x="10693" y="8887"/>
                      <a:pt x="10672" y="8280"/>
                    </a:cubicBezTo>
                    <a:cubicBezTo>
                      <a:pt x="10672" y="7799"/>
                      <a:pt x="10588" y="7359"/>
                      <a:pt x="10484" y="6899"/>
                    </a:cubicBezTo>
                    <a:cubicBezTo>
                      <a:pt x="10086" y="5016"/>
                      <a:pt x="9270" y="3363"/>
                      <a:pt x="7994" y="1940"/>
                    </a:cubicBezTo>
                    <a:cubicBezTo>
                      <a:pt x="7889" y="1835"/>
                      <a:pt x="7763" y="1710"/>
                      <a:pt x="7638" y="1605"/>
                    </a:cubicBezTo>
                    <a:cubicBezTo>
                      <a:pt x="7073" y="1166"/>
                      <a:pt x="6508" y="768"/>
                      <a:pt x="5880" y="455"/>
                    </a:cubicBezTo>
                    <a:cubicBezTo>
                      <a:pt x="5399" y="224"/>
                      <a:pt x="4918" y="78"/>
                      <a:pt x="4395" y="15"/>
                    </a:cubicBezTo>
                    <a:cubicBezTo>
                      <a:pt x="4279" y="6"/>
                      <a:pt x="4165" y="0"/>
                      <a:pt x="40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87"/>
              <p:cNvSpPr/>
              <p:nvPr/>
            </p:nvSpPr>
            <p:spPr>
              <a:xfrm>
                <a:off x="4794700" y="2952700"/>
                <a:ext cx="481800" cy="189675"/>
              </a:xfrm>
              <a:custGeom>
                <a:avLst/>
                <a:gdLst/>
                <a:ahLst/>
                <a:cxnLst/>
                <a:rect l="l" t="t" r="r" b="b"/>
                <a:pathLst>
                  <a:path w="19272" h="7587" extrusionOk="0">
                    <a:moveTo>
                      <a:pt x="13244" y="1"/>
                    </a:moveTo>
                    <a:cubicBezTo>
                      <a:pt x="13058" y="1"/>
                      <a:pt x="12870" y="5"/>
                      <a:pt x="12680" y="11"/>
                    </a:cubicBezTo>
                    <a:cubicBezTo>
                      <a:pt x="10735" y="115"/>
                      <a:pt x="8872" y="638"/>
                      <a:pt x="7136" y="1643"/>
                    </a:cubicBezTo>
                    <a:cubicBezTo>
                      <a:pt x="6613" y="1956"/>
                      <a:pt x="6131" y="2312"/>
                      <a:pt x="5650" y="2689"/>
                    </a:cubicBezTo>
                    <a:cubicBezTo>
                      <a:pt x="5211" y="3024"/>
                      <a:pt x="4771" y="3358"/>
                      <a:pt x="4311" y="3672"/>
                    </a:cubicBezTo>
                    <a:cubicBezTo>
                      <a:pt x="3223" y="4467"/>
                      <a:pt x="2156" y="5262"/>
                      <a:pt x="1152" y="6162"/>
                    </a:cubicBezTo>
                    <a:cubicBezTo>
                      <a:pt x="817" y="6476"/>
                      <a:pt x="503" y="6769"/>
                      <a:pt x="189" y="7083"/>
                    </a:cubicBezTo>
                    <a:cubicBezTo>
                      <a:pt x="126" y="7125"/>
                      <a:pt x="84" y="7208"/>
                      <a:pt x="63" y="7250"/>
                    </a:cubicBezTo>
                    <a:cubicBezTo>
                      <a:pt x="1" y="7355"/>
                      <a:pt x="22" y="7459"/>
                      <a:pt x="126" y="7522"/>
                    </a:cubicBezTo>
                    <a:cubicBezTo>
                      <a:pt x="202" y="7564"/>
                      <a:pt x="298" y="7586"/>
                      <a:pt x="397" y="7586"/>
                    </a:cubicBezTo>
                    <a:cubicBezTo>
                      <a:pt x="544" y="7586"/>
                      <a:pt x="696" y="7538"/>
                      <a:pt x="796" y="7438"/>
                    </a:cubicBezTo>
                    <a:cubicBezTo>
                      <a:pt x="1779" y="6518"/>
                      <a:pt x="2804" y="5618"/>
                      <a:pt x="3872" y="4739"/>
                    </a:cubicBezTo>
                    <a:cubicBezTo>
                      <a:pt x="5190" y="3693"/>
                      <a:pt x="6550" y="2731"/>
                      <a:pt x="8014" y="1956"/>
                    </a:cubicBezTo>
                    <a:cubicBezTo>
                      <a:pt x="8454" y="1705"/>
                      <a:pt x="8914" y="1475"/>
                      <a:pt x="9395" y="1266"/>
                    </a:cubicBezTo>
                    <a:cubicBezTo>
                      <a:pt x="9919" y="1057"/>
                      <a:pt x="10463" y="910"/>
                      <a:pt x="11007" y="806"/>
                    </a:cubicBezTo>
                    <a:cubicBezTo>
                      <a:pt x="11707" y="659"/>
                      <a:pt x="12395" y="576"/>
                      <a:pt x="13090" y="576"/>
                    </a:cubicBezTo>
                    <a:cubicBezTo>
                      <a:pt x="13288" y="576"/>
                      <a:pt x="13486" y="583"/>
                      <a:pt x="13685" y="596"/>
                    </a:cubicBezTo>
                    <a:cubicBezTo>
                      <a:pt x="14459" y="638"/>
                      <a:pt x="15233" y="743"/>
                      <a:pt x="15965" y="952"/>
                    </a:cubicBezTo>
                    <a:cubicBezTo>
                      <a:pt x="16614" y="1140"/>
                      <a:pt x="17221" y="1371"/>
                      <a:pt x="17807" y="1664"/>
                    </a:cubicBezTo>
                    <a:cubicBezTo>
                      <a:pt x="18162" y="1852"/>
                      <a:pt x="18539" y="1956"/>
                      <a:pt x="18937" y="1977"/>
                    </a:cubicBezTo>
                    <a:cubicBezTo>
                      <a:pt x="19020" y="1977"/>
                      <a:pt x="19104" y="1977"/>
                      <a:pt x="19167" y="1956"/>
                    </a:cubicBezTo>
                    <a:cubicBezTo>
                      <a:pt x="19271" y="1956"/>
                      <a:pt x="19271" y="1873"/>
                      <a:pt x="19230" y="1810"/>
                    </a:cubicBezTo>
                    <a:cubicBezTo>
                      <a:pt x="19167" y="1768"/>
                      <a:pt x="19146" y="1747"/>
                      <a:pt x="19104" y="1705"/>
                    </a:cubicBezTo>
                    <a:cubicBezTo>
                      <a:pt x="18895" y="1601"/>
                      <a:pt x="18644" y="1475"/>
                      <a:pt x="18413" y="1392"/>
                    </a:cubicBezTo>
                    <a:cubicBezTo>
                      <a:pt x="18058" y="1245"/>
                      <a:pt x="17681" y="1140"/>
                      <a:pt x="17325" y="1015"/>
                    </a:cubicBezTo>
                    <a:cubicBezTo>
                      <a:pt x="16635" y="764"/>
                      <a:pt x="15986" y="534"/>
                      <a:pt x="15338" y="303"/>
                    </a:cubicBezTo>
                    <a:cubicBezTo>
                      <a:pt x="15128" y="220"/>
                      <a:pt x="14919" y="199"/>
                      <a:pt x="14710" y="136"/>
                    </a:cubicBezTo>
                    <a:cubicBezTo>
                      <a:pt x="14224" y="30"/>
                      <a:pt x="13738" y="1"/>
                      <a:pt x="13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87"/>
              <p:cNvSpPr/>
              <p:nvPr/>
            </p:nvSpPr>
            <p:spPr>
              <a:xfrm>
                <a:off x="4875775" y="3179325"/>
                <a:ext cx="279875" cy="231875"/>
              </a:xfrm>
              <a:custGeom>
                <a:avLst/>
                <a:gdLst/>
                <a:ahLst/>
                <a:cxnLst/>
                <a:rect l="l" t="t" r="r" b="b"/>
                <a:pathLst>
                  <a:path w="11195" h="9275" extrusionOk="0">
                    <a:moveTo>
                      <a:pt x="9641" y="1"/>
                    </a:moveTo>
                    <a:cubicBezTo>
                      <a:pt x="9602" y="1"/>
                      <a:pt x="9562" y="2"/>
                      <a:pt x="9521" y="5"/>
                    </a:cubicBezTo>
                    <a:cubicBezTo>
                      <a:pt x="9207" y="5"/>
                      <a:pt x="8935" y="110"/>
                      <a:pt x="8684" y="257"/>
                    </a:cubicBezTo>
                    <a:cubicBezTo>
                      <a:pt x="8140" y="591"/>
                      <a:pt x="7680" y="1052"/>
                      <a:pt x="7324" y="1575"/>
                    </a:cubicBezTo>
                    <a:cubicBezTo>
                      <a:pt x="6989" y="2056"/>
                      <a:pt x="6676" y="2558"/>
                      <a:pt x="6320" y="3060"/>
                    </a:cubicBezTo>
                    <a:cubicBezTo>
                      <a:pt x="6069" y="3458"/>
                      <a:pt x="5797" y="3835"/>
                      <a:pt x="5525" y="4211"/>
                    </a:cubicBezTo>
                    <a:cubicBezTo>
                      <a:pt x="5023" y="4797"/>
                      <a:pt x="4499" y="5446"/>
                      <a:pt x="3976" y="6011"/>
                    </a:cubicBezTo>
                    <a:cubicBezTo>
                      <a:pt x="2846" y="7245"/>
                      <a:pt x="1549" y="8270"/>
                      <a:pt x="105" y="9107"/>
                    </a:cubicBezTo>
                    <a:cubicBezTo>
                      <a:pt x="85" y="9128"/>
                      <a:pt x="43" y="9128"/>
                      <a:pt x="22" y="9149"/>
                    </a:cubicBezTo>
                    <a:cubicBezTo>
                      <a:pt x="22" y="9149"/>
                      <a:pt x="1" y="9149"/>
                      <a:pt x="1" y="9170"/>
                    </a:cubicBezTo>
                    <a:cubicBezTo>
                      <a:pt x="22" y="9254"/>
                      <a:pt x="105" y="9275"/>
                      <a:pt x="189" y="9275"/>
                    </a:cubicBezTo>
                    <a:cubicBezTo>
                      <a:pt x="419" y="9254"/>
                      <a:pt x="650" y="9275"/>
                      <a:pt x="901" y="9170"/>
                    </a:cubicBezTo>
                    <a:cubicBezTo>
                      <a:pt x="1863" y="8752"/>
                      <a:pt x="2700" y="8187"/>
                      <a:pt x="3453" y="7475"/>
                    </a:cubicBezTo>
                    <a:cubicBezTo>
                      <a:pt x="4311" y="6722"/>
                      <a:pt x="5023" y="5822"/>
                      <a:pt x="5713" y="4923"/>
                    </a:cubicBezTo>
                    <a:cubicBezTo>
                      <a:pt x="6236" y="4211"/>
                      <a:pt x="6717" y="3500"/>
                      <a:pt x="7240" y="2767"/>
                    </a:cubicBezTo>
                    <a:cubicBezTo>
                      <a:pt x="7282" y="2726"/>
                      <a:pt x="7303" y="2684"/>
                      <a:pt x="7324" y="2663"/>
                    </a:cubicBezTo>
                    <a:cubicBezTo>
                      <a:pt x="7659" y="1868"/>
                      <a:pt x="8224" y="1282"/>
                      <a:pt x="8935" y="822"/>
                    </a:cubicBezTo>
                    <a:cubicBezTo>
                      <a:pt x="9186" y="696"/>
                      <a:pt x="9437" y="591"/>
                      <a:pt x="9730" y="591"/>
                    </a:cubicBezTo>
                    <a:cubicBezTo>
                      <a:pt x="9751" y="590"/>
                      <a:pt x="9772" y="589"/>
                      <a:pt x="9792" y="589"/>
                    </a:cubicBezTo>
                    <a:cubicBezTo>
                      <a:pt x="10056" y="589"/>
                      <a:pt x="10265" y="714"/>
                      <a:pt x="10421" y="947"/>
                    </a:cubicBezTo>
                    <a:cubicBezTo>
                      <a:pt x="10630" y="1261"/>
                      <a:pt x="10735" y="1596"/>
                      <a:pt x="10735" y="1951"/>
                    </a:cubicBezTo>
                    <a:cubicBezTo>
                      <a:pt x="10735" y="2516"/>
                      <a:pt x="10630" y="3039"/>
                      <a:pt x="10442" y="3563"/>
                    </a:cubicBezTo>
                    <a:cubicBezTo>
                      <a:pt x="10212" y="4253"/>
                      <a:pt x="9898" y="4923"/>
                      <a:pt x="9584" y="5592"/>
                    </a:cubicBezTo>
                    <a:cubicBezTo>
                      <a:pt x="9375" y="6073"/>
                      <a:pt x="9165" y="6555"/>
                      <a:pt x="9019" y="7078"/>
                    </a:cubicBezTo>
                    <a:cubicBezTo>
                      <a:pt x="8998" y="7161"/>
                      <a:pt x="8977" y="7245"/>
                      <a:pt x="8977" y="7287"/>
                    </a:cubicBezTo>
                    <a:cubicBezTo>
                      <a:pt x="9073" y="7348"/>
                      <a:pt x="9159" y="7376"/>
                      <a:pt x="9236" y="7376"/>
                    </a:cubicBezTo>
                    <a:cubicBezTo>
                      <a:pt x="9344" y="7376"/>
                      <a:pt x="9436" y="7322"/>
                      <a:pt x="9521" y="7224"/>
                    </a:cubicBezTo>
                    <a:cubicBezTo>
                      <a:pt x="9668" y="7057"/>
                      <a:pt x="9793" y="6848"/>
                      <a:pt x="9856" y="6638"/>
                    </a:cubicBezTo>
                    <a:cubicBezTo>
                      <a:pt x="9981" y="6262"/>
                      <a:pt x="10128" y="5885"/>
                      <a:pt x="10253" y="5508"/>
                    </a:cubicBezTo>
                    <a:cubicBezTo>
                      <a:pt x="10358" y="5195"/>
                      <a:pt x="10463" y="4860"/>
                      <a:pt x="10609" y="4609"/>
                    </a:cubicBezTo>
                    <a:cubicBezTo>
                      <a:pt x="10881" y="4148"/>
                      <a:pt x="11007" y="3688"/>
                      <a:pt x="11090" y="3186"/>
                    </a:cubicBezTo>
                    <a:cubicBezTo>
                      <a:pt x="11195" y="2642"/>
                      <a:pt x="11195" y="2056"/>
                      <a:pt x="11090" y="1512"/>
                    </a:cubicBezTo>
                    <a:cubicBezTo>
                      <a:pt x="11028" y="1219"/>
                      <a:pt x="10965" y="968"/>
                      <a:pt x="10797" y="696"/>
                    </a:cubicBezTo>
                    <a:cubicBezTo>
                      <a:pt x="10526" y="249"/>
                      <a:pt x="10146" y="1"/>
                      <a:pt x="96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87"/>
              <p:cNvSpPr/>
              <p:nvPr/>
            </p:nvSpPr>
            <p:spPr>
              <a:xfrm>
                <a:off x="5032900" y="2875350"/>
                <a:ext cx="481600" cy="255475"/>
              </a:xfrm>
              <a:custGeom>
                <a:avLst/>
                <a:gdLst/>
                <a:ahLst/>
                <a:cxnLst/>
                <a:rect l="l" t="t" r="r" b="b"/>
                <a:pathLst>
                  <a:path w="19264" h="10219" extrusionOk="0">
                    <a:moveTo>
                      <a:pt x="4494" y="1"/>
                    </a:moveTo>
                    <a:cubicBezTo>
                      <a:pt x="4099" y="1"/>
                      <a:pt x="3702" y="17"/>
                      <a:pt x="3299" y="50"/>
                    </a:cubicBezTo>
                    <a:cubicBezTo>
                      <a:pt x="2525" y="92"/>
                      <a:pt x="1771" y="154"/>
                      <a:pt x="1039" y="238"/>
                    </a:cubicBezTo>
                    <a:cubicBezTo>
                      <a:pt x="809" y="259"/>
                      <a:pt x="600" y="301"/>
                      <a:pt x="391" y="364"/>
                    </a:cubicBezTo>
                    <a:cubicBezTo>
                      <a:pt x="286" y="384"/>
                      <a:pt x="181" y="447"/>
                      <a:pt x="160" y="468"/>
                    </a:cubicBezTo>
                    <a:cubicBezTo>
                      <a:pt x="98" y="489"/>
                      <a:pt x="77" y="573"/>
                      <a:pt x="56" y="615"/>
                    </a:cubicBezTo>
                    <a:cubicBezTo>
                      <a:pt x="1" y="743"/>
                      <a:pt x="58" y="807"/>
                      <a:pt x="157" y="807"/>
                    </a:cubicBezTo>
                    <a:cubicBezTo>
                      <a:pt x="171" y="807"/>
                      <a:pt x="187" y="806"/>
                      <a:pt x="202" y="803"/>
                    </a:cubicBezTo>
                    <a:lnTo>
                      <a:pt x="1688" y="657"/>
                    </a:lnTo>
                    <a:cubicBezTo>
                      <a:pt x="2378" y="573"/>
                      <a:pt x="3048" y="468"/>
                      <a:pt x="3759" y="447"/>
                    </a:cubicBezTo>
                    <a:cubicBezTo>
                      <a:pt x="4094" y="447"/>
                      <a:pt x="4471" y="468"/>
                      <a:pt x="4805" y="468"/>
                    </a:cubicBezTo>
                    <a:cubicBezTo>
                      <a:pt x="5015" y="468"/>
                      <a:pt x="5203" y="468"/>
                      <a:pt x="5412" y="447"/>
                    </a:cubicBezTo>
                    <a:cubicBezTo>
                      <a:pt x="5564" y="433"/>
                      <a:pt x="5714" y="426"/>
                      <a:pt x="5864" y="426"/>
                    </a:cubicBezTo>
                    <a:cubicBezTo>
                      <a:pt x="6354" y="426"/>
                      <a:pt x="6835" y="498"/>
                      <a:pt x="7316" y="594"/>
                    </a:cubicBezTo>
                    <a:cubicBezTo>
                      <a:pt x="8069" y="761"/>
                      <a:pt x="8802" y="1012"/>
                      <a:pt x="9513" y="1326"/>
                    </a:cubicBezTo>
                    <a:cubicBezTo>
                      <a:pt x="9911" y="1514"/>
                      <a:pt x="10308" y="1703"/>
                      <a:pt x="10727" y="1870"/>
                    </a:cubicBezTo>
                    <a:cubicBezTo>
                      <a:pt x="10936" y="1975"/>
                      <a:pt x="11145" y="2037"/>
                      <a:pt x="11354" y="2121"/>
                    </a:cubicBezTo>
                    <a:cubicBezTo>
                      <a:pt x="12087" y="2393"/>
                      <a:pt x="12735" y="2791"/>
                      <a:pt x="13363" y="3272"/>
                    </a:cubicBezTo>
                    <a:cubicBezTo>
                      <a:pt x="14158" y="3858"/>
                      <a:pt x="14870" y="4569"/>
                      <a:pt x="15539" y="5322"/>
                    </a:cubicBezTo>
                    <a:lnTo>
                      <a:pt x="17485" y="7603"/>
                    </a:lnTo>
                    <a:cubicBezTo>
                      <a:pt x="17652" y="7791"/>
                      <a:pt x="17757" y="8022"/>
                      <a:pt x="17862" y="8231"/>
                    </a:cubicBezTo>
                    <a:cubicBezTo>
                      <a:pt x="18008" y="8545"/>
                      <a:pt x="18155" y="8879"/>
                      <a:pt x="18301" y="9193"/>
                    </a:cubicBezTo>
                    <a:cubicBezTo>
                      <a:pt x="18427" y="9444"/>
                      <a:pt x="18573" y="9696"/>
                      <a:pt x="18782" y="9884"/>
                    </a:cubicBezTo>
                    <a:cubicBezTo>
                      <a:pt x="18887" y="9988"/>
                      <a:pt x="19013" y="10072"/>
                      <a:pt x="19138" y="10177"/>
                    </a:cubicBezTo>
                    <a:cubicBezTo>
                      <a:pt x="19159" y="10198"/>
                      <a:pt x="19222" y="10198"/>
                      <a:pt x="19264" y="10219"/>
                    </a:cubicBezTo>
                    <a:cubicBezTo>
                      <a:pt x="19243" y="10093"/>
                      <a:pt x="19243" y="9988"/>
                      <a:pt x="19222" y="9884"/>
                    </a:cubicBezTo>
                    <a:cubicBezTo>
                      <a:pt x="19075" y="9151"/>
                      <a:pt x="18741" y="8461"/>
                      <a:pt x="18322" y="7875"/>
                    </a:cubicBezTo>
                    <a:cubicBezTo>
                      <a:pt x="17904" y="7289"/>
                      <a:pt x="17443" y="6766"/>
                      <a:pt x="16941" y="6243"/>
                    </a:cubicBezTo>
                    <a:cubicBezTo>
                      <a:pt x="16606" y="5887"/>
                      <a:pt x="16230" y="5511"/>
                      <a:pt x="15895" y="5155"/>
                    </a:cubicBezTo>
                    <a:cubicBezTo>
                      <a:pt x="15748" y="4967"/>
                      <a:pt x="15581" y="4778"/>
                      <a:pt x="15435" y="4569"/>
                    </a:cubicBezTo>
                    <a:cubicBezTo>
                      <a:pt x="14619" y="3439"/>
                      <a:pt x="13572" y="2581"/>
                      <a:pt x="12317" y="1975"/>
                    </a:cubicBezTo>
                    <a:cubicBezTo>
                      <a:pt x="11626" y="1640"/>
                      <a:pt x="10957" y="1410"/>
                      <a:pt x="10225" y="1242"/>
                    </a:cubicBezTo>
                    <a:cubicBezTo>
                      <a:pt x="10141" y="1221"/>
                      <a:pt x="10099" y="1201"/>
                      <a:pt x="10015" y="1180"/>
                    </a:cubicBezTo>
                    <a:cubicBezTo>
                      <a:pt x="9409" y="887"/>
                      <a:pt x="8781" y="657"/>
                      <a:pt x="8132" y="468"/>
                    </a:cubicBezTo>
                    <a:cubicBezTo>
                      <a:pt x="7546" y="301"/>
                      <a:pt x="6981" y="196"/>
                      <a:pt x="6396" y="133"/>
                    </a:cubicBezTo>
                    <a:cubicBezTo>
                      <a:pt x="5752" y="43"/>
                      <a:pt x="5125" y="1"/>
                      <a:pt x="44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87"/>
              <p:cNvSpPr/>
              <p:nvPr/>
            </p:nvSpPr>
            <p:spPr>
              <a:xfrm>
                <a:off x="4792625" y="2927050"/>
                <a:ext cx="435225" cy="173725"/>
              </a:xfrm>
              <a:custGeom>
                <a:avLst/>
                <a:gdLst/>
                <a:ahLst/>
                <a:cxnLst/>
                <a:rect l="l" t="t" r="r" b="b"/>
                <a:pathLst>
                  <a:path w="17409" h="6949" extrusionOk="0">
                    <a:moveTo>
                      <a:pt x="13755" y="1"/>
                    </a:moveTo>
                    <a:cubicBezTo>
                      <a:pt x="13355" y="1"/>
                      <a:pt x="12952" y="11"/>
                      <a:pt x="12554" y="11"/>
                    </a:cubicBezTo>
                    <a:cubicBezTo>
                      <a:pt x="11675" y="11"/>
                      <a:pt x="10838" y="200"/>
                      <a:pt x="9981" y="388"/>
                    </a:cubicBezTo>
                    <a:cubicBezTo>
                      <a:pt x="8976" y="597"/>
                      <a:pt x="8035" y="911"/>
                      <a:pt x="7114" y="1329"/>
                    </a:cubicBezTo>
                    <a:cubicBezTo>
                      <a:pt x="6633" y="1560"/>
                      <a:pt x="6131" y="1853"/>
                      <a:pt x="5691" y="2166"/>
                    </a:cubicBezTo>
                    <a:cubicBezTo>
                      <a:pt x="5608" y="2250"/>
                      <a:pt x="5503" y="2271"/>
                      <a:pt x="5419" y="2313"/>
                    </a:cubicBezTo>
                    <a:cubicBezTo>
                      <a:pt x="4750" y="2627"/>
                      <a:pt x="4143" y="3045"/>
                      <a:pt x="3557" y="3526"/>
                    </a:cubicBezTo>
                    <a:cubicBezTo>
                      <a:pt x="2992" y="3966"/>
                      <a:pt x="2469" y="4468"/>
                      <a:pt x="1925" y="4928"/>
                    </a:cubicBezTo>
                    <a:cubicBezTo>
                      <a:pt x="1360" y="5410"/>
                      <a:pt x="816" y="5870"/>
                      <a:pt x="251" y="6288"/>
                    </a:cubicBezTo>
                    <a:cubicBezTo>
                      <a:pt x="146" y="6372"/>
                      <a:pt x="63" y="6477"/>
                      <a:pt x="42" y="6602"/>
                    </a:cubicBezTo>
                    <a:cubicBezTo>
                      <a:pt x="0" y="6749"/>
                      <a:pt x="42" y="6853"/>
                      <a:pt x="146" y="6895"/>
                    </a:cubicBezTo>
                    <a:cubicBezTo>
                      <a:pt x="192" y="6932"/>
                      <a:pt x="242" y="6948"/>
                      <a:pt x="293" y="6948"/>
                    </a:cubicBezTo>
                    <a:cubicBezTo>
                      <a:pt x="357" y="6948"/>
                      <a:pt x="423" y="6921"/>
                      <a:pt x="481" y="6874"/>
                    </a:cubicBezTo>
                    <a:lnTo>
                      <a:pt x="1109" y="6330"/>
                    </a:lnTo>
                    <a:cubicBezTo>
                      <a:pt x="2804" y="4866"/>
                      <a:pt x="4645" y="3526"/>
                      <a:pt x="6591" y="2397"/>
                    </a:cubicBezTo>
                    <a:cubicBezTo>
                      <a:pt x="7114" y="2083"/>
                      <a:pt x="7700" y="1790"/>
                      <a:pt x="8244" y="1518"/>
                    </a:cubicBezTo>
                    <a:cubicBezTo>
                      <a:pt x="8307" y="1476"/>
                      <a:pt x="8349" y="1476"/>
                      <a:pt x="8411" y="1455"/>
                    </a:cubicBezTo>
                    <a:lnTo>
                      <a:pt x="10608" y="827"/>
                    </a:lnTo>
                    <a:cubicBezTo>
                      <a:pt x="11278" y="639"/>
                      <a:pt x="11989" y="513"/>
                      <a:pt x="12701" y="493"/>
                    </a:cubicBezTo>
                    <a:cubicBezTo>
                      <a:pt x="12790" y="487"/>
                      <a:pt x="12880" y="484"/>
                      <a:pt x="12970" y="484"/>
                    </a:cubicBezTo>
                    <a:cubicBezTo>
                      <a:pt x="13215" y="484"/>
                      <a:pt x="13460" y="504"/>
                      <a:pt x="13705" y="534"/>
                    </a:cubicBezTo>
                    <a:cubicBezTo>
                      <a:pt x="13789" y="534"/>
                      <a:pt x="13851" y="534"/>
                      <a:pt x="13893" y="513"/>
                    </a:cubicBezTo>
                    <a:cubicBezTo>
                      <a:pt x="14042" y="464"/>
                      <a:pt x="14190" y="443"/>
                      <a:pt x="14338" y="443"/>
                    </a:cubicBezTo>
                    <a:cubicBezTo>
                      <a:pt x="14504" y="443"/>
                      <a:pt x="14669" y="469"/>
                      <a:pt x="14835" y="513"/>
                    </a:cubicBezTo>
                    <a:cubicBezTo>
                      <a:pt x="15232" y="618"/>
                      <a:pt x="15588" y="827"/>
                      <a:pt x="15986" y="1016"/>
                    </a:cubicBezTo>
                    <a:cubicBezTo>
                      <a:pt x="16279" y="1141"/>
                      <a:pt x="16572" y="1267"/>
                      <a:pt x="16885" y="1309"/>
                    </a:cubicBezTo>
                    <a:cubicBezTo>
                      <a:pt x="16907" y="1311"/>
                      <a:pt x="16929" y="1313"/>
                      <a:pt x="16951" y="1313"/>
                    </a:cubicBezTo>
                    <a:cubicBezTo>
                      <a:pt x="17101" y="1313"/>
                      <a:pt x="17263" y="1253"/>
                      <a:pt x="17408" y="1162"/>
                    </a:cubicBezTo>
                    <a:cubicBezTo>
                      <a:pt x="17116" y="848"/>
                      <a:pt x="16802" y="618"/>
                      <a:pt x="16425" y="430"/>
                    </a:cubicBezTo>
                    <a:cubicBezTo>
                      <a:pt x="15965" y="200"/>
                      <a:pt x="15463" y="95"/>
                      <a:pt x="14939" y="53"/>
                    </a:cubicBezTo>
                    <a:cubicBezTo>
                      <a:pt x="14552" y="11"/>
                      <a:pt x="14155" y="1"/>
                      <a:pt x="137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87"/>
              <p:cNvSpPr/>
              <p:nvPr/>
            </p:nvSpPr>
            <p:spPr>
              <a:xfrm>
                <a:off x="5205325" y="2737950"/>
                <a:ext cx="367775" cy="262100"/>
              </a:xfrm>
              <a:custGeom>
                <a:avLst/>
                <a:gdLst/>
                <a:ahLst/>
                <a:cxnLst/>
                <a:rect l="l" t="t" r="r" b="b"/>
                <a:pathLst>
                  <a:path w="14711" h="10484" extrusionOk="0">
                    <a:moveTo>
                      <a:pt x="1" y="1"/>
                    </a:moveTo>
                    <a:lnTo>
                      <a:pt x="1" y="1"/>
                    </a:lnTo>
                    <a:cubicBezTo>
                      <a:pt x="43" y="126"/>
                      <a:pt x="126" y="189"/>
                      <a:pt x="210" y="231"/>
                    </a:cubicBezTo>
                    <a:cubicBezTo>
                      <a:pt x="398" y="399"/>
                      <a:pt x="628" y="503"/>
                      <a:pt x="859" y="566"/>
                    </a:cubicBezTo>
                    <a:lnTo>
                      <a:pt x="2281" y="963"/>
                    </a:lnTo>
                    <a:cubicBezTo>
                      <a:pt x="2825" y="1131"/>
                      <a:pt x="3411" y="1256"/>
                      <a:pt x="3893" y="1507"/>
                    </a:cubicBezTo>
                    <a:cubicBezTo>
                      <a:pt x="4771" y="1968"/>
                      <a:pt x="5608" y="2428"/>
                      <a:pt x="6403" y="2972"/>
                    </a:cubicBezTo>
                    <a:cubicBezTo>
                      <a:pt x="7805" y="3914"/>
                      <a:pt x="9103" y="4939"/>
                      <a:pt x="10358" y="6048"/>
                    </a:cubicBezTo>
                    <a:cubicBezTo>
                      <a:pt x="10944" y="6529"/>
                      <a:pt x="11488" y="7031"/>
                      <a:pt x="12053" y="7533"/>
                    </a:cubicBezTo>
                    <a:cubicBezTo>
                      <a:pt x="12116" y="7575"/>
                      <a:pt x="12157" y="7617"/>
                      <a:pt x="12199" y="7659"/>
                    </a:cubicBezTo>
                    <a:cubicBezTo>
                      <a:pt x="12534" y="8098"/>
                      <a:pt x="12952" y="8517"/>
                      <a:pt x="13350" y="8935"/>
                    </a:cubicBezTo>
                    <a:cubicBezTo>
                      <a:pt x="13727" y="9333"/>
                      <a:pt x="14103" y="9751"/>
                      <a:pt x="14438" y="10149"/>
                    </a:cubicBezTo>
                    <a:cubicBezTo>
                      <a:pt x="14522" y="10254"/>
                      <a:pt x="14605" y="10358"/>
                      <a:pt x="14710" y="10484"/>
                    </a:cubicBezTo>
                    <a:lnTo>
                      <a:pt x="14710" y="10295"/>
                    </a:lnTo>
                    <a:cubicBezTo>
                      <a:pt x="14647" y="9668"/>
                      <a:pt x="14396" y="9145"/>
                      <a:pt x="14020" y="8684"/>
                    </a:cubicBezTo>
                    <a:cubicBezTo>
                      <a:pt x="13727" y="8349"/>
                      <a:pt x="13413" y="8036"/>
                      <a:pt x="13078" y="7743"/>
                    </a:cubicBezTo>
                    <a:cubicBezTo>
                      <a:pt x="12764" y="7450"/>
                      <a:pt x="12429" y="7220"/>
                      <a:pt x="12116" y="6927"/>
                    </a:cubicBezTo>
                    <a:cubicBezTo>
                      <a:pt x="11718" y="6592"/>
                      <a:pt x="11362" y="6215"/>
                      <a:pt x="10965" y="5880"/>
                    </a:cubicBezTo>
                    <a:cubicBezTo>
                      <a:pt x="9437" y="4500"/>
                      <a:pt x="7805" y="3265"/>
                      <a:pt x="6090" y="2135"/>
                    </a:cubicBezTo>
                    <a:cubicBezTo>
                      <a:pt x="5776" y="1926"/>
                      <a:pt x="5462" y="1717"/>
                      <a:pt x="5148" y="1549"/>
                    </a:cubicBezTo>
                    <a:cubicBezTo>
                      <a:pt x="4834" y="1361"/>
                      <a:pt x="4520" y="1194"/>
                      <a:pt x="4185" y="1068"/>
                    </a:cubicBezTo>
                    <a:cubicBezTo>
                      <a:pt x="3683" y="859"/>
                      <a:pt x="3181" y="650"/>
                      <a:pt x="2700" y="503"/>
                    </a:cubicBezTo>
                    <a:cubicBezTo>
                      <a:pt x="2009" y="294"/>
                      <a:pt x="1319" y="106"/>
                      <a:pt x="608" y="43"/>
                    </a:cubicBezTo>
                    <a:cubicBezTo>
                      <a:pt x="419" y="22"/>
                      <a:pt x="231" y="22"/>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87"/>
              <p:cNvSpPr/>
              <p:nvPr/>
            </p:nvSpPr>
            <p:spPr>
              <a:xfrm>
                <a:off x="5057825" y="2786000"/>
                <a:ext cx="406450" cy="169075"/>
              </a:xfrm>
              <a:custGeom>
                <a:avLst/>
                <a:gdLst/>
                <a:ahLst/>
                <a:cxnLst/>
                <a:rect l="l" t="t" r="r" b="b"/>
                <a:pathLst>
                  <a:path w="16258" h="6763" extrusionOk="0">
                    <a:moveTo>
                      <a:pt x="4591" y="0"/>
                    </a:moveTo>
                    <a:cubicBezTo>
                      <a:pt x="4160" y="0"/>
                      <a:pt x="3733" y="36"/>
                      <a:pt x="3306" y="88"/>
                    </a:cubicBezTo>
                    <a:cubicBezTo>
                      <a:pt x="2637" y="171"/>
                      <a:pt x="1925" y="255"/>
                      <a:pt x="1235" y="360"/>
                    </a:cubicBezTo>
                    <a:cubicBezTo>
                      <a:pt x="900" y="401"/>
                      <a:pt x="565" y="485"/>
                      <a:pt x="230" y="569"/>
                    </a:cubicBezTo>
                    <a:lnTo>
                      <a:pt x="0" y="632"/>
                    </a:lnTo>
                    <a:cubicBezTo>
                      <a:pt x="105" y="694"/>
                      <a:pt x="210" y="715"/>
                      <a:pt x="314" y="715"/>
                    </a:cubicBezTo>
                    <a:cubicBezTo>
                      <a:pt x="565" y="715"/>
                      <a:pt x="795" y="715"/>
                      <a:pt x="1067" y="694"/>
                    </a:cubicBezTo>
                    <a:cubicBezTo>
                      <a:pt x="1689" y="619"/>
                      <a:pt x="2311" y="565"/>
                      <a:pt x="2941" y="565"/>
                    </a:cubicBezTo>
                    <a:cubicBezTo>
                      <a:pt x="3180" y="565"/>
                      <a:pt x="3420" y="573"/>
                      <a:pt x="3662" y="590"/>
                    </a:cubicBezTo>
                    <a:cubicBezTo>
                      <a:pt x="4499" y="632"/>
                      <a:pt x="5357" y="736"/>
                      <a:pt x="6194" y="925"/>
                    </a:cubicBezTo>
                    <a:cubicBezTo>
                      <a:pt x="6759" y="1050"/>
                      <a:pt x="7344" y="1218"/>
                      <a:pt x="7909" y="1406"/>
                    </a:cubicBezTo>
                    <a:cubicBezTo>
                      <a:pt x="8684" y="1657"/>
                      <a:pt x="9437" y="1950"/>
                      <a:pt x="10169" y="2306"/>
                    </a:cubicBezTo>
                    <a:cubicBezTo>
                      <a:pt x="10483" y="2473"/>
                      <a:pt x="10734" y="2661"/>
                      <a:pt x="11027" y="2870"/>
                    </a:cubicBezTo>
                    <a:cubicBezTo>
                      <a:pt x="12073" y="3603"/>
                      <a:pt x="13015" y="4440"/>
                      <a:pt x="13977" y="5235"/>
                    </a:cubicBezTo>
                    <a:cubicBezTo>
                      <a:pt x="14396" y="5611"/>
                      <a:pt x="14856" y="5967"/>
                      <a:pt x="15275" y="6344"/>
                    </a:cubicBezTo>
                    <a:cubicBezTo>
                      <a:pt x="15526" y="6574"/>
                      <a:pt x="15839" y="6679"/>
                      <a:pt x="16174" y="6762"/>
                    </a:cubicBezTo>
                    <a:lnTo>
                      <a:pt x="16258" y="6762"/>
                    </a:lnTo>
                    <a:cubicBezTo>
                      <a:pt x="16070" y="6490"/>
                      <a:pt x="15902" y="6281"/>
                      <a:pt x="15693" y="6072"/>
                    </a:cubicBezTo>
                    <a:cubicBezTo>
                      <a:pt x="15316" y="5695"/>
                      <a:pt x="14877" y="5319"/>
                      <a:pt x="14459" y="4984"/>
                    </a:cubicBezTo>
                    <a:cubicBezTo>
                      <a:pt x="14019" y="4649"/>
                      <a:pt x="13538" y="4272"/>
                      <a:pt x="13119" y="3875"/>
                    </a:cubicBezTo>
                    <a:cubicBezTo>
                      <a:pt x="12617" y="3435"/>
                      <a:pt x="12094" y="3038"/>
                      <a:pt x="11550" y="2682"/>
                    </a:cubicBezTo>
                    <a:cubicBezTo>
                      <a:pt x="10797" y="2159"/>
                      <a:pt x="10002" y="1678"/>
                      <a:pt x="9144" y="1301"/>
                    </a:cubicBezTo>
                    <a:cubicBezTo>
                      <a:pt x="8558" y="1050"/>
                      <a:pt x="7993" y="820"/>
                      <a:pt x="7386" y="694"/>
                    </a:cubicBezTo>
                    <a:cubicBezTo>
                      <a:pt x="7324" y="673"/>
                      <a:pt x="7198" y="632"/>
                      <a:pt x="7135" y="590"/>
                    </a:cubicBezTo>
                    <a:cubicBezTo>
                      <a:pt x="6612" y="297"/>
                      <a:pt x="6026" y="109"/>
                      <a:pt x="5399" y="46"/>
                    </a:cubicBezTo>
                    <a:cubicBezTo>
                      <a:pt x="5127" y="14"/>
                      <a:pt x="4858" y="0"/>
                      <a:pt x="45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87"/>
              <p:cNvSpPr/>
              <p:nvPr/>
            </p:nvSpPr>
            <p:spPr>
              <a:xfrm>
                <a:off x="4910825" y="3219725"/>
                <a:ext cx="220250" cy="246925"/>
              </a:xfrm>
              <a:custGeom>
                <a:avLst/>
                <a:gdLst/>
                <a:ahLst/>
                <a:cxnLst/>
                <a:rect l="l" t="t" r="r" b="b"/>
                <a:pathLst>
                  <a:path w="8810" h="9877" extrusionOk="0">
                    <a:moveTo>
                      <a:pt x="8569" y="1"/>
                    </a:moveTo>
                    <a:cubicBezTo>
                      <a:pt x="8512" y="1"/>
                      <a:pt x="8461" y="29"/>
                      <a:pt x="8391" y="84"/>
                    </a:cubicBezTo>
                    <a:cubicBezTo>
                      <a:pt x="8245" y="210"/>
                      <a:pt x="8161" y="377"/>
                      <a:pt x="8098" y="545"/>
                    </a:cubicBezTo>
                    <a:cubicBezTo>
                      <a:pt x="7973" y="900"/>
                      <a:pt x="7826" y="1256"/>
                      <a:pt x="7701" y="1591"/>
                    </a:cubicBezTo>
                    <a:cubicBezTo>
                      <a:pt x="7617" y="1884"/>
                      <a:pt x="7512" y="2156"/>
                      <a:pt x="7303" y="2386"/>
                    </a:cubicBezTo>
                    <a:cubicBezTo>
                      <a:pt x="7261" y="2407"/>
                      <a:pt x="7261" y="2491"/>
                      <a:pt x="7240" y="2574"/>
                    </a:cubicBezTo>
                    <a:cubicBezTo>
                      <a:pt x="6989" y="3348"/>
                      <a:pt x="6550" y="4060"/>
                      <a:pt x="6090" y="4708"/>
                    </a:cubicBezTo>
                    <a:cubicBezTo>
                      <a:pt x="5671" y="5252"/>
                      <a:pt x="5253" y="5838"/>
                      <a:pt x="4855" y="6403"/>
                    </a:cubicBezTo>
                    <a:cubicBezTo>
                      <a:pt x="4667" y="6675"/>
                      <a:pt x="4457" y="6884"/>
                      <a:pt x="4206" y="7073"/>
                    </a:cubicBezTo>
                    <a:cubicBezTo>
                      <a:pt x="2909" y="7931"/>
                      <a:pt x="1591" y="8705"/>
                      <a:pt x="189" y="9479"/>
                    </a:cubicBezTo>
                    <a:cubicBezTo>
                      <a:pt x="147" y="9500"/>
                      <a:pt x="84" y="9542"/>
                      <a:pt x="1" y="9584"/>
                    </a:cubicBezTo>
                    <a:cubicBezTo>
                      <a:pt x="105" y="9793"/>
                      <a:pt x="273" y="9877"/>
                      <a:pt x="482" y="9877"/>
                    </a:cubicBezTo>
                    <a:cubicBezTo>
                      <a:pt x="796" y="9877"/>
                      <a:pt x="1089" y="9751"/>
                      <a:pt x="1319" y="9584"/>
                    </a:cubicBezTo>
                    <a:cubicBezTo>
                      <a:pt x="1424" y="9500"/>
                      <a:pt x="1549" y="9437"/>
                      <a:pt x="1675" y="9395"/>
                    </a:cubicBezTo>
                    <a:cubicBezTo>
                      <a:pt x="2867" y="8956"/>
                      <a:pt x="3934" y="8349"/>
                      <a:pt x="4855" y="7449"/>
                    </a:cubicBezTo>
                    <a:cubicBezTo>
                      <a:pt x="5001" y="7303"/>
                      <a:pt x="5169" y="7136"/>
                      <a:pt x="5294" y="6989"/>
                    </a:cubicBezTo>
                    <a:cubicBezTo>
                      <a:pt x="5901" y="6257"/>
                      <a:pt x="6487" y="5524"/>
                      <a:pt x="6989" y="4708"/>
                    </a:cubicBezTo>
                    <a:cubicBezTo>
                      <a:pt x="7533" y="3788"/>
                      <a:pt x="8014" y="2846"/>
                      <a:pt x="8349" y="1842"/>
                    </a:cubicBezTo>
                    <a:cubicBezTo>
                      <a:pt x="8538" y="1340"/>
                      <a:pt x="8663" y="817"/>
                      <a:pt x="8768" y="294"/>
                    </a:cubicBezTo>
                    <a:cubicBezTo>
                      <a:pt x="8810" y="105"/>
                      <a:pt x="8810" y="105"/>
                      <a:pt x="8663" y="22"/>
                    </a:cubicBezTo>
                    <a:cubicBezTo>
                      <a:pt x="8628" y="8"/>
                      <a:pt x="8598" y="1"/>
                      <a:pt x="85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87"/>
              <p:cNvSpPr/>
              <p:nvPr/>
            </p:nvSpPr>
            <p:spPr>
              <a:xfrm>
                <a:off x="5145700" y="3189900"/>
                <a:ext cx="174225" cy="402650"/>
              </a:xfrm>
              <a:custGeom>
                <a:avLst/>
                <a:gdLst/>
                <a:ahLst/>
                <a:cxnLst/>
                <a:rect l="l" t="t" r="r" b="b"/>
                <a:pathLst>
                  <a:path w="6969" h="16106" extrusionOk="0">
                    <a:moveTo>
                      <a:pt x="6026" y="1"/>
                    </a:moveTo>
                    <a:cubicBezTo>
                      <a:pt x="6047" y="64"/>
                      <a:pt x="6047" y="127"/>
                      <a:pt x="6047" y="210"/>
                    </a:cubicBezTo>
                    <a:cubicBezTo>
                      <a:pt x="6131" y="796"/>
                      <a:pt x="6236" y="1403"/>
                      <a:pt x="6319" y="2010"/>
                    </a:cubicBezTo>
                    <a:cubicBezTo>
                      <a:pt x="6424" y="2679"/>
                      <a:pt x="6487" y="3370"/>
                      <a:pt x="6487" y="4039"/>
                    </a:cubicBezTo>
                    <a:cubicBezTo>
                      <a:pt x="6487" y="4667"/>
                      <a:pt x="6382" y="5274"/>
                      <a:pt x="6215" y="5881"/>
                    </a:cubicBezTo>
                    <a:cubicBezTo>
                      <a:pt x="6110" y="6215"/>
                      <a:pt x="6026" y="6529"/>
                      <a:pt x="5922" y="6864"/>
                    </a:cubicBezTo>
                    <a:cubicBezTo>
                      <a:pt x="5545" y="8119"/>
                      <a:pt x="5085" y="9312"/>
                      <a:pt x="4457" y="10463"/>
                    </a:cubicBezTo>
                    <a:cubicBezTo>
                      <a:pt x="3955" y="11404"/>
                      <a:pt x="3411" y="12346"/>
                      <a:pt x="2783" y="13204"/>
                    </a:cubicBezTo>
                    <a:cubicBezTo>
                      <a:pt x="2239" y="13936"/>
                      <a:pt x="1653" y="14606"/>
                      <a:pt x="984" y="15233"/>
                    </a:cubicBezTo>
                    <a:cubicBezTo>
                      <a:pt x="879" y="15317"/>
                      <a:pt x="796" y="15380"/>
                      <a:pt x="670" y="15401"/>
                    </a:cubicBezTo>
                    <a:cubicBezTo>
                      <a:pt x="503" y="15422"/>
                      <a:pt x="377" y="15484"/>
                      <a:pt x="210" y="15526"/>
                    </a:cubicBezTo>
                    <a:cubicBezTo>
                      <a:pt x="84" y="15589"/>
                      <a:pt x="0" y="15652"/>
                      <a:pt x="0" y="15819"/>
                    </a:cubicBezTo>
                    <a:cubicBezTo>
                      <a:pt x="42" y="15966"/>
                      <a:pt x="168" y="16049"/>
                      <a:pt x="293" y="16070"/>
                    </a:cubicBezTo>
                    <a:cubicBezTo>
                      <a:pt x="356" y="16094"/>
                      <a:pt x="419" y="16106"/>
                      <a:pt x="481" y="16106"/>
                    </a:cubicBezTo>
                    <a:cubicBezTo>
                      <a:pt x="583" y="16106"/>
                      <a:pt x="683" y="16073"/>
                      <a:pt x="775" y="16008"/>
                    </a:cubicBezTo>
                    <a:cubicBezTo>
                      <a:pt x="837" y="15945"/>
                      <a:pt x="942" y="15861"/>
                      <a:pt x="1005" y="15798"/>
                    </a:cubicBezTo>
                    <a:cubicBezTo>
                      <a:pt x="1109" y="15652"/>
                      <a:pt x="1214" y="15589"/>
                      <a:pt x="1319" y="15505"/>
                    </a:cubicBezTo>
                    <a:cubicBezTo>
                      <a:pt x="2093" y="14961"/>
                      <a:pt x="2721" y="14250"/>
                      <a:pt x="3306" y="13455"/>
                    </a:cubicBezTo>
                    <a:cubicBezTo>
                      <a:pt x="3913" y="12618"/>
                      <a:pt x="4436" y="11739"/>
                      <a:pt x="4876" y="10818"/>
                    </a:cubicBezTo>
                    <a:cubicBezTo>
                      <a:pt x="5190" y="10212"/>
                      <a:pt x="5420" y="9626"/>
                      <a:pt x="5692" y="8998"/>
                    </a:cubicBezTo>
                    <a:cubicBezTo>
                      <a:pt x="5901" y="8412"/>
                      <a:pt x="6131" y="7847"/>
                      <a:pt x="6319" y="7261"/>
                    </a:cubicBezTo>
                    <a:cubicBezTo>
                      <a:pt x="6529" y="6613"/>
                      <a:pt x="6696" y="5922"/>
                      <a:pt x="6780" y="5253"/>
                    </a:cubicBezTo>
                    <a:cubicBezTo>
                      <a:pt x="6842" y="4855"/>
                      <a:pt x="6884" y="4458"/>
                      <a:pt x="6905" y="4039"/>
                    </a:cubicBezTo>
                    <a:cubicBezTo>
                      <a:pt x="6968" y="3056"/>
                      <a:pt x="6947" y="2093"/>
                      <a:pt x="6633" y="1110"/>
                    </a:cubicBezTo>
                    <a:cubicBezTo>
                      <a:pt x="6529" y="754"/>
                      <a:pt x="6361" y="440"/>
                      <a:pt x="6152" y="127"/>
                    </a:cubicBezTo>
                    <a:cubicBezTo>
                      <a:pt x="6131" y="64"/>
                      <a:pt x="6068" y="43"/>
                      <a:pt x="60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87"/>
              <p:cNvSpPr/>
              <p:nvPr/>
            </p:nvSpPr>
            <p:spPr>
              <a:xfrm>
                <a:off x="4783725" y="2766725"/>
                <a:ext cx="351525" cy="151125"/>
              </a:xfrm>
              <a:custGeom>
                <a:avLst/>
                <a:gdLst/>
                <a:ahLst/>
                <a:cxnLst/>
                <a:rect l="l" t="t" r="r" b="b"/>
                <a:pathLst>
                  <a:path w="14061" h="6045" extrusionOk="0">
                    <a:moveTo>
                      <a:pt x="13412" y="1"/>
                    </a:moveTo>
                    <a:cubicBezTo>
                      <a:pt x="12303" y="1"/>
                      <a:pt x="11257" y="189"/>
                      <a:pt x="10211" y="440"/>
                    </a:cubicBezTo>
                    <a:cubicBezTo>
                      <a:pt x="9374" y="649"/>
                      <a:pt x="8516" y="880"/>
                      <a:pt x="7679" y="1172"/>
                    </a:cubicBezTo>
                    <a:cubicBezTo>
                      <a:pt x="6717" y="1507"/>
                      <a:pt x="5775" y="1989"/>
                      <a:pt x="4855" y="2491"/>
                    </a:cubicBezTo>
                    <a:cubicBezTo>
                      <a:pt x="4039" y="2951"/>
                      <a:pt x="3243" y="3432"/>
                      <a:pt x="2427" y="3872"/>
                    </a:cubicBezTo>
                    <a:cubicBezTo>
                      <a:pt x="1925" y="4165"/>
                      <a:pt x="1465" y="4499"/>
                      <a:pt x="1046" y="4897"/>
                    </a:cubicBezTo>
                    <a:cubicBezTo>
                      <a:pt x="774" y="5127"/>
                      <a:pt x="523" y="5378"/>
                      <a:pt x="272" y="5629"/>
                    </a:cubicBezTo>
                    <a:cubicBezTo>
                      <a:pt x="210" y="5692"/>
                      <a:pt x="126" y="5797"/>
                      <a:pt x="63" y="5880"/>
                    </a:cubicBezTo>
                    <a:cubicBezTo>
                      <a:pt x="42" y="5901"/>
                      <a:pt x="21" y="5964"/>
                      <a:pt x="0" y="6027"/>
                    </a:cubicBezTo>
                    <a:cubicBezTo>
                      <a:pt x="31" y="6039"/>
                      <a:pt x="58" y="6044"/>
                      <a:pt x="83" y="6044"/>
                    </a:cubicBezTo>
                    <a:cubicBezTo>
                      <a:pt x="143" y="6044"/>
                      <a:pt x="192" y="6015"/>
                      <a:pt x="251" y="5985"/>
                    </a:cubicBezTo>
                    <a:cubicBezTo>
                      <a:pt x="670" y="5755"/>
                      <a:pt x="1088" y="5546"/>
                      <a:pt x="1486" y="5294"/>
                    </a:cubicBezTo>
                    <a:cubicBezTo>
                      <a:pt x="2030" y="4981"/>
                      <a:pt x="2532" y="4625"/>
                      <a:pt x="3055" y="4290"/>
                    </a:cubicBezTo>
                    <a:cubicBezTo>
                      <a:pt x="3725" y="3851"/>
                      <a:pt x="4415" y="3411"/>
                      <a:pt x="5148" y="3118"/>
                    </a:cubicBezTo>
                    <a:cubicBezTo>
                      <a:pt x="5210" y="3077"/>
                      <a:pt x="5252" y="3056"/>
                      <a:pt x="5273" y="3035"/>
                    </a:cubicBezTo>
                    <a:cubicBezTo>
                      <a:pt x="5817" y="2512"/>
                      <a:pt x="6487" y="2135"/>
                      <a:pt x="7219" y="1926"/>
                    </a:cubicBezTo>
                    <a:cubicBezTo>
                      <a:pt x="7763" y="1779"/>
                      <a:pt x="8328" y="1654"/>
                      <a:pt x="8893" y="1486"/>
                    </a:cubicBezTo>
                    <a:cubicBezTo>
                      <a:pt x="9228" y="1403"/>
                      <a:pt x="9541" y="1298"/>
                      <a:pt x="9876" y="1235"/>
                    </a:cubicBezTo>
                    <a:lnTo>
                      <a:pt x="10044" y="1152"/>
                    </a:lnTo>
                    <a:cubicBezTo>
                      <a:pt x="10358" y="942"/>
                      <a:pt x="10713" y="838"/>
                      <a:pt x="11090" y="775"/>
                    </a:cubicBezTo>
                    <a:cubicBezTo>
                      <a:pt x="11550" y="733"/>
                      <a:pt x="12031" y="733"/>
                      <a:pt x="12471" y="670"/>
                    </a:cubicBezTo>
                    <a:cubicBezTo>
                      <a:pt x="12764" y="649"/>
                      <a:pt x="13036" y="608"/>
                      <a:pt x="13329" y="545"/>
                    </a:cubicBezTo>
                    <a:cubicBezTo>
                      <a:pt x="13538" y="524"/>
                      <a:pt x="13726" y="419"/>
                      <a:pt x="13873" y="294"/>
                    </a:cubicBezTo>
                    <a:cubicBezTo>
                      <a:pt x="13956" y="210"/>
                      <a:pt x="14040" y="147"/>
                      <a:pt x="14061" y="22"/>
                    </a:cubicBezTo>
                    <a:cubicBezTo>
                      <a:pt x="13831" y="1"/>
                      <a:pt x="13622" y="1"/>
                      <a:pt x="134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87"/>
              <p:cNvSpPr/>
              <p:nvPr/>
            </p:nvSpPr>
            <p:spPr>
              <a:xfrm>
                <a:off x="5245075" y="2717875"/>
                <a:ext cx="337425" cy="240325"/>
              </a:xfrm>
              <a:custGeom>
                <a:avLst/>
                <a:gdLst/>
                <a:ahLst/>
                <a:cxnLst/>
                <a:rect l="l" t="t" r="r" b="b"/>
                <a:pathLst>
                  <a:path w="13497" h="9613" extrusionOk="0">
                    <a:moveTo>
                      <a:pt x="148" y="1"/>
                    </a:moveTo>
                    <a:cubicBezTo>
                      <a:pt x="104" y="1"/>
                      <a:pt x="47" y="20"/>
                      <a:pt x="1" y="51"/>
                    </a:cubicBezTo>
                    <a:cubicBezTo>
                      <a:pt x="1" y="176"/>
                      <a:pt x="85" y="197"/>
                      <a:pt x="147" y="218"/>
                    </a:cubicBezTo>
                    <a:cubicBezTo>
                      <a:pt x="294" y="302"/>
                      <a:pt x="440" y="406"/>
                      <a:pt x="608" y="448"/>
                    </a:cubicBezTo>
                    <a:cubicBezTo>
                      <a:pt x="922" y="595"/>
                      <a:pt x="1256" y="699"/>
                      <a:pt x="1570" y="804"/>
                    </a:cubicBezTo>
                    <a:cubicBezTo>
                      <a:pt x="2909" y="1243"/>
                      <a:pt x="4165" y="1808"/>
                      <a:pt x="5295" y="2687"/>
                    </a:cubicBezTo>
                    <a:cubicBezTo>
                      <a:pt x="5399" y="2750"/>
                      <a:pt x="5504" y="2834"/>
                      <a:pt x="5608" y="2896"/>
                    </a:cubicBezTo>
                    <a:cubicBezTo>
                      <a:pt x="6320" y="3273"/>
                      <a:pt x="6906" y="3754"/>
                      <a:pt x="7513" y="4277"/>
                    </a:cubicBezTo>
                    <a:cubicBezTo>
                      <a:pt x="8057" y="4779"/>
                      <a:pt x="8621" y="5282"/>
                      <a:pt x="9186" y="5763"/>
                    </a:cubicBezTo>
                    <a:cubicBezTo>
                      <a:pt x="9605" y="6139"/>
                      <a:pt x="10044" y="6453"/>
                      <a:pt x="10505" y="6767"/>
                    </a:cubicBezTo>
                    <a:cubicBezTo>
                      <a:pt x="10672" y="6893"/>
                      <a:pt x="10839" y="7018"/>
                      <a:pt x="10986" y="7186"/>
                    </a:cubicBezTo>
                    <a:cubicBezTo>
                      <a:pt x="11572" y="7751"/>
                      <a:pt x="12137" y="8316"/>
                      <a:pt x="12723" y="8880"/>
                    </a:cubicBezTo>
                    <a:cubicBezTo>
                      <a:pt x="12953" y="9111"/>
                      <a:pt x="13183" y="9362"/>
                      <a:pt x="13476" y="9613"/>
                    </a:cubicBezTo>
                    <a:lnTo>
                      <a:pt x="13497" y="9613"/>
                    </a:lnTo>
                    <a:cubicBezTo>
                      <a:pt x="13476" y="9529"/>
                      <a:pt x="13476" y="9487"/>
                      <a:pt x="13476" y="9424"/>
                    </a:cubicBezTo>
                    <a:cubicBezTo>
                      <a:pt x="13392" y="8901"/>
                      <a:pt x="13162" y="8462"/>
                      <a:pt x="12848" y="8044"/>
                    </a:cubicBezTo>
                    <a:cubicBezTo>
                      <a:pt x="12513" y="7625"/>
                      <a:pt x="12095" y="7248"/>
                      <a:pt x="11676" y="6935"/>
                    </a:cubicBezTo>
                    <a:cubicBezTo>
                      <a:pt x="11237" y="6600"/>
                      <a:pt x="10777" y="6328"/>
                      <a:pt x="10358" y="5972"/>
                    </a:cubicBezTo>
                    <a:cubicBezTo>
                      <a:pt x="10107" y="5763"/>
                      <a:pt x="9898" y="5595"/>
                      <a:pt x="9668" y="5365"/>
                    </a:cubicBezTo>
                    <a:cubicBezTo>
                      <a:pt x="9626" y="5323"/>
                      <a:pt x="9605" y="5303"/>
                      <a:pt x="9563" y="5282"/>
                    </a:cubicBezTo>
                    <a:cubicBezTo>
                      <a:pt x="8747" y="4717"/>
                      <a:pt x="7952" y="4110"/>
                      <a:pt x="7199" y="3503"/>
                    </a:cubicBezTo>
                    <a:cubicBezTo>
                      <a:pt x="6445" y="2875"/>
                      <a:pt x="5692" y="2269"/>
                      <a:pt x="4876" y="1746"/>
                    </a:cubicBezTo>
                    <a:cubicBezTo>
                      <a:pt x="4228" y="1306"/>
                      <a:pt x="3516" y="929"/>
                      <a:pt x="2784" y="637"/>
                    </a:cubicBezTo>
                    <a:cubicBezTo>
                      <a:pt x="2554" y="574"/>
                      <a:pt x="2303" y="448"/>
                      <a:pt x="2051" y="365"/>
                    </a:cubicBezTo>
                    <a:cubicBezTo>
                      <a:pt x="1633" y="197"/>
                      <a:pt x="1215" y="93"/>
                      <a:pt x="775" y="51"/>
                    </a:cubicBezTo>
                    <a:cubicBezTo>
                      <a:pt x="587" y="51"/>
                      <a:pt x="378" y="9"/>
                      <a:pt x="189" y="9"/>
                    </a:cubicBezTo>
                    <a:cubicBezTo>
                      <a:pt x="178" y="3"/>
                      <a:pt x="164" y="1"/>
                      <a:pt x="1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87"/>
              <p:cNvSpPr/>
              <p:nvPr/>
            </p:nvSpPr>
            <p:spPr>
              <a:xfrm>
                <a:off x="4940125" y="2817300"/>
                <a:ext cx="401750" cy="65050"/>
              </a:xfrm>
              <a:custGeom>
                <a:avLst/>
                <a:gdLst/>
                <a:ahLst/>
                <a:cxnLst/>
                <a:rect l="l" t="t" r="r" b="b"/>
                <a:pathLst>
                  <a:path w="16070" h="2602" extrusionOk="0">
                    <a:moveTo>
                      <a:pt x="8018" y="0"/>
                    </a:moveTo>
                    <a:cubicBezTo>
                      <a:pt x="7845" y="0"/>
                      <a:pt x="7670" y="3"/>
                      <a:pt x="7491" y="7"/>
                    </a:cubicBezTo>
                    <a:cubicBezTo>
                      <a:pt x="6445" y="28"/>
                      <a:pt x="5441" y="91"/>
                      <a:pt x="4394" y="112"/>
                    </a:cubicBezTo>
                    <a:cubicBezTo>
                      <a:pt x="3997" y="112"/>
                      <a:pt x="3599" y="112"/>
                      <a:pt x="3202" y="133"/>
                    </a:cubicBezTo>
                    <a:cubicBezTo>
                      <a:pt x="2428" y="196"/>
                      <a:pt x="1633" y="321"/>
                      <a:pt x="858" y="530"/>
                    </a:cubicBezTo>
                    <a:cubicBezTo>
                      <a:pt x="670" y="593"/>
                      <a:pt x="482" y="656"/>
                      <a:pt x="314" y="740"/>
                    </a:cubicBezTo>
                    <a:cubicBezTo>
                      <a:pt x="231" y="761"/>
                      <a:pt x="168" y="802"/>
                      <a:pt x="126" y="844"/>
                    </a:cubicBezTo>
                    <a:cubicBezTo>
                      <a:pt x="0" y="949"/>
                      <a:pt x="0" y="1054"/>
                      <a:pt x="126" y="1179"/>
                    </a:cubicBezTo>
                    <a:cubicBezTo>
                      <a:pt x="1046" y="829"/>
                      <a:pt x="1999" y="690"/>
                      <a:pt x="2984" y="690"/>
                    </a:cubicBezTo>
                    <a:cubicBezTo>
                      <a:pt x="3118" y="690"/>
                      <a:pt x="3254" y="693"/>
                      <a:pt x="3390" y="698"/>
                    </a:cubicBezTo>
                    <a:cubicBezTo>
                      <a:pt x="3725" y="698"/>
                      <a:pt x="4081" y="719"/>
                      <a:pt x="4415" y="719"/>
                    </a:cubicBezTo>
                    <a:cubicBezTo>
                      <a:pt x="4750" y="719"/>
                      <a:pt x="5127" y="698"/>
                      <a:pt x="5462" y="677"/>
                    </a:cubicBezTo>
                    <a:cubicBezTo>
                      <a:pt x="6140" y="632"/>
                      <a:pt x="6830" y="597"/>
                      <a:pt x="7514" y="597"/>
                    </a:cubicBezTo>
                    <a:cubicBezTo>
                      <a:pt x="7780" y="597"/>
                      <a:pt x="8044" y="602"/>
                      <a:pt x="8307" y="614"/>
                    </a:cubicBezTo>
                    <a:cubicBezTo>
                      <a:pt x="8893" y="635"/>
                      <a:pt x="9437" y="698"/>
                      <a:pt x="10002" y="740"/>
                    </a:cubicBezTo>
                    <a:cubicBezTo>
                      <a:pt x="10609" y="823"/>
                      <a:pt x="11195" y="928"/>
                      <a:pt x="11760" y="1095"/>
                    </a:cubicBezTo>
                    <a:cubicBezTo>
                      <a:pt x="12073" y="1200"/>
                      <a:pt x="12387" y="1242"/>
                      <a:pt x="12680" y="1346"/>
                    </a:cubicBezTo>
                    <a:cubicBezTo>
                      <a:pt x="13120" y="1472"/>
                      <a:pt x="13517" y="1723"/>
                      <a:pt x="13915" y="1932"/>
                    </a:cubicBezTo>
                    <a:cubicBezTo>
                      <a:pt x="14270" y="2100"/>
                      <a:pt x="14668" y="2309"/>
                      <a:pt x="15065" y="2455"/>
                    </a:cubicBezTo>
                    <a:cubicBezTo>
                      <a:pt x="15337" y="2560"/>
                      <a:pt x="15630" y="2602"/>
                      <a:pt x="15944" y="2602"/>
                    </a:cubicBezTo>
                    <a:cubicBezTo>
                      <a:pt x="15965" y="2602"/>
                      <a:pt x="16028" y="2581"/>
                      <a:pt x="16070" y="2581"/>
                    </a:cubicBezTo>
                    <a:cubicBezTo>
                      <a:pt x="16007" y="2518"/>
                      <a:pt x="15965" y="2497"/>
                      <a:pt x="15923" y="2476"/>
                    </a:cubicBezTo>
                    <a:cubicBezTo>
                      <a:pt x="15170" y="1974"/>
                      <a:pt x="14354" y="1556"/>
                      <a:pt x="13517" y="1221"/>
                    </a:cubicBezTo>
                    <a:cubicBezTo>
                      <a:pt x="12889" y="949"/>
                      <a:pt x="12262" y="740"/>
                      <a:pt x="11634" y="530"/>
                    </a:cubicBezTo>
                    <a:cubicBezTo>
                      <a:pt x="11027" y="342"/>
                      <a:pt x="10400" y="196"/>
                      <a:pt x="9751" y="112"/>
                    </a:cubicBezTo>
                    <a:cubicBezTo>
                      <a:pt x="9183" y="31"/>
                      <a:pt x="8615" y="0"/>
                      <a:pt x="80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87"/>
              <p:cNvSpPr/>
              <p:nvPr/>
            </p:nvSpPr>
            <p:spPr>
              <a:xfrm>
                <a:off x="5170800" y="3301700"/>
                <a:ext cx="175800" cy="309850"/>
              </a:xfrm>
              <a:custGeom>
                <a:avLst/>
                <a:gdLst/>
                <a:ahLst/>
                <a:cxnLst/>
                <a:rect l="l" t="t" r="r" b="b"/>
                <a:pathLst>
                  <a:path w="7032" h="12394" extrusionOk="0">
                    <a:moveTo>
                      <a:pt x="6696" y="1"/>
                    </a:moveTo>
                    <a:cubicBezTo>
                      <a:pt x="6653" y="1"/>
                      <a:pt x="6604" y="17"/>
                      <a:pt x="6550" y="48"/>
                    </a:cubicBezTo>
                    <a:cubicBezTo>
                      <a:pt x="6487" y="69"/>
                      <a:pt x="6445" y="111"/>
                      <a:pt x="6445" y="195"/>
                    </a:cubicBezTo>
                    <a:cubicBezTo>
                      <a:pt x="6424" y="1199"/>
                      <a:pt x="6194" y="2162"/>
                      <a:pt x="5859" y="3082"/>
                    </a:cubicBezTo>
                    <a:cubicBezTo>
                      <a:pt x="5546" y="3919"/>
                      <a:pt x="5190" y="4735"/>
                      <a:pt x="4855" y="5551"/>
                    </a:cubicBezTo>
                    <a:cubicBezTo>
                      <a:pt x="4625" y="6116"/>
                      <a:pt x="4416" y="6660"/>
                      <a:pt x="4269" y="7204"/>
                    </a:cubicBezTo>
                    <a:cubicBezTo>
                      <a:pt x="4269" y="7267"/>
                      <a:pt x="4227" y="7288"/>
                      <a:pt x="4206" y="7351"/>
                    </a:cubicBezTo>
                    <a:cubicBezTo>
                      <a:pt x="3746" y="8167"/>
                      <a:pt x="3265" y="8983"/>
                      <a:pt x="2700" y="9736"/>
                    </a:cubicBezTo>
                    <a:cubicBezTo>
                      <a:pt x="2198" y="10406"/>
                      <a:pt x="1612" y="10971"/>
                      <a:pt x="942" y="11452"/>
                    </a:cubicBezTo>
                    <a:cubicBezTo>
                      <a:pt x="733" y="11598"/>
                      <a:pt x="524" y="11745"/>
                      <a:pt x="336" y="11891"/>
                    </a:cubicBezTo>
                    <a:cubicBezTo>
                      <a:pt x="210" y="11996"/>
                      <a:pt x="105" y="12121"/>
                      <a:pt x="43" y="12226"/>
                    </a:cubicBezTo>
                    <a:cubicBezTo>
                      <a:pt x="22" y="12247"/>
                      <a:pt x="22" y="12310"/>
                      <a:pt x="1" y="12331"/>
                    </a:cubicBezTo>
                    <a:cubicBezTo>
                      <a:pt x="22" y="12352"/>
                      <a:pt x="22" y="12352"/>
                      <a:pt x="22" y="12393"/>
                    </a:cubicBezTo>
                    <a:cubicBezTo>
                      <a:pt x="43" y="12393"/>
                      <a:pt x="105" y="12393"/>
                      <a:pt x="147" y="12352"/>
                    </a:cubicBezTo>
                    <a:cubicBezTo>
                      <a:pt x="419" y="12247"/>
                      <a:pt x="670" y="12142"/>
                      <a:pt x="942" y="12017"/>
                    </a:cubicBezTo>
                    <a:cubicBezTo>
                      <a:pt x="1528" y="11724"/>
                      <a:pt x="2030" y="11347"/>
                      <a:pt x="2512" y="10866"/>
                    </a:cubicBezTo>
                    <a:cubicBezTo>
                      <a:pt x="3014" y="10364"/>
                      <a:pt x="3453" y="9778"/>
                      <a:pt x="3872" y="9192"/>
                    </a:cubicBezTo>
                    <a:cubicBezTo>
                      <a:pt x="4311" y="8606"/>
                      <a:pt x="4625" y="7937"/>
                      <a:pt x="4855" y="7267"/>
                    </a:cubicBezTo>
                    <a:cubicBezTo>
                      <a:pt x="5127" y="6535"/>
                      <a:pt x="5357" y="5761"/>
                      <a:pt x="5608" y="5007"/>
                    </a:cubicBezTo>
                    <a:cubicBezTo>
                      <a:pt x="5859" y="4359"/>
                      <a:pt x="6069" y="3731"/>
                      <a:pt x="6382" y="3103"/>
                    </a:cubicBezTo>
                    <a:cubicBezTo>
                      <a:pt x="6424" y="3020"/>
                      <a:pt x="6487" y="2915"/>
                      <a:pt x="6529" y="2831"/>
                    </a:cubicBezTo>
                    <a:cubicBezTo>
                      <a:pt x="6613" y="2706"/>
                      <a:pt x="6696" y="2559"/>
                      <a:pt x="6738" y="2392"/>
                    </a:cubicBezTo>
                    <a:cubicBezTo>
                      <a:pt x="6947" y="1785"/>
                      <a:pt x="7031" y="1199"/>
                      <a:pt x="6968" y="572"/>
                    </a:cubicBezTo>
                    <a:cubicBezTo>
                      <a:pt x="6968" y="425"/>
                      <a:pt x="6927" y="279"/>
                      <a:pt x="6864" y="153"/>
                    </a:cubicBezTo>
                    <a:cubicBezTo>
                      <a:pt x="6824" y="48"/>
                      <a:pt x="6768" y="1"/>
                      <a:pt x="66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87"/>
              <p:cNvSpPr/>
              <p:nvPr/>
            </p:nvSpPr>
            <p:spPr>
              <a:xfrm>
                <a:off x="4866375" y="3257525"/>
                <a:ext cx="218150" cy="187675"/>
              </a:xfrm>
              <a:custGeom>
                <a:avLst/>
                <a:gdLst/>
                <a:ahLst/>
                <a:cxnLst/>
                <a:rect l="l" t="t" r="r" b="b"/>
                <a:pathLst>
                  <a:path w="8726" h="7507" extrusionOk="0">
                    <a:moveTo>
                      <a:pt x="8422" y="0"/>
                    </a:moveTo>
                    <a:cubicBezTo>
                      <a:pt x="8323" y="0"/>
                      <a:pt x="8223" y="26"/>
                      <a:pt x="8119" y="79"/>
                    </a:cubicBezTo>
                    <a:cubicBezTo>
                      <a:pt x="7993" y="162"/>
                      <a:pt x="7888" y="267"/>
                      <a:pt x="7784" y="393"/>
                    </a:cubicBezTo>
                    <a:cubicBezTo>
                      <a:pt x="7596" y="665"/>
                      <a:pt x="7470" y="979"/>
                      <a:pt x="7303" y="1271"/>
                    </a:cubicBezTo>
                    <a:cubicBezTo>
                      <a:pt x="7156" y="1585"/>
                      <a:pt x="6989" y="1899"/>
                      <a:pt x="6821" y="2213"/>
                    </a:cubicBezTo>
                    <a:cubicBezTo>
                      <a:pt x="6717" y="2380"/>
                      <a:pt x="6549" y="2527"/>
                      <a:pt x="6424" y="2673"/>
                    </a:cubicBezTo>
                    <a:cubicBezTo>
                      <a:pt x="6298" y="2841"/>
                      <a:pt x="6110" y="2903"/>
                      <a:pt x="5901" y="2945"/>
                    </a:cubicBezTo>
                    <a:cubicBezTo>
                      <a:pt x="5817" y="2966"/>
                      <a:pt x="5775" y="2966"/>
                      <a:pt x="5733" y="3050"/>
                    </a:cubicBezTo>
                    <a:cubicBezTo>
                      <a:pt x="5378" y="3845"/>
                      <a:pt x="4834" y="4515"/>
                      <a:pt x="4143" y="5059"/>
                    </a:cubicBezTo>
                    <a:cubicBezTo>
                      <a:pt x="3097" y="5916"/>
                      <a:pt x="1925" y="6502"/>
                      <a:pt x="649" y="6858"/>
                    </a:cubicBezTo>
                    <a:cubicBezTo>
                      <a:pt x="502" y="6879"/>
                      <a:pt x="377" y="6942"/>
                      <a:pt x="251" y="7025"/>
                    </a:cubicBezTo>
                    <a:cubicBezTo>
                      <a:pt x="168" y="7067"/>
                      <a:pt x="84" y="7172"/>
                      <a:pt x="63" y="7172"/>
                    </a:cubicBezTo>
                    <a:cubicBezTo>
                      <a:pt x="0" y="7277"/>
                      <a:pt x="42" y="7381"/>
                      <a:pt x="147" y="7444"/>
                    </a:cubicBezTo>
                    <a:cubicBezTo>
                      <a:pt x="209" y="7486"/>
                      <a:pt x="293" y="7507"/>
                      <a:pt x="377" y="7507"/>
                    </a:cubicBezTo>
                    <a:cubicBezTo>
                      <a:pt x="523" y="7507"/>
                      <a:pt x="691" y="7486"/>
                      <a:pt x="816" y="7444"/>
                    </a:cubicBezTo>
                    <a:cubicBezTo>
                      <a:pt x="1737" y="7067"/>
                      <a:pt x="2658" y="6670"/>
                      <a:pt x="3515" y="6209"/>
                    </a:cubicBezTo>
                    <a:cubicBezTo>
                      <a:pt x="4122" y="5875"/>
                      <a:pt x="4687" y="5498"/>
                      <a:pt x="5210" y="5038"/>
                    </a:cubicBezTo>
                    <a:cubicBezTo>
                      <a:pt x="5294" y="4954"/>
                      <a:pt x="5399" y="4870"/>
                      <a:pt x="5482" y="4766"/>
                    </a:cubicBezTo>
                    <a:cubicBezTo>
                      <a:pt x="6131" y="3992"/>
                      <a:pt x="6800" y="3217"/>
                      <a:pt x="7407" y="2380"/>
                    </a:cubicBezTo>
                    <a:cubicBezTo>
                      <a:pt x="7909" y="1711"/>
                      <a:pt x="8349" y="979"/>
                      <a:pt x="8684" y="162"/>
                    </a:cubicBezTo>
                    <a:cubicBezTo>
                      <a:pt x="8684" y="142"/>
                      <a:pt x="8684" y="121"/>
                      <a:pt x="8725" y="79"/>
                    </a:cubicBezTo>
                    <a:cubicBezTo>
                      <a:pt x="8621" y="26"/>
                      <a:pt x="8521" y="0"/>
                      <a:pt x="842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87"/>
              <p:cNvSpPr/>
              <p:nvPr/>
            </p:nvSpPr>
            <p:spPr>
              <a:xfrm>
                <a:off x="5320925" y="2985100"/>
                <a:ext cx="185725" cy="296975"/>
              </a:xfrm>
              <a:custGeom>
                <a:avLst/>
                <a:gdLst/>
                <a:ahLst/>
                <a:cxnLst/>
                <a:rect l="l" t="t" r="r" b="b"/>
                <a:pathLst>
                  <a:path w="7429" h="11879" extrusionOk="0">
                    <a:moveTo>
                      <a:pt x="272" y="0"/>
                    </a:moveTo>
                    <a:cubicBezTo>
                      <a:pt x="238" y="0"/>
                      <a:pt x="203" y="5"/>
                      <a:pt x="168" y="12"/>
                    </a:cubicBezTo>
                    <a:cubicBezTo>
                      <a:pt x="64" y="54"/>
                      <a:pt x="1" y="137"/>
                      <a:pt x="64" y="221"/>
                    </a:cubicBezTo>
                    <a:cubicBezTo>
                      <a:pt x="85" y="305"/>
                      <a:pt x="126" y="388"/>
                      <a:pt x="189" y="472"/>
                    </a:cubicBezTo>
                    <a:cubicBezTo>
                      <a:pt x="336" y="619"/>
                      <a:pt x="503" y="807"/>
                      <a:pt x="650" y="953"/>
                    </a:cubicBezTo>
                    <a:cubicBezTo>
                      <a:pt x="1005" y="1267"/>
                      <a:pt x="1319" y="1581"/>
                      <a:pt x="1675" y="1874"/>
                    </a:cubicBezTo>
                    <a:cubicBezTo>
                      <a:pt x="2407" y="2481"/>
                      <a:pt x="3014" y="3192"/>
                      <a:pt x="3516" y="3987"/>
                    </a:cubicBezTo>
                    <a:cubicBezTo>
                      <a:pt x="3851" y="4573"/>
                      <a:pt x="4207" y="5138"/>
                      <a:pt x="4583" y="5703"/>
                    </a:cubicBezTo>
                    <a:cubicBezTo>
                      <a:pt x="4771" y="5975"/>
                      <a:pt x="5002" y="6247"/>
                      <a:pt x="5211" y="6498"/>
                    </a:cubicBezTo>
                    <a:cubicBezTo>
                      <a:pt x="5253" y="6561"/>
                      <a:pt x="5295" y="6624"/>
                      <a:pt x="5315" y="6666"/>
                    </a:cubicBezTo>
                    <a:cubicBezTo>
                      <a:pt x="5567" y="7419"/>
                      <a:pt x="5922" y="8151"/>
                      <a:pt x="6194" y="8925"/>
                    </a:cubicBezTo>
                    <a:cubicBezTo>
                      <a:pt x="6362" y="9281"/>
                      <a:pt x="6487" y="9679"/>
                      <a:pt x="6613" y="10034"/>
                    </a:cubicBezTo>
                    <a:cubicBezTo>
                      <a:pt x="6780" y="10453"/>
                      <a:pt x="6885" y="10913"/>
                      <a:pt x="6948" y="11373"/>
                    </a:cubicBezTo>
                    <a:cubicBezTo>
                      <a:pt x="6948" y="11499"/>
                      <a:pt x="6989" y="11645"/>
                      <a:pt x="7073" y="11750"/>
                    </a:cubicBezTo>
                    <a:cubicBezTo>
                      <a:pt x="7148" y="11806"/>
                      <a:pt x="7206" y="11879"/>
                      <a:pt x="7322" y="11879"/>
                    </a:cubicBezTo>
                    <a:cubicBezTo>
                      <a:pt x="7336" y="11879"/>
                      <a:pt x="7350" y="11878"/>
                      <a:pt x="7366" y="11876"/>
                    </a:cubicBezTo>
                    <a:cubicBezTo>
                      <a:pt x="7387" y="11687"/>
                      <a:pt x="7408" y="11541"/>
                      <a:pt x="7408" y="11373"/>
                    </a:cubicBezTo>
                    <a:cubicBezTo>
                      <a:pt x="7429" y="10850"/>
                      <a:pt x="7324" y="10327"/>
                      <a:pt x="7094" y="9783"/>
                    </a:cubicBezTo>
                    <a:cubicBezTo>
                      <a:pt x="6906" y="9197"/>
                      <a:pt x="6655" y="8674"/>
                      <a:pt x="6424" y="8151"/>
                    </a:cubicBezTo>
                    <a:cubicBezTo>
                      <a:pt x="6173" y="7649"/>
                      <a:pt x="5943" y="7126"/>
                      <a:pt x="5713" y="6603"/>
                    </a:cubicBezTo>
                    <a:cubicBezTo>
                      <a:pt x="5546" y="6268"/>
                      <a:pt x="5378" y="5933"/>
                      <a:pt x="5190" y="5598"/>
                    </a:cubicBezTo>
                    <a:cubicBezTo>
                      <a:pt x="4144" y="3757"/>
                      <a:pt x="2826" y="2104"/>
                      <a:pt x="1235" y="723"/>
                    </a:cubicBezTo>
                    <a:cubicBezTo>
                      <a:pt x="1005" y="493"/>
                      <a:pt x="712" y="284"/>
                      <a:pt x="461" y="75"/>
                    </a:cubicBezTo>
                    <a:cubicBezTo>
                      <a:pt x="405" y="19"/>
                      <a:pt x="340" y="0"/>
                      <a:pt x="2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87"/>
              <p:cNvSpPr/>
              <p:nvPr/>
            </p:nvSpPr>
            <p:spPr>
              <a:xfrm>
                <a:off x="4824525" y="3140225"/>
                <a:ext cx="185725" cy="188325"/>
              </a:xfrm>
              <a:custGeom>
                <a:avLst/>
                <a:gdLst/>
                <a:ahLst/>
                <a:cxnLst/>
                <a:rect l="l" t="t" r="r" b="b"/>
                <a:pathLst>
                  <a:path w="7429" h="7533" extrusionOk="0">
                    <a:moveTo>
                      <a:pt x="7303" y="0"/>
                    </a:moveTo>
                    <a:cubicBezTo>
                      <a:pt x="7177" y="105"/>
                      <a:pt x="7052" y="168"/>
                      <a:pt x="6947" y="272"/>
                    </a:cubicBezTo>
                    <a:cubicBezTo>
                      <a:pt x="6361" y="753"/>
                      <a:pt x="5838" y="1318"/>
                      <a:pt x="5336" y="1925"/>
                    </a:cubicBezTo>
                    <a:cubicBezTo>
                      <a:pt x="4917" y="2448"/>
                      <a:pt x="4478" y="2971"/>
                      <a:pt x="4060" y="3494"/>
                    </a:cubicBezTo>
                    <a:cubicBezTo>
                      <a:pt x="3285" y="4457"/>
                      <a:pt x="2344" y="5294"/>
                      <a:pt x="1381" y="6089"/>
                    </a:cubicBezTo>
                    <a:cubicBezTo>
                      <a:pt x="921" y="6424"/>
                      <a:pt x="523" y="6821"/>
                      <a:pt x="147" y="7177"/>
                    </a:cubicBezTo>
                    <a:cubicBezTo>
                      <a:pt x="84" y="7219"/>
                      <a:pt x="63" y="7261"/>
                      <a:pt x="0" y="7303"/>
                    </a:cubicBezTo>
                    <a:cubicBezTo>
                      <a:pt x="84" y="7449"/>
                      <a:pt x="189" y="7491"/>
                      <a:pt x="314" y="7491"/>
                    </a:cubicBezTo>
                    <a:cubicBezTo>
                      <a:pt x="461" y="7533"/>
                      <a:pt x="607" y="7533"/>
                      <a:pt x="733" y="7533"/>
                    </a:cubicBezTo>
                    <a:cubicBezTo>
                      <a:pt x="795" y="7533"/>
                      <a:pt x="837" y="7470"/>
                      <a:pt x="900" y="7449"/>
                    </a:cubicBezTo>
                    <a:cubicBezTo>
                      <a:pt x="1339" y="7051"/>
                      <a:pt x="1758" y="6654"/>
                      <a:pt x="2197" y="6256"/>
                    </a:cubicBezTo>
                    <a:cubicBezTo>
                      <a:pt x="3181" y="5399"/>
                      <a:pt x="4122" y="4499"/>
                      <a:pt x="5022" y="3557"/>
                    </a:cubicBezTo>
                    <a:cubicBezTo>
                      <a:pt x="5148" y="3453"/>
                      <a:pt x="5231" y="3306"/>
                      <a:pt x="5336" y="3181"/>
                    </a:cubicBezTo>
                    <a:cubicBezTo>
                      <a:pt x="5692" y="2762"/>
                      <a:pt x="6047" y="2344"/>
                      <a:pt x="6424" y="1925"/>
                    </a:cubicBezTo>
                    <a:cubicBezTo>
                      <a:pt x="6675" y="1590"/>
                      <a:pt x="6968" y="1277"/>
                      <a:pt x="7177" y="900"/>
                    </a:cubicBezTo>
                    <a:cubicBezTo>
                      <a:pt x="7282" y="733"/>
                      <a:pt x="7386" y="565"/>
                      <a:pt x="7407" y="356"/>
                    </a:cubicBezTo>
                    <a:cubicBezTo>
                      <a:pt x="7428" y="230"/>
                      <a:pt x="7407" y="126"/>
                      <a:pt x="73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87"/>
              <p:cNvSpPr/>
              <p:nvPr/>
            </p:nvSpPr>
            <p:spPr>
              <a:xfrm>
                <a:off x="5185975" y="3248600"/>
                <a:ext cx="79525" cy="191375"/>
              </a:xfrm>
              <a:custGeom>
                <a:avLst/>
                <a:gdLst/>
                <a:ahLst/>
                <a:cxnLst/>
                <a:rect l="l" t="t" r="r" b="b"/>
                <a:pathLst>
                  <a:path w="3181" h="7655" extrusionOk="0">
                    <a:moveTo>
                      <a:pt x="2617" y="1"/>
                    </a:moveTo>
                    <a:cubicBezTo>
                      <a:pt x="2574" y="1"/>
                      <a:pt x="2544" y="32"/>
                      <a:pt x="2532" y="101"/>
                    </a:cubicBezTo>
                    <a:cubicBezTo>
                      <a:pt x="2470" y="206"/>
                      <a:pt x="2470" y="310"/>
                      <a:pt x="2470" y="415"/>
                    </a:cubicBezTo>
                    <a:cubicBezTo>
                      <a:pt x="2470" y="729"/>
                      <a:pt x="2511" y="1064"/>
                      <a:pt x="2511" y="1377"/>
                    </a:cubicBezTo>
                    <a:cubicBezTo>
                      <a:pt x="2511" y="2172"/>
                      <a:pt x="2365" y="2947"/>
                      <a:pt x="2198" y="3742"/>
                    </a:cubicBezTo>
                    <a:cubicBezTo>
                      <a:pt x="2030" y="4349"/>
                      <a:pt x="1842" y="4934"/>
                      <a:pt x="1612" y="5520"/>
                    </a:cubicBezTo>
                    <a:cubicBezTo>
                      <a:pt x="1570" y="5646"/>
                      <a:pt x="1570" y="5646"/>
                      <a:pt x="1423" y="5646"/>
                    </a:cubicBezTo>
                    <a:lnTo>
                      <a:pt x="1319" y="5646"/>
                    </a:lnTo>
                    <a:cubicBezTo>
                      <a:pt x="1089" y="5604"/>
                      <a:pt x="1005" y="5520"/>
                      <a:pt x="963" y="5311"/>
                    </a:cubicBezTo>
                    <a:cubicBezTo>
                      <a:pt x="984" y="5144"/>
                      <a:pt x="1005" y="4997"/>
                      <a:pt x="1068" y="4830"/>
                    </a:cubicBezTo>
                    <a:cubicBezTo>
                      <a:pt x="1172" y="4495"/>
                      <a:pt x="1319" y="4160"/>
                      <a:pt x="1465" y="3825"/>
                    </a:cubicBezTo>
                    <a:cubicBezTo>
                      <a:pt x="1528" y="3637"/>
                      <a:pt x="1591" y="3470"/>
                      <a:pt x="1633" y="3323"/>
                    </a:cubicBezTo>
                    <a:cubicBezTo>
                      <a:pt x="1674" y="3219"/>
                      <a:pt x="1695" y="3114"/>
                      <a:pt x="1695" y="3009"/>
                    </a:cubicBezTo>
                    <a:cubicBezTo>
                      <a:pt x="1695" y="2800"/>
                      <a:pt x="1591" y="2716"/>
                      <a:pt x="1402" y="2696"/>
                    </a:cubicBezTo>
                    <a:lnTo>
                      <a:pt x="1214" y="2696"/>
                    </a:lnTo>
                    <a:cubicBezTo>
                      <a:pt x="1151" y="2988"/>
                      <a:pt x="1089" y="3260"/>
                      <a:pt x="1005" y="3533"/>
                    </a:cubicBezTo>
                    <a:cubicBezTo>
                      <a:pt x="838" y="4244"/>
                      <a:pt x="649" y="4934"/>
                      <a:pt x="482" y="5646"/>
                    </a:cubicBezTo>
                    <a:cubicBezTo>
                      <a:pt x="377" y="6022"/>
                      <a:pt x="335" y="6399"/>
                      <a:pt x="273" y="6776"/>
                    </a:cubicBezTo>
                    <a:cubicBezTo>
                      <a:pt x="273" y="6859"/>
                      <a:pt x="252" y="6880"/>
                      <a:pt x="210" y="6922"/>
                    </a:cubicBezTo>
                    <a:cubicBezTo>
                      <a:pt x="21" y="7090"/>
                      <a:pt x="1" y="7278"/>
                      <a:pt x="168" y="7424"/>
                    </a:cubicBezTo>
                    <a:cubicBezTo>
                      <a:pt x="335" y="7550"/>
                      <a:pt x="482" y="7634"/>
                      <a:pt x="670" y="7654"/>
                    </a:cubicBezTo>
                    <a:cubicBezTo>
                      <a:pt x="733" y="7613"/>
                      <a:pt x="775" y="7529"/>
                      <a:pt x="838" y="7487"/>
                    </a:cubicBezTo>
                    <a:cubicBezTo>
                      <a:pt x="1570" y="6483"/>
                      <a:pt x="2114" y="5416"/>
                      <a:pt x="2511" y="4265"/>
                    </a:cubicBezTo>
                    <a:cubicBezTo>
                      <a:pt x="2721" y="3679"/>
                      <a:pt x="2867" y="3093"/>
                      <a:pt x="2972" y="2486"/>
                    </a:cubicBezTo>
                    <a:cubicBezTo>
                      <a:pt x="2972" y="2403"/>
                      <a:pt x="3035" y="2319"/>
                      <a:pt x="3055" y="2256"/>
                    </a:cubicBezTo>
                    <a:cubicBezTo>
                      <a:pt x="3160" y="2047"/>
                      <a:pt x="3181" y="1796"/>
                      <a:pt x="3181" y="1566"/>
                    </a:cubicBezTo>
                    <a:cubicBezTo>
                      <a:pt x="3181" y="1105"/>
                      <a:pt x="3076" y="687"/>
                      <a:pt x="2867" y="268"/>
                    </a:cubicBezTo>
                    <a:cubicBezTo>
                      <a:pt x="2846" y="185"/>
                      <a:pt x="2783" y="101"/>
                      <a:pt x="2742" y="59"/>
                    </a:cubicBezTo>
                    <a:cubicBezTo>
                      <a:pt x="2695" y="22"/>
                      <a:pt x="2652" y="1"/>
                      <a:pt x="2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87"/>
              <p:cNvSpPr/>
              <p:nvPr/>
            </p:nvSpPr>
            <p:spPr>
              <a:xfrm>
                <a:off x="4927575" y="3391025"/>
                <a:ext cx="155900" cy="104300"/>
              </a:xfrm>
              <a:custGeom>
                <a:avLst/>
                <a:gdLst/>
                <a:ahLst/>
                <a:cxnLst/>
                <a:rect l="l" t="t" r="r" b="b"/>
                <a:pathLst>
                  <a:path w="6236" h="4172" extrusionOk="0">
                    <a:moveTo>
                      <a:pt x="5627" y="0"/>
                    </a:moveTo>
                    <a:cubicBezTo>
                      <a:pt x="5552" y="0"/>
                      <a:pt x="5475" y="26"/>
                      <a:pt x="5399" y="74"/>
                    </a:cubicBezTo>
                    <a:cubicBezTo>
                      <a:pt x="5294" y="158"/>
                      <a:pt x="5210" y="284"/>
                      <a:pt x="5148" y="430"/>
                    </a:cubicBezTo>
                    <a:cubicBezTo>
                      <a:pt x="5022" y="807"/>
                      <a:pt x="4750" y="1079"/>
                      <a:pt x="4457" y="1330"/>
                    </a:cubicBezTo>
                    <a:cubicBezTo>
                      <a:pt x="4039" y="1727"/>
                      <a:pt x="3557" y="2020"/>
                      <a:pt x="3055" y="2250"/>
                    </a:cubicBezTo>
                    <a:lnTo>
                      <a:pt x="1402" y="3045"/>
                    </a:lnTo>
                    <a:cubicBezTo>
                      <a:pt x="963" y="3276"/>
                      <a:pt x="523" y="3527"/>
                      <a:pt x="147" y="3924"/>
                    </a:cubicBezTo>
                    <a:lnTo>
                      <a:pt x="0" y="4092"/>
                    </a:lnTo>
                    <a:cubicBezTo>
                      <a:pt x="105" y="4113"/>
                      <a:pt x="168" y="4154"/>
                      <a:pt x="251" y="4154"/>
                    </a:cubicBezTo>
                    <a:cubicBezTo>
                      <a:pt x="313" y="4167"/>
                      <a:pt x="372" y="4172"/>
                      <a:pt x="431" y="4172"/>
                    </a:cubicBezTo>
                    <a:cubicBezTo>
                      <a:pt x="573" y="4172"/>
                      <a:pt x="710" y="4142"/>
                      <a:pt x="858" y="4113"/>
                    </a:cubicBezTo>
                    <a:cubicBezTo>
                      <a:pt x="2051" y="3736"/>
                      <a:pt x="3202" y="3192"/>
                      <a:pt x="4290" y="2543"/>
                    </a:cubicBezTo>
                    <a:cubicBezTo>
                      <a:pt x="4771" y="2250"/>
                      <a:pt x="5252" y="1916"/>
                      <a:pt x="5712" y="1602"/>
                    </a:cubicBezTo>
                    <a:cubicBezTo>
                      <a:pt x="6089" y="1330"/>
                      <a:pt x="6236" y="890"/>
                      <a:pt x="6110" y="472"/>
                    </a:cubicBezTo>
                    <a:cubicBezTo>
                      <a:pt x="6068" y="325"/>
                      <a:pt x="5984" y="221"/>
                      <a:pt x="5880" y="116"/>
                    </a:cubicBezTo>
                    <a:cubicBezTo>
                      <a:pt x="5800" y="37"/>
                      <a:pt x="5715" y="0"/>
                      <a:pt x="56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87"/>
              <p:cNvSpPr/>
              <p:nvPr/>
            </p:nvSpPr>
            <p:spPr>
              <a:xfrm>
                <a:off x="5260250" y="2458350"/>
                <a:ext cx="264725" cy="125850"/>
              </a:xfrm>
              <a:custGeom>
                <a:avLst/>
                <a:gdLst/>
                <a:ahLst/>
                <a:cxnLst/>
                <a:rect l="l" t="t" r="r" b="b"/>
                <a:pathLst>
                  <a:path w="10589" h="5034" extrusionOk="0">
                    <a:moveTo>
                      <a:pt x="1013" y="0"/>
                    </a:moveTo>
                    <a:cubicBezTo>
                      <a:pt x="767" y="0"/>
                      <a:pt x="531" y="17"/>
                      <a:pt x="315" y="54"/>
                    </a:cubicBezTo>
                    <a:cubicBezTo>
                      <a:pt x="84" y="116"/>
                      <a:pt x="1" y="409"/>
                      <a:pt x="440" y="430"/>
                    </a:cubicBezTo>
                    <a:cubicBezTo>
                      <a:pt x="1779" y="535"/>
                      <a:pt x="3035" y="1058"/>
                      <a:pt x="4269" y="1497"/>
                    </a:cubicBezTo>
                    <a:cubicBezTo>
                      <a:pt x="4416" y="1581"/>
                      <a:pt x="4604" y="1665"/>
                      <a:pt x="4792" y="1727"/>
                    </a:cubicBezTo>
                    <a:cubicBezTo>
                      <a:pt x="5525" y="2041"/>
                      <a:pt x="6257" y="2334"/>
                      <a:pt x="6968" y="2732"/>
                    </a:cubicBezTo>
                    <a:cubicBezTo>
                      <a:pt x="7408" y="2962"/>
                      <a:pt x="7805" y="3255"/>
                      <a:pt x="8182" y="3548"/>
                    </a:cubicBezTo>
                    <a:cubicBezTo>
                      <a:pt x="8810" y="4008"/>
                      <a:pt x="9479" y="4489"/>
                      <a:pt x="10149" y="4887"/>
                    </a:cubicBezTo>
                    <a:cubicBezTo>
                      <a:pt x="10274" y="4950"/>
                      <a:pt x="10442" y="5033"/>
                      <a:pt x="10567" y="5033"/>
                    </a:cubicBezTo>
                    <a:lnTo>
                      <a:pt x="10588" y="5012"/>
                    </a:lnTo>
                    <a:cubicBezTo>
                      <a:pt x="10546" y="4929"/>
                      <a:pt x="10525" y="4824"/>
                      <a:pt x="10463" y="4740"/>
                    </a:cubicBezTo>
                    <a:cubicBezTo>
                      <a:pt x="10232" y="4385"/>
                      <a:pt x="9939" y="4071"/>
                      <a:pt x="9605" y="3778"/>
                    </a:cubicBezTo>
                    <a:cubicBezTo>
                      <a:pt x="9186" y="3443"/>
                      <a:pt x="8747" y="3171"/>
                      <a:pt x="8266" y="2878"/>
                    </a:cubicBezTo>
                    <a:cubicBezTo>
                      <a:pt x="7889" y="2648"/>
                      <a:pt x="7512" y="2418"/>
                      <a:pt x="7157" y="2125"/>
                    </a:cubicBezTo>
                    <a:cubicBezTo>
                      <a:pt x="7136" y="2104"/>
                      <a:pt x="7094" y="2083"/>
                      <a:pt x="7073" y="2083"/>
                    </a:cubicBezTo>
                    <a:cubicBezTo>
                      <a:pt x="6320" y="1811"/>
                      <a:pt x="5650" y="1414"/>
                      <a:pt x="4939" y="1079"/>
                    </a:cubicBezTo>
                    <a:cubicBezTo>
                      <a:pt x="4478" y="849"/>
                      <a:pt x="3997" y="639"/>
                      <a:pt x="3495" y="451"/>
                    </a:cubicBezTo>
                    <a:cubicBezTo>
                      <a:pt x="3307" y="367"/>
                      <a:pt x="3077" y="326"/>
                      <a:pt x="2888" y="284"/>
                    </a:cubicBezTo>
                    <a:cubicBezTo>
                      <a:pt x="2292" y="105"/>
                      <a:pt x="1622" y="0"/>
                      <a:pt x="10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87"/>
              <p:cNvSpPr/>
              <p:nvPr/>
            </p:nvSpPr>
            <p:spPr>
              <a:xfrm>
                <a:off x="5103850" y="2547500"/>
                <a:ext cx="228625" cy="41400"/>
              </a:xfrm>
              <a:custGeom>
                <a:avLst/>
                <a:gdLst/>
                <a:ahLst/>
                <a:cxnLst/>
                <a:rect l="l" t="t" r="r" b="b"/>
                <a:pathLst>
                  <a:path w="9145" h="1656" extrusionOk="0">
                    <a:moveTo>
                      <a:pt x="2350" y="1"/>
                    </a:moveTo>
                    <a:cubicBezTo>
                      <a:pt x="1665" y="1"/>
                      <a:pt x="980" y="142"/>
                      <a:pt x="314" y="338"/>
                    </a:cubicBezTo>
                    <a:cubicBezTo>
                      <a:pt x="210" y="379"/>
                      <a:pt x="84" y="421"/>
                      <a:pt x="1" y="547"/>
                    </a:cubicBezTo>
                    <a:cubicBezTo>
                      <a:pt x="168" y="651"/>
                      <a:pt x="293" y="693"/>
                      <a:pt x="461" y="693"/>
                    </a:cubicBezTo>
                    <a:lnTo>
                      <a:pt x="921" y="693"/>
                    </a:lnTo>
                    <a:cubicBezTo>
                      <a:pt x="1633" y="693"/>
                      <a:pt x="2365" y="714"/>
                      <a:pt x="3076" y="735"/>
                    </a:cubicBezTo>
                    <a:cubicBezTo>
                      <a:pt x="4269" y="798"/>
                      <a:pt x="5503" y="965"/>
                      <a:pt x="6675" y="1237"/>
                    </a:cubicBezTo>
                    <a:cubicBezTo>
                      <a:pt x="7073" y="1321"/>
                      <a:pt x="7470" y="1446"/>
                      <a:pt x="7847" y="1551"/>
                    </a:cubicBezTo>
                    <a:cubicBezTo>
                      <a:pt x="8076" y="1623"/>
                      <a:pt x="8314" y="1655"/>
                      <a:pt x="8549" y="1655"/>
                    </a:cubicBezTo>
                    <a:cubicBezTo>
                      <a:pt x="8658" y="1655"/>
                      <a:pt x="8766" y="1648"/>
                      <a:pt x="8872" y="1635"/>
                    </a:cubicBezTo>
                    <a:cubicBezTo>
                      <a:pt x="8893" y="1635"/>
                      <a:pt x="8935" y="1635"/>
                      <a:pt x="8914" y="1572"/>
                    </a:cubicBezTo>
                    <a:cubicBezTo>
                      <a:pt x="8998" y="1551"/>
                      <a:pt x="9102" y="1551"/>
                      <a:pt x="9102" y="1446"/>
                    </a:cubicBezTo>
                    <a:cubicBezTo>
                      <a:pt x="9144" y="1363"/>
                      <a:pt x="9040" y="1321"/>
                      <a:pt x="8977" y="1279"/>
                    </a:cubicBezTo>
                    <a:cubicBezTo>
                      <a:pt x="8893" y="1258"/>
                      <a:pt x="8809" y="1216"/>
                      <a:pt x="8747" y="1174"/>
                    </a:cubicBezTo>
                    <a:cubicBezTo>
                      <a:pt x="8558" y="1133"/>
                      <a:pt x="8412" y="1070"/>
                      <a:pt x="8224" y="1028"/>
                    </a:cubicBezTo>
                    <a:cubicBezTo>
                      <a:pt x="7198" y="756"/>
                      <a:pt x="6152" y="484"/>
                      <a:pt x="5085" y="296"/>
                    </a:cubicBezTo>
                    <a:cubicBezTo>
                      <a:pt x="4227" y="128"/>
                      <a:pt x="3348" y="24"/>
                      <a:pt x="2490" y="3"/>
                    </a:cubicBezTo>
                    <a:cubicBezTo>
                      <a:pt x="2444" y="1"/>
                      <a:pt x="2397" y="1"/>
                      <a:pt x="23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87"/>
              <p:cNvSpPr/>
              <p:nvPr/>
            </p:nvSpPr>
            <p:spPr>
              <a:xfrm>
                <a:off x="4985100" y="2451550"/>
                <a:ext cx="250075" cy="39225"/>
              </a:xfrm>
              <a:custGeom>
                <a:avLst/>
                <a:gdLst/>
                <a:ahLst/>
                <a:cxnLst/>
                <a:rect l="l" t="t" r="r" b="b"/>
                <a:pathLst>
                  <a:path w="10003" h="1569" extrusionOk="0">
                    <a:moveTo>
                      <a:pt x="7852" y="0"/>
                    </a:moveTo>
                    <a:cubicBezTo>
                      <a:pt x="7309" y="0"/>
                      <a:pt x="6762" y="50"/>
                      <a:pt x="6215" y="137"/>
                    </a:cubicBezTo>
                    <a:cubicBezTo>
                      <a:pt x="5399" y="242"/>
                      <a:pt x="4604" y="367"/>
                      <a:pt x="3788" y="472"/>
                    </a:cubicBezTo>
                    <a:cubicBezTo>
                      <a:pt x="3411" y="514"/>
                      <a:pt x="3035" y="514"/>
                      <a:pt x="2658" y="556"/>
                    </a:cubicBezTo>
                    <a:cubicBezTo>
                      <a:pt x="2470" y="556"/>
                      <a:pt x="2303" y="577"/>
                      <a:pt x="2114" y="619"/>
                    </a:cubicBezTo>
                    <a:cubicBezTo>
                      <a:pt x="1528" y="765"/>
                      <a:pt x="963" y="932"/>
                      <a:pt x="419" y="1183"/>
                    </a:cubicBezTo>
                    <a:cubicBezTo>
                      <a:pt x="315" y="1225"/>
                      <a:pt x="168" y="1288"/>
                      <a:pt x="64" y="1351"/>
                    </a:cubicBezTo>
                    <a:cubicBezTo>
                      <a:pt x="22" y="1351"/>
                      <a:pt x="1" y="1414"/>
                      <a:pt x="1" y="1455"/>
                    </a:cubicBezTo>
                    <a:cubicBezTo>
                      <a:pt x="1" y="1518"/>
                      <a:pt x="64" y="1539"/>
                      <a:pt x="126" y="1539"/>
                    </a:cubicBezTo>
                    <a:cubicBezTo>
                      <a:pt x="264" y="1551"/>
                      <a:pt x="407" y="1568"/>
                      <a:pt x="550" y="1568"/>
                    </a:cubicBezTo>
                    <a:cubicBezTo>
                      <a:pt x="669" y="1568"/>
                      <a:pt x="787" y="1556"/>
                      <a:pt x="901" y="1518"/>
                    </a:cubicBezTo>
                    <a:cubicBezTo>
                      <a:pt x="1926" y="1204"/>
                      <a:pt x="2993" y="1016"/>
                      <a:pt x="4039" y="891"/>
                    </a:cubicBezTo>
                    <a:cubicBezTo>
                      <a:pt x="5085" y="723"/>
                      <a:pt x="6132" y="598"/>
                      <a:pt x="7178" y="472"/>
                    </a:cubicBezTo>
                    <a:cubicBezTo>
                      <a:pt x="7227" y="465"/>
                      <a:pt x="7275" y="463"/>
                      <a:pt x="7325" y="463"/>
                    </a:cubicBezTo>
                    <a:cubicBezTo>
                      <a:pt x="7424" y="463"/>
                      <a:pt x="7526" y="472"/>
                      <a:pt x="7638" y="472"/>
                    </a:cubicBezTo>
                    <a:cubicBezTo>
                      <a:pt x="8077" y="493"/>
                      <a:pt x="8496" y="556"/>
                      <a:pt x="8935" y="577"/>
                    </a:cubicBezTo>
                    <a:lnTo>
                      <a:pt x="9751" y="577"/>
                    </a:lnTo>
                    <a:cubicBezTo>
                      <a:pt x="9835" y="577"/>
                      <a:pt x="9940" y="577"/>
                      <a:pt x="10002" y="556"/>
                    </a:cubicBezTo>
                    <a:cubicBezTo>
                      <a:pt x="9961" y="493"/>
                      <a:pt x="9940" y="451"/>
                      <a:pt x="9877" y="409"/>
                    </a:cubicBezTo>
                    <a:cubicBezTo>
                      <a:pt x="9584" y="263"/>
                      <a:pt x="9312" y="137"/>
                      <a:pt x="8956" y="75"/>
                    </a:cubicBezTo>
                    <a:cubicBezTo>
                      <a:pt x="8591" y="24"/>
                      <a:pt x="8222" y="0"/>
                      <a:pt x="78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87"/>
              <p:cNvSpPr/>
              <p:nvPr/>
            </p:nvSpPr>
            <p:spPr>
              <a:xfrm>
                <a:off x="5434975" y="3224425"/>
                <a:ext cx="49200" cy="203000"/>
              </a:xfrm>
              <a:custGeom>
                <a:avLst/>
                <a:gdLst/>
                <a:ahLst/>
                <a:cxnLst/>
                <a:rect l="l" t="t" r="r" b="b"/>
                <a:pathLst>
                  <a:path w="1968" h="8120" extrusionOk="0">
                    <a:moveTo>
                      <a:pt x="21" y="1"/>
                    </a:moveTo>
                    <a:cubicBezTo>
                      <a:pt x="21" y="22"/>
                      <a:pt x="0" y="22"/>
                      <a:pt x="0" y="22"/>
                    </a:cubicBezTo>
                    <a:cubicBezTo>
                      <a:pt x="42" y="440"/>
                      <a:pt x="84" y="880"/>
                      <a:pt x="126" y="1298"/>
                    </a:cubicBezTo>
                    <a:lnTo>
                      <a:pt x="523" y="5232"/>
                    </a:lnTo>
                    <a:cubicBezTo>
                      <a:pt x="565" y="5776"/>
                      <a:pt x="565" y="6341"/>
                      <a:pt x="628" y="6906"/>
                    </a:cubicBezTo>
                    <a:cubicBezTo>
                      <a:pt x="628" y="7136"/>
                      <a:pt x="691" y="7387"/>
                      <a:pt x="753" y="7659"/>
                    </a:cubicBezTo>
                    <a:cubicBezTo>
                      <a:pt x="795" y="7847"/>
                      <a:pt x="900" y="7994"/>
                      <a:pt x="1067" y="8119"/>
                    </a:cubicBezTo>
                    <a:cubicBezTo>
                      <a:pt x="1193" y="7952"/>
                      <a:pt x="1214" y="7743"/>
                      <a:pt x="1256" y="7533"/>
                    </a:cubicBezTo>
                    <a:cubicBezTo>
                      <a:pt x="1297" y="7136"/>
                      <a:pt x="1256" y="6717"/>
                      <a:pt x="1172" y="6320"/>
                    </a:cubicBezTo>
                    <a:cubicBezTo>
                      <a:pt x="1088" y="5860"/>
                      <a:pt x="984" y="5378"/>
                      <a:pt x="900" y="4918"/>
                    </a:cubicBezTo>
                    <a:cubicBezTo>
                      <a:pt x="858" y="4688"/>
                      <a:pt x="837" y="4416"/>
                      <a:pt x="900" y="4165"/>
                    </a:cubicBezTo>
                    <a:cubicBezTo>
                      <a:pt x="942" y="4018"/>
                      <a:pt x="1005" y="3914"/>
                      <a:pt x="1172" y="3872"/>
                    </a:cubicBezTo>
                    <a:cubicBezTo>
                      <a:pt x="1172" y="3935"/>
                      <a:pt x="1193" y="3976"/>
                      <a:pt x="1193" y="4018"/>
                    </a:cubicBezTo>
                    <a:cubicBezTo>
                      <a:pt x="1277" y="4416"/>
                      <a:pt x="1402" y="4772"/>
                      <a:pt x="1611" y="5127"/>
                    </a:cubicBezTo>
                    <a:cubicBezTo>
                      <a:pt x="1653" y="5169"/>
                      <a:pt x="1716" y="5253"/>
                      <a:pt x="1779" y="5295"/>
                    </a:cubicBezTo>
                    <a:cubicBezTo>
                      <a:pt x="1812" y="5319"/>
                      <a:pt x="1838" y="5331"/>
                      <a:pt x="1860" y="5331"/>
                    </a:cubicBezTo>
                    <a:cubicBezTo>
                      <a:pt x="1892" y="5331"/>
                      <a:pt x="1913" y="5303"/>
                      <a:pt x="1925" y="5253"/>
                    </a:cubicBezTo>
                    <a:cubicBezTo>
                      <a:pt x="1967" y="5169"/>
                      <a:pt x="1967" y="5127"/>
                      <a:pt x="1967" y="5044"/>
                    </a:cubicBezTo>
                    <a:lnTo>
                      <a:pt x="1967" y="4813"/>
                    </a:lnTo>
                    <a:cubicBezTo>
                      <a:pt x="1967" y="4541"/>
                      <a:pt x="1883" y="4311"/>
                      <a:pt x="1716" y="4102"/>
                    </a:cubicBezTo>
                    <a:cubicBezTo>
                      <a:pt x="1444" y="3725"/>
                      <a:pt x="1256" y="3286"/>
                      <a:pt x="1088" y="2847"/>
                    </a:cubicBezTo>
                    <a:cubicBezTo>
                      <a:pt x="921" y="2344"/>
                      <a:pt x="753" y="1842"/>
                      <a:pt x="607" y="1361"/>
                    </a:cubicBezTo>
                    <a:cubicBezTo>
                      <a:pt x="461" y="984"/>
                      <a:pt x="335" y="587"/>
                      <a:pt x="147" y="231"/>
                    </a:cubicBezTo>
                    <a:cubicBezTo>
                      <a:pt x="105" y="147"/>
                      <a:pt x="84" y="85"/>
                      <a:pt x="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87"/>
              <p:cNvSpPr/>
              <p:nvPr/>
            </p:nvSpPr>
            <p:spPr>
              <a:xfrm>
                <a:off x="5058875" y="3443725"/>
                <a:ext cx="133400" cy="124700"/>
              </a:xfrm>
              <a:custGeom>
                <a:avLst/>
                <a:gdLst/>
                <a:ahLst/>
                <a:cxnLst/>
                <a:rect l="l" t="t" r="r" b="b"/>
                <a:pathLst>
                  <a:path w="5336" h="4988" extrusionOk="0">
                    <a:moveTo>
                      <a:pt x="4975" y="0"/>
                    </a:moveTo>
                    <a:cubicBezTo>
                      <a:pt x="4932" y="0"/>
                      <a:pt x="4885" y="12"/>
                      <a:pt x="4833" y="38"/>
                    </a:cubicBezTo>
                    <a:cubicBezTo>
                      <a:pt x="4729" y="101"/>
                      <a:pt x="4603" y="163"/>
                      <a:pt x="4520" y="247"/>
                    </a:cubicBezTo>
                    <a:cubicBezTo>
                      <a:pt x="4352" y="435"/>
                      <a:pt x="4185" y="582"/>
                      <a:pt x="4059" y="770"/>
                    </a:cubicBezTo>
                    <a:cubicBezTo>
                      <a:pt x="3578" y="1377"/>
                      <a:pt x="3181" y="2046"/>
                      <a:pt x="2825" y="2716"/>
                    </a:cubicBezTo>
                    <a:cubicBezTo>
                      <a:pt x="2741" y="2842"/>
                      <a:pt x="2678" y="2988"/>
                      <a:pt x="2616" y="3134"/>
                    </a:cubicBezTo>
                    <a:cubicBezTo>
                      <a:pt x="2427" y="3490"/>
                      <a:pt x="2197" y="3762"/>
                      <a:pt x="1862" y="3971"/>
                    </a:cubicBezTo>
                    <a:cubicBezTo>
                      <a:pt x="1569" y="4139"/>
                      <a:pt x="1256" y="4306"/>
                      <a:pt x="942" y="4453"/>
                    </a:cubicBezTo>
                    <a:cubicBezTo>
                      <a:pt x="712" y="4599"/>
                      <a:pt x="440" y="4662"/>
                      <a:pt x="188" y="4725"/>
                    </a:cubicBezTo>
                    <a:cubicBezTo>
                      <a:pt x="126" y="4746"/>
                      <a:pt x="63" y="4808"/>
                      <a:pt x="0" y="4829"/>
                    </a:cubicBezTo>
                    <a:lnTo>
                      <a:pt x="0" y="4871"/>
                    </a:lnTo>
                    <a:cubicBezTo>
                      <a:pt x="187" y="4938"/>
                      <a:pt x="357" y="4988"/>
                      <a:pt x="537" y="4988"/>
                    </a:cubicBezTo>
                    <a:cubicBezTo>
                      <a:pt x="639" y="4988"/>
                      <a:pt x="745" y="4972"/>
                      <a:pt x="858" y="4934"/>
                    </a:cubicBezTo>
                    <a:cubicBezTo>
                      <a:pt x="1841" y="4641"/>
                      <a:pt x="2574" y="4097"/>
                      <a:pt x="3222" y="3365"/>
                    </a:cubicBezTo>
                    <a:cubicBezTo>
                      <a:pt x="3683" y="2842"/>
                      <a:pt x="4080" y="2256"/>
                      <a:pt x="4478" y="1712"/>
                    </a:cubicBezTo>
                    <a:cubicBezTo>
                      <a:pt x="4729" y="1356"/>
                      <a:pt x="5001" y="979"/>
                      <a:pt x="5252" y="645"/>
                    </a:cubicBezTo>
                    <a:cubicBezTo>
                      <a:pt x="5315" y="582"/>
                      <a:pt x="5336" y="540"/>
                      <a:pt x="5315" y="456"/>
                    </a:cubicBezTo>
                    <a:cubicBezTo>
                      <a:pt x="5273" y="373"/>
                      <a:pt x="5252" y="268"/>
                      <a:pt x="5210" y="163"/>
                    </a:cubicBezTo>
                    <a:cubicBezTo>
                      <a:pt x="5152" y="62"/>
                      <a:pt x="5074" y="0"/>
                      <a:pt x="497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87"/>
              <p:cNvSpPr/>
              <p:nvPr/>
            </p:nvSpPr>
            <p:spPr>
              <a:xfrm>
                <a:off x="4785825" y="2859250"/>
                <a:ext cx="168450" cy="96875"/>
              </a:xfrm>
              <a:custGeom>
                <a:avLst/>
                <a:gdLst/>
                <a:ahLst/>
                <a:cxnLst/>
                <a:rect l="l" t="t" r="r" b="b"/>
                <a:pathLst>
                  <a:path w="6738" h="3875" extrusionOk="0">
                    <a:moveTo>
                      <a:pt x="6221" y="0"/>
                    </a:moveTo>
                    <a:cubicBezTo>
                      <a:pt x="6071" y="0"/>
                      <a:pt x="5921" y="16"/>
                      <a:pt x="5775" y="45"/>
                    </a:cubicBezTo>
                    <a:cubicBezTo>
                      <a:pt x="5356" y="108"/>
                      <a:pt x="4959" y="296"/>
                      <a:pt x="4603" y="505"/>
                    </a:cubicBezTo>
                    <a:cubicBezTo>
                      <a:pt x="4122" y="798"/>
                      <a:pt x="3683" y="1133"/>
                      <a:pt x="3243" y="1468"/>
                    </a:cubicBezTo>
                    <a:cubicBezTo>
                      <a:pt x="2783" y="1782"/>
                      <a:pt x="2406" y="2137"/>
                      <a:pt x="1925" y="2389"/>
                    </a:cubicBezTo>
                    <a:cubicBezTo>
                      <a:pt x="1841" y="2451"/>
                      <a:pt x="1737" y="2472"/>
                      <a:pt x="1632" y="2514"/>
                    </a:cubicBezTo>
                    <a:cubicBezTo>
                      <a:pt x="1527" y="2556"/>
                      <a:pt x="1423" y="2577"/>
                      <a:pt x="1360" y="2619"/>
                    </a:cubicBezTo>
                    <a:cubicBezTo>
                      <a:pt x="942" y="2870"/>
                      <a:pt x="544" y="3142"/>
                      <a:pt x="209" y="3497"/>
                    </a:cubicBezTo>
                    <a:cubicBezTo>
                      <a:pt x="146" y="3560"/>
                      <a:pt x="63" y="3644"/>
                      <a:pt x="42" y="3749"/>
                    </a:cubicBezTo>
                    <a:cubicBezTo>
                      <a:pt x="0" y="3832"/>
                      <a:pt x="21" y="3874"/>
                      <a:pt x="126" y="3874"/>
                    </a:cubicBezTo>
                    <a:cubicBezTo>
                      <a:pt x="146" y="3874"/>
                      <a:pt x="209" y="3874"/>
                      <a:pt x="251" y="3853"/>
                    </a:cubicBezTo>
                    <a:cubicBezTo>
                      <a:pt x="439" y="3811"/>
                      <a:pt x="628" y="3749"/>
                      <a:pt x="795" y="3644"/>
                    </a:cubicBezTo>
                    <a:cubicBezTo>
                      <a:pt x="2051" y="2933"/>
                      <a:pt x="3306" y="2242"/>
                      <a:pt x="4540" y="1531"/>
                    </a:cubicBezTo>
                    <a:cubicBezTo>
                      <a:pt x="5252" y="1112"/>
                      <a:pt x="5921" y="673"/>
                      <a:pt x="6612" y="192"/>
                    </a:cubicBezTo>
                    <a:cubicBezTo>
                      <a:pt x="6633" y="171"/>
                      <a:pt x="6696" y="108"/>
                      <a:pt x="6737" y="87"/>
                    </a:cubicBezTo>
                    <a:lnTo>
                      <a:pt x="6737" y="66"/>
                    </a:lnTo>
                    <a:cubicBezTo>
                      <a:pt x="6569" y="21"/>
                      <a:pt x="6395" y="0"/>
                      <a:pt x="62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87"/>
              <p:cNvSpPr/>
              <p:nvPr/>
            </p:nvSpPr>
            <p:spPr>
              <a:xfrm>
                <a:off x="5402525" y="3113025"/>
                <a:ext cx="96275" cy="203500"/>
              </a:xfrm>
              <a:custGeom>
                <a:avLst/>
                <a:gdLst/>
                <a:ahLst/>
                <a:cxnLst/>
                <a:rect l="l" t="t" r="r" b="b"/>
                <a:pathLst>
                  <a:path w="3851" h="8140" extrusionOk="0">
                    <a:moveTo>
                      <a:pt x="85" y="0"/>
                    </a:moveTo>
                    <a:cubicBezTo>
                      <a:pt x="43" y="105"/>
                      <a:pt x="1" y="251"/>
                      <a:pt x="43" y="356"/>
                    </a:cubicBezTo>
                    <a:cubicBezTo>
                      <a:pt x="64" y="502"/>
                      <a:pt x="106" y="628"/>
                      <a:pt x="168" y="774"/>
                    </a:cubicBezTo>
                    <a:lnTo>
                      <a:pt x="566" y="1465"/>
                    </a:lnTo>
                    <a:cubicBezTo>
                      <a:pt x="817" y="1883"/>
                      <a:pt x="1110" y="2302"/>
                      <a:pt x="1403" y="2762"/>
                    </a:cubicBezTo>
                    <a:cubicBezTo>
                      <a:pt x="1633" y="3097"/>
                      <a:pt x="1842" y="3453"/>
                      <a:pt x="1968" y="3850"/>
                    </a:cubicBezTo>
                    <a:cubicBezTo>
                      <a:pt x="2051" y="4059"/>
                      <a:pt x="2072" y="4269"/>
                      <a:pt x="2135" y="4478"/>
                    </a:cubicBezTo>
                    <a:lnTo>
                      <a:pt x="2135" y="4562"/>
                    </a:lnTo>
                    <a:cubicBezTo>
                      <a:pt x="2282" y="5126"/>
                      <a:pt x="2428" y="5712"/>
                      <a:pt x="2554" y="6277"/>
                    </a:cubicBezTo>
                    <a:cubicBezTo>
                      <a:pt x="2637" y="6591"/>
                      <a:pt x="2700" y="6884"/>
                      <a:pt x="2867" y="7177"/>
                    </a:cubicBezTo>
                    <a:cubicBezTo>
                      <a:pt x="3056" y="7575"/>
                      <a:pt x="3328" y="7888"/>
                      <a:pt x="3704" y="8056"/>
                    </a:cubicBezTo>
                    <a:lnTo>
                      <a:pt x="3851" y="8139"/>
                    </a:lnTo>
                    <a:cubicBezTo>
                      <a:pt x="3704" y="7742"/>
                      <a:pt x="3495" y="7386"/>
                      <a:pt x="3349" y="6989"/>
                    </a:cubicBezTo>
                    <a:cubicBezTo>
                      <a:pt x="3077" y="6215"/>
                      <a:pt x="2805" y="5419"/>
                      <a:pt x="2554" y="4645"/>
                    </a:cubicBezTo>
                    <a:cubicBezTo>
                      <a:pt x="2282" y="3871"/>
                      <a:pt x="2031" y="3097"/>
                      <a:pt x="1675" y="2365"/>
                    </a:cubicBezTo>
                    <a:cubicBezTo>
                      <a:pt x="1319" y="1549"/>
                      <a:pt x="838" y="795"/>
                      <a:pt x="210" y="147"/>
                    </a:cubicBezTo>
                    <a:lnTo>
                      <a:pt x="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87"/>
              <p:cNvSpPr/>
              <p:nvPr/>
            </p:nvSpPr>
            <p:spPr>
              <a:xfrm>
                <a:off x="5145700" y="3431725"/>
                <a:ext cx="91050" cy="137450"/>
              </a:xfrm>
              <a:custGeom>
                <a:avLst/>
                <a:gdLst/>
                <a:ahLst/>
                <a:cxnLst/>
                <a:rect l="l" t="t" r="r" b="b"/>
                <a:pathLst>
                  <a:path w="3642" h="5498" extrusionOk="0">
                    <a:moveTo>
                      <a:pt x="3454" y="1"/>
                    </a:moveTo>
                    <a:cubicBezTo>
                      <a:pt x="3422" y="1"/>
                      <a:pt x="3387" y="6"/>
                      <a:pt x="3348" y="16"/>
                    </a:cubicBezTo>
                    <a:lnTo>
                      <a:pt x="3202" y="99"/>
                    </a:lnTo>
                    <a:cubicBezTo>
                      <a:pt x="2888" y="371"/>
                      <a:pt x="2679" y="706"/>
                      <a:pt x="2616" y="1125"/>
                    </a:cubicBezTo>
                    <a:cubicBezTo>
                      <a:pt x="2595" y="1250"/>
                      <a:pt x="2553" y="1376"/>
                      <a:pt x="2490" y="1522"/>
                    </a:cubicBezTo>
                    <a:cubicBezTo>
                      <a:pt x="2323" y="1857"/>
                      <a:pt x="2156" y="2150"/>
                      <a:pt x="1905" y="2401"/>
                    </a:cubicBezTo>
                    <a:lnTo>
                      <a:pt x="900" y="3573"/>
                    </a:lnTo>
                    <a:cubicBezTo>
                      <a:pt x="670" y="3866"/>
                      <a:pt x="419" y="4138"/>
                      <a:pt x="272" y="4493"/>
                    </a:cubicBezTo>
                    <a:cubicBezTo>
                      <a:pt x="105" y="4786"/>
                      <a:pt x="0" y="5079"/>
                      <a:pt x="0" y="5393"/>
                    </a:cubicBezTo>
                    <a:lnTo>
                      <a:pt x="0" y="5435"/>
                    </a:lnTo>
                    <a:cubicBezTo>
                      <a:pt x="0" y="5435"/>
                      <a:pt x="0" y="5456"/>
                      <a:pt x="42" y="5498"/>
                    </a:cubicBezTo>
                    <a:cubicBezTo>
                      <a:pt x="147" y="5414"/>
                      <a:pt x="252" y="5351"/>
                      <a:pt x="356" y="5288"/>
                    </a:cubicBezTo>
                    <a:cubicBezTo>
                      <a:pt x="942" y="4786"/>
                      <a:pt x="1465" y="4179"/>
                      <a:pt x="1925" y="3531"/>
                    </a:cubicBezTo>
                    <a:cubicBezTo>
                      <a:pt x="2469" y="2736"/>
                      <a:pt x="2909" y="1899"/>
                      <a:pt x="3411" y="1104"/>
                    </a:cubicBezTo>
                    <a:cubicBezTo>
                      <a:pt x="3537" y="894"/>
                      <a:pt x="3620" y="643"/>
                      <a:pt x="3641" y="392"/>
                    </a:cubicBezTo>
                    <a:lnTo>
                      <a:pt x="3641" y="204"/>
                    </a:lnTo>
                    <a:cubicBezTo>
                      <a:pt x="3625" y="59"/>
                      <a:pt x="3559" y="1"/>
                      <a:pt x="34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87"/>
              <p:cNvSpPr/>
              <p:nvPr/>
            </p:nvSpPr>
            <p:spPr>
              <a:xfrm>
                <a:off x="4784250" y="2983825"/>
                <a:ext cx="102550" cy="84750"/>
              </a:xfrm>
              <a:custGeom>
                <a:avLst/>
                <a:gdLst/>
                <a:ahLst/>
                <a:cxnLst/>
                <a:rect l="l" t="t" r="r" b="b"/>
                <a:pathLst>
                  <a:path w="4102" h="3390" extrusionOk="0">
                    <a:moveTo>
                      <a:pt x="4101" y="0"/>
                    </a:moveTo>
                    <a:lnTo>
                      <a:pt x="4101" y="0"/>
                    </a:lnTo>
                    <a:cubicBezTo>
                      <a:pt x="3997" y="21"/>
                      <a:pt x="3955" y="21"/>
                      <a:pt x="3871" y="21"/>
                    </a:cubicBezTo>
                    <a:cubicBezTo>
                      <a:pt x="3453" y="84"/>
                      <a:pt x="3034" y="209"/>
                      <a:pt x="2637" y="356"/>
                    </a:cubicBezTo>
                    <a:cubicBezTo>
                      <a:pt x="1737" y="732"/>
                      <a:pt x="858" y="1235"/>
                      <a:pt x="105" y="1841"/>
                    </a:cubicBezTo>
                    <a:cubicBezTo>
                      <a:pt x="84" y="1841"/>
                      <a:pt x="63" y="1883"/>
                      <a:pt x="63" y="1904"/>
                    </a:cubicBezTo>
                    <a:cubicBezTo>
                      <a:pt x="84" y="1904"/>
                      <a:pt x="126" y="1883"/>
                      <a:pt x="168" y="1883"/>
                    </a:cubicBezTo>
                    <a:cubicBezTo>
                      <a:pt x="481" y="1779"/>
                      <a:pt x="795" y="1695"/>
                      <a:pt x="1130" y="1695"/>
                    </a:cubicBezTo>
                    <a:cubicBezTo>
                      <a:pt x="1214" y="1695"/>
                      <a:pt x="1277" y="1695"/>
                      <a:pt x="1360" y="1716"/>
                    </a:cubicBezTo>
                    <a:cubicBezTo>
                      <a:pt x="1486" y="1737"/>
                      <a:pt x="1486" y="1799"/>
                      <a:pt x="1444" y="1904"/>
                    </a:cubicBezTo>
                    <a:cubicBezTo>
                      <a:pt x="1423" y="1925"/>
                      <a:pt x="1381" y="1988"/>
                      <a:pt x="1339" y="2009"/>
                    </a:cubicBezTo>
                    <a:cubicBezTo>
                      <a:pt x="1235" y="2092"/>
                      <a:pt x="1109" y="2155"/>
                      <a:pt x="1005" y="2239"/>
                    </a:cubicBezTo>
                    <a:cubicBezTo>
                      <a:pt x="649" y="2469"/>
                      <a:pt x="377" y="2741"/>
                      <a:pt x="126" y="3055"/>
                    </a:cubicBezTo>
                    <a:cubicBezTo>
                      <a:pt x="105" y="3076"/>
                      <a:pt x="84" y="3097"/>
                      <a:pt x="84" y="3139"/>
                    </a:cubicBezTo>
                    <a:cubicBezTo>
                      <a:pt x="63" y="3201"/>
                      <a:pt x="0" y="3264"/>
                      <a:pt x="63" y="3348"/>
                    </a:cubicBezTo>
                    <a:cubicBezTo>
                      <a:pt x="84" y="3379"/>
                      <a:pt x="115" y="3390"/>
                      <a:pt x="147" y="3390"/>
                    </a:cubicBezTo>
                    <a:cubicBezTo>
                      <a:pt x="178" y="3390"/>
                      <a:pt x="209" y="3379"/>
                      <a:pt x="230" y="3369"/>
                    </a:cubicBezTo>
                    <a:cubicBezTo>
                      <a:pt x="314" y="3369"/>
                      <a:pt x="419" y="3327"/>
                      <a:pt x="502" y="3285"/>
                    </a:cubicBezTo>
                    <a:cubicBezTo>
                      <a:pt x="628" y="3243"/>
                      <a:pt x="733" y="3160"/>
                      <a:pt x="816" y="3055"/>
                    </a:cubicBezTo>
                    <a:cubicBezTo>
                      <a:pt x="1172" y="2574"/>
                      <a:pt x="1653" y="2218"/>
                      <a:pt x="2093" y="1820"/>
                    </a:cubicBezTo>
                    <a:cubicBezTo>
                      <a:pt x="2595" y="1402"/>
                      <a:pt x="3118" y="963"/>
                      <a:pt x="3620" y="544"/>
                    </a:cubicBezTo>
                    <a:cubicBezTo>
                      <a:pt x="3766" y="419"/>
                      <a:pt x="3871" y="293"/>
                      <a:pt x="3997" y="147"/>
                    </a:cubicBezTo>
                    <a:cubicBezTo>
                      <a:pt x="4038" y="105"/>
                      <a:pt x="4059" y="84"/>
                      <a:pt x="41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87"/>
              <p:cNvSpPr/>
              <p:nvPr/>
            </p:nvSpPr>
            <p:spPr>
              <a:xfrm>
                <a:off x="5064100" y="3376125"/>
                <a:ext cx="75350" cy="96350"/>
              </a:xfrm>
              <a:custGeom>
                <a:avLst/>
                <a:gdLst/>
                <a:ahLst/>
                <a:cxnLst/>
                <a:rect l="l" t="t" r="r" b="b"/>
                <a:pathLst>
                  <a:path w="3014" h="3854" extrusionOk="0">
                    <a:moveTo>
                      <a:pt x="2741" y="1"/>
                    </a:moveTo>
                    <a:cubicBezTo>
                      <a:pt x="2679" y="64"/>
                      <a:pt x="2616" y="147"/>
                      <a:pt x="2532" y="231"/>
                    </a:cubicBezTo>
                    <a:cubicBezTo>
                      <a:pt x="2281" y="524"/>
                      <a:pt x="2093" y="859"/>
                      <a:pt x="1904" y="1193"/>
                    </a:cubicBezTo>
                    <a:cubicBezTo>
                      <a:pt x="1758" y="1507"/>
                      <a:pt x="1570" y="1842"/>
                      <a:pt x="1381" y="2156"/>
                    </a:cubicBezTo>
                    <a:cubicBezTo>
                      <a:pt x="1067" y="2679"/>
                      <a:pt x="628" y="3097"/>
                      <a:pt x="21" y="3286"/>
                    </a:cubicBezTo>
                    <a:lnTo>
                      <a:pt x="0" y="3328"/>
                    </a:lnTo>
                    <a:cubicBezTo>
                      <a:pt x="0" y="3474"/>
                      <a:pt x="63" y="3621"/>
                      <a:pt x="126" y="3788"/>
                    </a:cubicBezTo>
                    <a:cubicBezTo>
                      <a:pt x="160" y="3833"/>
                      <a:pt x="181" y="3854"/>
                      <a:pt x="210" y="3854"/>
                    </a:cubicBezTo>
                    <a:cubicBezTo>
                      <a:pt x="235" y="3854"/>
                      <a:pt x="266" y="3838"/>
                      <a:pt x="314" y="3809"/>
                    </a:cubicBezTo>
                    <a:cubicBezTo>
                      <a:pt x="335" y="3788"/>
                      <a:pt x="356" y="3767"/>
                      <a:pt x="398" y="3767"/>
                    </a:cubicBezTo>
                    <a:cubicBezTo>
                      <a:pt x="963" y="3579"/>
                      <a:pt x="1402" y="3244"/>
                      <a:pt x="1842" y="2846"/>
                    </a:cubicBezTo>
                    <a:cubicBezTo>
                      <a:pt x="2239" y="2449"/>
                      <a:pt x="2595" y="1989"/>
                      <a:pt x="2825" y="1465"/>
                    </a:cubicBezTo>
                    <a:cubicBezTo>
                      <a:pt x="2930" y="1193"/>
                      <a:pt x="3013" y="921"/>
                      <a:pt x="3013" y="628"/>
                    </a:cubicBezTo>
                    <a:cubicBezTo>
                      <a:pt x="3013" y="398"/>
                      <a:pt x="2930" y="189"/>
                      <a:pt x="274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87"/>
              <p:cNvSpPr/>
              <p:nvPr/>
            </p:nvSpPr>
            <p:spPr>
              <a:xfrm>
                <a:off x="5466875" y="2965500"/>
                <a:ext cx="88950" cy="105700"/>
              </a:xfrm>
              <a:custGeom>
                <a:avLst/>
                <a:gdLst/>
                <a:ahLst/>
                <a:cxnLst/>
                <a:rect l="l" t="t" r="r" b="b"/>
                <a:pathLst>
                  <a:path w="3558" h="4228" extrusionOk="0">
                    <a:moveTo>
                      <a:pt x="210" y="1"/>
                    </a:moveTo>
                    <a:cubicBezTo>
                      <a:pt x="42" y="22"/>
                      <a:pt x="1" y="126"/>
                      <a:pt x="21" y="294"/>
                    </a:cubicBezTo>
                    <a:cubicBezTo>
                      <a:pt x="42" y="356"/>
                      <a:pt x="84" y="440"/>
                      <a:pt x="126" y="524"/>
                    </a:cubicBezTo>
                    <a:cubicBezTo>
                      <a:pt x="293" y="754"/>
                      <a:pt x="440" y="942"/>
                      <a:pt x="649" y="1089"/>
                    </a:cubicBezTo>
                    <a:cubicBezTo>
                      <a:pt x="1047" y="1382"/>
                      <a:pt x="1361" y="1716"/>
                      <a:pt x="1633" y="2114"/>
                    </a:cubicBezTo>
                    <a:cubicBezTo>
                      <a:pt x="1926" y="2553"/>
                      <a:pt x="2218" y="2972"/>
                      <a:pt x="2511" y="3432"/>
                    </a:cubicBezTo>
                    <a:cubicBezTo>
                      <a:pt x="2679" y="3621"/>
                      <a:pt x="2804" y="3830"/>
                      <a:pt x="2951" y="4060"/>
                    </a:cubicBezTo>
                    <a:lnTo>
                      <a:pt x="3139" y="4227"/>
                    </a:lnTo>
                    <a:cubicBezTo>
                      <a:pt x="3558" y="4060"/>
                      <a:pt x="3558" y="3746"/>
                      <a:pt x="3453" y="3474"/>
                    </a:cubicBezTo>
                    <a:cubicBezTo>
                      <a:pt x="3348" y="3286"/>
                      <a:pt x="3244" y="3118"/>
                      <a:pt x="3097" y="2951"/>
                    </a:cubicBezTo>
                    <a:cubicBezTo>
                      <a:pt x="2804" y="2658"/>
                      <a:pt x="2511" y="2386"/>
                      <a:pt x="2218" y="2072"/>
                    </a:cubicBezTo>
                    <a:lnTo>
                      <a:pt x="1674" y="1444"/>
                    </a:lnTo>
                    <a:cubicBezTo>
                      <a:pt x="1528" y="1256"/>
                      <a:pt x="1444" y="1047"/>
                      <a:pt x="1382" y="838"/>
                    </a:cubicBezTo>
                    <a:cubicBezTo>
                      <a:pt x="1361" y="817"/>
                      <a:pt x="1361" y="754"/>
                      <a:pt x="1340" y="733"/>
                    </a:cubicBezTo>
                    <a:cubicBezTo>
                      <a:pt x="1130" y="419"/>
                      <a:pt x="858" y="189"/>
                      <a:pt x="524" y="43"/>
                    </a:cubicBezTo>
                    <a:cubicBezTo>
                      <a:pt x="419" y="22"/>
                      <a:pt x="314" y="22"/>
                      <a:pt x="2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87"/>
              <p:cNvSpPr/>
              <p:nvPr/>
            </p:nvSpPr>
            <p:spPr>
              <a:xfrm>
                <a:off x="5289550" y="3395225"/>
                <a:ext cx="54425" cy="138525"/>
              </a:xfrm>
              <a:custGeom>
                <a:avLst/>
                <a:gdLst/>
                <a:ahLst/>
                <a:cxnLst/>
                <a:rect l="l" t="t" r="r" b="b"/>
                <a:pathLst>
                  <a:path w="2177" h="5541" extrusionOk="0">
                    <a:moveTo>
                      <a:pt x="2005" y="1"/>
                    </a:moveTo>
                    <a:cubicBezTo>
                      <a:pt x="1910" y="1"/>
                      <a:pt x="1841" y="61"/>
                      <a:pt x="1800" y="157"/>
                    </a:cubicBezTo>
                    <a:cubicBezTo>
                      <a:pt x="1737" y="304"/>
                      <a:pt x="1674" y="471"/>
                      <a:pt x="1632" y="618"/>
                    </a:cubicBezTo>
                    <a:cubicBezTo>
                      <a:pt x="1528" y="953"/>
                      <a:pt x="1465" y="1329"/>
                      <a:pt x="1381" y="1664"/>
                    </a:cubicBezTo>
                    <a:cubicBezTo>
                      <a:pt x="1319" y="2061"/>
                      <a:pt x="1235" y="2480"/>
                      <a:pt x="1047" y="2815"/>
                    </a:cubicBezTo>
                    <a:cubicBezTo>
                      <a:pt x="921" y="3087"/>
                      <a:pt x="837" y="3359"/>
                      <a:pt x="712" y="3631"/>
                    </a:cubicBezTo>
                    <a:cubicBezTo>
                      <a:pt x="565" y="3966"/>
                      <a:pt x="377" y="4300"/>
                      <a:pt x="210" y="4656"/>
                    </a:cubicBezTo>
                    <a:cubicBezTo>
                      <a:pt x="147" y="4802"/>
                      <a:pt x="84" y="4970"/>
                      <a:pt x="42" y="5137"/>
                    </a:cubicBezTo>
                    <a:cubicBezTo>
                      <a:pt x="0" y="5200"/>
                      <a:pt x="0" y="5284"/>
                      <a:pt x="0" y="5346"/>
                    </a:cubicBezTo>
                    <a:cubicBezTo>
                      <a:pt x="0" y="5451"/>
                      <a:pt x="63" y="5535"/>
                      <a:pt x="168" y="5535"/>
                    </a:cubicBezTo>
                    <a:cubicBezTo>
                      <a:pt x="193" y="5538"/>
                      <a:pt x="219" y="5540"/>
                      <a:pt x="245" y="5540"/>
                    </a:cubicBezTo>
                    <a:cubicBezTo>
                      <a:pt x="371" y="5540"/>
                      <a:pt x="507" y="5499"/>
                      <a:pt x="628" y="5430"/>
                    </a:cubicBezTo>
                    <a:cubicBezTo>
                      <a:pt x="670" y="5409"/>
                      <a:pt x="691" y="5346"/>
                      <a:pt x="712" y="5326"/>
                    </a:cubicBezTo>
                    <a:cubicBezTo>
                      <a:pt x="984" y="4886"/>
                      <a:pt x="1193" y="4447"/>
                      <a:pt x="1340" y="3945"/>
                    </a:cubicBezTo>
                    <a:cubicBezTo>
                      <a:pt x="1549" y="3296"/>
                      <a:pt x="1674" y="2605"/>
                      <a:pt x="1800" y="1936"/>
                    </a:cubicBezTo>
                    <a:cubicBezTo>
                      <a:pt x="1905" y="1329"/>
                      <a:pt x="2051" y="722"/>
                      <a:pt x="2177" y="116"/>
                    </a:cubicBezTo>
                    <a:lnTo>
                      <a:pt x="2177" y="53"/>
                    </a:lnTo>
                    <a:cubicBezTo>
                      <a:pt x="2112" y="17"/>
                      <a:pt x="2055" y="1"/>
                      <a:pt x="20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87"/>
              <p:cNvSpPr/>
              <p:nvPr/>
            </p:nvSpPr>
            <p:spPr>
              <a:xfrm>
                <a:off x="5474200" y="2662125"/>
                <a:ext cx="104650" cy="96250"/>
              </a:xfrm>
              <a:custGeom>
                <a:avLst/>
                <a:gdLst/>
                <a:ahLst/>
                <a:cxnLst/>
                <a:rect l="l" t="t" r="r" b="b"/>
                <a:pathLst>
                  <a:path w="4186" h="3850" extrusionOk="0">
                    <a:moveTo>
                      <a:pt x="63" y="0"/>
                    </a:moveTo>
                    <a:cubicBezTo>
                      <a:pt x="0" y="105"/>
                      <a:pt x="0" y="209"/>
                      <a:pt x="0" y="314"/>
                    </a:cubicBezTo>
                    <a:cubicBezTo>
                      <a:pt x="0" y="711"/>
                      <a:pt x="440" y="1590"/>
                      <a:pt x="545" y="1590"/>
                    </a:cubicBezTo>
                    <a:cubicBezTo>
                      <a:pt x="984" y="1653"/>
                      <a:pt x="1361" y="1820"/>
                      <a:pt x="1716" y="2092"/>
                    </a:cubicBezTo>
                    <a:cubicBezTo>
                      <a:pt x="2135" y="2385"/>
                      <a:pt x="2532" y="2720"/>
                      <a:pt x="2930" y="3013"/>
                    </a:cubicBezTo>
                    <a:cubicBezTo>
                      <a:pt x="3265" y="3264"/>
                      <a:pt x="3641" y="3494"/>
                      <a:pt x="4018" y="3745"/>
                    </a:cubicBezTo>
                    <a:cubicBezTo>
                      <a:pt x="4081" y="3787"/>
                      <a:pt x="4122" y="3808"/>
                      <a:pt x="4185" y="3850"/>
                    </a:cubicBezTo>
                    <a:cubicBezTo>
                      <a:pt x="4081" y="3432"/>
                      <a:pt x="3830" y="3118"/>
                      <a:pt x="3578" y="2804"/>
                    </a:cubicBezTo>
                    <a:cubicBezTo>
                      <a:pt x="3202" y="2406"/>
                      <a:pt x="2762" y="2071"/>
                      <a:pt x="2323" y="1758"/>
                    </a:cubicBezTo>
                    <a:lnTo>
                      <a:pt x="984" y="816"/>
                    </a:lnTo>
                    <a:cubicBezTo>
                      <a:pt x="670" y="607"/>
                      <a:pt x="377" y="335"/>
                      <a:pt x="147" y="42"/>
                    </a:cubicBezTo>
                    <a:cubicBezTo>
                      <a:pt x="126" y="21"/>
                      <a:pt x="105" y="21"/>
                      <a:pt x="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87"/>
              <p:cNvSpPr/>
              <p:nvPr/>
            </p:nvSpPr>
            <p:spPr>
              <a:xfrm>
                <a:off x="5182325" y="3010500"/>
                <a:ext cx="149100" cy="95750"/>
              </a:xfrm>
              <a:custGeom>
                <a:avLst/>
                <a:gdLst/>
                <a:ahLst/>
                <a:cxnLst/>
                <a:rect l="l" t="t" r="r" b="b"/>
                <a:pathLst>
                  <a:path w="5964" h="3830" extrusionOk="0">
                    <a:moveTo>
                      <a:pt x="167" y="0"/>
                    </a:moveTo>
                    <a:cubicBezTo>
                      <a:pt x="105" y="0"/>
                      <a:pt x="63" y="21"/>
                      <a:pt x="0" y="21"/>
                    </a:cubicBezTo>
                    <a:cubicBezTo>
                      <a:pt x="0" y="126"/>
                      <a:pt x="84" y="188"/>
                      <a:pt x="147" y="209"/>
                    </a:cubicBezTo>
                    <a:cubicBezTo>
                      <a:pt x="377" y="335"/>
                      <a:pt x="607" y="481"/>
                      <a:pt x="858" y="586"/>
                    </a:cubicBezTo>
                    <a:cubicBezTo>
                      <a:pt x="1444" y="795"/>
                      <a:pt x="1988" y="1067"/>
                      <a:pt x="2490" y="1423"/>
                    </a:cubicBezTo>
                    <a:cubicBezTo>
                      <a:pt x="3034" y="1779"/>
                      <a:pt x="3557" y="2197"/>
                      <a:pt x="4080" y="2595"/>
                    </a:cubicBezTo>
                    <a:cubicBezTo>
                      <a:pt x="4582" y="2950"/>
                      <a:pt x="5043" y="3348"/>
                      <a:pt x="5629" y="3662"/>
                    </a:cubicBezTo>
                    <a:lnTo>
                      <a:pt x="5942" y="3829"/>
                    </a:lnTo>
                    <a:lnTo>
                      <a:pt x="5963" y="3787"/>
                    </a:lnTo>
                    <a:cubicBezTo>
                      <a:pt x="5859" y="3536"/>
                      <a:pt x="5691" y="3306"/>
                      <a:pt x="5503" y="3097"/>
                    </a:cubicBezTo>
                    <a:cubicBezTo>
                      <a:pt x="5189" y="2720"/>
                      <a:pt x="4813" y="2427"/>
                      <a:pt x="4436" y="2176"/>
                    </a:cubicBezTo>
                    <a:cubicBezTo>
                      <a:pt x="3997" y="1883"/>
                      <a:pt x="3557" y="1632"/>
                      <a:pt x="3139" y="1339"/>
                    </a:cubicBezTo>
                    <a:cubicBezTo>
                      <a:pt x="2888" y="1172"/>
                      <a:pt x="2678" y="1004"/>
                      <a:pt x="2469" y="795"/>
                    </a:cubicBezTo>
                    <a:cubicBezTo>
                      <a:pt x="2260" y="586"/>
                      <a:pt x="1988" y="440"/>
                      <a:pt x="1737" y="335"/>
                    </a:cubicBezTo>
                    <a:cubicBezTo>
                      <a:pt x="1360" y="209"/>
                      <a:pt x="1004" y="84"/>
                      <a:pt x="628" y="21"/>
                    </a:cubicBezTo>
                    <a:cubicBezTo>
                      <a:pt x="481" y="0"/>
                      <a:pt x="314" y="0"/>
                      <a:pt x="1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87"/>
              <p:cNvSpPr/>
              <p:nvPr/>
            </p:nvSpPr>
            <p:spPr>
              <a:xfrm>
                <a:off x="5474200" y="2809625"/>
                <a:ext cx="117725" cy="97850"/>
              </a:xfrm>
              <a:custGeom>
                <a:avLst/>
                <a:gdLst/>
                <a:ahLst/>
                <a:cxnLst/>
                <a:rect l="l" t="t" r="r" b="b"/>
                <a:pathLst>
                  <a:path w="4709" h="3914" extrusionOk="0">
                    <a:moveTo>
                      <a:pt x="231" y="0"/>
                    </a:moveTo>
                    <a:cubicBezTo>
                      <a:pt x="63" y="0"/>
                      <a:pt x="0" y="105"/>
                      <a:pt x="0" y="252"/>
                    </a:cubicBezTo>
                    <a:cubicBezTo>
                      <a:pt x="0" y="398"/>
                      <a:pt x="84" y="524"/>
                      <a:pt x="147" y="628"/>
                    </a:cubicBezTo>
                    <a:cubicBezTo>
                      <a:pt x="293" y="817"/>
                      <a:pt x="461" y="921"/>
                      <a:pt x="670" y="1026"/>
                    </a:cubicBezTo>
                    <a:cubicBezTo>
                      <a:pt x="733" y="1047"/>
                      <a:pt x="775" y="1089"/>
                      <a:pt x="837" y="1130"/>
                    </a:cubicBezTo>
                    <a:cubicBezTo>
                      <a:pt x="1402" y="1674"/>
                      <a:pt x="2072" y="2093"/>
                      <a:pt x="2721" y="2511"/>
                    </a:cubicBezTo>
                    <a:cubicBezTo>
                      <a:pt x="3265" y="2867"/>
                      <a:pt x="3809" y="3202"/>
                      <a:pt x="4311" y="3620"/>
                    </a:cubicBezTo>
                    <a:cubicBezTo>
                      <a:pt x="4436" y="3725"/>
                      <a:pt x="4583" y="3830"/>
                      <a:pt x="4666" y="3913"/>
                    </a:cubicBezTo>
                    <a:cubicBezTo>
                      <a:pt x="4666" y="3871"/>
                      <a:pt x="4708" y="3871"/>
                      <a:pt x="4708" y="3871"/>
                    </a:cubicBezTo>
                    <a:cubicBezTo>
                      <a:pt x="4646" y="3809"/>
                      <a:pt x="4625" y="3704"/>
                      <a:pt x="4562" y="3620"/>
                    </a:cubicBezTo>
                    <a:cubicBezTo>
                      <a:pt x="4394" y="3223"/>
                      <a:pt x="4102" y="2930"/>
                      <a:pt x="3788" y="2658"/>
                    </a:cubicBezTo>
                    <a:cubicBezTo>
                      <a:pt x="3390" y="2302"/>
                      <a:pt x="2951" y="2030"/>
                      <a:pt x="2511" y="1737"/>
                    </a:cubicBezTo>
                    <a:cubicBezTo>
                      <a:pt x="2239" y="1549"/>
                      <a:pt x="1946" y="1361"/>
                      <a:pt x="1695" y="1151"/>
                    </a:cubicBezTo>
                    <a:cubicBezTo>
                      <a:pt x="1465" y="984"/>
                      <a:pt x="1235" y="775"/>
                      <a:pt x="1047" y="524"/>
                    </a:cubicBezTo>
                    <a:cubicBezTo>
                      <a:pt x="858" y="314"/>
                      <a:pt x="670" y="147"/>
                      <a:pt x="419" y="42"/>
                    </a:cubicBezTo>
                    <a:cubicBezTo>
                      <a:pt x="356" y="0"/>
                      <a:pt x="293" y="0"/>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87"/>
              <p:cNvSpPr/>
              <p:nvPr/>
            </p:nvSpPr>
            <p:spPr>
              <a:xfrm>
                <a:off x="5293200" y="3005250"/>
                <a:ext cx="105175" cy="99950"/>
              </a:xfrm>
              <a:custGeom>
                <a:avLst/>
                <a:gdLst/>
                <a:ahLst/>
                <a:cxnLst/>
                <a:rect l="l" t="t" r="r" b="b"/>
                <a:pathLst>
                  <a:path w="4207" h="3998" extrusionOk="0">
                    <a:moveTo>
                      <a:pt x="775" y="1"/>
                    </a:moveTo>
                    <a:cubicBezTo>
                      <a:pt x="671" y="331"/>
                      <a:pt x="465" y="431"/>
                      <a:pt x="182" y="431"/>
                    </a:cubicBezTo>
                    <a:cubicBezTo>
                      <a:pt x="125" y="431"/>
                      <a:pt x="64" y="426"/>
                      <a:pt x="1" y="419"/>
                    </a:cubicBezTo>
                    <a:lnTo>
                      <a:pt x="1" y="419"/>
                    </a:lnTo>
                    <a:cubicBezTo>
                      <a:pt x="43" y="440"/>
                      <a:pt x="64" y="461"/>
                      <a:pt x="106" y="503"/>
                    </a:cubicBezTo>
                    <a:lnTo>
                      <a:pt x="733" y="901"/>
                    </a:lnTo>
                    <a:cubicBezTo>
                      <a:pt x="1110" y="1110"/>
                      <a:pt x="1486" y="1382"/>
                      <a:pt x="1800" y="1717"/>
                    </a:cubicBezTo>
                    <a:cubicBezTo>
                      <a:pt x="2135" y="2072"/>
                      <a:pt x="2449" y="2428"/>
                      <a:pt x="2784" y="2805"/>
                    </a:cubicBezTo>
                    <a:cubicBezTo>
                      <a:pt x="3139" y="3160"/>
                      <a:pt x="3474" y="3537"/>
                      <a:pt x="3914" y="3809"/>
                    </a:cubicBezTo>
                    <a:cubicBezTo>
                      <a:pt x="3997" y="3893"/>
                      <a:pt x="4081" y="3914"/>
                      <a:pt x="4207" y="3997"/>
                    </a:cubicBezTo>
                    <a:cubicBezTo>
                      <a:pt x="4186" y="3872"/>
                      <a:pt x="4144" y="3788"/>
                      <a:pt x="4123" y="3704"/>
                    </a:cubicBezTo>
                    <a:cubicBezTo>
                      <a:pt x="3935" y="3181"/>
                      <a:pt x="3663" y="2742"/>
                      <a:pt x="3265" y="2344"/>
                    </a:cubicBezTo>
                    <a:cubicBezTo>
                      <a:pt x="2930" y="2010"/>
                      <a:pt x="2554" y="1696"/>
                      <a:pt x="2219" y="1382"/>
                    </a:cubicBezTo>
                    <a:cubicBezTo>
                      <a:pt x="1884" y="1089"/>
                      <a:pt x="1528" y="817"/>
                      <a:pt x="1214" y="503"/>
                    </a:cubicBezTo>
                    <a:cubicBezTo>
                      <a:pt x="1068" y="336"/>
                      <a:pt x="942" y="189"/>
                      <a:pt x="77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87"/>
              <p:cNvSpPr/>
              <p:nvPr/>
            </p:nvSpPr>
            <p:spPr>
              <a:xfrm>
                <a:off x="4991375" y="3475000"/>
                <a:ext cx="129250" cy="62725"/>
              </a:xfrm>
              <a:custGeom>
                <a:avLst/>
                <a:gdLst/>
                <a:ahLst/>
                <a:cxnLst/>
                <a:rect l="l" t="t" r="r" b="b"/>
                <a:pathLst>
                  <a:path w="5170" h="2509" extrusionOk="0">
                    <a:moveTo>
                      <a:pt x="4709" y="0"/>
                    </a:moveTo>
                    <a:cubicBezTo>
                      <a:pt x="4437" y="21"/>
                      <a:pt x="4186" y="105"/>
                      <a:pt x="3935" y="210"/>
                    </a:cubicBezTo>
                    <a:cubicBezTo>
                      <a:pt x="3495" y="377"/>
                      <a:pt x="3035" y="649"/>
                      <a:pt x="2616" y="900"/>
                    </a:cubicBezTo>
                    <a:cubicBezTo>
                      <a:pt x="2177" y="1172"/>
                      <a:pt x="1738" y="1423"/>
                      <a:pt x="1256" y="1674"/>
                    </a:cubicBezTo>
                    <a:cubicBezTo>
                      <a:pt x="1047" y="1779"/>
                      <a:pt x="838" y="1821"/>
                      <a:pt x="629" y="1904"/>
                    </a:cubicBezTo>
                    <a:cubicBezTo>
                      <a:pt x="378" y="2009"/>
                      <a:pt x="189" y="2197"/>
                      <a:pt x="1" y="2427"/>
                    </a:cubicBezTo>
                    <a:lnTo>
                      <a:pt x="1" y="2469"/>
                    </a:lnTo>
                    <a:cubicBezTo>
                      <a:pt x="39" y="2498"/>
                      <a:pt x="72" y="2509"/>
                      <a:pt x="103" y="2509"/>
                    </a:cubicBezTo>
                    <a:cubicBezTo>
                      <a:pt x="141" y="2509"/>
                      <a:pt x="176" y="2492"/>
                      <a:pt x="210" y="2469"/>
                    </a:cubicBezTo>
                    <a:cubicBezTo>
                      <a:pt x="315" y="2448"/>
                      <a:pt x="461" y="2427"/>
                      <a:pt x="566" y="2407"/>
                    </a:cubicBezTo>
                    <a:cubicBezTo>
                      <a:pt x="1235" y="2302"/>
                      <a:pt x="1842" y="2051"/>
                      <a:pt x="2407" y="1716"/>
                    </a:cubicBezTo>
                    <a:cubicBezTo>
                      <a:pt x="2784" y="1507"/>
                      <a:pt x="3140" y="1277"/>
                      <a:pt x="3516" y="1047"/>
                    </a:cubicBezTo>
                    <a:cubicBezTo>
                      <a:pt x="4039" y="733"/>
                      <a:pt x="4562" y="356"/>
                      <a:pt x="5106" y="63"/>
                    </a:cubicBezTo>
                    <a:cubicBezTo>
                      <a:pt x="5127" y="63"/>
                      <a:pt x="5127" y="63"/>
                      <a:pt x="5169" y="42"/>
                    </a:cubicBezTo>
                    <a:cubicBezTo>
                      <a:pt x="5002" y="0"/>
                      <a:pt x="4876" y="0"/>
                      <a:pt x="470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87"/>
              <p:cNvSpPr/>
              <p:nvPr/>
            </p:nvSpPr>
            <p:spPr>
              <a:xfrm>
                <a:off x="5354925" y="2594625"/>
                <a:ext cx="104650" cy="81775"/>
              </a:xfrm>
              <a:custGeom>
                <a:avLst/>
                <a:gdLst/>
                <a:ahLst/>
                <a:cxnLst/>
                <a:rect l="l" t="t" r="r" b="b"/>
                <a:pathLst>
                  <a:path w="4186" h="3271" extrusionOk="0">
                    <a:moveTo>
                      <a:pt x="43" y="1"/>
                    </a:moveTo>
                    <a:lnTo>
                      <a:pt x="43" y="1"/>
                    </a:lnTo>
                    <a:cubicBezTo>
                      <a:pt x="1" y="210"/>
                      <a:pt x="85" y="357"/>
                      <a:pt x="189" y="503"/>
                    </a:cubicBezTo>
                    <a:cubicBezTo>
                      <a:pt x="357" y="691"/>
                      <a:pt x="524" y="817"/>
                      <a:pt x="733" y="922"/>
                    </a:cubicBezTo>
                    <a:cubicBezTo>
                      <a:pt x="1131" y="1131"/>
                      <a:pt x="1507" y="1319"/>
                      <a:pt x="1884" y="1528"/>
                    </a:cubicBezTo>
                    <a:cubicBezTo>
                      <a:pt x="2135" y="1654"/>
                      <a:pt x="2365" y="1800"/>
                      <a:pt x="2575" y="1989"/>
                    </a:cubicBezTo>
                    <a:cubicBezTo>
                      <a:pt x="2826" y="2323"/>
                      <a:pt x="3139" y="2679"/>
                      <a:pt x="3453" y="2951"/>
                    </a:cubicBezTo>
                    <a:cubicBezTo>
                      <a:pt x="3624" y="3102"/>
                      <a:pt x="3794" y="3271"/>
                      <a:pt x="4010" y="3271"/>
                    </a:cubicBezTo>
                    <a:cubicBezTo>
                      <a:pt x="4033" y="3271"/>
                      <a:pt x="4057" y="3269"/>
                      <a:pt x="4081" y="3265"/>
                    </a:cubicBezTo>
                    <a:cubicBezTo>
                      <a:pt x="4165" y="3265"/>
                      <a:pt x="4186" y="3202"/>
                      <a:pt x="4186" y="3139"/>
                    </a:cubicBezTo>
                    <a:cubicBezTo>
                      <a:pt x="4186" y="2784"/>
                      <a:pt x="3830" y="2428"/>
                      <a:pt x="3621" y="2177"/>
                    </a:cubicBezTo>
                    <a:cubicBezTo>
                      <a:pt x="3600" y="2177"/>
                      <a:pt x="3600" y="2156"/>
                      <a:pt x="3558" y="2156"/>
                    </a:cubicBezTo>
                    <a:cubicBezTo>
                      <a:pt x="3432" y="1989"/>
                      <a:pt x="3307" y="1863"/>
                      <a:pt x="3181" y="1717"/>
                    </a:cubicBezTo>
                    <a:cubicBezTo>
                      <a:pt x="2700" y="1256"/>
                      <a:pt x="2135" y="922"/>
                      <a:pt x="1528" y="629"/>
                    </a:cubicBezTo>
                    <a:cubicBezTo>
                      <a:pt x="1089" y="419"/>
                      <a:pt x="629" y="231"/>
                      <a:pt x="189" y="64"/>
                    </a:cubicBezTo>
                    <a:cubicBezTo>
                      <a:pt x="147" y="22"/>
                      <a:pt x="85" y="22"/>
                      <a:pt x="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87"/>
              <p:cNvSpPr/>
              <p:nvPr/>
            </p:nvSpPr>
            <p:spPr>
              <a:xfrm>
                <a:off x="4967850" y="3469350"/>
                <a:ext cx="87375" cy="42950"/>
              </a:xfrm>
              <a:custGeom>
                <a:avLst/>
                <a:gdLst/>
                <a:ahLst/>
                <a:cxnLst/>
                <a:rect l="l" t="t" r="r" b="b"/>
                <a:pathLst>
                  <a:path w="3495" h="1718" extrusionOk="0">
                    <a:moveTo>
                      <a:pt x="3231" y="0"/>
                    </a:moveTo>
                    <a:cubicBezTo>
                      <a:pt x="3198" y="0"/>
                      <a:pt x="3162" y="12"/>
                      <a:pt x="3118" y="38"/>
                    </a:cubicBezTo>
                    <a:cubicBezTo>
                      <a:pt x="2197" y="415"/>
                      <a:pt x="1319" y="854"/>
                      <a:pt x="461" y="1377"/>
                    </a:cubicBezTo>
                    <a:cubicBezTo>
                      <a:pt x="314" y="1440"/>
                      <a:pt x="189" y="1545"/>
                      <a:pt x="63" y="1586"/>
                    </a:cubicBezTo>
                    <a:cubicBezTo>
                      <a:pt x="42" y="1586"/>
                      <a:pt x="42" y="1607"/>
                      <a:pt x="0" y="1628"/>
                    </a:cubicBezTo>
                    <a:cubicBezTo>
                      <a:pt x="115" y="1686"/>
                      <a:pt x="218" y="1718"/>
                      <a:pt x="318" y="1718"/>
                    </a:cubicBezTo>
                    <a:cubicBezTo>
                      <a:pt x="400" y="1718"/>
                      <a:pt x="481" y="1696"/>
                      <a:pt x="565" y="1649"/>
                    </a:cubicBezTo>
                    <a:cubicBezTo>
                      <a:pt x="607" y="1649"/>
                      <a:pt x="628" y="1628"/>
                      <a:pt x="691" y="1628"/>
                    </a:cubicBezTo>
                    <a:cubicBezTo>
                      <a:pt x="1549" y="1503"/>
                      <a:pt x="2302" y="1189"/>
                      <a:pt x="3034" y="749"/>
                    </a:cubicBezTo>
                    <a:cubicBezTo>
                      <a:pt x="3181" y="666"/>
                      <a:pt x="3327" y="561"/>
                      <a:pt x="3411" y="394"/>
                    </a:cubicBezTo>
                    <a:cubicBezTo>
                      <a:pt x="3495" y="268"/>
                      <a:pt x="3453" y="164"/>
                      <a:pt x="3348" y="59"/>
                    </a:cubicBezTo>
                    <a:cubicBezTo>
                      <a:pt x="3312" y="22"/>
                      <a:pt x="3275" y="0"/>
                      <a:pt x="3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87"/>
              <p:cNvSpPr/>
              <p:nvPr/>
            </p:nvSpPr>
            <p:spPr>
              <a:xfrm>
                <a:off x="5050500" y="3496450"/>
                <a:ext cx="70125" cy="50225"/>
              </a:xfrm>
              <a:custGeom>
                <a:avLst/>
                <a:gdLst/>
                <a:ahLst/>
                <a:cxnLst/>
                <a:rect l="l" t="t" r="r" b="b"/>
                <a:pathLst>
                  <a:path w="2805" h="2009" extrusionOk="0">
                    <a:moveTo>
                      <a:pt x="2511" y="0"/>
                    </a:moveTo>
                    <a:cubicBezTo>
                      <a:pt x="2302" y="398"/>
                      <a:pt x="1925" y="607"/>
                      <a:pt x="1549" y="774"/>
                    </a:cubicBezTo>
                    <a:cubicBezTo>
                      <a:pt x="1277" y="921"/>
                      <a:pt x="984" y="1046"/>
                      <a:pt x="733" y="1172"/>
                    </a:cubicBezTo>
                    <a:cubicBezTo>
                      <a:pt x="565" y="1256"/>
                      <a:pt x="377" y="1360"/>
                      <a:pt x="231" y="1507"/>
                    </a:cubicBezTo>
                    <a:cubicBezTo>
                      <a:pt x="84" y="1611"/>
                      <a:pt x="0" y="1779"/>
                      <a:pt x="0" y="2009"/>
                    </a:cubicBezTo>
                    <a:cubicBezTo>
                      <a:pt x="84" y="2009"/>
                      <a:pt x="147" y="2009"/>
                      <a:pt x="231" y="1988"/>
                    </a:cubicBezTo>
                    <a:cubicBezTo>
                      <a:pt x="607" y="1904"/>
                      <a:pt x="942" y="1758"/>
                      <a:pt x="1277" y="1590"/>
                    </a:cubicBezTo>
                    <a:cubicBezTo>
                      <a:pt x="1611" y="1402"/>
                      <a:pt x="1988" y="1193"/>
                      <a:pt x="2281" y="942"/>
                    </a:cubicBezTo>
                    <a:cubicBezTo>
                      <a:pt x="2407" y="816"/>
                      <a:pt x="2532" y="670"/>
                      <a:pt x="2637" y="523"/>
                    </a:cubicBezTo>
                    <a:cubicBezTo>
                      <a:pt x="2804" y="314"/>
                      <a:pt x="2741" y="147"/>
                      <a:pt x="25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87"/>
              <p:cNvSpPr/>
              <p:nvPr/>
            </p:nvSpPr>
            <p:spPr>
              <a:xfrm>
                <a:off x="4929675" y="2481075"/>
                <a:ext cx="636625" cy="182100"/>
              </a:xfrm>
              <a:custGeom>
                <a:avLst/>
                <a:gdLst/>
                <a:ahLst/>
                <a:cxnLst/>
                <a:rect l="l" t="t" r="r" b="b"/>
                <a:pathLst>
                  <a:path w="25465" h="7284" extrusionOk="0">
                    <a:moveTo>
                      <a:pt x="10054" y="0"/>
                    </a:moveTo>
                    <a:cubicBezTo>
                      <a:pt x="9297" y="0"/>
                      <a:pt x="8547" y="79"/>
                      <a:pt x="7784" y="254"/>
                    </a:cubicBezTo>
                    <a:cubicBezTo>
                      <a:pt x="7449" y="337"/>
                      <a:pt x="7114" y="379"/>
                      <a:pt x="6758" y="442"/>
                    </a:cubicBezTo>
                    <a:cubicBezTo>
                      <a:pt x="5796" y="630"/>
                      <a:pt x="4812" y="798"/>
                      <a:pt x="3829" y="986"/>
                    </a:cubicBezTo>
                    <a:cubicBezTo>
                      <a:pt x="3159" y="1111"/>
                      <a:pt x="2469" y="1216"/>
                      <a:pt x="1779" y="1279"/>
                    </a:cubicBezTo>
                    <a:cubicBezTo>
                      <a:pt x="1716" y="1279"/>
                      <a:pt x="1695" y="1279"/>
                      <a:pt x="1632" y="1300"/>
                    </a:cubicBezTo>
                    <a:cubicBezTo>
                      <a:pt x="1297" y="1488"/>
                      <a:pt x="962" y="1697"/>
                      <a:pt x="628" y="1886"/>
                    </a:cubicBezTo>
                    <a:cubicBezTo>
                      <a:pt x="460" y="1990"/>
                      <a:pt x="314" y="2053"/>
                      <a:pt x="146" y="2158"/>
                    </a:cubicBezTo>
                    <a:lnTo>
                      <a:pt x="0" y="2325"/>
                    </a:lnTo>
                    <a:cubicBezTo>
                      <a:pt x="63" y="2430"/>
                      <a:pt x="167" y="2430"/>
                      <a:pt x="251" y="2430"/>
                    </a:cubicBezTo>
                    <a:cubicBezTo>
                      <a:pt x="460" y="2430"/>
                      <a:pt x="649" y="2409"/>
                      <a:pt x="858" y="2346"/>
                    </a:cubicBezTo>
                    <a:cubicBezTo>
                      <a:pt x="3034" y="1718"/>
                      <a:pt x="5189" y="1216"/>
                      <a:pt x="7428" y="944"/>
                    </a:cubicBezTo>
                    <a:cubicBezTo>
                      <a:pt x="8014" y="860"/>
                      <a:pt x="8621" y="777"/>
                      <a:pt x="9227" y="735"/>
                    </a:cubicBezTo>
                    <a:cubicBezTo>
                      <a:pt x="9438" y="708"/>
                      <a:pt x="9652" y="697"/>
                      <a:pt x="9868" y="697"/>
                    </a:cubicBezTo>
                    <a:cubicBezTo>
                      <a:pt x="10168" y="697"/>
                      <a:pt x="10472" y="719"/>
                      <a:pt x="10776" y="756"/>
                    </a:cubicBezTo>
                    <a:cubicBezTo>
                      <a:pt x="11613" y="798"/>
                      <a:pt x="12408" y="965"/>
                      <a:pt x="13245" y="1090"/>
                    </a:cubicBezTo>
                    <a:cubicBezTo>
                      <a:pt x="13391" y="1111"/>
                      <a:pt x="13517" y="1111"/>
                      <a:pt x="13642" y="1153"/>
                    </a:cubicBezTo>
                    <a:cubicBezTo>
                      <a:pt x="13935" y="1174"/>
                      <a:pt x="14165" y="1300"/>
                      <a:pt x="14437" y="1383"/>
                    </a:cubicBezTo>
                    <a:cubicBezTo>
                      <a:pt x="14856" y="1509"/>
                      <a:pt x="15295" y="1635"/>
                      <a:pt x="15735" y="1739"/>
                    </a:cubicBezTo>
                    <a:cubicBezTo>
                      <a:pt x="16279" y="1886"/>
                      <a:pt x="16864" y="2011"/>
                      <a:pt x="17408" y="2158"/>
                    </a:cubicBezTo>
                    <a:cubicBezTo>
                      <a:pt x="17994" y="2325"/>
                      <a:pt x="18455" y="2451"/>
                      <a:pt x="18978" y="2723"/>
                    </a:cubicBezTo>
                    <a:cubicBezTo>
                      <a:pt x="19564" y="3036"/>
                      <a:pt x="20254" y="3497"/>
                      <a:pt x="20819" y="3873"/>
                    </a:cubicBezTo>
                    <a:cubicBezTo>
                      <a:pt x="21802" y="4543"/>
                      <a:pt x="23686" y="5924"/>
                      <a:pt x="23958" y="6112"/>
                    </a:cubicBezTo>
                    <a:cubicBezTo>
                      <a:pt x="24418" y="6531"/>
                      <a:pt x="24899" y="6970"/>
                      <a:pt x="25443" y="7284"/>
                    </a:cubicBezTo>
                    <a:cubicBezTo>
                      <a:pt x="25464" y="7137"/>
                      <a:pt x="25443" y="6991"/>
                      <a:pt x="25380" y="6865"/>
                    </a:cubicBezTo>
                    <a:cubicBezTo>
                      <a:pt x="25318" y="6719"/>
                      <a:pt x="25234" y="6552"/>
                      <a:pt x="25129" y="6426"/>
                    </a:cubicBezTo>
                    <a:cubicBezTo>
                      <a:pt x="24899" y="6133"/>
                      <a:pt x="24627" y="5882"/>
                      <a:pt x="24334" y="5694"/>
                    </a:cubicBezTo>
                    <a:cubicBezTo>
                      <a:pt x="22870" y="4480"/>
                      <a:pt x="21237" y="3476"/>
                      <a:pt x="21070" y="3329"/>
                    </a:cubicBezTo>
                    <a:cubicBezTo>
                      <a:pt x="20610" y="2974"/>
                      <a:pt x="20129" y="2597"/>
                      <a:pt x="19626" y="2325"/>
                    </a:cubicBezTo>
                    <a:cubicBezTo>
                      <a:pt x="19187" y="2053"/>
                      <a:pt x="18727" y="1865"/>
                      <a:pt x="18224" y="1739"/>
                    </a:cubicBezTo>
                    <a:cubicBezTo>
                      <a:pt x="17932" y="1655"/>
                      <a:pt x="17639" y="1551"/>
                      <a:pt x="17367" y="1488"/>
                    </a:cubicBezTo>
                    <a:cubicBezTo>
                      <a:pt x="16990" y="1383"/>
                      <a:pt x="16592" y="1279"/>
                      <a:pt x="16216" y="1174"/>
                    </a:cubicBezTo>
                    <a:cubicBezTo>
                      <a:pt x="15714" y="1028"/>
                      <a:pt x="15232" y="902"/>
                      <a:pt x="14772" y="777"/>
                    </a:cubicBezTo>
                    <a:cubicBezTo>
                      <a:pt x="14333" y="672"/>
                      <a:pt x="13914" y="546"/>
                      <a:pt x="13454" y="442"/>
                    </a:cubicBezTo>
                    <a:cubicBezTo>
                      <a:pt x="13224" y="379"/>
                      <a:pt x="12994" y="295"/>
                      <a:pt x="12763" y="254"/>
                    </a:cubicBezTo>
                    <a:cubicBezTo>
                      <a:pt x="12491" y="191"/>
                      <a:pt x="12240" y="149"/>
                      <a:pt x="11947" y="128"/>
                    </a:cubicBezTo>
                    <a:cubicBezTo>
                      <a:pt x="11550" y="65"/>
                      <a:pt x="11152" y="44"/>
                      <a:pt x="10776" y="23"/>
                    </a:cubicBezTo>
                    <a:cubicBezTo>
                      <a:pt x="10534" y="8"/>
                      <a:pt x="10294" y="0"/>
                      <a:pt x="100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87"/>
              <p:cNvSpPr/>
              <p:nvPr/>
            </p:nvSpPr>
            <p:spPr>
              <a:xfrm>
                <a:off x="5522850" y="2751550"/>
                <a:ext cx="62275" cy="44500"/>
              </a:xfrm>
              <a:custGeom>
                <a:avLst/>
                <a:gdLst/>
                <a:ahLst/>
                <a:cxnLst/>
                <a:rect l="l" t="t" r="r" b="b"/>
                <a:pathLst>
                  <a:path w="2491" h="1780" extrusionOk="0">
                    <a:moveTo>
                      <a:pt x="251" y="1"/>
                    </a:moveTo>
                    <a:cubicBezTo>
                      <a:pt x="63" y="1"/>
                      <a:pt x="0" y="85"/>
                      <a:pt x="105" y="231"/>
                    </a:cubicBezTo>
                    <a:cubicBezTo>
                      <a:pt x="168" y="315"/>
                      <a:pt x="231" y="399"/>
                      <a:pt x="293" y="440"/>
                    </a:cubicBezTo>
                    <a:cubicBezTo>
                      <a:pt x="649" y="754"/>
                      <a:pt x="1005" y="1026"/>
                      <a:pt x="1402" y="1235"/>
                    </a:cubicBezTo>
                    <a:cubicBezTo>
                      <a:pt x="1716" y="1424"/>
                      <a:pt x="2051" y="1591"/>
                      <a:pt x="2428" y="1759"/>
                    </a:cubicBezTo>
                    <a:cubicBezTo>
                      <a:pt x="2448" y="1759"/>
                      <a:pt x="2469" y="1779"/>
                      <a:pt x="2490" y="1779"/>
                    </a:cubicBezTo>
                    <a:cubicBezTo>
                      <a:pt x="2469" y="1633"/>
                      <a:pt x="2407" y="1487"/>
                      <a:pt x="2344" y="1361"/>
                    </a:cubicBezTo>
                    <a:cubicBezTo>
                      <a:pt x="2093" y="943"/>
                      <a:pt x="1737" y="629"/>
                      <a:pt x="1319" y="378"/>
                    </a:cubicBezTo>
                    <a:cubicBezTo>
                      <a:pt x="1088" y="231"/>
                      <a:pt x="816" y="106"/>
                      <a:pt x="523" y="22"/>
                    </a:cubicBezTo>
                    <a:cubicBezTo>
                      <a:pt x="440" y="1"/>
                      <a:pt x="356" y="1"/>
                      <a:pt x="2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87"/>
              <p:cNvSpPr/>
              <p:nvPr/>
            </p:nvSpPr>
            <p:spPr>
              <a:xfrm>
                <a:off x="5124775" y="3176600"/>
                <a:ext cx="88425" cy="294125"/>
              </a:xfrm>
              <a:custGeom>
                <a:avLst/>
                <a:gdLst/>
                <a:ahLst/>
                <a:cxnLst/>
                <a:rect l="l" t="t" r="r" b="b"/>
                <a:pathLst>
                  <a:path w="3537" h="11765" extrusionOk="0">
                    <a:moveTo>
                      <a:pt x="2884" y="1"/>
                    </a:moveTo>
                    <a:cubicBezTo>
                      <a:pt x="2824" y="1"/>
                      <a:pt x="2766" y="54"/>
                      <a:pt x="2721" y="156"/>
                    </a:cubicBezTo>
                    <a:cubicBezTo>
                      <a:pt x="2679" y="261"/>
                      <a:pt x="2679" y="386"/>
                      <a:pt x="2700" y="533"/>
                    </a:cubicBezTo>
                    <a:cubicBezTo>
                      <a:pt x="2721" y="638"/>
                      <a:pt x="2762" y="763"/>
                      <a:pt x="2783" y="889"/>
                    </a:cubicBezTo>
                    <a:lnTo>
                      <a:pt x="2930" y="2625"/>
                    </a:lnTo>
                    <a:lnTo>
                      <a:pt x="2930" y="2939"/>
                    </a:lnTo>
                    <a:cubicBezTo>
                      <a:pt x="2909" y="3462"/>
                      <a:pt x="2825" y="3985"/>
                      <a:pt x="2762" y="4467"/>
                    </a:cubicBezTo>
                    <a:cubicBezTo>
                      <a:pt x="2616" y="5157"/>
                      <a:pt x="2407" y="5806"/>
                      <a:pt x="2302" y="6496"/>
                    </a:cubicBezTo>
                    <a:cubicBezTo>
                      <a:pt x="2260" y="6622"/>
                      <a:pt x="2239" y="6768"/>
                      <a:pt x="2177" y="6915"/>
                    </a:cubicBezTo>
                    <a:cubicBezTo>
                      <a:pt x="1884" y="7856"/>
                      <a:pt x="1549" y="8756"/>
                      <a:pt x="1026" y="9593"/>
                    </a:cubicBezTo>
                    <a:cubicBezTo>
                      <a:pt x="817" y="9907"/>
                      <a:pt x="586" y="10221"/>
                      <a:pt x="314" y="10493"/>
                    </a:cubicBezTo>
                    <a:cubicBezTo>
                      <a:pt x="273" y="10576"/>
                      <a:pt x="210" y="10639"/>
                      <a:pt x="168" y="10744"/>
                    </a:cubicBezTo>
                    <a:cubicBezTo>
                      <a:pt x="63" y="10953"/>
                      <a:pt x="1" y="11204"/>
                      <a:pt x="1" y="11434"/>
                    </a:cubicBezTo>
                    <a:cubicBezTo>
                      <a:pt x="1" y="11518"/>
                      <a:pt x="1" y="11581"/>
                      <a:pt x="42" y="11664"/>
                    </a:cubicBezTo>
                    <a:cubicBezTo>
                      <a:pt x="58" y="11726"/>
                      <a:pt x="107" y="11764"/>
                      <a:pt x="173" y="11764"/>
                    </a:cubicBezTo>
                    <a:cubicBezTo>
                      <a:pt x="197" y="11764"/>
                      <a:pt x="224" y="11759"/>
                      <a:pt x="252" y="11748"/>
                    </a:cubicBezTo>
                    <a:cubicBezTo>
                      <a:pt x="293" y="11727"/>
                      <a:pt x="356" y="11664"/>
                      <a:pt x="398" y="11643"/>
                    </a:cubicBezTo>
                    <a:cubicBezTo>
                      <a:pt x="796" y="11267"/>
                      <a:pt x="1193" y="10911"/>
                      <a:pt x="1465" y="10430"/>
                    </a:cubicBezTo>
                    <a:cubicBezTo>
                      <a:pt x="1779" y="9970"/>
                      <a:pt x="2030" y="9446"/>
                      <a:pt x="2197" y="8902"/>
                    </a:cubicBezTo>
                    <a:cubicBezTo>
                      <a:pt x="2386" y="8379"/>
                      <a:pt x="2511" y="7856"/>
                      <a:pt x="2595" y="7333"/>
                    </a:cubicBezTo>
                    <a:cubicBezTo>
                      <a:pt x="2637" y="7019"/>
                      <a:pt x="2762" y="6726"/>
                      <a:pt x="2825" y="6413"/>
                    </a:cubicBezTo>
                    <a:cubicBezTo>
                      <a:pt x="2888" y="6203"/>
                      <a:pt x="2930" y="6015"/>
                      <a:pt x="2972" y="5806"/>
                    </a:cubicBezTo>
                    <a:cubicBezTo>
                      <a:pt x="2993" y="5764"/>
                      <a:pt x="2993" y="5701"/>
                      <a:pt x="3014" y="5659"/>
                    </a:cubicBezTo>
                    <a:cubicBezTo>
                      <a:pt x="3118" y="5241"/>
                      <a:pt x="3202" y="4822"/>
                      <a:pt x="3244" y="4404"/>
                    </a:cubicBezTo>
                    <a:cubicBezTo>
                      <a:pt x="3265" y="4153"/>
                      <a:pt x="3306" y="3944"/>
                      <a:pt x="3327" y="3734"/>
                    </a:cubicBezTo>
                    <a:cubicBezTo>
                      <a:pt x="3327" y="3713"/>
                      <a:pt x="3327" y="3692"/>
                      <a:pt x="3390" y="3692"/>
                    </a:cubicBezTo>
                    <a:cubicBezTo>
                      <a:pt x="3432" y="3316"/>
                      <a:pt x="3453" y="2939"/>
                      <a:pt x="3453" y="2542"/>
                    </a:cubicBezTo>
                    <a:cubicBezTo>
                      <a:pt x="3537" y="2332"/>
                      <a:pt x="3537" y="2102"/>
                      <a:pt x="3537" y="1893"/>
                    </a:cubicBezTo>
                    <a:cubicBezTo>
                      <a:pt x="3516" y="1391"/>
                      <a:pt x="3432" y="910"/>
                      <a:pt x="3244" y="470"/>
                    </a:cubicBezTo>
                    <a:cubicBezTo>
                      <a:pt x="3202" y="345"/>
                      <a:pt x="3118" y="219"/>
                      <a:pt x="3034" y="114"/>
                    </a:cubicBezTo>
                    <a:cubicBezTo>
                      <a:pt x="2987" y="38"/>
                      <a:pt x="2935" y="1"/>
                      <a:pt x="2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87"/>
              <p:cNvSpPr/>
              <p:nvPr/>
            </p:nvSpPr>
            <p:spPr>
              <a:xfrm>
                <a:off x="5231475" y="2936225"/>
                <a:ext cx="81125" cy="39775"/>
              </a:xfrm>
              <a:custGeom>
                <a:avLst/>
                <a:gdLst/>
                <a:ahLst/>
                <a:cxnLst/>
                <a:rect l="l" t="t" r="r" b="b"/>
                <a:pathLst>
                  <a:path w="3245" h="1591" extrusionOk="0">
                    <a:moveTo>
                      <a:pt x="231" y="0"/>
                    </a:moveTo>
                    <a:cubicBezTo>
                      <a:pt x="189" y="0"/>
                      <a:pt x="126" y="0"/>
                      <a:pt x="106" y="21"/>
                    </a:cubicBezTo>
                    <a:cubicBezTo>
                      <a:pt x="64" y="63"/>
                      <a:pt x="22" y="105"/>
                      <a:pt x="1" y="146"/>
                    </a:cubicBezTo>
                    <a:cubicBezTo>
                      <a:pt x="1" y="209"/>
                      <a:pt x="22" y="230"/>
                      <a:pt x="85" y="251"/>
                    </a:cubicBezTo>
                    <a:cubicBezTo>
                      <a:pt x="378" y="377"/>
                      <a:pt x="629" y="544"/>
                      <a:pt x="922" y="670"/>
                    </a:cubicBezTo>
                    <a:cubicBezTo>
                      <a:pt x="1507" y="942"/>
                      <a:pt x="2093" y="1151"/>
                      <a:pt x="2700" y="1381"/>
                    </a:cubicBezTo>
                    <a:cubicBezTo>
                      <a:pt x="2888" y="1465"/>
                      <a:pt x="3035" y="1507"/>
                      <a:pt x="3223" y="1590"/>
                    </a:cubicBezTo>
                    <a:lnTo>
                      <a:pt x="3244" y="1569"/>
                    </a:lnTo>
                    <a:lnTo>
                      <a:pt x="3077" y="1402"/>
                    </a:lnTo>
                    <a:cubicBezTo>
                      <a:pt x="2700" y="1067"/>
                      <a:pt x="2282" y="795"/>
                      <a:pt x="1842" y="565"/>
                    </a:cubicBezTo>
                    <a:cubicBezTo>
                      <a:pt x="1466" y="356"/>
                      <a:pt x="1068" y="209"/>
                      <a:pt x="691" y="63"/>
                    </a:cubicBezTo>
                    <a:cubicBezTo>
                      <a:pt x="545" y="21"/>
                      <a:pt x="398" y="21"/>
                      <a:pt x="2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87"/>
              <p:cNvSpPr/>
              <p:nvPr/>
            </p:nvSpPr>
            <p:spPr>
              <a:xfrm>
                <a:off x="5500875" y="2765875"/>
                <a:ext cx="89475" cy="76200"/>
              </a:xfrm>
              <a:custGeom>
                <a:avLst/>
                <a:gdLst/>
                <a:ahLst/>
                <a:cxnLst/>
                <a:rect l="l" t="t" r="r" b="b"/>
                <a:pathLst>
                  <a:path w="3579" h="3048" extrusionOk="0">
                    <a:moveTo>
                      <a:pt x="153" y="1"/>
                    </a:moveTo>
                    <a:cubicBezTo>
                      <a:pt x="85" y="1"/>
                      <a:pt x="22" y="53"/>
                      <a:pt x="22" y="118"/>
                    </a:cubicBezTo>
                    <a:cubicBezTo>
                      <a:pt x="1" y="160"/>
                      <a:pt x="22" y="286"/>
                      <a:pt x="189" y="495"/>
                    </a:cubicBezTo>
                    <a:cubicBezTo>
                      <a:pt x="231" y="579"/>
                      <a:pt x="314" y="600"/>
                      <a:pt x="398" y="683"/>
                    </a:cubicBezTo>
                    <a:cubicBezTo>
                      <a:pt x="524" y="788"/>
                      <a:pt x="649" y="914"/>
                      <a:pt x="796" y="1060"/>
                    </a:cubicBezTo>
                    <a:cubicBezTo>
                      <a:pt x="1047" y="1290"/>
                      <a:pt x="1340" y="1541"/>
                      <a:pt x="1591" y="1792"/>
                    </a:cubicBezTo>
                    <a:cubicBezTo>
                      <a:pt x="1905" y="2043"/>
                      <a:pt x="2281" y="2483"/>
                      <a:pt x="2679" y="2650"/>
                    </a:cubicBezTo>
                    <a:cubicBezTo>
                      <a:pt x="2909" y="2859"/>
                      <a:pt x="3202" y="2985"/>
                      <a:pt x="3474" y="3048"/>
                    </a:cubicBezTo>
                    <a:lnTo>
                      <a:pt x="3579" y="3048"/>
                    </a:lnTo>
                    <a:cubicBezTo>
                      <a:pt x="3558" y="2922"/>
                      <a:pt x="3558" y="2839"/>
                      <a:pt x="3516" y="2755"/>
                    </a:cubicBezTo>
                    <a:cubicBezTo>
                      <a:pt x="3453" y="2629"/>
                      <a:pt x="3369" y="2483"/>
                      <a:pt x="3307" y="2378"/>
                    </a:cubicBezTo>
                    <a:cubicBezTo>
                      <a:pt x="3035" y="2043"/>
                      <a:pt x="2700" y="1730"/>
                      <a:pt x="2323" y="1499"/>
                    </a:cubicBezTo>
                    <a:cubicBezTo>
                      <a:pt x="2260" y="1416"/>
                      <a:pt x="2156" y="1374"/>
                      <a:pt x="2072" y="1290"/>
                    </a:cubicBezTo>
                    <a:cubicBezTo>
                      <a:pt x="1863" y="1102"/>
                      <a:pt x="1633" y="914"/>
                      <a:pt x="1382" y="746"/>
                    </a:cubicBezTo>
                    <a:cubicBezTo>
                      <a:pt x="1172" y="558"/>
                      <a:pt x="963" y="390"/>
                      <a:pt x="733" y="244"/>
                    </a:cubicBezTo>
                    <a:cubicBezTo>
                      <a:pt x="607" y="181"/>
                      <a:pt x="503" y="118"/>
                      <a:pt x="377" y="56"/>
                    </a:cubicBezTo>
                    <a:cubicBezTo>
                      <a:pt x="314" y="56"/>
                      <a:pt x="273" y="35"/>
                      <a:pt x="210" y="14"/>
                    </a:cubicBezTo>
                    <a:cubicBezTo>
                      <a:pt x="191" y="5"/>
                      <a:pt x="172" y="1"/>
                      <a:pt x="1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87"/>
              <p:cNvSpPr/>
              <p:nvPr/>
            </p:nvSpPr>
            <p:spPr>
              <a:xfrm>
                <a:off x="5511850" y="3142325"/>
                <a:ext cx="32475" cy="48625"/>
              </a:xfrm>
              <a:custGeom>
                <a:avLst/>
                <a:gdLst/>
                <a:ahLst/>
                <a:cxnLst/>
                <a:rect l="l" t="t" r="r" b="b"/>
                <a:pathLst>
                  <a:path w="1299" h="1945" extrusionOk="0">
                    <a:moveTo>
                      <a:pt x="181" y="1"/>
                    </a:moveTo>
                    <a:cubicBezTo>
                      <a:pt x="148" y="1"/>
                      <a:pt x="115" y="12"/>
                      <a:pt x="85" y="42"/>
                    </a:cubicBezTo>
                    <a:cubicBezTo>
                      <a:pt x="1" y="125"/>
                      <a:pt x="64" y="230"/>
                      <a:pt x="85" y="293"/>
                    </a:cubicBezTo>
                    <a:cubicBezTo>
                      <a:pt x="147" y="439"/>
                      <a:pt x="189" y="544"/>
                      <a:pt x="273" y="669"/>
                    </a:cubicBezTo>
                    <a:cubicBezTo>
                      <a:pt x="357" y="774"/>
                      <a:pt x="378" y="879"/>
                      <a:pt x="399" y="1004"/>
                    </a:cubicBezTo>
                    <a:lnTo>
                      <a:pt x="482" y="1548"/>
                    </a:lnTo>
                    <a:cubicBezTo>
                      <a:pt x="503" y="1632"/>
                      <a:pt x="524" y="1737"/>
                      <a:pt x="587" y="1820"/>
                    </a:cubicBezTo>
                    <a:cubicBezTo>
                      <a:pt x="645" y="1908"/>
                      <a:pt x="714" y="1944"/>
                      <a:pt x="785" y="1944"/>
                    </a:cubicBezTo>
                    <a:cubicBezTo>
                      <a:pt x="816" y="1944"/>
                      <a:pt x="848" y="1938"/>
                      <a:pt x="880" y="1925"/>
                    </a:cubicBezTo>
                    <a:cubicBezTo>
                      <a:pt x="1089" y="1862"/>
                      <a:pt x="1215" y="1716"/>
                      <a:pt x="1256" y="1506"/>
                    </a:cubicBezTo>
                    <a:cubicBezTo>
                      <a:pt x="1298" y="1339"/>
                      <a:pt x="1256" y="1193"/>
                      <a:pt x="1215" y="1067"/>
                    </a:cubicBezTo>
                    <a:cubicBezTo>
                      <a:pt x="1047" y="649"/>
                      <a:pt x="733" y="293"/>
                      <a:pt x="357" y="63"/>
                    </a:cubicBezTo>
                    <a:cubicBezTo>
                      <a:pt x="303" y="36"/>
                      <a:pt x="241" y="1"/>
                      <a:pt x="1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87"/>
              <p:cNvSpPr/>
              <p:nvPr/>
            </p:nvSpPr>
            <p:spPr>
              <a:xfrm>
                <a:off x="5407250" y="2873950"/>
                <a:ext cx="154325" cy="150300"/>
              </a:xfrm>
              <a:custGeom>
                <a:avLst/>
                <a:gdLst/>
                <a:ahLst/>
                <a:cxnLst/>
                <a:rect l="l" t="t" r="r" b="b"/>
                <a:pathLst>
                  <a:path w="6173" h="6012" extrusionOk="0">
                    <a:moveTo>
                      <a:pt x="374" y="0"/>
                    </a:moveTo>
                    <a:cubicBezTo>
                      <a:pt x="286" y="0"/>
                      <a:pt x="195" y="13"/>
                      <a:pt x="105" y="22"/>
                    </a:cubicBezTo>
                    <a:cubicBezTo>
                      <a:pt x="42" y="43"/>
                      <a:pt x="0" y="106"/>
                      <a:pt x="42" y="168"/>
                    </a:cubicBezTo>
                    <a:cubicBezTo>
                      <a:pt x="63" y="231"/>
                      <a:pt x="84" y="294"/>
                      <a:pt x="147" y="336"/>
                    </a:cubicBezTo>
                    <a:cubicBezTo>
                      <a:pt x="272" y="461"/>
                      <a:pt x="398" y="629"/>
                      <a:pt x="565" y="733"/>
                    </a:cubicBezTo>
                    <a:cubicBezTo>
                      <a:pt x="837" y="964"/>
                      <a:pt x="1130" y="1194"/>
                      <a:pt x="1423" y="1382"/>
                    </a:cubicBezTo>
                    <a:cubicBezTo>
                      <a:pt x="1925" y="1738"/>
                      <a:pt x="2365" y="2198"/>
                      <a:pt x="2783" y="2637"/>
                    </a:cubicBezTo>
                    <a:cubicBezTo>
                      <a:pt x="2888" y="2763"/>
                      <a:pt x="3013" y="2868"/>
                      <a:pt x="3139" y="2993"/>
                    </a:cubicBezTo>
                    <a:cubicBezTo>
                      <a:pt x="3662" y="3600"/>
                      <a:pt x="4227" y="4144"/>
                      <a:pt x="4771" y="4709"/>
                    </a:cubicBezTo>
                    <a:cubicBezTo>
                      <a:pt x="4813" y="4772"/>
                      <a:pt x="4875" y="4855"/>
                      <a:pt x="4959" y="4918"/>
                    </a:cubicBezTo>
                    <a:cubicBezTo>
                      <a:pt x="5106" y="5044"/>
                      <a:pt x="5210" y="5190"/>
                      <a:pt x="5315" y="5337"/>
                    </a:cubicBezTo>
                    <a:cubicBezTo>
                      <a:pt x="5440" y="5483"/>
                      <a:pt x="5545" y="5650"/>
                      <a:pt x="5691" y="5797"/>
                    </a:cubicBezTo>
                    <a:cubicBezTo>
                      <a:pt x="5754" y="5902"/>
                      <a:pt x="5859" y="5985"/>
                      <a:pt x="6026" y="6006"/>
                    </a:cubicBezTo>
                    <a:cubicBezTo>
                      <a:pt x="6042" y="6009"/>
                      <a:pt x="6057" y="6011"/>
                      <a:pt x="6070" y="6011"/>
                    </a:cubicBezTo>
                    <a:cubicBezTo>
                      <a:pt x="6143" y="6011"/>
                      <a:pt x="6173" y="5959"/>
                      <a:pt x="6173" y="5818"/>
                    </a:cubicBezTo>
                    <a:cubicBezTo>
                      <a:pt x="6173" y="5671"/>
                      <a:pt x="6131" y="5504"/>
                      <a:pt x="6047" y="5378"/>
                    </a:cubicBezTo>
                    <a:cubicBezTo>
                      <a:pt x="5838" y="5023"/>
                      <a:pt x="5587" y="4730"/>
                      <a:pt x="5273" y="4500"/>
                    </a:cubicBezTo>
                    <a:cubicBezTo>
                      <a:pt x="5064" y="4207"/>
                      <a:pt x="4792" y="3914"/>
                      <a:pt x="4562" y="3663"/>
                    </a:cubicBezTo>
                    <a:cubicBezTo>
                      <a:pt x="4331" y="3370"/>
                      <a:pt x="4059" y="3098"/>
                      <a:pt x="3808" y="2847"/>
                    </a:cubicBezTo>
                    <a:cubicBezTo>
                      <a:pt x="3515" y="2491"/>
                      <a:pt x="3202" y="2135"/>
                      <a:pt x="2825" y="1821"/>
                    </a:cubicBezTo>
                    <a:cubicBezTo>
                      <a:pt x="2386" y="1445"/>
                      <a:pt x="1904" y="1068"/>
                      <a:pt x="1465" y="692"/>
                    </a:cubicBezTo>
                    <a:cubicBezTo>
                      <a:pt x="1235" y="482"/>
                      <a:pt x="963" y="315"/>
                      <a:pt x="712" y="106"/>
                    </a:cubicBezTo>
                    <a:cubicBezTo>
                      <a:pt x="605" y="22"/>
                      <a:pt x="491" y="0"/>
                      <a:pt x="3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87"/>
              <p:cNvSpPr/>
              <p:nvPr/>
            </p:nvSpPr>
            <p:spPr>
              <a:xfrm>
                <a:off x="5499825" y="3173700"/>
                <a:ext cx="28800" cy="59200"/>
              </a:xfrm>
              <a:custGeom>
                <a:avLst/>
                <a:gdLst/>
                <a:ahLst/>
                <a:cxnLst/>
                <a:rect l="l" t="t" r="r" b="b"/>
                <a:pathLst>
                  <a:path w="1152" h="2368" extrusionOk="0">
                    <a:moveTo>
                      <a:pt x="43" y="0"/>
                    </a:moveTo>
                    <a:cubicBezTo>
                      <a:pt x="22" y="0"/>
                      <a:pt x="22" y="42"/>
                      <a:pt x="1" y="42"/>
                    </a:cubicBezTo>
                    <a:lnTo>
                      <a:pt x="1" y="210"/>
                    </a:lnTo>
                    <a:cubicBezTo>
                      <a:pt x="22" y="461"/>
                      <a:pt x="105" y="670"/>
                      <a:pt x="210" y="837"/>
                    </a:cubicBezTo>
                    <a:cubicBezTo>
                      <a:pt x="252" y="984"/>
                      <a:pt x="315" y="1130"/>
                      <a:pt x="336" y="1256"/>
                    </a:cubicBezTo>
                    <a:cubicBezTo>
                      <a:pt x="356" y="1444"/>
                      <a:pt x="377" y="1632"/>
                      <a:pt x="440" y="1821"/>
                    </a:cubicBezTo>
                    <a:cubicBezTo>
                      <a:pt x="461" y="1904"/>
                      <a:pt x="482" y="2009"/>
                      <a:pt x="545" y="2114"/>
                    </a:cubicBezTo>
                    <a:cubicBezTo>
                      <a:pt x="621" y="2267"/>
                      <a:pt x="768" y="2367"/>
                      <a:pt x="985" y="2367"/>
                    </a:cubicBezTo>
                    <a:cubicBezTo>
                      <a:pt x="1005" y="2367"/>
                      <a:pt x="1026" y="2366"/>
                      <a:pt x="1047" y="2365"/>
                    </a:cubicBezTo>
                    <a:cubicBezTo>
                      <a:pt x="1110" y="2260"/>
                      <a:pt x="1152" y="2135"/>
                      <a:pt x="1110" y="1988"/>
                    </a:cubicBezTo>
                    <a:cubicBezTo>
                      <a:pt x="1089" y="1821"/>
                      <a:pt x="1068" y="1653"/>
                      <a:pt x="1005" y="1507"/>
                    </a:cubicBezTo>
                    <a:cubicBezTo>
                      <a:pt x="880" y="1047"/>
                      <a:pt x="649" y="628"/>
                      <a:pt x="356" y="272"/>
                    </a:cubicBezTo>
                    <a:lnTo>
                      <a:pt x="168" y="84"/>
                    </a:lnTo>
                    <a:cubicBezTo>
                      <a:pt x="147" y="63"/>
                      <a:pt x="105" y="42"/>
                      <a:pt x="4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87"/>
              <p:cNvSpPr/>
              <p:nvPr/>
            </p:nvSpPr>
            <p:spPr>
              <a:xfrm>
                <a:off x="5238800" y="2964450"/>
                <a:ext cx="70650" cy="33000"/>
              </a:xfrm>
              <a:custGeom>
                <a:avLst/>
                <a:gdLst/>
                <a:ahLst/>
                <a:cxnLst/>
                <a:rect l="l" t="t" r="r" b="b"/>
                <a:pathLst>
                  <a:path w="2826" h="1320" extrusionOk="0">
                    <a:moveTo>
                      <a:pt x="147" y="1"/>
                    </a:moveTo>
                    <a:cubicBezTo>
                      <a:pt x="105" y="1"/>
                      <a:pt x="85" y="43"/>
                      <a:pt x="22" y="43"/>
                    </a:cubicBezTo>
                    <a:cubicBezTo>
                      <a:pt x="1" y="64"/>
                      <a:pt x="1" y="64"/>
                      <a:pt x="1" y="85"/>
                    </a:cubicBezTo>
                    <a:cubicBezTo>
                      <a:pt x="43" y="126"/>
                      <a:pt x="85" y="147"/>
                      <a:pt x="126" y="168"/>
                    </a:cubicBezTo>
                    <a:cubicBezTo>
                      <a:pt x="503" y="294"/>
                      <a:pt x="838" y="503"/>
                      <a:pt x="1173" y="712"/>
                    </a:cubicBezTo>
                    <a:cubicBezTo>
                      <a:pt x="1466" y="901"/>
                      <a:pt x="1738" y="1089"/>
                      <a:pt x="2093" y="1173"/>
                    </a:cubicBezTo>
                    <a:cubicBezTo>
                      <a:pt x="2302" y="1277"/>
                      <a:pt x="2512" y="1298"/>
                      <a:pt x="2742" y="1319"/>
                    </a:cubicBezTo>
                    <a:cubicBezTo>
                      <a:pt x="2763" y="1319"/>
                      <a:pt x="2805" y="1298"/>
                      <a:pt x="2826" y="1298"/>
                    </a:cubicBezTo>
                    <a:cubicBezTo>
                      <a:pt x="2763" y="1173"/>
                      <a:pt x="2700" y="1047"/>
                      <a:pt x="2595" y="963"/>
                    </a:cubicBezTo>
                    <a:cubicBezTo>
                      <a:pt x="2344" y="754"/>
                      <a:pt x="2072" y="587"/>
                      <a:pt x="1779" y="461"/>
                    </a:cubicBezTo>
                    <a:cubicBezTo>
                      <a:pt x="1361" y="273"/>
                      <a:pt x="922" y="126"/>
                      <a:pt x="461" y="43"/>
                    </a:cubicBezTo>
                    <a:cubicBezTo>
                      <a:pt x="357" y="1"/>
                      <a:pt x="252" y="1"/>
                      <a:pt x="14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87"/>
              <p:cNvSpPr/>
              <p:nvPr/>
            </p:nvSpPr>
            <p:spPr>
              <a:xfrm>
                <a:off x="5142550" y="3132900"/>
                <a:ext cx="45025" cy="32250"/>
              </a:xfrm>
              <a:custGeom>
                <a:avLst/>
                <a:gdLst/>
                <a:ahLst/>
                <a:cxnLst/>
                <a:rect l="l" t="t" r="r" b="b"/>
                <a:pathLst>
                  <a:path w="1801" h="1290" extrusionOk="0">
                    <a:moveTo>
                      <a:pt x="85" y="0"/>
                    </a:moveTo>
                    <a:cubicBezTo>
                      <a:pt x="22" y="21"/>
                      <a:pt x="1" y="84"/>
                      <a:pt x="22" y="126"/>
                    </a:cubicBezTo>
                    <a:cubicBezTo>
                      <a:pt x="64" y="189"/>
                      <a:pt x="106" y="230"/>
                      <a:pt x="126" y="251"/>
                    </a:cubicBezTo>
                    <a:cubicBezTo>
                      <a:pt x="273" y="356"/>
                      <a:pt x="357" y="440"/>
                      <a:pt x="503" y="544"/>
                    </a:cubicBezTo>
                    <a:cubicBezTo>
                      <a:pt x="712" y="712"/>
                      <a:pt x="880" y="837"/>
                      <a:pt x="1068" y="984"/>
                    </a:cubicBezTo>
                    <a:cubicBezTo>
                      <a:pt x="1152" y="1067"/>
                      <a:pt x="1256" y="1151"/>
                      <a:pt x="1340" y="1193"/>
                    </a:cubicBezTo>
                    <a:cubicBezTo>
                      <a:pt x="1382" y="1256"/>
                      <a:pt x="1445" y="1277"/>
                      <a:pt x="1466" y="1277"/>
                    </a:cubicBezTo>
                    <a:cubicBezTo>
                      <a:pt x="1512" y="1284"/>
                      <a:pt x="1552" y="1289"/>
                      <a:pt x="1586" y="1289"/>
                    </a:cubicBezTo>
                    <a:cubicBezTo>
                      <a:pt x="1644" y="1289"/>
                      <a:pt x="1682" y="1275"/>
                      <a:pt x="1696" y="1235"/>
                    </a:cubicBezTo>
                    <a:cubicBezTo>
                      <a:pt x="1758" y="1151"/>
                      <a:pt x="1800" y="1067"/>
                      <a:pt x="1758" y="963"/>
                    </a:cubicBezTo>
                    <a:cubicBezTo>
                      <a:pt x="1696" y="858"/>
                      <a:pt x="1654" y="754"/>
                      <a:pt x="1570" y="670"/>
                    </a:cubicBezTo>
                    <a:cubicBezTo>
                      <a:pt x="1319" y="398"/>
                      <a:pt x="984" y="230"/>
                      <a:pt x="650" y="105"/>
                    </a:cubicBezTo>
                    <a:cubicBezTo>
                      <a:pt x="503" y="42"/>
                      <a:pt x="336" y="0"/>
                      <a:pt x="1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87"/>
              <p:cNvSpPr/>
              <p:nvPr/>
            </p:nvSpPr>
            <p:spPr>
              <a:xfrm>
                <a:off x="5211075" y="3584450"/>
                <a:ext cx="41875" cy="37225"/>
              </a:xfrm>
              <a:custGeom>
                <a:avLst/>
                <a:gdLst/>
                <a:ahLst/>
                <a:cxnLst/>
                <a:rect l="l" t="t" r="r" b="b"/>
                <a:pathLst>
                  <a:path w="1675" h="1489" extrusionOk="0">
                    <a:moveTo>
                      <a:pt x="1554" y="1"/>
                    </a:moveTo>
                    <a:cubicBezTo>
                      <a:pt x="1500" y="1"/>
                      <a:pt x="1452" y="44"/>
                      <a:pt x="1424" y="58"/>
                    </a:cubicBezTo>
                    <a:cubicBezTo>
                      <a:pt x="1277" y="142"/>
                      <a:pt x="1194" y="246"/>
                      <a:pt x="1047" y="330"/>
                    </a:cubicBezTo>
                    <a:cubicBezTo>
                      <a:pt x="901" y="456"/>
                      <a:pt x="733" y="560"/>
                      <a:pt x="587" y="686"/>
                    </a:cubicBezTo>
                    <a:cubicBezTo>
                      <a:pt x="503" y="770"/>
                      <a:pt x="398" y="811"/>
                      <a:pt x="315" y="895"/>
                    </a:cubicBezTo>
                    <a:cubicBezTo>
                      <a:pt x="273" y="958"/>
                      <a:pt x="189" y="1000"/>
                      <a:pt x="168" y="1083"/>
                    </a:cubicBezTo>
                    <a:cubicBezTo>
                      <a:pt x="1" y="1272"/>
                      <a:pt x="64" y="1418"/>
                      <a:pt x="336" y="1481"/>
                    </a:cubicBezTo>
                    <a:cubicBezTo>
                      <a:pt x="355" y="1486"/>
                      <a:pt x="378" y="1488"/>
                      <a:pt x="401" y="1488"/>
                    </a:cubicBezTo>
                    <a:cubicBezTo>
                      <a:pt x="477" y="1488"/>
                      <a:pt x="570" y="1461"/>
                      <a:pt x="650" y="1397"/>
                    </a:cubicBezTo>
                    <a:cubicBezTo>
                      <a:pt x="1068" y="1083"/>
                      <a:pt x="1424" y="707"/>
                      <a:pt x="1633" y="246"/>
                    </a:cubicBezTo>
                    <a:cubicBezTo>
                      <a:pt x="1654" y="163"/>
                      <a:pt x="1675" y="79"/>
                      <a:pt x="1633" y="37"/>
                    </a:cubicBezTo>
                    <a:cubicBezTo>
                      <a:pt x="1606" y="10"/>
                      <a:pt x="1579" y="1"/>
                      <a:pt x="15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87"/>
              <p:cNvSpPr/>
              <p:nvPr/>
            </p:nvSpPr>
            <p:spPr>
              <a:xfrm>
                <a:off x="5221025" y="3237525"/>
                <a:ext cx="12575" cy="57025"/>
              </a:xfrm>
              <a:custGeom>
                <a:avLst/>
                <a:gdLst/>
                <a:ahLst/>
                <a:cxnLst/>
                <a:rect l="l" t="t" r="r" b="b"/>
                <a:pathLst>
                  <a:path w="503" h="2281" extrusionOk="0">
                    <a:moveTo>
                      <a:pt x="356" y="0"/>
                    </a:moveTo>
                    <a:cubicBezTo>
                      <a:pt x="335" y="63"/>
                      <a:pt x="293" y="126"/>
                      <a:pt x="252" y="167"/>
                    </a:cubicBezTo>
                    <a:cubicBezTo>
                      <a:pt x="189" y="377"/>
                      <a:pt x="105" y="628"/>
                      <a:pt x="84" y="858"/>
                    </a:cubicBezTo>
                    <a:cubicBezTo>
                      <a:pt x="42" y="1151"/>
                      <a:pt x="21" y="1465"/>
                      <a:pt x="0" y="1737"/>
                    </a:cubicBezTo>
                    <a:cubicBezTo>
                      <a:pt x="0" y="1841"/>
                      <a:pt x="0" y="1925"/>
                      <a:pt x="21" y="2030"/>
                    </a:cubicBezTo>
                    <a:cubicBezTo>
                      <a:pt x="21" y="2092"/>
                      <a:pt x="42" y="2134"/>
                      <a:pt x="84" y="2197"/>
                    </a:cubicBezTo>
                    <a:cubicBezTo>
                      <a:pt x="105" y="2239"/>
                      <a:pt x="189" y="2281"/>
                      <a:pt x="231" y="2281"/>
                    </a:cubicBezTo>
                    <a:cubicBezTo>
                      <a:pt x="314" y="2281"/>
                      <a:pt x="335" y="2239"/>
                      <a:pt x="335" y="2134"/>
                    </a:cubicBezTo>
                    <a:cubicBezTo>
                      <a:pt x="398" y="1925"/>
                      <a:pt x="440" y="1695"/>
                      <a:pt x="461" y="1486"/>
                    </a:cubicBezTo>
                    <a:cubicBezTo>
                      <a:pt x="503" y="1109"/>
                      <a:pt x="503" y="753"/>
                      <a:pt x="503" y="377"/>
                    </a:cubicBezTo>
                    <a:cubicBezTo>
                      <a:pt x="503" y="251"/>
                      <a:pt x="461" y="126"/>
                      <a:pt x="3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87"/>
              <p:cNvSpPr/>
              <p:nvPr/>
            </p:nvSpPr>
            <p:spPr>
              <a:xfrm>
                <a:off x="5327725" y="3205600"/>
                <a:ext cx="20425" cy="74725"/>
              </a:xfrm>
              <a:custGeom>
                <a:avLst/>
                <a:gdLst/>
                <a:ahLst/>
                <a:cxnLst/>
                <a:rect l="l" t="t" r="r" b="b"/>
                <a:pathLst>
                  <a:path w="817" h="2989" extrusionOk="0">
                    <a:moveTo>
                      <a:pt x="105" y="1"/>
                    </a:moveTo>
                    <a:cubicBezTo>
                      <a:pt x="1" y="63"/>
                      <a:pt x="43" y="168"/>
                      <a:pt x="43" y="252"/>
                    </a:cubicBezTo>
                    <a:cubicBezTo>
                      <a:pt x="43" y="482"/>
                      <a:pt x="85" y="754"/>
                      <a:pt x="85" y="984"/>
                    </a:cubicBezTo>
                    <a:cubicBezTo>
                      <a:pt x="43" y="1570"/>
                      <a:pt x="85" y="1926"/>
                      <a:pt x="105" y="2302"/>
                    </a:cubicBezTo>
                    <a:cubicBezTo>
                      <a:pt x="126" y="2532"/>
                      <a:pt x="126" y="2784"/>
                      <a:pt x="315" y="2951"/>
                    </a:cubicBezTo>
                    <a:cubicBezTo>
                      <a:pt x="347" y="2976"/>
                      <a:pt x="383" y="2988"/>
                      <a:pt x="419" y="2988"/>
                    </a:cubicBezTo>
                    <a:cubicBezTo>
                      <a:pt x="501" y="2988"/>
                      <a:pt x="585" y="2927"/>
                      <a:pt x="629" y="2825"/>
                    </a:cubicBezTo>
                    <a:cubicBezTo>
                      <a:pt x="817" y="2135"/>
                      <a:pt x="419" y="628"/>
                      <a:pt x="398" y="587"/>
                    </a:cubicBezTo>
                    <a:cubicBezTo>
                      <a:pt x="357" y="482"/>
                      <a:pt x="315" y="377"/>
                      <a:pt x="294" y="273"/>
                    </a:cubicBezTo>
                    <a:cubicBezTo>
                      <a:pt x="252" y="168"/>
                      <a:pt x="231" y="63"/>
                      <a:pt x="10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87"/>
              <p:cNvSpPr/>
              <p:nvPr/>
            </p:nvSpPr>
            <p:spPr>
              <a:xfrm>
                <a:off x="5474275" y="3130675"/>
                <a:ext cx="22975" cy="32450"/>
              </a:xfrm>
              <a:custGeom>
                <a:avLst/>
                <a:gdLst/>
                <a:ahLst/>
                <a:cxnLst/>
                <a:rect l="l" t="t" r="r" b="b"/>
                <a:pathLst>
                  <a:path w="919" h="1298" extrusionOk="0">
                    <a:moveTo>
                      <a:pt x="150" y="1"/>
                    </a:moveTo>
                    <a:cubicBezTo>
                      <a:pt x="57" y="1"/>
                      <a:pt x="1" y="50"/>
                      <a:pt x="18" y="173"/>
                    </a:cubicBezTo>
                    <a:cubicBezTo>
                      <a:pt x="39" y="299"/>
                      <a:pt x="60" y="424"/>
                      <a:pt x="123" y="529"/>
                    </a:cubicBezTo>
                    <a:cubicBezTo>
                      <a:pt x="186" y="675"/>
                      <a:pt x="228" y="822"/>
                      <a:pt x="311" y="968"/>
                    </a:cubicBezTo>
                    <a:cubicBezTo>
                      <a:pt x="353" y="1052"/>
                      <a:pt x="374" y="1135"/>
                      <a:pt x="437" y="1177"/>
                    </a:cubicBezTo>
                    <a:cubicBezTo>
                      <a:pt x="489" y="1251"/>
                      <a:pt x="568" y="1298"/>
                      <a:pt x="646" y="1298"/>
                    </a:cubicBezTo>
                    <a:cubicBezTo>
                      <a:pt x="725" y="1298"/>
                      <a:pt x="803" y="1251"/>
                      <a:pt x="855" y="1135"/>
                    </a:cubicBezTo>
                    <a:cubicBezTo>
                      <a:pt x="855" y="1073"/>
                      <a:pt x="876" y="1052"/>
                      <a:pt x="876" y="1031"/>
                    </a:cubicBezTo>
                    <a:cubicBezTo>
                      <a:pt x="918" y="863"/>
                      <a:pt x="876" y="738"/>
                      <a:pt x="834" y="612"/>
                    </a:cubicBezTo>
                    <a:cubicBezTo>
                      <a:pt x="730" y="382"/>
                      <a:pt x="604" y="215"/>
                      <a:pt x="395" y="89"/>
                    </a:cubicBezTo>
                    <a:cubicBezTo>
                      <a:pt x="332" y="27"/>
                      <a:pt x="249" y="6"/>
                      <a:pt x="207" y="6"/>
                    </a:cubicBezTo>
                    <a:cubicBezTo>
                      <a:pt x="187" y="2"/>
                      <a:pt x="168" y="1"/>
                      <a:pt x="15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87"/>
              <p:cNvSpPr/>
              <p:nvPr/>
            </p:nvSpPr>
            <p:spPr>
              <a:xfrm>
                <a:off x="5082925" y="3214325"/>
                <a:ext cx="22525" cy="31550"/>
              </a:xfrm>
              <a:custGeom>
                <a:avLst/>
                <a:gdLst/>
                <a:ahLst/>
                <a:cxnLst/>
                <a:rect l="l" t="t" r="r" b="b"/>
                <a:pathLst>
                  <a:path w="901" h="1262" extrusionOk="0">
                    <a:moveTo>
                      <a:pt x="748" y="1"/>
                    </a:moveTo>
                    <a:cubicBezTo>
                      <a:pt x="712" y="1"/>
                      <a:pt x="671" y="10"/>
                      <a:pt x="628" y="28"/>
                    </a:cubicBezTo>
                    <a:cubicBezTo>
                      <a:pt x="586" y="91"/>
                      <a:pt x="524" y="112"/>
                      <a:pt x="503" y="175"/>
                    </a:cubicBezTo>
                    <a:lnTo>
                      <a:pt x="105" y="719"/>
                    </a:lnTo>
                    <a:cubicBezTo>
                      <a:pt x="42" y="844"/>
                      <a:pt x="1" y="970"/>
                      <a:pt x="42" y="1137"/>
                    </a:cubicBezTo>
                    <a:cubicBezTo>
                      <a:pt x="57" y="1225"/>
                      <a:pt x="92" y="1261"/>
                      <a:pt x="161" y="1261"/>
                    </a:cubicBezTo>
                    <a:cubicBezTo>
                      <a:pt x="192" y="1261"/>
                      <a:pt x="228" y="1255"/>
                      <a:pt x="273" y="1242"/>
                    </a:cubicBezTo>
                    <a:cubicBezTo>
                      <a:pt x="294" y="1242"/>
                      <a:pt x="294" y="1242"/>
                      <a:pt x="314" y="1221"/>
                    </a:cubicBezTo>
                    <a:cubicBezTo>
                      <a:pt x="607" y="1012"/>
                      <a:pt x="796" y="719"/>
                      <a:pt x="900" y="342"/>
                    </a:cubicBezTo>
                    <a:lnTo>
                      <a:pt x="900" y="175"/>
                    </a:lnTo>
                    <a:cubicBezTo>
                      <a:pt x="900" y="56"/>
                      <a:pt x="837" y="1"/>
                      <a:pt x="7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87"/>
              <p:cNvSpPr/>
              <p:nvPr/>
            </p:nvSpPr>
            <p:spPr>
              <a:xfrm>
                <a:off x="5076125" y="3374000"/>
                <a:ext cx="27650" cy="20700"/>
              </a:xfrm>
              <a:custGeom>
                <a:avLst/>
                <a:gdLst/>
                <a:ahLst/>
                <a:cxnLst/>
                <a:rect l="l" t="t" r="r" b="b"/>
                <a:pathLst>
                  <a:path w="1106" h="828" extrusionOk="0">
                    <a:moveTo>
                      <a:pt x="779" y="0"/>
                    </a:moveTo>
                    <a:cubicBezTo>
                      <a:pt x="764" y="0"/>
                      <a:pt x="749" y="1"/>
                      <a:pt x="733" y="2"/>
                    </a:cubicBezTo>
                    <a:cubicBezTo>
                      <a:pt x="503" y="23"/>
                      <a:pt x="335" y="107"/>
                      <a:pt x="168" y="232"/>
                    </a:cubicBezTo>
                    <a:cubicBezTo>
                      <a:pt x="1" y="400"/>
                      <a:pt x="22" y="588"/>
                      <a:pt x="231" y="693"/>
                    </a:cubicBezTo>
                    <a:cubicBezTo>
                      <a:pt x="356" y="734"/>
                      <a:pt x="461" y="797"/>
                      <a:pt x="586" y="818"/>
                    </a:cubicBezTo>
                    <a:cubicBezTo>
                      <a:pt x="600" y="825"/>
                      <a:pt x="616" y="828"/>
                      <a:pt x="633" y="828"/>
                    </a:cubicBezTo>
                    <a:cubicBezTo>
                      <a:pt x="726" y="828"/>
                      <a:pt x="865" y="745"/>
                      <a:pt x="900" y="693"/>
                    </a:cubicBezTo>
                    <a:lnTo>
                      <a:pt x="1047" y="421"/>
                    </a:lnTo>
                    <a:cubicBezTo>
                      <a:pt x="1106" y="146"/>
                      <a:pt x="999" y="0"/>
                      <a:pt x="7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87"/>
              <p:cNvSpPr/>
              <p:nvPr/>
            </p:nvSpPr>
            <p:spPr>
              <a:xfrm>
                <a:off x="5255025" y="3554500"/>
                <a:ext cx="25650" cy="22675"/>
              </a:xfrm>
              <a:custGeom>
                <a:avLst/>
                <a:gdLst/>
                <a:ahLst/>
                <a:cxnLst/>
                <a:rect l="l" t="t" r="r" b="b"/>
                <a:pathLst>
                  <a:path w="1026" h="907" extrusionOk="0">
                    <a:moveTo>
                      <a:pt x="837" y="1"/>
                    </a:moveTo>
                    <a:cubicBezTo>
                      <a:pt x="607" y="22"/>
                      <a:pt x="105" y="440"/>
                      <a:pt x="21" y="649"/>
                    </a:cubicBezTo>
                    <a:cubicBezTo>
                      <a:pt x="0" y="754"/>
                      <a:pt x="21" y="838"/>
                      <a:pt x="126" y="859"/>
                    </a:cubicBezTo>
                    <a:cubicBezTo>
                      <a:pt x="206" y="894"/>
                      <a:pt x="285" y="907"/>
                      <a:pt x="363" y="907"/>
                    </a:cubicBezTo>
                    <a:cubicBezTo>
                      <a:pt x="470" y="907"/>
                      <a:pt x="573" y="883"/>
                      <a:pt x="670" y="859"/>
                    </a:cubicBezTo>
                    <a:cubicBezTo>
                      <a:pt x="712" y="859"/>
                      <a:pt x="733" y="838"/>
                      <a:pt x="733" y="817"/>
                    </a:cubicBezTo>
                    <a:cubicBezTo>
                      <a:pt x="837" y="628"/>
                      <a:pt x="921" y="419"/>
                      <a:pt x="1026" y="231"/>
                    </a:cubicBezTo>
                    <a:lnTo>
                      <a:pt x="1005" y="231"/>
                    </a:lnTo>
                    <a:lnTo>
                      <a:pt x="1005" y="126"/>
                    </a:lnTo>
                    <a:cubicBezTo>
                      <a:pt x="1005" y="22"/>
                      <a:pt x="942" y="1"/>
                      <a:pt x="83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87"/>
              <p:cNvSpPr/>
              <p:nvPr/>
            </p:nvSpPr>
            <p:spPr>
              <a:xfrm>
                <a:off x="5539075" y="3081575"/>
                <a:ext cx="25125" cy="26225"/>
              </a:xfrm>
              <a:custGeom>
                <a:avLst/>
                <a:gdLst/>
                <a:ahLst/>
                <a:cxnLst/>
                <a:rect l="l" t="t" r="r" b="b"/>
                <a:pathLst>
                  <a:path w="1005" h="1049" extrusionOk="0">
                    <a:moveTo>
                      <a:pt x="174" y="0"/>
                    </a:moveTo>
                    <a:cubicBezTo>
                      <a:pt x="126" y="0"/>
                      <a:pt x="84" y="10"/>
                      <a:pt x="42" y="66"/>
                    </a:cubicBezTo>
                    <a:cubicBezTo>
                      <a:pt x="0" y="149"/>
                      <a:pt x="42" y="191"/>
                      <a:pt x="63" y="275"/>
                    </a:cubicBezTo>
                    <a:cubicBezTo>
                      <a:pt x="84" y="296"/>
                      <a:pt x="126" y="358"/>
                      <a:pt x="146" y="379"/>
                    </a:cubicBezTo>
                    <a:cubicBezTo>
                      <a:pt x="209" y="463"/>
                      <a:pt x="272" y="505"/>
                      <a:pt x="335" y="589"/>
                    </a:cubicBezTo>
                    <a:cubicBezTo>
                      <a:pt x="481" y="735"/>
                      <a:pt x="628" y="902"/>
                      <a:pt x="753" y="1049"/>
                    </a:cubicBezTo>
                    <a:cubicBezTo>
                      <a:pt x="1004" y="798"/>
                      <a:pt x="963" y="505"/>
                      <a:pt x="774" y="296"/>
                    </a:cubicBezTo>
                    <a:cubicBezTo>
                      <a:pt x="649" y="170"/>
                      <a:pt x="481" y="86"/>
                      <a:pt x="335" y="45"/>
                    </a:cubicBezTo>
                    <a:cubicBezTo>
                      <a:pt x="314" y="3"/>
                      <a:pt x="272" y="3"/>
                      <a:pt x="251" y="3"/>
                    </a:cubicBezTo>
                    <a:cubicBezTo>
                      <a:pt x="223" y="3"/>
                      <a:pt x="198" y="0"/>
                      <a:pt x="1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87"/>
              <p:cNvSpPr/>
              <p:nvPr/>
            </p:nvSpPr>
            <p:spPr>
              <a:xfrm>
                <a:off x="5509775" y="3075800"/>
                <a:ext cx="48675" cy="74125"/>
              </a:xfrm>
              <a:custGeom>
                <a:avLst/>
                <a:gdLst/>
                <a:ahLst/>
                <a:cxnLst/>
                <a:rect l="l" t="t" r="r" b="b"/>
                <a:pathLst>
                  <a:path w="1947" h="2965" extrusionOk="0">
                    <a:moveTo>
                      <a:pt x="200" y="1"/>
                    </a:moveTo>
                    <a:cubicBezTo>
                      <a:pt x="124" y="1"/>
                      <a:pt x="54" y="44"/>
                      <a:pt x="42" y="129"/>
                    </a:cubicBezTo>
                    <a:cubicBezTo>
                      <a:pt x="0" y="338"/>
                      <a:pt x="63" y="443"/>
                      <a:pt x="189" y="610"/>
                    </a:cubicBezTo>
                    <a:cubicBezTo>
                      <a:pt x="398" y="861"/>
                      <a:pt x="607" y="1133"/>
                      <a:pt x="774" y="1426"/>
                    </a:cubicBezTo>
                    <a:cubicBezTo>
                      <a:pt x="1046" y="1908"/>
                      <a:pt x="1130" y="2494"/>
                      <a:pt x="1507" y="2912"/>
                    </a:cubicBezTo>
                    <a:cubicBezTo>
                      <a:pt x="1521" y="2949"/>
                      <a:pt x="1554" y="2965"/>
                      <a:pt x="1592" y="2965"/>
                    </a:cubicBezTo>
                    <a:cubicBezTo>
                      <a:pt x="1663" y="2965"/>
                      <a:pt x="1752" y="2910"/>
                      <a:pt x="1779" y="2828"/>
                    </a:cubicBezTo>
                    <a:cubicBezTo>
                      <a:pt x="1946" y="2494"/>
                      <a:pt x="1611" y="1950"/>
                      <a:pt x="1444" y="1636"/>
                    </a:cubicBezTo>
                    <a:cubicBezTo>
                      <a:pt x="1193" y="1071"/>
                      <a:pt x="795" y="610"/>
                      <a:pt x="440" y="108"/>
                    </a:cubicBezTo>
                    <a:cubicBezTo>
                      <a:pt x="398" y="87"/>
                      <a:pt x="377" y="66"/>
                      <a:pt x="356" y="66"/>
                    </a:cubicBezTo>
                    <a:cubicBezTo>
                      <a:pt x="312" y="23"/>
                      <a:pt x="254" y="1"/>
                      <a:pt x="20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057" name="Google Shape;3057;p87"/>
          <p:cNvGrpSpPr/>
          <p:nvPr/>
        </p:nvGrpSpPr>
        <p:grpSpPr>
          <a:xfrm>
            <a:off x="1371132" y="1176518"/>
            <a:ext cx="6401736" cy="3406351"/>
            <a:chOff x="1558317" y="1145362"/>
            <a:chExt cx="6065696" cy="3227545"/>
          </a:xfrm>
        </p:grpSpPr>
        <p:grpSp>
          <p:nvGrpSpPr>
            <p:cNvPr id="3058" name="Google Shape;3058;p87"/>
            <p:cNvGrpSpPr/>
            <p:nvPr/>
          </p:nvGrpSpPr>
          <p:grpSpPr>
            <a:xfrm>
              <a:off x="1558321" y="1145375"/>
              <a:ext cx="6065688" cy="3227520"/>
              <a:chOff x="765183" y="1440650"/>
              <a:chExt cx="6065688" cy="3227520"/>
            </a:xfrm>
          </p:grpSpPr>
          <p:grpSp>
            <p:nvGrpSpPr>
              <p:cNvPr id="3059" name="Google Shape;3059;p87"/>
              <p:cNvGrpSpPr/>
              <p:nvPr/>
            </p:nvGrpSpPr>
            <p:grpSpPr>
              <a:xfrm>
                <a:off x="765183" y="1440674"/>
                <a:ext cx="4087106" cy="3227464"/>
                <a:chOff x="765183" y="1440674"/>
                <a:chExt cx="4087106" cy="3227464"/>
              </a:xfrm>
            </p:grpSpPr>
            <p:grpSp>
              <p:nvGrpSpPr>
                <p:cNvPr id="3060" name="Google Shape;3060;p87"/>
                <p:cNvGrpSpPr/>
                <p:nvPr/>
              </p:nvGrpSpPr>
              <p:grpSpPr>
                <a:xfrm rot="5400000">
                  <a:off x="975510" y="2640146"/>
                  <a:ext cx="1756902" cy="2177556"/>
                  <a:chOff x="3317636" y="1144669"/>
                  <a:chExt cx="800704" cy="992416"/>
                </a:xfrm>
              </p:grpSpPr>
              <p:sp>
                <p:nvSpPr>
                  <p:cNvPr id="3061" name="Google Shape;3061;p87"/>
                  <p:cNvSpPr/>
                  <p:nvPr/>
                </p:nvSpPr>
                <p:spPr>
                  <a:xfrm>
                    <a:off x="3615207" y="1145454"/>
                    <a:ext cx="503133" cy="991631"/>
                  </a:xfrm>
                  <a:custGeom>
                    <a:avLst/>
                    <a:gdLst/>
                    <a:ahLst/>
                    <a:cxnLst/>
                    <a:rect l="l" t="t" r="r" b="b"/>
                    <a:pathLst>
                      <a:path w="26263" h="51762" extrusionOk="0">
                        <a:moveTo>
                          <a:pt x="13196" y="1"/>
                        </a:moveTo>
                        <a:cubicBezTo>
                          <a:pt x="13050" y="1"/>
                          <a:pt x="12919" y="30"/>
                          <a:pt x="12919" y="111"/>
                        </a:cubicBezTo>
                        <a:cubicBezTo>
                          <a:pt x="12828" y="142"/>
                          <a:pt x="12706" y="172"/>
                          <a:pt x="12585" y="172"/>
                        </a:cubicBezTo>
                        <a:lnTo>
                          <a:pt x="1" y="172"/>
                        </a:lnTo>
                        <a:lnTo>
                          <a:pt x="1" y="50142"/>
                        </a:lnTo>
                        <a:lnTo>
                          <a:pt x="15898" y="50142"/>
                        </a:lnTo>
                        <a:cubicBezTo>
                          <a:pt x="16232" y="50112"/>
                          <a:pt x="16574" y="50097"/>
                          <a:pt x="16920" y="50097"/>
                        </a:cubicBezTo>
                        <a:cubicBezTo>
                          <a:pt x="17266" y="50097"/>
                          <a:pt x="17615" y="50112"/>
                          <a:pt x="17965" y="50142"/>
                        </a:cubicBezTo>
                        <a:cubicBezTo>
                          <a:pt x="18056" y="50142"/>
                          <a:pt x="18056" y="50234"/>
                          <a:pt x="18147" y="50264"/>
                        </a:cubicBezTo>
                        <a:cubicBezTo>
                          <a:pt x="18191" y="50274"/>
                          <a:pt x="18232" y="50278"/>
                          <a:pt x="18269" y="50278"/>
                        </a:cubicBezTo>
                        <a:cubicBezTo>
                          <a:pt x="18462" y="50278"/>
                          <a:pt x="18577" y="50163"/>
                          <a:pt x="18755" y="50112"/>
                        </a:cubicBezTo>
                        <a:cubicBezTo>
                          <a:pt x="18789" y="50102"/>
                          <a:pt x="18822" y="50098"/>
                          <a:pt x="18854" y="50098"/>
                        </a:cubicBezTo>
                        <a:cubicBezTo>
                          <a:pt x="19018" y="50098"/>
                          <a:pt x="19154" y="50213"/>
                          <a:pt x="19333" y="50264"/>
                        </a:cubicBezTo>
                        <a:cubicBezTo>
                          <a:pt x="19365" y="50269"/>
                          <a:pt x="19397" y="50270"/>
                          <a:pt x="19428" y="50270"/>
                        </a:cubicBezTo>
                        <a:cubicBezTo>
                          <a:pt x="19553" y="50270"/>
                          <a:pt x="19676" y="50243"/>
                          <a:pt x="19792" y="50243"/>
                        </a:cubicBezTo>
                        <a:cubicBezTo>
                          <a:pt x="19843" y="50243"/>
                          <a:pt x="19893" y="50248"/>
                          <a:pt x="19940" y="50264"/>
                        </a:cubicBezTo>
                        <a:cubicBezTo>
                          <a:pt x="20123" y="50294"/>
                          <a:pt x="20305" y="50507"/>
                          <a:pt x="20518" y="50598"/>
                        </a:cubicBezTo>
                        <a:cubicBezTo>
                          <a:pt x="20731" y="50690"/>
                          <a:pt x="20913" y="50781"/>
                          <a:pt x="21065" y="50842"/>
                        </a:cubicBezTo>
                        <a:cubicBezTo>
                          <a:pt x="21339" y="50963"/>
                          <a:pt x="21399" y="51176"/>
                          <a:pt x="21551" y="51419"/>
                        </a:cubicBezTo>
                        <a:cubicBezTo>
                          <a:pt x="21646" y="51609"/>
                          <a:pt x="21741" y="51762"/>
                          <a:pt x="21909" y="51762"/>
                        </a:cubicBezTo>
                        <a:cubicBezTo>
                          <a:pt x="21956" y="51762"/>
                          <a:pt x="22008" y="51750"/>
                          <a:pt x="22068" y="51723"/>
                        </a:cubicBezTo>
                        <a:cubicBezTo>
                          <a:pt x="22403" y="51571"/>
                          <a:pt x="22706" y="51389"/>
                          <a:pt x="22980" y="51176"/>
                        </a:cubicBezTo>
                        <a:cubicBezTo>
                          <a:pt x="23132" y="51085"/>
                          <a:pt x="23254" y="50963"/>
                          <a:pt x="23375" y="50872"/>
                        </a:cubicBezTo>
                        <a:cubicBezTo>
                          <a:pt x="23436" y="50750"/>
                          <a:pt x="23497" y="50690"/>
                          <a:pt x="23588" y="50598"/>
                        </a:cubicBezTo>
                        <a:cubicBezTo>
                          <a:pt x="23650" y="50554"/>
                          <a:pt x="23713" y="50535"/>
                          <a:pt x="23774" y="50535"/>
                        </a:cubicBezTo>
                        <a:cubicBezTo>
                          <a:pt x="23923" y="50535"/>
                          <a:pt x="24067" y="50643"/>
                          <a:pt x="24196" y="50750"/>
                        </a:cubicBezTo>
                        <a:cubicBezTo>
                          <a:pt x="24353" y="50855"/>
                          <a:pt x="24375" y="51006"/>
                          <a:pt x="24495" y="51006"/>
                        </a:cubicBezTo>
                        <a:cubicBezTo>
                          <a:pt x="24514" y="51006"/>
                          <a:pt x="24536" y="51002"/>
                          <a:pt x="24561" y="50994"/>
                        </a:cubicBezTo>
                        <a:cubicBezTo>
                          <a:pt x="24804" y="50963"/>
                          <a:pt x="24682" y="50690"/>
                          <a:pt x="24713" y="50538"/>
                        </a:cubicBezTo>
                        <a:cubicBezTo>
                          <a:pt x="24743" y="50355"/>
                          <a:pt x="24804" y="50355"/>
                          <a:pt x="24804" y="50234"/>
                        </a:cubicBezTo>
                        <a:cubicBezTo>
                          <a:pt x="24743" y="50203"/>
                          <a:pt x="24713" y="50173"/>
                          <a:pt x="24713" y="50142"/>
                        </a:cubicBezTo>
                        <a:lnTo>
                          <a:pt x="24713" y="49960"/>
                        </a:lnTo>
                        <a:cubicBezTo>
                          <a:pt x="24682" y="49808"/>
                          <a:pt x="24652" y="49656"/>
                          <a:pt x="24652" y="49504"/>
                        </a:cubicBezTo>
                        <a:cubicBezTo>
                          <a:pt x="24682" y="49261"/>
                          <a:pt x="24591" y="49048"/>
                          <a:pt x="24409" y="48927"/>
                        </a:cubicBezTo>
                        <a:cubicBezTo>
                          <a:pt x="24287" y="48835"/>
                          <a:pt x="24196" y="48835"/>
                          <a:pt x="24105" y="48683"/>
                        </a:cubicBezTo>
                        <a:cubicBezTo>
                          <a:pt x="24013" y="48532"/>
                          <a:pt x="23983" y="48380"/>
                          <a:pt x="23862" y="48228"/>
                        </a:cubicBezTo>
                        <a:cubicBezTo>
                          <a:pt x="23770" y="48076"/>
                          <a:pt x="23649" y="47954"/>
                          <a:pt x="23801" y="47741"/>
                        </a:cubicBezTo>
                        <a:cubicBezTo>
                          <a:pt x="23922" y="47559"/>
                          <a:pt x="24044" y="47376"/>
                          <a:pt x="24135" y="47164"/>
                        </a:cubicBezTo>
                        <a:cubicBezTo>
                          <a:pt x="24287" y="46951"/>
                          <a:pt x="24378" y="46677"/>
                          <a:pt x="24409" y="46404"/>
                        </a:cubicBezTo>
                        <a:cubicBezTo>
                          <a:pt x="24409" y="46313"/>
                          <a:pt x="24409" y="46191"/>
                          <a:pt x="24409" y="46100"/>
                        </a:cubicBezTo>
                        <a:cubicBezTo>
                          <a:pt x="24469" y="45917"/>
                          <a:pt x="24530" y="45766"/>
                          <a:pt x="24652" y="45614"/>
                        </a:cubicBezTo>
                        <a:cubicBezTo>
                          <a:pt x="24713" y="45401"/>
                          <a:pt x="24713" y="45279"/>
                          <a:pt x="24895" y="45127"/>
                        </a:cubicBezTo>
                        <a:cubicBezTo>
                          <a:pt x="25047" y="44975"/>
                          <a:pt x="25199" y="44793"/>
                          <a:pt x="25290" y="44580"/>
                        </a:cubicBezTo>
                        <a:cubicBezTo>
                          <a:pt x="25321" y="44428"/>
                          <a:pt x="25351" y="44276"/>
                          <a:pt x="25351" y="44094"/>
                        </a:cubicBezTo>
                        <a:cubicBezTo>
                          <a:pt x="25381" y="44003"/>
                          <a:pt x="25472" y="43911"/>
                          <a:pt x="25503" y="43790"/>
                        </a:cubicBezTo>
                        <a:cubicBezTo>
                          <a:pt x="25594" y="43577"/>
                          <a:pt x="25655" y="43334"/>
                          <a:pt x="25716" y="43091"/>
                        </a:cubicBezTo>
                        <a:cubicBezTo>
                          <a:pt x="25868" y="42422"/>
                          <a:pt x="25868" y="41723"/>
                          <a:pt x="25716" y="41085"/>
                        </a:cubicBezTo>
                        <a:cubicBezTo>
                          <a:pt x="25655" y="40872"/>
                          <a:pt x="25776" y="40841"/>
                          <a:pt x="25776" y="40659"/>
                        </a:cubicBezTo>
                        <a:cubicBezTo>
                          <a:pt x="25776" y="40568"/>
                          <a:pt x="25716" y="40537"/>
                          <a:pt x="25685" y="40477"/>
                        </a:cubicBezTo>
                        <a:cubicBezTo>
                          <a:pt x="25655" y="40416"/>
                          <a:pt x="25624" y="40234"/>
                          <a:pt x="25564" y="40112"/>
                        </a:cubicBezTo>
                        <a:cubicBezTo>
                          <a:pt x="25503" y="39960"/>
                          <a:pt x="25381" y="39869"/>
                          <a:pt x="25321" y="39747"/>
                        </a:cubicBezTo>
                        <a:cubicBezTo>
                          <a:pt x="25229" y="39595"/>
                          <a:pt x="25199" y="39443"/>
                          <a:pt x="25169" y="39291"/>
                        </a:cubicBezTo>
                        <a:cubicBezTo>
                          <a:pt x="25108" y="39170"/>
                          <a:pt x="25017" y="39078"/>
                          <a:pt x="24956" y="38987"/>
                        </a:cubicBezTo>
                        <a:cubicBezTo>
                          <a:pt x="24773" y="38683"/>
                          <a:pt x="24621" y="38349"/>
                          <a:pt x="24561" y="38015"/>
                        </a:cubicBezTo>
                        <a:cubicBezTo>
                          <a:pt x="24500" y="37832"/>
                          <a:pt x="24439" y="37650"/>
                          <a:pt x="24348" y="37468"/>
                        </a:cubicBezTo>
                        <a:cubicBezTo>
                          <a:pt x="24257" y="37376"/>
                          <a:pt x="24196" y="37255"/>
                          <a:pt x="24165" y="37133"/>
                        </a:cubicBezTo>
                        <a:cubicBezTo>
                          <a:pt x="24013" y="36738"/>
                          <a:pt x="23953" y="36312"/>
                          <a:pt x="24013" y="35917"/>
                        </a:cubicBezTo>
                        <a:cubicBezTo>
                          <a:pt x="24105" y="35431"/>
                          <a:pt x="24621" y="35157"/>
                          <a:pt x="24895" y="34793"/>
                        </a:cubicBezTo>
                        <a:cubicBezTo>
                          <a:pt x="24956" y="34702"/>
                          <a:pt x="24986" y="34610"/>
                          <a:pt x="25047" y="34519"/>
                        </a:cubicBezTo>
                        <a:cubicBezTo>
                          <a:pt x="25108" y="34458"/>
                          <a:pt x="25169" y="34458"/>
                          <a:pt x="25169" y="34428"/>
                        </a:cubicBezTo>
                        <a:cubicBezTo>
                          <a:pt x="25229" y="34215"/>
                          <a:pt x="25229" y="34033"/>
                          <a:pt x="25199" y="33820"/>
                        </a:cubicBezTo>
                        <a:cubicBezTo>
                          <a:pt x="25169" y="33668"/>
                          <a:pt x="25108" y="33668"/>
                          <a:pt x="25047" y="33546"/>
                        </a:cubicBezTo>
                        <a:cubicBezTo>
                          <a:pt x="24956" y="33425"/>
                          <a:pt x="24925" y="33303"/>
                          <a:pt x="24895" y="33182"/>
                        </a:cubicBezTo>
                        <a:cubicBezTo>
                          <a:pt x="24834" y="32939"/>
                          <a:pt x="24682" y="32939"/>
                          <a:pt x="24561" y="32756"/>
                        </a:cubicBezTo>
                        <a:cubicBezTo>
                          <a:pt x="24165" y="32300"/>
                          <a:pt x="23801" y="31784"/>
                          <a:pt x="23527" y="31236"/>
                        </a:cubicBezTo>
                        <a:cubicBezTo>
                          <a:pt x="23375" y="30902"/>
                          <a:pt x="23132" y="30568"/>
                          <a:pt x="22980" y="30233"/>
                        </a:cubicBezTo>
                        <a:cubicBezTo>
                          <a:pt x="22950" y="30081"/>
                          <a:pt x="22889" y="29929"/>
                          <a:pt x="22858" y="29808"/>
                        </a:cubicBezTo>
                        <a:cubicBezTo>
                          <a:pt x="22798" y="29717"/>
                          <a:pt x="22646" y="29625"/>
                          <a:pt x="22646" y="29504"/>
                        </a:cubicBezTo>
                        <a:cubicBezTo>
                          <a:pt x="22646" y="29382"/>
                          <a:pt x="22737" y="29291"/>
                          <a:pt x="22798" y="29230"/>
                        </a:cubicBezTo>
                        <a:cubicBezTo>
                          <a:pt x="22919" y="28987"/>
                          <a:pt x="23041" y="28774"/>
                          <a:pt x="23162" y="28562"/>
                        </a:cubicBezTo>
                        <a:cubicBezTo>
                          <a:pt x="23466" y="28197"/>
                          <a:pt x="23801" y="27893"/>
                          <a:pt x="24165" y="27559"/>
                        </a:cubicBezTo>
                        <a:cubicBezTo>
                          <a:pt x="24469" y="27255"/>
                          <a:pt x="24743" y="26890"/>
                          <a:pt x="25017" y="26555"/>
                        </a:cubicBezTo>
                        <a:cubicBezTo>
                          <a:pt x="24895" y="26282"/>
                          <a:pt x="25260" y="25948"/>
                          <a:pt x="25260" y="25704"/>
                        </a:cubicBezTo>
                        <a:cubicBezTo>
                          <a:pt x="25260" y="25583"/>
                          <a:pt x="25138" y="25400"/>
                          <a:pt x="25169" y="25279"/>
                        </a:cubicBezTo>
                        <a:cubicBezTo>
                          <a:pt x="25199" y="25157"/>
                          <a:pt x="25290" y="25188"/>
                          <a:pt x="25321" y="25097"/>
                        </a:cubicBezTo>
                        <a:cubicBezTo>
                          <a:pt x="25413" y="24935"/>
                          <a:pt x="25365" y="24861"/>
                          <a:pt x="25456" y="24861"/>
                        </a:cubicBezTo>
                        <a:cubicBezTo>
                          <a:pt x="25485" y="24861"/>
                          <a:pt x="25528" y="24869"/>
                          <a:pt x="25594" y="24884"/>
                        </a:cubicBezTo>
                        <a:cubicBezTo>
                          <a:pt x="25632" y="24896"/>
                          <a:pt x="25666" y="24902"/>
                          <a:pt x="25697" y="24902"/>
                        </a:cubicBezTo>
                        <a:cubicBezTo>
                          <a:pt x="25813" y="24902"/>
                          <a:pt x="25880" y="24815"/>
                          <a:pt x="25928" y="24671"/>
                        </a:cubicBezTo>
                        <a:cubicBezTo>
                          <a:pt x="25959" y="24580"/>
                          <a:pt x="25989" y="24489"/>
                          <a:pt x="26020" y="24367"/>
                        </a:cubicBezTo>
                        <a:cubicBezTo>
                          <a:pt x="26020" y="24337"/>
                          <a:pt x="26080" y="24337"/>
                          <a:pt x="26080" y="24276"/>
                        </a:cubicBezTo>
                        <a:cubicBezTo>
                          <a:pt x="26111" y="24093"/>
                          <a:pt x="26050" y="23972"/>
                          <a:pt x="26141" y="23789"/>
                        </a:cubicBezTo>
                        <a:cubicBezTo>
                          <a:pt x="26263" y="23607"/>
                          <a:pt x="26202" y="23668"/>
                          <a:pt x="26141" y="23486"/>
                        </a:cubicBezTo>
                        <a:cubicBezTo>
                          <a:pt x="26141" y="23425"/>
                          <a:pt x="26141" y="23303"/>
                          <a:pt x="26141" y="23212"/>
                        </a:cubicBezTo>
                        <a:cubicBezTo>
                          <a:pt x="26141" y="23121"/>
                          <a:pt x="26111" y="23030"/>
                          <a:pt x="26050" y="22938"/>
                        </a:cubicBezTo>
                        <a:cubicBezTo>
                          <a:pt x="25989" y="22726"/>
                          <a:pt x="25837" y="22543"/>
                          <a:pt x="25776" y="22300"/>
                        </a:cubicBezTo>
                        <a:cubicBezTo>
                          <a:pt x="25685" y="22118"/>
                          <a:pt x="25594" y="21905"/>
                          <a:pt x="25472" y="21723"/>
                        </a:cubicBezTo>
                        <a:cubicBezTo>
                          <a:pt x="25442" y="21631"/>
                          <a:pt x="25351" y="21540"/>
                          <a:pt x="25290" y="21449"/>
                        </a:cubicBezTo>
                        <a:cubicBezTo>
                          <a:pt x="25199" y="21297"/>
                          <a:pt x="25169" y="21115"/>
                          <a:pt x="25138" y="20932"/>
                        </a:cubicBezTo>
                        <a:cubicBezTo>
                          <a:pt x="25138" y="20568"/>
                          <a:pt x="25047" y="20203"/>
                          <a:pt x="24895" y="19868"/>
                        </a:cubicBezTo>
                        <a:cubicBezTo>
                          <a:pt x="24713" y="19625"/>
                          <a:pt x="24591" y="19504"/>
                          <a:pt x="24682" y="19169"/>
                        </a:cubicBezTo>
                        <a:cubicBezTo>
                          <a:pt x="24743" y="18957"/>
                          <a:pt x="24834" y="18774"/>
                          <a:pt x="24956" y="18592"/>
                        </a:cubicBezTo>
                        <a:cubicBezTo>
                          <a:pt x="25047" y="18501"/>
                          <a:pt x="25169" y="18379"/>
                          <a:pt x="25229" y="18258"/>
                        </a:cubicBezTo>
                        <a:cubicBezTo>
                          <a:pt x="25260" y="18227"/>
                          <a:pt x="25290" y="18197"/>
                          <a:pt x="25321" y="18136"/>
                        </a:cubicBezTo>
                        <a:cubicBezTo>
                          <a:pt x="25442" y="17893"/>
                          <a:pt x="25472" y="17619"/>
                          <a:pt x="25412" y="17346"/>
                        </a:cubicBezTo>
                        <a:cubicBezTo>
                          <a:pt x="25351" y="17163"/>
                          <a:pt x="25290" y="16707"/>
                          <a:pt x="25108" y="16586"/>
                        </a:cubicBezTo>
                        <a:cubicBezTo>
                          <a:pt x="25077" y="16555"/>
                          <a:pt x="25039" y="16548"/>
                          <a:pt x="24998" y="16548"/>
                        </a:cubicBezTo>
                        <a:cubicBezTo>
                          <a:pt x="24956" y="16548"/>
                          <a:pt x="24910" y="16555"/>
                          <a:pt x="24865" y="16555"/>
                        </a:cubicBezTo>
                        <a:cubicBezTo>
                          <a:pt x="24652" y="16464"/>
                          <a:pt x="24652" y="16221"/>
                          <a:pt x="24500" y="16099"/>
                        </a:cubicBezTo>
                        <a:cubicBezTo>
                          <a:pt x="24409" y="16008"/>
                          <a:pt x="24378" y="16039"/>
                          <a:pt x="24257" y="16008"/>
                        </a:cubicBezTo>
                        <a:cubicBezTo>
                          <a:pt x="24196" y="16008"/>
                          <a:pt x="24165" y="15978"/>
                          <a:pt x="24105" y="15947"/>
                        </a:cubicBezTo>
                        <a:cubicBezTo>
                          <a:pt x="23953" y="15917"/>
                          <a:pt x="23770" y="15947"/>
                          <a:pt x="23649" y="15887"/>
                        </a:cubicBezTo>
                        <a:cubicBezTo>
                          <a:pt x="23497" y="15826"/>
                          <a:pt x="23406" y="15552"/>
                          <a:pt x="23314" y="15400"/>
                        </a:cubicBezTo>
                        <a:cubicBezTo>
                          <a:pt x="23223" y="15188"/>
                          <a:pt x="23102" y="14975"/>
                          <a:pt x="22980" y="14762"/>
                        </a:cubicBezTo>
                        <a:cubicBezTo>
                          <a:pt x="22889" y="14671"/>
                          <a:pt x="22828" y="14549"/>
                          <a:pt x="22767" y="14428"/>
                        </a:cubicBezTo>
                        <a:cubicBezTo>
                          <a:pt x="22706" y="14276"/>
                          <a:pt x="22798" y="14215"/>
                          <a:pt x="22615" y="14124"/>
                        </a:cubicBezTo>
                        <a:cubicBezTo>
                          <a:pt x="22494" y="14063"/>
                          <a:pt x="22403" y="14063"/>
                          <a:pt x="22311" y="13941"/>
                        </a:cubicBezTo>
                        <a:cubicBezTo>
                          <a:pt x="22220" y="13820"/>
                          <a:pt x="22220" y="13668"/>
                          <a:pt x="22190" y="13485"/>
                        </a:cubicBezTo>
                        <a:cubicBezTo>
                          <a:pt x="22190" y="13425"/>
                          <a:pt x="22159" y="13394"/>
                          <a:pt x="22129" y="13333"/>
                        </a:cubicBezTo>
                        <a:cubicBezTo>
                          <a:pt x="22129" y="13242"/>
                          <a:pt x="22129" y="13151"/>
                          <a:pt x="22129" y="13090"/>
                        </a:cubicBezTo>
                        <a:cubicBezTo>
                          <a:pt x="22099" y="12817"/>
                          <a:pt x="21855" y="12695"/>
                          <a:pt x="21886" y="12361"/>
                        </a:cubicBezTo>
                        <a:cubicBezTo>
                          <a:pt x="21886" y="12178"/>
                          <a:pt x="22129" y="11601"/>
                          <a:pt x="21916" y="11479"/>
                        </a:cubicBezTo>
                        <a:cubicBezTo>
                          <a:pt x="21977" y="11236"/>
                          <a:pt x="22038" y="10993"/>
                          <a:pt x="22068" y="10719"/>
                        </a:cubicBezTo>
                        <a:cubicBezTo>
                          <a:pt x="22159" y="10263"/>
                          <a:pt x="22342" y="9747"/>
                          <a:pt x="22068" y="9321"/>
                        </a:cubicBezTo>
                        <a:cubicBezTo>
                          <a:pt x="22007" y="9230"/>
                          <a:pt x="21977" y="9139"/>
                          <a:pt x="21947" y="9017"/>
                        </a:cubicBezTo>
                        <a:cubicBezTo>
                          <a:pt x="21916" y="8926"/>
                          <a:pt x="21855" y="8835"/>
                          <a:pt x="21795" y="8744"/>
                        </a:cubicBezTo>
                        <a:cubicBezTo>
                          <a:pt x="21703" y="8561"/>
                          <a:pt x="21643" y="8349"/>
                          <a:pt x="21551" y="8166"/>
                        </a:cubicBezTo>
                        <a:cubicBezTo>
                          <a:pt x="21460" y="8045"/>
                          <a:pt x="21369" y="7953"/>
                          <a:pt x="21278" y="7832"/>
                        </a:cubicBezTo>
                        <a:cubicBezTo>
                          <a:pt x="21126" y="7710"/>
                          <a:pt x="21217" y="7649"/>
                          <a:pt x="21156" y="7497"/>
                        </a:cubicBezTo>
                        <a:lnTo>
                          <a:pt x="21035" y="7467"/>
                        </a:lnTo>
                        <a:cubicBezTo>
                          <a:pt x="20974" y="7042"/>
                          <a:pt x="20609" y="6829"/>
                          <a:pt x="20427" y="6434"/>
                        </a:cubicBezTo>
                        <a:cubicBezTo>
                          <a:pt x="20062" y="5826"/>
                          <a:pt x="19576" y="5279"/>
                          <a:pt x="18998" y="4823"/>
                        </a:cubicBezTo>
                        <a:cubicBezTo>
                          <a:pt x="18755" y="4579"/>
                          <a:pt x="18360" y="4519"/>
                          <a:pt x="18147" y="4215"/>
                        </a:cubicBezTo>
                        <a:cubicBezTo>
                          <a:pt x="17995" y="3972"/>
                          <a:pt x="18026" y="3668"/>
                          <a:pt x="17691" y="3637"/>
                        </a:cubicBezTo>
                        <a:cubicBezTo>
                          <a:pt x="17357" y="3576"/>
                          <a:pt x="17478" y="3455"/>
                          <a:pt x="17235" y="3242"/>
                        </a:cubicBezTo>
                        <a:cubicBezTo>
                          <a:pt x="16992" y="3090"/>
                          <a:pt x="16688" y="2938"/>
                          <a:pt x="16415" y="2847"/>
                        </a:cubicBezTo>
                        <a:cubicBezTo>
                          <a:pt x="16202" y="2725"/>
                          <a:pt x="16019" y="2513"/>
                          <a:pt x="15776" y="2421"/>
                        </a:cubicBezTo>
                        <a:cubicBezTo>
                          <a:pt x="15594" y="2361"/>
                          <a:pt x="15442" y="2300"/>
                          <a:pt x="15290" y="2178"/>
                        </a:cubicBezTo>
                        <a:cubicBezTo>
                          <a:pt x="15047" y="2026"/>
                          <a:pt x="15016" y="1813"/>
                          <a:pt x="14834" y="1631"/>
                        </a:cubicBezTo>
                        <a:cubicBezTo>
                          <a:pt x="14712" y="1540"/>
                          <a:pt x="14743" y="1601"/>
                          <a:pt x="14682" y="1479"/>
                        </a:cubicBezTo>
                        <a:cubicBezTo>
                          <a:pt x="14652" y="1388"/>
                          <a:pt x="14621" y="1297"/>
                          <a:pt x="14591" y="1236"/>
                        </a:cubicBezTo>
                        <a:cubicBezTo>
                          <a:pt x="14560" y="1145"/>
                          <a:pt x="14530" y="1114"/>
                          <a:pt x="14439" y="1054"/>
                        </a:cubicBezTo>
                        <a:cubicBezTo>
                          <a:pt x="14348" y="993"/>
                          <a:pt x="14287" y="871"/>
                          <a:pt x="14256" y="780"/>
                        </a:cubicBezTo>
                        <a:cubicBezTo>
                          <a:pt x="14226" y="689"/>
                          <a:pt x="14165" y="476"/>
                          <a:pt x="14104" y="446"/>
                        </a:cubicBezTo>
                        <a:cubicBezTo>
                          <a:pt x="14074" y="415"/>
                          <a:pt x="14029" y="415"/>
                          <a:pt x="13979" y="415"/>
                        </a:cubicBezTo>
                        <a:cubicBezTo>
                          <a:pt x="13930" y="415"/>
                          <a:pt x="13877" y="415"/>
                          <a:pt x="13831" y="385"/>
                        </a:cubicBezTo>
                        <a:cubicBezTo>
                          <a:pt x="13740" y="324"/>
                          <a:pt x="13649" y="111"/>
                          <a:pt x="13527" y="51"/>
                        </a:cubicBezTo>
                        <a:cubicBezTo>
                          <a:pt x="13457" y="22"/>
                          <a:pt x="13321" y="1"/>
                          <a:pt x="13196" y="1"/>
                        </a:cubicBezTo>
                        <a:close/>
                      </a:path>
                    </a:pathLst>
                  </a:custGeom>
                  <a:solidFill>
                    <a:schemeClr val="lt1"/>
                  </a:solidFill>
                  <a:ln>
                    <a:noFill/>
                  </a:ln>
                  <a:effectLst>
                    <a:outerShdw blurRad="57150" dist="66675" dir="6420000" algn="bl" rotWithShape="0">
                      <a:srgbClr val="000000">
                        <a:alpha val="7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87"/>
                  <p:cNvSpPr/>
                  <p:nvPr/>
                </p:nvSpPr>
                <p:spPr>
                  <a:xfrm>
                    <a:off x="3317636" y="1144669"/>
                    <a:ext cx="782641" cy="992416"/>
                  </a:xfrm>
                  <a:custGeom>
                    <a:avLst/>
                    <a:gdLst/>
                    <a:ahLst/>
                    <a:cxnLst/>
                    <a:rect l="l" t="t" r="r" b="b"/>
                    <a:pathLst>
                      <a:path w="40853" h="51803" extrusionOk="0">
                        <a:moveTo>
                          <a:pt x="27326" y="0"/>
                        </a:moveTo>
                        <a:cubicBezTo>
                          <a:pt x="27205" y="0"/>
                          <a:pt x="27174" y="61"/>
                          <a:pt x="27083" y="122"/>
                        </a:cubicBezTo>
                        <a:cubicBezTo>
                          <a:pt x="26931" y="213"/>
                          <a:pt x="26749" y="244"/>
                          <a:pt x="26567" y="244"/>
                        </a:cubicBezTo>
                        <a:lnTo>
                          <a:pt x="3010" y="244"/>
                        </a:lnTo>
                        <a:cubicBezTo>
                          <a:pt x="3709" y="821"/>
                          <a:pt x="3283" y="1946"/>
                          <a:pt x="2372" y="1946"/>
                        </a:cubicBezTo>
                        <a:cubicBezTo>
                          <a:pt x="1946" y="1885"/>
                          <a:pt x="1551" y="1642"/>
                          <a:pt x="1338" y="1247"/>
                        </a:cubicBezTo>
                        <a:lnTo>
                          <a:pt x="183" y="1429"/>
                        </a:lnTo>
                        <a:lnTo>
                          <a:pt x="1" y="4408"/>
                        </a:lnTo>
                        <a:lnTo>
                          <a:pt x="1" y="4408"/>
                        </a:lnTo>
                        <a:lnTo>
                          <a:pt x="1581" y="4347"/>
                        </a:lnTo>
                        <a:cubicBezTo>
                          <a:pt x="1764" y="4043"/>
                          <a:pt x="1581" y="3587"/>
                          <a:pt x="2250" y="3587"/>
                        </a:cubicBezTo>
                        <a:cubicBezTo>
                          <a:pt x="2272" y="3586"/>
                          <a:pt x="2295" y="3585"/>
                          <a:pt x="2317" y="3585"/>
                        </a:cubicBezTo>
                        <a:cubicBezTo>
                          <a:pt x="2777" y="3585"/>
                          <a:pt x="3198" y="3883"/>
                          <a:pt x="3314" y="4347"/>
                        </a:cubicBezTo>
                        <a:cubicBezTo>
                          <a:pt x="3466" y="4955"/>
                          <a:pt x="2979" y="5532"/>
                          <a:pt x="2372" y="5532"/>
                        </a:cubicBezTo>
                        <a:cubicBezTo>
                          <a:pt x="1976" y="5532"/>
                          <a:pt x="1642" y="5016"/>
                          <a:pt x="1490" y="4712"/>
                        </a:cubicBezTo>
                        <a:lnTo>
                          <a:pt x="183" y="4712"/>
                        </a:lnTo>
                        <a:lnTo>
                          <a:pt x="244" y="8116"/>
                        </a:lnTo>
                        <a:lnTo>
                          <a:pt x="1672" y="8086"/>
                        </a:lnTo>
                        <a:cubicBezTo>
                          <a:pt x="1849" y="7772"/>
                          <a:pt x="1987" y="7156"/>
                          <a:pt x="2364" y="7156"/>
                        </a:cubicBezTo>
                        <a:cubicBezTo>
                          <a:pt x="2572" y="7156"/>
                          <a:pt x="2853" y="7343"/>
                          <a:pt x="3253" y="7873"/>
                        </a:cubicBezTo>
                        <a:cubicBezTo>
                          <a:pt x="3314" y="7934"/>
                          <a:pt x="3344" y="8055"/>
                          <a:pt x="3344" y="8146"/>
                        </a:cubicBezTo>
                        <a:cubicBezTo>
                          <a:pt x="3344" y="8694"/>
                          <a:pt x="2919" y="9119"/>
                          <a:pt x="2372" y="9119"/>
                        </a:cubicBezTo>
                        <a:cubicBezTo>
                          <a:pt x="1976" y="9119"/>
                          <a:pt x="1642" y="8724"/>
                          <a:pt x="1490" y="8390"/>
                        </a:cubicBezTo>
                        <a:lnTo>
                          <a:pt x="183" y="8390"/>
                        </a:lnTo>
                        <a:lnTo>
                          <a:pt x="183" y="11733"/>
                        </a:lnTo>
                        <a:lnTo>
                          <a:pt x="1429" y="11703"/>
                        </a:lnTo>
                        <a:cubicBezTo>
                          <a:pt x="1581" y="11399"/>
                          <a:pt x="1976" y="10730"/>
                          <a:pt x="2341" y="10730"/>
                        </a:cubicBezTo>
                        <a:cubicBezTo>
                          <a:pt x="3679" y="10730"/>
                          <a:pt x="3679" y="12706"/>
                          <a:pt x="2341" y="12706"/>
                        </a:cubicBezTo>
                        <a:cubicBezTo>
                          <a:pt x="1946" y="12645"/>
                          <a:pt x="1612" y="12402"/>
                          <a:pt x="1460" y="12037"/>
                        </a:cubicBezTo>
                        <a:lnTo>
                          <a:pt x="183" y="12189"/>
                        </a:lnTo>
                        <a:lnTo>
                          <a:pt x="183" y="14833"/>
                        </a:lnTo>
                        <a:lnTo>
                          <a:pt x="1490" y="15016"/>
                        </a:lnTo>
                        <a:cubicBezTo>
                          <a:pt x="1658" y="14697"/>
                          <a:pt x="1974" y="14322"/>
                          <a:pt x="2352" y="14322"/>
                        </a:cubicBezTo>
                        <a:cubicBezTo>
                          <a:pt x="2658" y="14322"/>
                          <a:pt x="3004" y="14568"/>
                          <a:pt x="3344" y="15289"/>
                        </a:cubicBezTo>
                        <a:cubicBezTo>
                          <a:pt x="3344" y="15836"/>
                          <a:pt x="2888" y="16292"/>
                          <a:pt x="2341" y="16292"/>
                        </a:cubicBezTo>
                        <a:cubicBezTo>
                          <a:pt x="1976" y="16292"/>
                          <a:pt x="1551" y="15593"/>
                          <a:pt x="1399" y="15289"/>
                        </a:cubicBezTo>
                        <a:lnTo>
                          <a:pt x="183" y="15168"/>
                        </a:lnTo>
                        <a:lnTo>
                          <a:pt x="183" y="18420"/>
                        </a:lnTo>
                        <a:lnTo>
                          <a:pt x="1460" y="18572"/>
                        </a:lnTo>
                        <a:cubicBezTo>
                          <a:pt x="1642" y="18268"/>
                          <a:pt x="1976" y="17873"/>
                          <a:pt x="2341" y="17873"/>
                        </a:cubicBezTo>
                        <a:cubicBezTo>
                          <a:pt x="3648" y="17873"/>
                          <a:pt x="3648" y="19849"/>
                          <a:pt x="2341" y="19849"/>
                        </a:cubicBezTo>
                        <a:cubicBezTo>
                          <a:pt x="1976" y="19849"/>
                          <a:pt x="1612" y="19423"/>
                          <a:pt x="1460" y="19089"/>
                        </a:cubicBezTo>
                        <a:lnTo>
                          <a:pt x="153" y="18998"/>
                        </a:lnTo>
                        <a:lnTo>
                          <a:pt x="61" y="22463"/>
                        </a:lnTo>
                        <a:lnTo>
                          <a:pt x="1490" y="22037"/>
                        </a:lnTo>
                        <a:cubicBezTo>
                          <a:pt x="1634" y="21668"/>
                          <a:pt x="1970" y="21465"/>
                          <a:pt x="2324" y="21465"/>
                        </a:cubicBezTo>
                        <a:cubicBezTo>
                          <a:pt x="2494" y="21465"/>
                          <a:pt x="2669" y="21513"/>
                          <a:pt x="2827" y="21612"/>
                        </a:cubicBezTo>
                        <a:cubicBezTo>
                          <a:pt x="3101" y="21764"/>
                          <a:pt x="3283" y="22068"/>
                          <a:pt x="3314" y="22402"/>
                        </a:cubicBezTo>
                        <a:cubicBezTo>
                          <a:pt x="3344" y="22949"/>
                          <a:pt x="2919" y="23405"/>
                          <a:pt x="2341" y="23435"/>
                        </a:cubicBezTo>
                        <a:cubicBezTo>
                          <a:pt x="1976" y="23435"/>
                          <a:pt x="1642" y="22888"/>
                          <a:pt x="1490" y="22554"/>
                        </a:cubicBezTo>
                        <a:lnTo>
                          <a:pt x="122" y="22949"/>
                        </a:lnTo>
                        <a:lnTo>
                          <a:pt x="183" y="25806"/>
                        </a:lnTo>
                        <a:lnTo>
                          <a:pt x="1399" y="25806"/>
                        </a:lnTo>
                        <a:cubicBezTo>
                          <a:pt x="1581" y="25472"/>
                          <a:pt x="1976" y="25046"/>
                          <a:pt x="2341" y="25046"/>
                        </a:cubicBezTo>
                        <a:cubicBezTo>
                          <a:pt x="2919" y="25046"/>
                          <a:pt x="3375" y="25533"/>
                          <a:pt x="3314" y="26080"/>
                        </a:cubicBezTo>
                        <a:cubicBezTo>
                          <a:pt x="3283" y="26505"/>
                          <a:pt x="2979" y="26870"/>
                          <a:pt x="2554" y="26961"/>
                        </a:cubicBezTo>
                        <a:cubicBezTo>
                          <a:pt x="2469" y="26991"/>
                          <a:pt x="2391" y="27005"/>
                          <a:pt x="2320" y="27005"/>
                        </a:cubicBezTo>
                        <a:cubicBezTo>
                          <a:pt x="1959" y="27005"/>
                          <a:pt x="1764" y="26658"/>
                          <a:pt x="1612" y="26353"/>
                        </a:cubicBezTo>
                        <a:lnTo>
                          <a:pt x="153" y="26201"/>
                        </a:lnTo>
                        <a:lnTo>
                          <a:pt x="153" y="29271"/>
                        </a:lnTo>
                        <a:lnTo>
                          <a:pt x="1460" y="29332"/>
                        </a:lnTo>
                        <a:cubicBezTo>
                          <a:pt x="1612" y="28998"/>
                          <a:pt x="1946" y="28633"/>
                          <a:pt x="2341" y="28633"/>
                        </a:cubicBezTo>
                        <a:cubicBezTo>
                          <a:pt x="2888" y="28633"/>
                          <a:pt x="3314" y="29059"/>
                          <a:pt x="3314" y="29606"/>
                        </a:cubicBezTo>
                        <a:cubicBezTo>
                          <a:pt x="3314" y="29666"/>
                          <a:pt x="3314" y="29727"/>
                          <a:pt x="3283" y="29758"/>
                        </a:cubicBezTo>
                        <a:cubicBezTo>
                          <a:pt x="2926" y="30370"/>
                          <a:pt x="2606" y="30581"/>
                          <a:pt x="2333" y="30581"/>
                        </a:cubicBezTo>
                        <a:cubicBezTo>
                          <a:pt x="1955" y="30581"/>
                          <a:pt x="1666" y="30179"/>
                          <a:pt x="1490" y="29879"/>
                        </a:cubicBezTo>
                        <a:lnTo>
                          <a:pt x="153" y="29879"/>
                        </a:lnTo>
                        <a:lnTo>
                          <a:pt x="487" y="33162"/>
                        </a:lnTo>
                        <a:lnTo>
                          <a:pt x="1764" y="32767"/>
                        </a:lnTo>
                        <a:cubicBezTo>
                          <a:pt x="1936" y="32451"/>
                          <a:pt x="1945" y="32217"/>
                          <a:pt x="2303" y="32217"/>
                        </a:cubicBezTo>
                        <a:cubicBezTo>
                          <a:pt x="2325" y="32217"/>
                          <a:pt x="2347" y="32218"/>
                          <a:pt x="2372" y="32220"/>
                        </a:cubicBezTo>
                        <a:cubicBezTo>
                          <a:pt x="2767" y="32220"/>
                          <a:pt x="3101" y="32463"/>
                          <a:pt x="3253" y="32797"/>
                        </a:cubicBezTo>
                        <a:cubicBezTo>
                          <a:pt x="3527" y="33436"/>
                          <a:pt x="3040" y="34165"/>
                          <a:pt x="2341" y="34165"/>
                        </a:cubicBezTo>
                        <a:cubicBezTo>
                          <a:pt x="1946" y="34165"/>
                          <a:pt x="1642" y="33800"/>
                          <a:pt x="1460" y="33466"/>
                        </a:cubicBezTo>
                        <a:lnTo>
                          <a:pt x="153" y="33648"/>
                        </a:lnTo>
                        <a:lnTo>
                          <a:pt x="153" y="36809"/>
                        </a:lnTo>
                        <a:lnTo>
                          <a:pt x="1368" y="36627"/>
                        </a:lnTo>
                        <a:cubicBezTo>
                          <a:pt x="1520" y="36293"/>
                          <a:pt x="1946" y="35776"/>
                          <a:pt x="2341" y="35776"/>
                        </a:cubicBezTo>
                        <a:cubicBezTo>
                          <a:pt x="3648" y="35776"/>
                          <a:pt x="3648" y="37752"/>
                          <a:pt x="2341" y="37752"/>
                        </a:cubicBezTo>
                        <a:cubicBezTo>
                          <a:pt x="1946" y="37752"/>
                          <a:pt x="1581" y="37326"/>
                          <a:pt x="1429" y="36992"/>
                        </a:cubicBezTo>
                        <a:lnTo>
                          <a:pt x="122" y="36992"/>
                        </a:lnTo>
                        <a:lnTo>
                          <a:pt x="213" y="40001"/>
                        </a:lnTo>
                        <a:lnTo>
                          <a:pt x="1520" y="40001"/>
                        </a:lnTo>
                        <a:cubicBezTo>
                          <a:pt x="1666" y="39565"/>
                          <a:pt x="2024" y="39364"/>
                          <a:pt x="2382" y="39364"/>
                        </a:cubicBezTo>
                        <a:cubicBezTo>
                          <a:pt x="2848" y="39364"/>
                          <a:pt x="3314" y="39704"/>
                          <a:pt x="3314" y="40305"/>
                        </a:cubicBezTo>
                        <a:cubicBezTo>
                          <a:pt x="3314" y="40548"/>
                          <a:pt x="3223" y="40791"/>
                          <a:pt x="3010" y="40974"/>
                        </a:cubicBezTo>
                        <a:cubicBezTo>
                          <a:pt x="2751" y="41233"/>
                          <a:pt x="2527" y="41333"/>
                          <a:pt x="2333" y="41333"/>
                        </a:cubicBezTo>
                        <a:cubicBezTo>
                          <a:pt x="1960" y="41333"/>
                          <a:pt x="1701" y="40960"/>
                          <a:pt x="1520" y="40639"/>
                        </a:cubicBezTo>
                        <a:lnTo>
                          <a:pt x="274" y="40639"/>
                        </a:lnTo>
                        <a:lnTo>
                          <a:pt x="183" y="43466"/>
                        </a:lnTo>
                        <a:lnTo>
                          <a:pt x="1794" y="43709"/>
                        </a:lnTo>
                        <a:cubicBezTo>
                          <a:pt x="1946" y="43375"/>
                          <a:pt x="1976" y="42949"/>
                          <a:pt x="2372" y="42949"/>
                        </a:cubicBezTo>
                        <a:cubicBezTo>
                          <a:pt x="3435" y="42980"/>
                          <a:pt x="3709" y="44439"/>
                          <a:pt x="2706" y="44834"/>
                        </a:cubicBezTo>
                        <a:cubicBezTo>
                          <a:pt x="2596" y="44878"/>
                          <a:pt x="2482" y="44899"/>
                          <a:pt x="2369" y="44899"/>
                        </a:cubicBezTo>
                        <a:cubicBezTo>
                          <a:pt x="2016" y="44899"/>
                          <a:pt x="1674" y="44693"/>
                          <a:pt x="1490" y="44348"/>
                        </a:cubicBezTo>
                        <a:lnTo>
                          <a:pt x="183" y="44348"/>
                        </a:lnTo>
                        <a:lnTo>
                          <a:pt x="183" y="47022"/>
                        </a:lnTo>
                        <a:lnTo>
                          <a:pt x="1490" y="47022"/>
                        </a:lnTo>
                        <a:cubicBezTo>
                          <a:pt x="1679" y="46661"/>
                          <a:pt x="2021" y="46478"/>
                          <a:pt x="2363" y="46478"/>
                        </a:cubicBezTo>
                        <a:cubicBezTo>
                          <a:pt x="2682" y="46478"/>
                          <a:pt x="3001" y="46638"/>
                          <a:pt x="3192" y="46962"/>
                        </a:cubicBezTo>
                        <a:cubicBezTo>
                          <a:pt x="3618" y="47630"/>
                          <a:pt x="3131" y="48451"/>
                          <a:pt x="2372" y="48451"/>
                        </a:cubicBezTo>
                        <a:cubicBezTo>
                          <a:pt x="1976" y="48390"/>
                          <a:pt x="1612" y="48117"/>
                          <a:pt x="1460" y="47752"/>
                        </a:cubicBezTo>
                        <a:lnTo>
                          <a:pt x="183" y="47752"/>
                        </a:lnTo>
                        <a:lnTo>
                          <a:pt x="183" y="50123"/>
                        </a:lnTo>
                        <a:lnTo>
                          <a:pt x="2159" y="50123"/>
                        </a:lnTo>
                        <a:cubicBezTo>
                          <a:pt x="2220" y="50092"/>
                          <a:pt x="2311" y="50062"/>
                          <a:pt x="2372" y="50062"/>
                        </a:cubicBezTo>
                        <a:cubicBezTo>
                          <a:pt x="2493" y="50062"/>
                          <a:pt x="2615" y="50123"/>
                          <a:pt x="2736" y="50183"/>
                        </a:cubicBezTo>
                        <a:cubicBezTo>
                          <a:pt x="2812" y="50199"/>
                          <a:pt x="2888" y="50206"/>
                          <a:pt x="2964" y="50206"/>
                        </a:cubicBezTo>
                        <a:cubicBezTo>
                          <a:pt x="3040" y="50206"/>
                          <a:pt x="3116" y="50199"/>
                          <a:pt x="3192" y="50183"/>
                        </a:cubicBezTo>
                        <a:lnTo>
                          <a:pt x="29910" y="50183"/>
                        </a:lnTo>
                        <a:cubicBezTo>
                          <a:pt x="30244" y="50153"/>
                          <a:pt x="30586" y="50138"/>
                          <a:pt x="30932" y="50138"/>
                        </a:cubicBezTo>
                        <a:cubicBezTo>
                          <a:pt x="31278" y="50138"/>
                          <a:pt x="31627" y="50153"/>
                          <a:pt x="31977" y="50183"/>
                        </a:cubicBezTo>
                        <a:cubicBezTo>
                          <a:pt x="32038" y="50183"/>
                          <a:pt x="32068" y="50275"/>
                          <a:pt x="32159" y="50305"/>
                        </a:cubicBezTo>
                        <a:cubicBezTo>
                          <a:pt x="32204" y="50315"/>
                          <a:pt x="32243" y="50319"/>
                          <a:pt x="32279" y="50319"/>
                        </a:cubicBezTo>
                        <a:cubicBezTo>
                          <a:pt x="32466" y="50319"/>
                          <a:pt x="32558" y="50204"/>
                          <a:pt x="32737" y="50153"/>
                        </a:cubicBezTo>
                        <a:cubicBezTo>
                          <a:pt x="32771" y="50143"/>
                          <a:pt x="32805" y="50139"/>
                          <a:pt x="32838" y="50139"/>
                        </a:cubicBezTo>
                        <a:cubicBezTo>
                          <a:pt x="33009" y="50139"/>
                          <a:pt x="33166" y="50254"/>
                          <a:pt x="33345" y="50305"/>
                        </a:cubicBezTo>
                        <a:cubicBezTo>
                          <a:pt x="33377" y="50310"/>
                          <a:pt x="33408" y="50311"/>
                          <a:pt x="33439" y="50311"/>
                        </a:cubicBezTo>
                        <a:cubicBezTo>
                          <a:pt x="33559" y="50311"/>
                          <a:pt x="33673" y="50284"/>
                          <a:pt x="33791" y="50284"/>
                        </a:cubicBezTo>
                        <a:cubicBezTo>
                          <a:pt x="33843" y="50284"/>
                          <a:pt x="33897" y="50289"/>
                          <a:pt x="33953" y="50305"/>
                        </a:cubicBezTo>
                        <a:cubicBezTo>
                          <a:pt x="34135" y="50335"/>
                          <a:pt x="34348" y="50548"/>
                          <a:pt x="34530" y="50639"/>
                        </a:cubicBezTo>
                        <a:cubicBezTo>
                          <a:pt x="34743" y="50731"/>
                          <a:pt x="34925" y="50822"/>
                          <a:pt x="35077" y="50883"/>
                        </a:cubicBezTo>
                        <a:cubicBezTo>
                          <a:pt x="35320" y="51004"/>
                          <a:pt x="35412" y="51217"/>
                          <a:pt x="35533" y="51460"/>
                        </a:cubicBezTo>
                        <a:cubicBezTo>
                          <a:pt x="35652" y="51650"/>
                          <a:pt x="35734" y="51803"/>
                          <a:pt x="35908" y="51803"/>
                        </a:cubicBezTo>
                        <a:cubicBezTo>
                          <a:pt x="35957" y="51803"/>
                          <a:pt x="36014" y="51791"/>
                          <a:pt x="36080" y="51764"/>
                        </a:cubicBezTo>
                        <a:cubicBezTo>
                          <a:pt x="36415" y="51612"/>
                          <a:pt x="36719" y="51430"/>
                          <a:pt x="36992" y="51217"/>
                        </a:cubicBezTo>
                        <a:cubicBezTo>
                          <a:pt x="37296" y="51004"/>
                          <a:pt x="37509" y="50761"/>
                          <a:pt x="37813" y="50609"/>
                        </a:cubicBezTo>
                        <a:cubicBezTo>
                          <a:pt x="38026" y="50457"/>
                          <a:pt x="38238" y="50366"/>
                          <a:pt x="38451" y="50244"/>
                        </a:cubicBezTo>
                        <a:cubicBezTo>
                          <a:pt x="38603" y="50123"/>
                          <a:pt x="38725" y="50031"/>
                          <a:pt x="38877" y="49940"/>
                        </a:cubicBezTo>
                        <a:cubicBezTo>
                          <a:pt x="38931" y="49920"/>
                          <a:pt x="38981" y="49912"/>
                          <a:pt x="39030" y="49912"/>
                        </a:cubicBezTo>
                        <a:cubicBezTo>
                          <a:pt x="39202" y="49912"/>
                          <a:pt x="39349" y="50015"/>
                          <a:pt x="39515" y="50062"/>
                        </a:cubicBezTo>
                        <a:cubicBezTo>
                          <a:pt x="39592" y="50078"/>
                          <a:pt x="39663" y="50086"/>
                          <a:pt x="39728" y="50086"/>
                        </a:cubicBezTo>
                        <a:cubicBezTo>
                          <a:pt x="40278" y="50086"/>
                          <a:pt x="40395" y="49545"/>
                          <a:pt x="40123" y="49028"/>
                        </a:cubicBezTo>
                        <a:cubicBezTo>
                          <a:pt x="39971" y="48846"/>
                          <a:pt x="39819" y="48633"/>
                          <a:pt x="39697" y="48390"/>
                        </a:cubicBezTo>
                        <a:cubicBezTo>
                          <a:pt x="39606" y="48086"/>
                          <a:pt x="39667" y="47752"/>
                          <a:pt x="39363" y="47539"/>
                        </a:cubicBezTo>
                        <a:cubicBezTo>
                          <a:pt x="39181" y="47417"/>
                          <a:pt x="38877" y="47448"/>
                          <a:pt x="38786" y="47205"/>
                        </a:cubicBezTo>
                        <a:cubicBezTo>
                          <a:pt x="38725" y="46962"/>
                          <a:pt x="38877" y="46658"/>
                          <a:pt x="38877" y="46445"/>
                        </a:cubicBezTo>
                        <a:cubicBezTo>
                          <a:pt x="38846" y="46293"/>
                          <a:pt x="38816" y="46141"/>
                          <a:pt x="38725" y="46019"/>
                        </a:cubicBezTo>
                        <a:cubicBezTo>
                          <a:pt x="38725" y="45989"/>
                          <a:pt x="38603" y="45898"/>
                          <a:pt x="38603" y="45867"/>
                        </a:cubicBezTo>
                        <a:cubicBezTo>
                          <a:pt x="38542" y="45685"/>
                          <a:pt x="38603" y="45715"/>
                          <a:pt x="38755" y="45594"/>
                        </a:cubicBezTo>
                        <a:cubicBezTo>
                          <a:pt x="39090" y="45351"/>
                          <a:pt x="39302" y="44986"/>
                          <a:pt x="39363" y="44591"/>
                        </a:cubicBezTo>
                        <a:cubicBezTo>
                          <a:pt x="39515" y="44104"/>
                          <a:pt x="39758" y="43679"/>
                          <a:pt x="39758" y="43162"/>
                        </a:cubicBezTo>
                        <a:cubicBezTo>
                          <a:pt x="39728" y="42980"/>
                          <a:pt x="39697" y="42797"/>
                          <a:pt x="39637" y="42645"/>
                        </a:cubicBezTo>
                        <a:cubicBezTo>
                          <a:pt x="39606" y="42433"/>
                          <a:pt x="39637" y="42189"/>
                          <a:pt x="39697" y="41977"/>
                        </a:cubicBezTo>
                        <a:cubicBezTo>
                          <a:pt x="39758" y="41794"/>
                          <a:pt x="40001" y="41430"/>
                          <a:pt x="39971" y="41217"/>
                        </a:cubicBezTo>
                        <a:cubicBezTo>
                          <a:pt x="39941" y="41126"/>
                          <a:pt x="39819" y="41065"/>
                          <a:pt x="39758" y="40943"/>
                        </a:cubicBezTo>
                        <a:cubicBezTo>
                          <a:pt x="39606" y="40518"/>
                          <a:pt x="39971" y="40062"/>
                          <a:pt x="39789" y="39636"/>
                        </a:cubicBezTo>
                        <a:cubicBezTo>
                          <a:pt x="39728" y="39423"/>
                          <a:pt x="39576" y="39302"/>
                          <a:pt x="39515" y="39119"/>
                        </a:cubicBezTo>
                        <a:cubicBezTo>
                          <a:pt x="39454" y="38937"/>
                          <a:pt x="39576" y="38694"/>
                          <a:pt x="39515" y="38512"/>
                        </a:cubicBezTo>
                        <a:cubicBezTo>
                          <a:pt x="39454" y="38329"/>
                          <a:pt x="39333" y="38360"/>
                          <a:pt x="39272" y="38208"/>
                        </a:cubicBezTo>
                        <a:cubicBezTo>
                          <a:pt x="39272" y="38025"/>
                          <a:pt x="39272" y="37873"/>
                          <a:pt x="39272" y="37721"/>
                        </a:cubicBezTo>
                        <a:cubicBezTo>
                          <a:pt x="39242" y="37448"/>
                          <a:pt x="39150" y="37205"/>
                          <a:pt x="39029" y="36992"/>
                        </a:cubicBezTo>
                        <a:cubicBezTo>
                          <a:pt x="38877" y="36657"/>
                          <a:pt x="38938" y="36475"/>
                          <a:pt x="39090" y="36110"/>
                        </a:cubicBezTo>
                        <a:cubicBezTo>
                          <a:pt x="39211" y="35867"/>
                          <a:pt x="39272" y="35624"/>
                          <a:pt x="39272" y="35350"/>
                        </a:cubicBezTo>
                        <a:cubicBezTo>
                          <a:pt x="39211" y="35138"/>
                          <a:pt x="39090" y="35077"/>
                          <a:pt x="38968" y="34894"/>
                        </a:cubicBezTo>
                        <a:cubicBezTo>
                          <a:pt x="39120" y="34682"/>
                          <a:pt x="39363" y="34530"/>
                          <a:pt x="39515" y="34287"/>
                        </a:cubicBezTo>
                        <a:cubicBezTo>
                          <a:pt x="39637" y="34104"/>
                          <a:pt x="39667" y="33891"/>
                          <a:pt x="39606" y="33679"/>
                        </a:cubicBezTo>
                        <a:cubicBezTo>
                          <a:pt x="39545" y="33132"/>
                          <a:pt x="39424" y="32615"/>
                          <a:pt x="39272" y="32098"/>
                        </a:cubicBezTo>
                        <a:cubicBezTo>
                          <a:pt x="39150" y="31642"/>
                          <a:pt x="39090" y="31156"/>
                          <a:pt x="38938" y="30700"/>
                        </a:cubicBezTo>
                        <a:cubicBezTo>
                          <a:pt x="38877" y="30396"/>
                          <a:pt x="38816" y="30122"/>
                          <a:pt x="38725" y="29818"/>
                        </a:cubicBezTo>
                        <a:cubicBezTo>
                          <a:pt x="38603" y="29636"/>
                          <a:pt x="38482" y="29454"/>
                          <a:pt x="38330" y="29302"/>
                        </a:cubicBezTo>
                        <a:cubicBezTo>
                          <a:pt x="38185" y="29132"/>
                          <a:pt x="38136" y="29040"/>
                          <a:pt x="37984" y="29040"/>
                        </a:cubicBezTo>
                        <a:cubicBezTo>
                          <a:pt x="37945" y="29040"/>
                          <a:pt x="37899" y="29046"/>
                          <a:pt x="37843" y="29059"/>
                        </a:cubicBezTo>
                        <a:cubicBezTo>
                          <a:pt x="37555" y="29116"/>
                          <a:pt x="37322" y="29365"/>
                          <a:pt x="37039" y="29365"/>
                        </a:cubicBezTo>
                        <a:cubicBezTo>
                          <a:pt x="37024" y="29365"/>
                          <a:pt x="37008" y="29364"/>
                          <a:pt x="36992" y="29362"/>
                        </a:cubicBezTo>
                        <a:cubicBezTo>
                          <a:pt x="36658" y="28937"/>
                          <a:pt x="37874" y="27934"/>
                          <a:pt x="38117" y="27691"/>
                        </a:cubicBezTo>
                        <a:cubicBezTo>
                          <a:pt x="38451" y="27356"/>
                          <a:pt x="38725" y="26992"/>
                          <a:pt x="38998" y="26657"/>
                        </a:cubicBezTo>
                        <a:cubicBezTo>
                          <a:pt x="38877" y="26384"/>
                          <a:pt x="39211" y="26080"/>
                          <a:pt x="39242" y="25806"/>
                        </a:cubicBezTo>
                        <a:cubicBezTo>
                          <a:pt x="39242" y="25563"/>
                          <a:pt x="38938" y="25229"/>
                          <a:pt x="39242" y="25046"/>
                        </a:cubicBezTo>
                        <a:cubicBezTo>
                          <a:pt x="39302" y="25006"/>
                          <a:pt x="39370" y="24996"/>
                          <a:pt x="39441" y="24996"/>
                        </a:cubicBezTo>
                        <a:cubicBezTo>
                          <a:pt x="39512" y="24996"/>
                          <a:pt x="39586" y="25006"/>
                          <a:pt x="39660" y="25006"/>
                        </a:cubicBezTo>
                        <a:cubicBezTo>
                          <a:pt x="39735" y="25006"/>
                          <a:pt x="39809" y="24996"/>
                          <a:pt x="39880" y="24955"/>
                        </a:cubicBezTo>
                        <a:cubicBezTo>
                          <a:pt x="40062" y="24834"/>
                          <a:pt x="40214" y="24651"/>
                          <a:pt x="40305" y="24438"/>
                        </a:cubicBezTo>
                        <a:cubicBezTo>
                          <a:pt x="40336" y="24195"/>
                          <a:pt x="40184" y="24134"/>
                          <a:pt x="40214" y="23861"/>
                        </a:cubicBezTo>
                        <a:cubicBezTo>
                          <a:pt x="40245" y="23739"/>
                          <a:pt x="40397" y="23709"/>
                          <a:pt x="40275" y="23527"/>
                        </a:cubicBezTo>
                        <a:cubicBezTo>
                          <a:pt x="40245" y="23435"/>
                          <a:pt x="40123" y="23405"/>
                          <a:pt x="40093" y="23344"/>
                        </a:cubicBezTo>
                        <a:cubicBezTo>
                          <a:pt x="39971" y="23071"/>
                          <a:pt x="40336" y="22372"/>
                          <a:pt x="40427" y="22159"/>
                        </a:cubicBezTo>
                        <a:cubicBezTo>
                          <a:pt x="40579" y="21733"/>
                          <a:pt x="40701" y="21308"/>
                          <a:pt x="40761" y="20852"/>
                        </a:cubicBezTo>
                        <a:cubicBezTo>
                          <a:pt x="40853" y="20335"/>
                          <a:pt x="40822" y="19818"/>
                          <a:pt x="40670" y="19332"/>
                        </a:cubicBezTo>
                        <a:cubicBezTo>
                          <a:pt x="40609" y="18998"/>
                          <a:pt x="40366" y="18876"/>
                          <a:pt x="40184" y="18602"/>
                        </a:cubicBezTo>
                        <a:cubicBezTo>
                          <a:pt x="40032" y="18329"/>
                          <a:pt x="40001" y="17873"/>
                          <a:pt x="39849" y="17539"/>
                        </a:cubicBezTo>
                        <a:cubicBezTo>
                          <a:pt x="39637" y="17113"/>
                          <a:pt x="39272" y="17052"/>
                          <a:pt x="38998" y="16718"/>
                        </a:cubicBezTo>
                        <a:cubicBezTo>
                          <a:pt x="38816" y="16505"/>
                          <a:pt x="38816" y="16384"/>
                          <a:pt x="38542" y="16262"/>
                        </a:cubicBezTo>
                        <a:cubicBezTo>
                          <a:pt x="38178" y="16140"/>
                          <a:pt x="38117" y="16171"/>
                          <a:pt x="37965" y="15806"/>
                        </a:cubicBezTo>
                        <a:cubicBezTo>
                          <a:pt x="37904" y="15563"/>
                          <a:pt x="37722" y="15320"/>
                          <a:pt x="37509" y="15198"/>
                        </a:cubicBezTo>
                        <a:cubicBezTo>
                          <a:pt x="37387" y="15107"/>
                          <a:pt x="37327" y="15137"/>
                          <a:pt x="37235" y="14955"/>
                        </a:cubicBezTo>
                        <a:cubicBezTo>
                          <a:pt x="37175" y="14833"/>
                          <a:pt x="37114" y="14712"/>
                          <a:pt x="37083" y="14590"/>
                        </a:cubicBezTo>
                        <a:cubicBezTo>
                          <a:pt x="36992" y="14377"/>
                          <a:pt x="36840" y="14195"/>
                          <a:pt x="36658" y="14074"/>
                        </a:cubicBezTo>
                        <a:cubicBezTo>
                          <a:pt x="36415" y="13891"/>
                          <a:pt x="36415" y="13891"/>
                          <a:pt x="36476" y="13526"/>
                        </a:cubicBezTo>
                        <a:cubicBezTo>
                          <a:pt x="36597" y="12979"/>
                          <a:pt x="36871" y="12523"/>
                          <a:pt x="36992" y="12007"/>
                        </a:cubicBezTo>
                        <a:cubicBezTo>
                          <a:pt x="37114" y="11520"/>
                          <a:pt x="37357" y="10760"/>
                          <a:pt x="37205" y="10213"/>
                        </a:cubicBezTo>
                        <a:cubicBezTo>
                          <a:pt x="37083" y="9788"/>
                          <a:pt x="36628" y="9484"/>
                          <a:pt x="36445" y="9119"/>
                        </a:cubicBezTo>
                        <a:cubicBezTo>
                          <a:pt x="36202" y="8663"/>
                          <a:pt x="36354" y="8025"/>
                          <a:pt x="36050" y="7599"/>
                        </a:cubicBezTo>
                        <a:cubicBezTo>
                          <a:pt x="35928" y="7417"/>
                          <a:pt x="35776" y="7386"/>
                          <a:pt x="35685" y="7143"/>
                        </a:cubicBezTo>
                        <a:cubicBezTo>
                          <a:pt x="35594" y="6991"/>
                          <a:pt x="35594" y="6809"/>
                          <a:pt x="35533" y="6657"/>
                        </a:cubicBezTo>
                        <a:cubicBezTo>
                          <a:pt x="35442" y="6505"/>
                          <a:pt x="35320" y="6444"/>
                          <a:pt x="35260" y="6292"/>
                        </a:cubicBezTo>
                        <a:cubicBezTo>
                          <a:pt x="35229" y="6140"/>
                          <a:pt x="35260" y="6019"/>
                          <a:pt x="35199" y="5867"/>
                        </a:cubicBezTo>
                        <a:cubicBezTo>
                          <a:pt x="35169" y="5715"/>
                          <a:pt x="34986" y="5532"/>
                          <a:pt x="34895" y="5350"/>
                        </a:cubicBezTo>
                        <a:cubicBezTo>
                          <a:pt x="34773" y="4985"/>
                          <a:pt x="34986" y="4529"/>
                          <a:pt x="35017" y="4165"/>
                        </a:cubicBezTo>
                        <a:cubicBezTo>
                          <a:pt x="35047" y="3800"/>
                          <a:pt x="34865" y="3830"/>
                          <a:pt x="34773" y="3557"/>
                        </a:cubicBezTo>
                        <a:cubicBezTo>
                          <a:pt x="34713" y="3283"/>
                          <a:pt x="34925" y="3101"/>
                          <a:pt x="34895" y="2858"/>
                        </a:cubicBezTo>
                        <a:cubicBezTo>
                          <a:pt x="34865" y="2584"/>
                          <a:pt x="34713" y="2462"/>
                          <a:pt x="34409" y="2402"/>
                        </a:cubicBezTo>
                        <a:cubicBezTo>
                          <a:pt x="34135" y="2341"/>
                          <a:pt x="33861" y="2280"/>
                          <a:pt x="33588" y="2219"/>
                        </a:cubicBezTo>
                        <a:cubicBezTo>
                          <a:pt x="33474" y="2187"/>
                          <a:pt x="33421" y="2154"/>
                          <a:pt x="33359" y="2154"/>
                        </a:cubicBezTo>
                        <a:cubicBezTo>
                          <a:pt x="33306" y="2154"/>
                          <a:pt x="33245" y="2179"/>
                          <a:pt x="33132" y="2250"/>
                        </a:cubicBezTo>
                        <a:cubicBezTo>
                          <a:pt x="33027" y="2302"/>
                          <a:pt x="33002" y="2355"/>
                          <a:pt x="32972" y="2355"/>
                        </a:cubicBezTo>
                        <a:cubicBezTo>
                          <a:pt x="32949" y="2355"/>
                          <a:pt x="32923" y="2327"/>
                          <a:pt x="32858" y="2250"/>
                        </a:cubicBezTo>
                        <a:cubicBezTo>
                          <a:pt x="32706" y="2067"/>
                          <a:pt x="32919" y="2037"/>
                          <a:pt x="32615" y="2037"/>
                        </a:cubicBezTo>
                        <a:cubicBezTo>
                          <a:pt x="32603" y="2036"/>
                          <a:pt x="32591" y="2035"/>
                          <a:pt x="32579" y="2035"/>
                        </a:cubicBezTo>
                        <a:cubicBezTo>
                          <a:pt x="32285" y="2035"/>
                          <a:pt x="31965" y="2371"/>
                          <a:pt x="31673" y="2371"/>
                        </a:cubicBezTo>
                        <a:cubicBezTo>
                          <a:pt x="31521" y="2371"/>
                          <a:pt x="31460" y="2280"/>
                          <a:pt x="31308" y="2280"/>
                        </a:cubicBezTo>
                        <a:cubicBezTo>
                          <a:pt x="31259" y="2272"/>
                          <a:pt x="31230" y="2268"/>
                          <a:pt x="31211" y="2268"/>
                        </a:cubicBezTo>
                        <a:cubicBezTo>
                          <a:pt x="31157" y="2268"/>
                          <a:pt x="31176" y="2296"/>
                          <a:pt x="31065" y="2341"/>
                        </a:cubicBezTo>
                        <a:cubicBezTo>
                          <a:pt x="30883" y="2371"/>
                          <a:pt x="30731" y="2462"/>
                          <a:pt x="30609" y="2554"/>
                        </a:cubicBezTo>
                        <a:cubicBezTo>
                          <a:pt x="30457" y="2432"/>
                          <a:pt x="30488" y="2310"/>
                          <a:pt x="30457" y="2128"/>
                        </a:cubicBezTo>
                        <a:cubicBezTo>
                          <a:pt x="30300" y="2148"/>
                          <a:pt x="30181" y="2243"/>
                          <a:pt x="30068" y="2243"/>
                        </a:cubicBezTo>
                        <a:cubicBezTo>
                          <a:pt x="30005" y="2243"/>
                          <a:pt x="29944" y="2214"/>
                          <a:pt x="29880" y="2128"/>
                        </a:cubicBezTo>
                        <a:cubicBezTo>
                          <a:pt x="29849" y="2098"/>
                          <a:pt x="29880" y="1946"/>
                          <a:pt x="29849" y="1885"/>
                        </a:cubicBezTo>
                        <a:cubicBezTo>
                          <a:pt x="29788" y="1824"/>
                          <a:pt x="29728" y="1794"/>
                          <a:pt x="29697" y="1763"/>
                        </a:cubicBezTo>
                        <a:cubicBezTo>
                          <a:pt x="29545" y="1581"/>
                          <a:pt x="29393" y="1429"/>
                          <a:pt x="29241" y="1307"/>
                        </a:cubicBezTo>
                        <a:cubicBezTo>
                          <a:pt x="29120" y="1216"/>
                          <a:pt x="28998" y="1125"/>
                          <a:pt x="28907" y="1064"/>
                        </a:cubicBezTo>
                        <a:cubicBezTo>
                          <a:pt x="28816" y="973"/>
                          <a:pt x="28725" y="699"/>
                          <a:pt x="28573" y="608"/>
                        </a:cubicBezTo>
                        <a:cubicBezTo>
                          <a:pt x="28527" y="593"/>
                          <a:pt x="28481" y="593"/>
                          <a:pt x="28436" y="593"/>
                        </a:cubicBezTo>
                        <a:cubicBezTo>
                          <a:pt x="28390" y="593"/>
                          <a:pt x="28345" y="593"/>
                          <a:pt x="28299" y="578"/>
                        </a:cubicBezTo>
                        <a:cubicBezTo>
                          <a:pt x="28208" y="547"/>
                          <a:pt x="28208" y="487"/>
                          <a:pt x="28117" y="426"/>
                        </a:cubicBezTo>
                        <a:cubicBezTo>
                          <a:pt x="27904" y="335"/>
                          <a:pt x="27539" y="0"/>
                          <a:pt x="27326" y="0"/>
                        </a:cubicBezTo>
                        <a:close/>
                      </a:path>
                    </a:pathLst>
                  </a:custGeom>
                  <a:solidFill>
                    <a:schemeClr val="accent4"/>
                  </a:solidFill>
                  <a:ln>
                    <a:noFill/>
                  </a:ln>
                  <a:effectLst>
                    <a:outerShdw blurRad="57150" dist="66675" dir="6420000" algn="bl" rotWithShape="0">
                      <a:srgbClr val="000000">
                        <a:alpha val="7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63" name="Google Shape;3063;p87"/>
                <p:cNvSpPr/>
                <p:nvPr/>
              </p:nvSpPr>
              <p:spPr>
                <a:xfrm rot="5400000">
                  <a:off x="286918" y="1981156"/>
                  <a:ext cx="3227463" cy="2146501"/>
                </a:xfrm>
                <a:custGeom>
                  <a:avLst/>
                  <a:gdLst/>
                  <a:ahLst/>
                  <a:cxnLst/>
                  <a:rect l="l" t="t" r="r" b="b"/>
                  <a:pathLst>
                    <a:path w="58269" h="36919" extrusionOk="0">
                      <a:moveTo>
                        <a:pt x="56992" y="1"/>
                      </a:moveTo>
                      <a:cubicBezTo>
                        <a:pt x="56966" y="40"/>
                        <a:pt x="56867" y="51"/>
                        <a:pt x="56753" y="51"/>
                      </a:cubicBezTo>
                      <a:cubicBezTo>
                        <a:pt x="56602" y="51"/>
                        <a:pt x="56423" y="31"/>
                        <a:pt x="56354" y="31"/>
                      </a:cubicBezTo>
                      <a:lnTo>
                        <a:pt x="456" y="31"/>
                      </a:lnTo>
                      <a:lnTo>
                        <a:pt x="426" y="1794"/>
                      </a:lnTo>
                      <a:lnTo>
                        <a:pt x="1945" y="1794"/>
                      </a:lnTo>
                      <a:cubicBezTo>
                        <a:pt x="2164" y="1369"/>
                        <a:pt x="2547" y="1177"/>
                        <a:pt x="2929" y="1177"/>
                      </a:cubicBezTo>
                      <a:cubicBezTo>
                        <a:pt x="3503" y="1177"/>
                        <a:pt x="4073" y="1611"/>
                        <a:pt x="4073" y="2341"/>
                      </a:cubicBezTo>
                      <a:cubicBezTo>
                        <a:pt x="4073" y="3051"/>
                        <a:pt x="3507" y="3477"/>
                        <a:pt x="2935" y="3477"/>
                      </a:cubicBezTo>
                      <a:cubicBezTo>
                        <a:pt x="2551" y="3477"/>
                        <a:pt x="2165" y="3285"/>
                        <a:pt x="1945" y="2858"/>
                      </a:cubicBezTo>
                      <a:lnTo>
                        <a:pt x="426" y="2858"/>
                      </a:lnTo>
                      <a:lnTo>
                        <a:pt x="426" y="6384"/>
                      </a:lnTo>
                      <a:lnTo>
                        <a:pt x="1945" y="5958"/>
                      </a:lnTo>
                      <a:cubicBezTo>
                        <a:pt x="2149" y="5551"/>
                        <a:pt x="2545" y="5346"/>
                        <a:pt x="2945" y="5346"/>
                      </a:cubicBezTo>
                      <a:cubicBezTo>
                        <a:pt x="3321" y="5346"/>
                        <a:pt x="3700" y="5529"/>
                        <a:pt x="3921" y="5897"/>
                      </a:cubicBezTo>
                      <a:cubicBezTo>
                        <a:pt x="4377" y="6657"/>
                        <a:pt x="3830" y="7630"/>
                        <a:pt x="2948" y="7630"/>
                      </a:cubicBezTo>
                      <a:cubicBezTo>
                        <a:pt x="2523" y="7630"/>
                        <a:pt x="2128" y="6718"/>
                        <a:pt x="1945" y="6353"/>
                      </a:cubicBezTo>
                      <a:lnTo>
                        <a:pt x="426" y="7022"/>
                      </a:lnTo>
                      <a:lnTo>
                        <a:pt x="426" y="10396"/>
                      </a:lnTo>
                      <a:lnTo>
                        <a:pt x="1854" y="10214"/>
                      </a:lnTo>
                      <a:cubicBezTo>
                        <a:pt x="2067" y="9818"/>
                        <a:pt x="2492" y="9545"/>
                        <a:pt x="2948" y="9484"/>
                      </a:cubicBezTo>
                      <a:cubicBezTo>
                        <a:pt x="4468" y="9484"/>
                        <a:pt x="4468" y="11764"/>
                        <a:pt x="2948" y="11764"/>
                      </a:cubicBezTo>
                      <a:cubicBezTo>
                        <a:pt x="2492" y="11764"/>
                        <a:pt x="2067" y="11095"/>
                        <a:pt x="1885" y="10730"/>
                      </a:cubicBezTo>
                      <a:lnTo>
                        <a:pt x="426" y="11156"/>
                      </a:lnTo>
                      <a:lnTo>
                        <a:pt x="0" y="14317"/>
                      </a:lnTo>
                      <a:lnTo>
                        <a:pt x="1976" y="14530"/>
                      </a:lnTo>
                      <a:cubicBezTo>
                        <a:pt x="2158" y="14135"/>
                        <a:pt x="2492" y="13648"/>
                        <a:pt x="2948" y="13648"/>
                      </a:cubicBezTo>
                      <a:cubicBezTo>
                        <a:pt x="4468" y="13648"/>
                        <a:pt x="4468" y="15928"/>
                        <a:pt x="2948" y="15928"/>
                      </a:cubicBezTo>
                      <a:cubicBezTo>
                        <a:pt x="2492" y="15928"/>
                        <a:pt x="2158" y="15229"/>
                        <a:pt x="1945" y="14894"/>
                      </a:cubicBezTo>
                      <a:lnTo>
                        <a:pt x="30" y="15138"/>
                      </a:lnTo>
                      <a:lnTo>
                        <a:pt x="426" y="18876"/>
                      </a:lnTo>
                      <a:lnTo>
                        <a:pt x="1885" y="18694"/>
                      </a:lnTo>
                      <a:cubicBezTo>
                        <a:pt x="2067" y="18299"/>
                        <a:pt x="2492" y="17812"/>
                        <a:pt x="2948" y="17812"/>
                      </a:cubicBezTo>
                      <a:cubicBezTo>
                        <a:pt x="3556" y="17812"/>
                        <a:pt x="4073" y="18299"/>
                        <a:pt x="4073" y="18937"/>
                      </a:cubicBezTo>
                      <a:cubicBezTo>
                        <a:pt x="4073" y="19119"/>
                        <a:pt x="4012" y="19271"/>
                        <a:pt x="3951" y="19423"/>
                      </a:cubicBezTo>
                      <a:cubicBezTo>
                        <a:pt x="3648" y="19912"/>
                        <a:pt x="3286" y="20097"/>
                        <a:pt x="2948" y="20097"/>
                      </a:cubicBezTo>
                      <a:cubicBezTo>
                        <a:pt x="2507" y="20097"/>
                        <a:pt x="2104" y="19784"/>
                        <a:pt x="1915" y="19423"/>
                      </a:cubicBezTo>
                      <a:lnTo>
                        <a:pt x="182" y="19423"/>
                      </a:lnTo>
                      <a:lnTo>
                        <a:pt x="426" y="22554"/>
                      </a:lnTo>
                      <a:lnTo>
                        <a:pt x="1915" y="22615"/>
                      </a:lnTo>
                      <a:cubicBezTo>
                        <a:pt x="2128" y="22220"/>
                        <a:pt x="2492" y="21977"/>
                        <a:pt x="2948" y="21946"/>
                      </a:cubicBezTo>
                      <a:cubicBezTo>
                        <a:pt x="4468" y="21946"/>
                        <a:pt x="4468" y="24226"/>
                        <a:pt x="2948" y="24226"/>
                      </a:cubicBezTo>
                      <a:cubicBezTo>
                        <a:pt x="2492" y="24226"/>
                        <a:pt x="2097" y="23588"/>
                        <a:pt x="1885" y="23223"/>
                      </a:cubicBezTo>
                      <a:lnTo>
                        <a:pt x="426" y="23618"/>
                      </a:lnTo>
                      <a:lnTo>
                        <a:pt x="304" y="27235"/>
                      </a:lnTo>
                      <a:lnTo>
                        <a:pt x="1976" y="27114"/>
                      </a:lnTo>
                      <a:cubicBezTo>
                        <a:pt x="2158" y="26749"/>
                        <a:pt x="2492" y="26080"/>
                        <a:pt x="2948" y="26080"/>
                      </a:cubicBezTo>
                      <a:cubicBezTo>
                        <a:pt x="4468" y="26080"/>
                        <a:pt x="4468" y="28360"/>
                        <a:pt x="2948" y="28360"/>
                      </a:cubicBezTo>
                      <a:cubicBezTo>
                        <a:pt x="2432" y="28299"/>
                        <a:pt x="2006" y="27995"/>
                        <a:pt x="1733" y="27569"/>
                      </a:cubicBezTo>
                      <a:lnTo>
                        <a:pt x="426" y="27782"/>
                      </a:lnTo>
                      <a:lnTo>
                        <a:pt x="213" y="31217"/>
                      </a:lnTo>
                      <a:lnTo>
                        <a:pt x="2067" y="31156"/>
                      </a:lnTo>
                      <a:cubicBezTo>
                        <a:pt x="2219" y="30822"/>
                        <a:pt x="2067" y="30275"/>
                        <a:pt x="2827" y="30275"/>
                      </a:cubicBezTo>
                      <a:cubicBezTo>
                        <a:pt x="2866" y="30271"/>
                        <a:pt x="2905" y="30268"/>
                        <a:pt x="2944" y="30268"/>
                      </a:cubicBezTo>
                      <a:cubicBezTo>
                        <a:pt x="3473" y="30268"/>
                        <a:pt x="3929" y="30646"/>
                        <a:pt x="4043" y="31156"/>
                      </a:cubicBezTo>
                      <a:cubicBezTo>
                        <a:pt x="4195" y="31855"/>
                        <a:pt x="3678" y="32554"/>
                        <a:pt x="2948" y="32554"/>
                      </a:cubicBezTo>
                      <a:cubicBezTo>
                        <a:pt x="2492" y="32554"/>
                        <a:pt x="2128" y="31946"/>
                        <a:pt x="1915" y="31582"/>
                      </a:cubicBezTo>
                      <a:lnTo>
                        <a:pt x="395" y="31582"/>
                      </a:lnTo>
                      <a:lnTo>
                        <a:pt x="486" y="35533"/>
                      </a:lnTo>
                      <a:lnTo>
                        <a:pt x="2128" y="35533"/>
                      </a:lnTo>
                      <a:cubicBezTo>
                        <a:pt x="2324" y="35160"/>
                        <a:pt x="2483" y="34430"/>
                        <a:pt x="2924" y="34430"/>
                      </a:cubicBezTo>
                      <a:cubicBezTo>
                        <a:pt x="3165" y="34430"/>
                        <a:pt x="3490" y="34648"/>
                        <a:pt x="3951" y="35260"/>
                      </a:cubicBezTo>
                      <a:cubicBezTo>
                        <a:pt x="4012" y="35351"/>
                        <a:pt x="4073" y="35472"/>
                        <a:pt x="4073" y="35563"/>
                      </a:cubicBezTo>
                      <a:cubicBezTo>
                        <a:pt x="4073" y="36202"/>
                        <a:pt x="3556" y="36719"/>
                        <a:pt x="2918" y="36719"/>
                      </a:cubicBezTo>
                      <a:cubicBezTo>
                        <a:pt x="2492" y="36719"/>
                        <a:pt x="2097" y="36232"/>
                        <a:pt x="1915" y="35867"/>
                      </a:cubicBezTo>
                      <a:lnTo>
                        <a:pt x="395" y="35867"/>
                      </a:lnTo>
                      <a:lnTo>
                        <a:pt x="395" y="36871"/>
                      </a:lnTo>
                      <a:lnTo>
                        <a:pt x="40578" y="36871"/>
                      </a:lnTo>
                      <a:cubicBezTo>
                        <a:pt x="40781" y="36871"/>
                        <a:pt x="40970" y="36816"/>
                        <a:pt x="41164" y="36816"/>
                      </a:cubicBezTo>
                      <a:cubicBezTo>
                        <a:pt x="41260" y="36816"/>
                        <a:pt x="41358" y="36830"/>
                        <a:pt x="41460" y="36871"/>
                      </a:cubicBezTo>
                      <a:cubicBezTo>
                        <a:pt x="41522" y="36904"/>
                        <a:pt x="41577" y="36919"/>
                        <a:pt x="41625" y="36919"/>
                      </a:cubicBezTo>
                      <a:cubicBezTo>
                        <a:pt x="41880" y="36919"/>
                        <a:pt x="41964" y="36507"/>
                        <a:pt x="42220" y="36354"/>
                      </a:cubicBezTo>
                      <a:cubicBezTo>
                        <a:pt x="42402" y="36232"/>
                        <a:pt x="42584" y="36141"/>
                        <a:pt x="42797" y="36080"/>
                      </a:cubicBezTo>
                      <a:cubicBezTo>
                        <a:pt x="42919" y="36050"/>
                        <a:pt x="43048" y="36035"/>
                        <a:pt x="43177" y="36035"/>
                      </a:cubicBezTo>
                      <a:cubicBezTo>
                        <a:pt x="43306" y="36035"/>
                        <a:pt x="43435" y="36050"/>
                        <a:pt x="43557" y="36080"/>
                      </a:cubicBezTo>
                      <a:cubicBezTo>
                        <a:pt x="43702" y="36124"/>
                        <a:pt x="43812" y="36160"/>
                        <a:pt x="43911" y="36160"/>
                      </a:cubicBezTo>
                      <a:cubicBezTo>
                        <a:pt x="44020" y="36160"/>
                        <a:pt x="44114" y="36116"/>
                        <a:pt x="44226" y="35989"/>
                      </a:cubicBezTo>
                      <a:cubicBezTo>
                        <a:pt x="44287" y="35898"/>
                        <a:pt x="44347" y="35807"/>
                        <a:pt x="44408" y="35685"/>
                      </a:cubicBezTo>
                      <a:cubicBezTo>
                        <a:pt x="44408" y="35624"/>
                        <a:pt x="44408" y="35563"/>
                        <a:pt x="44439" y="35472"/>
                      </a:cubicBezTo>
                      <a:cubicBezTo>
                        <a:pt x="44530" y="35138"/>
                        <a:pt x="44287" y="35047"/>
                        <a:pt x="44104" y="34864"/>
                      </a:cubicBezTo>
                      <a:cubicBezTo>
                        <a:pt x="43861" y="34652"/>
                        <a:pt x="43648" y="34378"/>
                        <a:pt x="43527" y="34074"/>
                      </a:cubicBezTo>
                      <a:cubicBezTo>
                        <a:pt x="43496" y="33892"/>
                        <a:pt x="43405" y="33709"/>
                        <a:pt x="43314" y="33557"/>
                      </a:cubicBezTo>
                      <a:cubicBezTo>
                        <a:pt x="43192" y="33436"/>
                        <a:pt x="43010" y="33436"/>
                        <a:pt x="42919" y="33253"/>
                      </a:cubicBezTo>
                      <a:cubicBezTo>
                        <a:pt x="42858" y="32980"/>
                        <a:pt x="42858" y="32737"/>
                        <a:pt x="42919" y="32463"/>
                      </a:cubicBezTo>
                      <a:cubicBezTo>
                        <a:pt x="43010" y="32220"/>
                        <a:pt x="43101" y="31977"/>
                        <a:pt x="43132" y="31734"/>
                      </a:cubicBezTo>
                      <a:cubicBezTo>
                        <a:pt x="43132" y="31582"/>
                        <a:pt x="43101" y="31582"/>
                        <a:pt x="42980" y="31490"/>
                      </a:cubicBezTo>
                      <a:cubicBezTo>
                        <a:pt x="42888" y="31339"/>
                        <a:pt x="42858" y="31126"/>
                        <a:pt x="42949" y="30974"/>
                      </a:cubicBezTo>
                      <a:cubicBezTo>
                        <a:pt x="43040" y="30670"/>
                        <a:pt x="43162" y="30396"/>
                        <a:pt x="43344" y="30123"/>
                      </a:cubicBezTo>
                      <a:cubicBezTo>
                        <a:pt x="43375" y="29971"/>
                        <a:pt x="43405" y="29849"/>
                        <a:pt x="43466" y="29728"/>
                      </a:cubicBezTo>
                      <a:cubicBezTo>
                        <a:pt x="43527" y="29606"/>
                        <a:pt x="43739" y="29545"/>
                        <a:pt x="43891" y="29454"/>
                      </a:cubicBezTo>
                      <a:cubicBezTo>
                        <a:pt x="44347" y="29150"/>
                        <a:pt x="44894" y="28937"/>
                        <a:pt x="45442" y="28846"/>
                      </a:cubicBezTo>
                      <a:cubicBezTo>
                        <a:pt x="45715" y="28816"/>
                        <a:pt x="45746" y="28694"/>
                        <a:pt x="45867" y="28481"/>
                      </a:cubicBezTo>
                      <a:cubicBezTo>
                        <a:pt x="45928" y="28299"/>
                        <a:pt x="45989" y="28086"/>
                        <a:pt x="46080" y="27934"/>
                      </a:cubicBezTo>
                      <a:cubicBezTo>
                        <a:pt x="46128" y="27790"/>
                        <a:pt x="46195" y="27703"/>
                        <a:pt x="46342" y="27703"/>
                      </a:cubicBezTo>
                      <a:cubicBezTo>
                        <a:pt x="46380" y="27703"/>
                        <a:pt x="46424" y="27709"/>
                        <a:pt x="46475" y="27721"/>
                      </a:cubicBezTo>
                      <a:cubicBezTo>
                        <a:pt x="46605" y="27800"/>
                        <a:pt x="46752" y="27839"/>
                        <a:pt x="46897" y="27839"/>
                      </a:cubicBezTo>
                      <a:cubicBezTo>
                        <a:pt x="47090" y="27839"/>
                        <a:pt x="47278" y="27769"/>
                        <a:pt x="47417" y="27630"/>
                      </a:cubicBezTo>
                      <a:cubicBezTo>
                        <a:pt x="47508" y="27539"/>
                        <a:pt x="47569" y="27448"/>
                        <a:pt x="47660" y="27357"/>
                      </a:cubicBezTo>
                      <a:cubicBezTo>
                        <a:pt x="47691" y="27296"/>
                        <a:pt x="47721" y="27205"/>
                        <a:pt x="47782" y="27144"/>
                      </a:cubicBezTo>
                      <a:cubicBezTo>
                        <a:pt x="47873" y="27083"/>
                        <a:pt x="47995" y="27022"/>
                        <a:pt x="48116" y="26992"/>
                      </a:cubicBezTo>
                      <a:cubicBezTo>
                        <a:pt x="48420" y="26779"/>
                        <a:pt x="48785" y="26566"/>
                        <a:pt x="49119" y="26384"/>
                      </a:cubicBezTo>
                      <a:cubicBezTo>
                        <a:pt x="49241" y="26354"/>
                        <a:pt x="49363" y="26338"/>
                        <a:pt x="49484" y="26338"/>
                      </a:cubicBezTo>
                      <a:cubicBezTo>
                        <a:pt x="49606" y="26338"/>
                        <a:pt x="49727" y="26354"/>
                        <a:pt x="49849" y="26384"/>
                      </a:cubicBezTo>
                      <a:cubicBezTo>
                        <a:pt x="50092" y="26475"/>
                        <a:pt x="50366" y="26506"/>
                        <a:pt x="50609" y="26566"/>
                      </a:cubicBezTo>
                      <a:cubicBezTo>
                        <a:pt x="50761" y="26566"/>
                        <a:pt x="50882" y="26597"/>
                        <a:pt x="51034" y="26658"/>
                      </a:cubicBezTo>
                      <a:cubicBezTo>
                        <a:pt x="51034" y="26536"/>
                        <a:pt x="50913" y="26384"/>
                        <a:pt x="50852" y="26293"/>
                      </a:cubicBezTo>
                      <a:cubicBezTo>
                        <a:pt x="50730" y="26019"/>
                        <a:pt x="50548" y="25776"/>
                        <a:pt x="50426" y="25533"/>
                      </a:cubicBezTo>
                      <a:cubicBezTo>
                        <a:pt x="50092" y="24986"/>
                        <a:pt x="49819" y="24439"/>
                        <a:pt x="49545" y="23892"/>
                      </a:cubicBezTo>
                      <a:cubicBezTo>
                        <a:pt x="49515" y="23679"/>
                        <a:pt x="49393" y="23466"/>
                        <a:pt x="49271" y="23284"/>
                      </a:cubicBezTo>
                      <a:cubicBezTo>
                        <a:pt x="48998" y="23041"/>
                        <a:pt x="48664" y="22858"/>
                        <a:pt x="48329" y="22706"/>
                      </a:cubicBezTo>
                      <a:cubicBezTo>
                        <a:pt x="47964" y="22524"/>
                        <a:pt x="47569" y="22493"/>
                        <a:pt x="47357" y="22068"/>
                      </a:cubicBezTo>
                      <a:cubicBezTo>
                        <a:pt x="47205" y="21764"/>
                        <a:pt x="47296" y="21308"/>
                        <a:pt x="46901" y="21186"/>
                      </a:cubicBezTo>
                      <a:cubicBezTo>
                        <a:pt x="46749" y="21126"/>
                        <a:pt x="46597" y="21095"/>
                        <a:pt x="46505" y="20943"/>
                      </a:cubicBezTo>
                      <a:cubicBezTo>
                        <a:pt x="46445" y="20822"/>
                        <a:pt x="46445" y="20670"/>
                        <a:pt x="46445" y="20518"/>
                      </a:cubicBezTo>
                      <a:cubicBezTo>
                        <a:pt x="46445" y="20396"/>
                        <a:pt x="46505" y="20123"/>
                        <a:pt x="46293" y="20092"/>
                      </a:cubicBezTo>
                      <a:cubicBezTo>
                        <a:pt x="46293" y="19971"/>
                        <a:pt x="46232" y="19849"/>
                        <a:pt x="46141" y="19727"/>
                      </a:cubicBezTo>
                      <a:cubicBezTo>
                        <a:pt x="46050" y="19636"/>
                        <a:pt x="45867" y="19636"/>
                        <a:pt x="45806" y="19515"/>
                      </a:cubicBezTo>
                      <a:cubicBezTo>
                        <a:pt x="45594" y="19241"/>
                        <a:pt x="45928" y="18998"/>
                        <a:pt x="46110" y="18876"/>
                      </a:cubicBezTo>
                      <a:cubicBezTo>
                        <a:pt x="46262" y="18785"/>
                        <a:pt x="46445" y="18724"/>
                        <a:pt x="46657" y="18694"/>
                      </a:cubicBezTo>
                      <a:cubicBezTo>
                        <a:pt x="46779" y="18603"/>
                        <a:pt x="46931" y="18481"/>
                        <a:pt x="47022" y="18360"/>
                      </a:cubicBezTo>
                      <a:cubicBezTo>
                        <a:pt x="47265" y="18086"/>
                        <a:pt x="47448" y="17812"/>
                        <a:pt x="47630" y="17509"/>
                      </a:cubicBezTo>
                      <a:cubicBezTo>
                        <a:pt x="47691" y="17387"/>
                        <a:pt x="47782" y="17296"/>
                        <a:pt x="47904" y="17265"/>
                      </a:cubicBezTo>
                      <a:cubicBezTo>
                        <a:pt x="48177" y="17205"/>
                        <a:pt x="48451" y="17113"/>
                        <a:pt x="48724" y="17022"/>
                      </a:cubicBezTo>
                      <a:cubicBezTo>
                        <a:pt x="48907" y="16992"/>
                        <a:pt x="49089" y="16961"/>
                        <a:pt x="49271" y="16931"/>
                      </a:cubicBezTo>
                      <a:cubicBezTo>
                        <a:pt x="49667" y="16688"/>
                        <a:pt x="50001" y="16323"/>
                        <a:pt x="50244" y="15928"/>
                      </a:cubicBezTo>
                      <a:cubicBezTo>
                        <a:pt x="50335" y="15806"/>
                        <a:pt x="50457" y="15746"/>
                        <a:pt x="50609" y="15685"/>
                      </a:cubicBezTo>
                      <a:cubicBezTo>
                        <a:pt x="50913" y="15563"/>
                        <a:pt x="51247" y="15442"/>
                        <a:pt x="51582" y="15350"/>
                      </a:cubicBezTo>
                      <a:cubicBezTo>
                        <a:pt x="51733" y="15320"/>
                        <a:pt x="51885" y="15305"/>
                        <a:pt x="52037" y="15305"/>
                      </a:cubicBezTo>
                      <a:cubicBezTo>
                        <a:pt x="52189" y="15305"/>
                        <a:pt x="52341" y="15320"/>
                        <a:pt x="52493" y="15350"/>
                      </a:cubicBezTo>
                      <a:lnTo>
                        <a:pt x="53010" y="15350"/>
                      </a:lnTo>
                      <a:cubicBezTo>
                        <a:pt x="53071" y="15381"/>
                        <a:pt x="53132" y="15381"/>
                        <a:pt x="53192" y="15411"/>
                      </a:cubicBezTo>
                      <a:cubicBezTo>
                        <a:pt x="53192" y="15229"/>
                        <a:pt x="53192" y="15077"/>
                        <a:pt x="53101" y="14894"/>
                      </a:cubicBezTo>
                      <a:cubicBezTo>
                        <a:pt x="53010" y="14621"/>
                        <a:pt x="52919" y="14347"/>
                        <a:pt x="52828" y="14043"/>
                      </a:cubicBezTo>
                      <a:cubicBezTo>
                        <a:pt x="52767" y="13831"/>
                        <a:pt x="52676" y="13618"/>
                        <a:pt x="52615" y="13405"/>
                      </a:cubicBezTo>
                      <a:cubicBezTo>
                        <a:pt x="52554" y="13192"/>
                        <a:pt x="52585" y="13040"/>
                        <a:pt x="52524" y="12828"/>
                      </a:cubicBezTo>
                      <a:cubicBezTo>
                        <a:pt x="52524" y="12767"/>
                        <a:pt x="52433" y="12706"/>
                        <a:pt x="52433" y="12645"/>
                      </a:cubicBezTo>
                      <a:cubicBezTo>
                        <a:pt x="52402" y="12584"/>
                        <a:pt x="52463" y="12432"/>
                        <a:pt x="52433" y="12311"/>
                      </a:cubicBezTo>
                      <a:cubicBezTo>
                        <a:pt x="52402" y="12220"/>
                        <a:pt x="52250" y="12129"/>
                        <a:pt x="52189" y="12007"/>
                      </a:cubicBezTo>
                      <a:cubicBezTo>
                        <a:pt x="52129" y="11764"/>
                        <a:pt x="52372" y="11490"/>
                        <a:pt x="52493" y="11308"/>
                      </a:cubicBezTo>
                      <a:cubicBezTo>
                        <a:pt x="52615" y="11186"/>
                        <a:pt x="52645" y="11004"/>
                        <a:pt x="52585" y="10852"/>
                      </a:cubicBezTo>
                      <a:cubicBezTo>
                        <a:pt x="52524" y="10670"/>
                        <a:pt x="52554" y="10487"/>
                        <a:pt x="52615" y="10335"/>
                      </a:cubicBezTo>
                      <a:cubicBezTo>
                        <a:pt x="52737" y="10122"/>
                        <a:pt x="52858" y="9910"/>
                        <a:pt x="53041" y="9758"/>
                      </a:cubicBezTo>
                      <a:cubicBezTo>
                        <a:pt x="53101" y="9666"/>
                        <a:pt x="53162" y="9575"/>
                        <a:pt x="53223" y="9484"/>
                      </a:cubicBezTo>
                      <a:cubicBezTo>
                        <a:pt x="53223" y="9363"/>
                        <a:pt x="53192" y="9271"/>
                        <a:pt x="53223" y="9180"/>
                      </a:cubicBezTo>
                      <a:cubicBezTo>
                        <a:pt x="53344" y="9028"/>
                        <a:pt x="53436" y="8876"/>
                        <a:pt x="53557" y="8755"/>
                      </a:cubicBezTo>
                      <a:cubicBezTo>
                        <a:pt x="53770" y="8481"/>
                        <a:pt x="54044" y="8268"/>
                        <a:pt x="54378" y="8147"/>
                      </a:cubicBezTo>
                      <a:cubicBezTo>
                        <a:pt x="54408" y="7964"/>
                        <a:pt x="54439" y="7843"/>
                        <a:pt x="54651" y="7752"/>
                      </a:cubicBezTo>
                      <a:cubicBezTo>
                        <a:pt x="54786" y="7694"/>
                        <a:pt x="54946" y="7673"/>
                        <a:pt x="55106" y="7673"/>
                      </a:cubicBezTo>
                      <a:cubicBezTo>
                        <a:pt x="55199" y="7673"/>
                        <a:pt x="55292" y="7680"/>
                        <a:pt x="55381" y="7691"/>
                      </a:cubicBezTo>
                      <a:cubicBezTo>
                        <a:pt x="55503" y="7721"/>
                        <a:pt x="55533" y="7812"/>
                        <a:pt x="55655" y="7873"/>
                      </a:cubicBezTo>
                      <a:cubicBezTo>
                        <a:pt x="55673" y="7878"/>
                        <a:pt x="55692" y="7880"/>
                        <a:pt x="55709" y="7880"/>
                      </a:cubicBezTo>
                      <a:cubicBezTo>
                        <a:pt x="55764" y="7880"/>
                        <a:pt x="55813" y="7862"/>
                        <a:pt x="55860" y="7862"/>
                      </a:cubicBezTo>
                      <a:cubicBezTo>
                        <a:pt x="55894" y="7862"/>
                        <a:pt x="55926" y="7871"/>
                        <a:pt x="55958" y="7904"/>
                      </a:cubicBezTo>
                      <a:cubicBezTo>
                        <a:pt x="55837" y="7752"/>
                        <a:pt x="55898" y="7630"/>
                        <a:pt x="55928" y="7448"/>
                      </a:cubicBezTo>
                      <a:cubicBezTo>
                        <a:pt x="56019" y="7174"/>
                        <a:pt x="56019" y="6870"/>
                        <a:pt x="55928" y="6597"/>
                      </a:cubicBezTo>
                      <a:cubicBezTo>
                        <a:pt x="55867" y="6445"/>
                        <a:pt x="55685" y="6353"/>
                        <a:pt x="55685" y="6201"/>
                      </a:cubicBezTo>
                      <a:cubicBezTo>
                        <a:pt x="55685" y="6080"/>
                        <a:pt x="55837" y="6049"/>
                        <a:pt x="55776" y="5928"/>
                      </a:cubicBezTo>
                      <a:cubicBezTo>
                        <a:pt x="55685" y="5806"/>
                        <a:pt x="55685" y="5897"/>
                        <a:pt x="55624" y="5776"/>
                      </a:cubicBezTo>
                      <a:cubicBezTo>
                        <a:pt x="55594" y="5715"/>
                        <a:pt x="55594" y="5624"/>
                        <a:pt x="55594" y="5563"/>
                      </a:cubicBezTo>
                      <a:cubicBezTo>
                        <a:pt x="55594" y="5441"/>
                        <a:pt x="55594" y="5381"/>
                        <a:pt x="55503" y="5320"/>
                      </a:cubicBezTo>
                      <a:cubicBezTo>
                        <a:pt x="55442" y="5229"/>
                        <a:pt x="55290" y="5229"/>
                        <a:pt x="55199" y="5138"/>
                      </a:cubicBezTo>
                      <a:cubicBezTo>
                        <a:pt x="54925" y="4864"/>
                        <a:pt x="55168" y="4378"/>
                        <a:pt x="54834" y="4134"/>
                      </a:cubicBezTo>
                      <a:lnTo>
                        <a:pt x="54955" y="4013"/>
                      </a:lnTo>
                      <a:cubicBezTo>
                        <a:pt x="54834" y="3922"/>
                        <a:pt x="55016" y="3861"/>
                        <a:pt x="55077" y="3861"/>
                      </a:cubicBezTo>
                      <a:cubicBezTo>
                        <a:pt x="55168" y="3800"/>
                        <a:pt x="55229" y="3770"/>
                        <a:pt x="55320" y="3739"/>
                      </a:cubicBezTo>
                      <a:cubicBezTo>
                        <a:pt x="55442" y="3679"/>
                        <a:pt x="55563" y="3587"/>
                        <a:pt x="55655" y="3496"/>
                      </a:cubicBezTo>
                      <a:cubicBezTo>
                        <a:pt x="55746" y="3405"/>
                        <a:pt x="55746" y="3375"/>
                        <a:pt x="55776" y="3253"/>
                      </a:cubicBezTo>
                      <a:cubicBezTo>
                        <a:pt x="55958" y="3253"/>
                        <a:pt x="56141" y="2979"/>
                        <a:pt x="56232" y="2827"/>
                      </a:cubicBezTo>
                      <a:cubicBezTo>
                        <a:pt x="56323" y="2675"/>
                        <a:pt x="56536" y="2615"/>
                        <a:pt x="56597" y="2463"/>
                      </a:cubicBezTo>
                      <a:cubicBezTo>
                        <a:pt x="56658" y="2280"/>
                        <a:pt x="56658" y="1976"/>
                        <a:pt x="56840" y="1916"/>
                      </a:cubicBezTo>
                      <a:cubicBezTo>
                        <a:pt x="56888" y="1900"/>
                        <a:pt x="56933" y="1894"/>
                        <a:pt x="56978" y="1894"/>
                      </a:cubicBezTo>
                      <a:cubicBezTo>
                        <a:pt x="57078" y="1894"/>
                        <a:pt x="57174" y="1922"/>
                        <a:pt x="57276" y="1922"/>
                      </a:cubicBezTo>
                      <a:cubicBezTo>
                        <a:pt x="57303" y="1922"/>
                        <a:pt x="57329" y="1920"/>
                        <a:pt x="57357" y="1916"/>
                      </a:cubicBezTo>
                      <a:lnTo>
                        <a:pt x="57630" y="1916"/>
                      </a:lnTo>
                      <a:cubicBezTo>
                        <a:pt x="57813" y="1824"/>
                        <a:pt x="57995" y="1703"/>
                        <a:pt x="58117" y="1551"/>
                      </a:cubicBezTo>
                      <a:cubicBezTo>
                        <a:pt x="58238" y="1490"/>
                        <a:pt x="58238" y="1460"/>
                        <a:pt x="58238" y="1338"/>
                      </a:cubicBezTo>
                      <a:cubicBezTo>
                        <a:pt x="58269" y="1156"/>
                        <a:pt x="58269" y="973"/>
                        <a:pt x="58269" y="791"/>
                      </a:cubicBezTo>
                      <a:cubicBezTo>
                        <a:pt x="58269" y="639"/>
                        <a:pt x="58208" y="609"/>
                        <a:pt x="58086" y="517"/>
                      </a:cubicBezTo>
                      <a:cubicBezTo>
                        <a:pt x="58056" y="487"/>
                        <a:pt x="58025" y="457"/>
                        <a:pt x="57995" y="426"/>
                      </a:cubicBezTo>
                      <a:cubicBezTo>
                        <a:pt x="57965" y="396"/>
                        <a:pt x="57965" y="305"/>
                        <a:pt x="57904" y="274"/>
                      </a:cubicBezTo>
                      <a:cubicBezTo>
                        <a:pt x="57873" y="244"/>
                        <a:pt x="57661" y="213"/>
                        <a:pt x="57539" y="183"/>
                      </a:cubicBezTo>
                      <a:cubicBezTo>
                        <a:pt x="57357" y="183"/>
                        <a:pt x="57174" y="122"/>
                        <a:pt x="56992" y="1"/>
                      </a:cubicBezTo>
                      <a:close/>
                    </a:path>
                  </a:pathLst>
                </a:custGeom>
                <a:solidFill>
                  <a:schemeClr val="accent4"/>
                </a:solidFill>
                <a:ln>
                  <a:noFill/>
                </a:ln>
                <a:effectLst>
                  <a:outerShdw blurRad="57150" dist="66675" dir="6420000" algn="bl" rotWithShape="0">
                    <a:srgbClr val="000000">
                      <a:alpha val="7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64" name="Google Shape;3064;p87"/>
                <p:cNvGrpSpPr/>
                <p:nvPr/>
              </p:nvGrpSpPr>
              <p:grpSpPr>
                <a:xfrm rot="-5400000" flipH="1">
                  <a:off x="2885060" y="2640146"/>
                  <a:ext cx="1756902" cy="2177556"/>
                  <a:chOff x="3317636" y="1144669"/>
                  <a:chExt cx="800704" cy="992416"/>
                </a:xfrm>
              </p:grpSpPr>
              <p:sp>
                <p:nvSpPr>
                  <p:cNvPr id="3065" name="Google Shape;3065;p87"/>
                  <p:cNvSpPr/>
                  <p:nvPr/>
                </p:nvSpPr>
                <p:spPr>
                  <a:xfrm>
                    <a:off x="3615207" y="1145454"/>
                    <a:ext cx="503133" cy="991631"/>
                  </a:xfrm>
                  <a:custGeom>
                    <a:avLst/>
                    <a:gdLst/>
                    <a:ahLst/>
                    <a:cxnLst/>
                    <a:rect l="l" t="t" r="r" b="b"/>
                    <a:pathLst>
                      <a:path w="26263" h="51762" extrusionOk="0">
                        <a:moveTo>
                          <a:pt x="13196" y="1"/>
                        </a:moveTo>
                        <a:cubicBezTo>
                          <a:pt x="13050" y="1"/>
                          <a:pt x="12919" y="30"/>
                          <a:pt x="12919" y="111"/>
                        </a:cubicBezTo>
                        <a:cubicBezTo>
                          <a:pt x="12828" y="142"/>
                          <a:pt x="12706" y="172"/>
                          <a:pt x="12585" y="172"/>
                        </a:cubicBezTo>
                        <a:lnTo>
                          <a:pt x="1" y="172"/>
                        </a:lnTo>
                        <a:lnTo>
                          <a:pt x="1" y="50142"/>
                        </a:lnTo>
                        <a:lnTo>
                          <a:pt x="15898" y="50142"/>
                        </a:lnTo>
                        <a:cubicBezTo>
                          <a:pt x="16232" y="50112"/>
                          <a:pt x="16574" y="50097"/>
                          <a:pt x="16920" y="50097"/>
                        </a:cubicBezTo>
                        <a:cubicBezTo>
                          <a:pt x="17266" y="50097"/>
                          <a:pt x="17615" y="50112"/>
                          <a:pt x="17965" y="50142"/>
                        </a:cubicBezTo>
                        <a:cubicBezTo>
                          <a:pt x="18056" y="50142"/>
                          <a:pt x="18056" y="50234"/>
                          <a:pt x="18147" y="50264"/>
                        </a:cubicBezTo>
                        <a:cubicBezTo>
                          <a:pt x="18191" y="50274"/>
                          <a:pt x="18232" y="50278"/>
                          <a:pt x="18269" y="50278"/>
                        </a:cubicBezTo>
                        <a:cubicBezTo>
                          <a:pt x="18462" y="50278"/>
                          <a:pt x="18577" y="50163"/>
                          <a:pt x="18755" y="50112"/>
                        </a:cubicBezTo>
                        <a:cubicBezTo>
                          <a:pt x="18789" y="50102"/>
                          <a:pt x="18822" y="50098"/>
                          <a:pt x="18854" y="50098"/>
                        </a:cubicBezTo>
                        <a:cubicBezTo>
                          <a:pt x="19018" y="50098"/>
                          <a:pt x="19154" y="50213"/>
                          <a:pt x="19333" y="50264"/>
                        </a:cubicBezTo>
                        <a:cubicBezTo>
                          <a:pt x="19365" y="50269"/>
                          <a:pt x="19397" y="50270"/>
                          <a:pt x="19428" y="50270"/>
                        </a:cubicBezTo>
                        <a:cubicBezTo>
                          <a:pt x="19553" y="50270"/>
                          <a:pt x="19676" y="50243"/>
                          <a:pt x="19792" y="50243"/>
                        </a:cubicBezTo>
                        <a:cubicBezTo>
                          <a:pt x="19843" y="50243"/>
                          <a:pt x="19893" y="50248"/>
                          <a:pt x="19940" y="50264"/>
                        </a:cubicBezTo>
                        <a:cubicBezTo>
                          <a:pt x="20123" y="50294"/>
                          <a:pt x="20305" y="50507"/>
                          <a:pt x="20518" y="50598"/>
                        </a:cubicBezTo>
                        <a:cubicBezTo>
                          <a:pt x="20731" y="50690"/>
                          <a:pt x="20913" y="50781"/>
                          <a:pt x="21065" y="50842"/>
                        </a:cubicBezTo>
                        <a:cubicBezTo>
                          <a:pt x="21339" y="50963"/>
                          <a:pt x="21399" y="51176"/>
                          <a:pt x="21551" y="51419"/>
                        </a:cubicBezTo>
                        <a:cubicBezTo>
                          <a:pt x="21646" y="51609"/>
                          <a:pt x="21741" y="51762"/>
                          <a:pt x="21909" y="51762"/>
                        </a:cubicBezTo>
                        <a:cubicBezTo>
                          <a:pt x="21956" y="51762"/>
                          <a:pt x="22008" y="51750"/>
                          <a:pt x="22068" y="51723"/>
                        </a:cubicBezTo>
                        <a:cubicBezTo>
                          <a:pt x="22403" y="51571"/>
                          <a:pt x="22706" y="51389"/>
                          <a:pt x="22980" y="51176"/>
                        </a:cubicBezTo>
                        <a:cubicBezTo>
                          <a:pt x="23132" y="51085"/>
                          <a:pt x="23254" y="50963"/>
                          <a:pt x="23375" y="50872"/>
                        </a:cubicBezTo>
                        <a:cubicBezTo>
                          <a:pt x="23436" y="50750"/>
                          <a:pt x="23497" y="50690"/>
                          <a:pt x="23588" y="50598"/>
                        </a:cubicBezTo>
                        <a:cubicBezTo>
                          <a:pt x="23650" y="50554"/>
                          <a:pt x="23713" y="50535"/>
                          <a:pt x="23774" y="50535"/>
                        </a:cubicBezTo>
                        <a:cubicBezTo>
                          <a:pt x="23923" y="50535"/>
                          <a:pt x="24067" y="50643"/>
                          <a:pt x="24196" y="50750"/>
                        </a:cubicBezTo>
                        <a:cubicBezTo>
                          <a:pt x="24353" y="50855"/>
                          <a:pt x="24375" y="51006"/>
                          <a:pt x="24495" y="51006"/>
                        </a:cubicBezTo>
                        <a:cubicBezTo>
                          <a:pt x="24514" y="51006"/>
                          <a:pt x="24536" y="51002"/>
                          <a:pt x="24561" y="50994"/>
                        </a:cubicBezTo>
                        <a:cubicBezTo>
                          <a:pt x="24804" y="50963"/>
                          <a:pt x="24682" y="50690"/>
                          <a:pt x="24713" y="50538"/>
                        </a:cubicBezTo>
                        <a:cubicBezTo>
                          <a:pt x="24743" y="50355"/>
                          <a:pt x="24804" y="50355"/>
                          <a:pt x="24804" y="50234"/>
                        </a:cubicBezTo>
                        <a:cubicBezTo>
                          <a:pt x="24743" y="50203"/>
                          <a:pt x="24713" y="50173"/>
                          <a:pt x="24713" y="50142"/>
                        </a:cubicBezTo>
                        <a:lnTo>
                          <a:pt x="24713" y="49960"/>
                        </a:lnTo>
                        <a:cubicBezTo>
                          <a:pt x="24682" y="49808"/>
                          <a:pt x="24652" y="49656"/>
                          <a:pt x="24652" y="49504"/>
                        </a:cubicBezTo>
                        <a:cubicBezTo>
                          <a:pt x="24682" y="49261"/>
                          <a:pt x="24591" y="49048"/>
                          <a:pt x="24409" y="48927"/>
                        </a:cubicBezTo>
                        <a:cubicBezTo>
                          <a:pt x="24287" y="48835"/>
                          <a:pt x="24196" y="48835"/>
                          <a:pt x="24105" y="48683"/>
                        </a:cubicBezTo>
                        <a:cubicBezTo>
                          <a:pt x="24013" y="48532"/>
                          <a:pt x="23983" y="48380"/>
                          <a:pt x="23862" y="48228"/>
                        </a:cubicBezTo>
                        <a:cubicBezTo>
                          <a:pt x="23770" y="48076"/>
                          <a:pt x="23649" y="47954"/>
                          <a:pt x="23801" y="47741"/>
                        </a:cubicBezTo>
                        <a:cubicBezTo>
                          <a:pt x="23922" y="47559"/>
                          <a:pt x="24044" y="47376"/>
                          <a:pt x="24135" y="47164"/>
                        </a:cubicBezTo>
                        <a:cubicBezTo>
                          <a:pt x="24287" y="46951"/>
                          <a:pt x="24378" y="46677"/>
                          <a:pt x="24409" y="46404"/>
                        </a:cubicBezTo>
                        <a:cubicBezTo>
                          <a:pt x="24409" y="46313"/>
                          <a:pt x="24409" y="46191"/>
                          <a:pt x="24409" y="46100"/>
                        </a:cubicBezTo>
                        <a:cubicBezTo>
                          <a:pt x="24469" y="45917"/>
                          <a:pt x="24530" y="45766"/>
                          <a:pt x="24652" y="45614"/>
                        </a:cubicBezTo>
                        <a:cubicBezTo>
                          <a:pt x="24713" y="45401"/>
                          <a:pt x="24713" y="45279"/>
                          <a:pt x="24895" y="45127"/>
                        </a:cubicBezTo>
                        <a:cubicBezTo>
                          <a:pt x="25047" y="44975"/>
                          <a:pt x="25199" y="44793"/>
                          <a:pt x="25290" y="44580"/>
                        </a:cubicBezTo>
                        <a:cubicBezTo>
                          <a:pt x="25321" y="44428"/>
                          <a:pt x="25351" y="44276"/>
                          <a:pt x="25351" y="44094"/>
                        </a:cubicBezTo>
                        <a:cubicBezTo>
                          <a:pt x="25381" y="44003"/>
                          <a:pt x="25472" y="43911"/>
                          <a:pt x="25503" y="43790"/>
                        </a:cubicBezTo>
                        <a:cubicBezTo>
                          <a:pt x="25594" y="43577"/>
                          <a:pt x="25655" y="43334"/>
                          <a:pt x="25716" y="43091"/>
                        </a:cubicBezTo>
                        <a:cubicBezTo>
                          <a:pt x="25868" y="42422"/>
                          <a:pt x="25868" y="41723"/>
                          <a:pt x="25716" y="41085"/>
                        </a:cubicBezTo>
                        <a:cubicBezTo>
                          <a:pt x="25655" y="40872"/>
                          <a:pt x="25776" y="40841"/>
                          <a:pt x="25776" y="40659"/>
                        </a:cubicBezTo>
                        <a:cubicBezTo>
                          <a:pt x="25776" y="40568"/>
                          <a:pt x="25716" y="40537"/>
                          <a:pt x="25685" y="40477"/>
                        </a:cubicBezTo>
                        <a:cubicBezTo>
                          <a:pt x="25655" y="40416"/>
                          <a:pt x="25624" y="40234"/>
                          <a:pt x="25564" y="40112"/>
                        </a:cubicBezTo>
                        <a:cubicBezTo>
                          <a:pt x="25503" y="39960"/>
                          <a:pt x="25381" y="39869"/>
                          <a:pt x="25321" y="39747"/>
                        </a:cubicBezTo>
                        <a:cubicBezTo>
                          <a:pt x="25229" y="39595"/>
                          <a:pt x="25199" y="39443"/>
                          <a:pt x="25169" y="39291"/>
                        </a:cubicBezTo>
                        <a:cubicBezTo>
                          <a:pt x="25108" y="39170"/>
                          <a:pt x="25017" y="39078"/>
                          <a:pt x="24956" y="38987"/>
                        </a:cubicBezTo>
                        <a:cubicBezTo>
                          <a:pt x="24773" y="38683"/>
                          <a:pt x="24621" y="38349"/>
                          <a:pt x="24561" y="38015"/>
                        </a:cubicBezTo>
                        <a:cubicBezTo>
                          <a:pt x="24500" y="37832"/>
                          <a:pt x="24439" y="37650"/>
                          <a:pt x="24348" y="37468"/>
                        </a:cubicBezTo>
                        <a:cubicBezTo>
                          <a:pt x="24257" y="37376"/>
                          <a:pt x="24196" y="37255"/>
                          <a:pt x="24165" y="37133"/>
                        </a:cubicBezTo>
                        <a:cubicBezTo>
                          <a:pt x="24013" y="36738"/>
                          <a:pt x="23953" y="36312"/>
                          <a:pt x="24013" y="35917"/>
                        </a:cubicBezTo>
                        <a:cubicBezTo>
                          <a:pt x="24105" y="35431"/>
                          <a:pt x="24621" y="35157"/>
                          <a:pt x="24895" y="34793"/>
                        </a:cubicBezTo>
                        <a:cubicBezTo>
                          <a:pt x="24956" y="34702"/>
                          <a:pt x="24986" y="34610"/>
                          <a:pt x="25047" y="34519"/>
                        </a:cubicBezTo>
                        <a:cubicBezTo>
                          <a:pt x="25108" y="34458"/>
                          <a:pt x="25169" y="34458"/>
                          <a:pt x="25169" y="34428"/>
                        </a:cubicBezTo>
                        <a:cubicBezTo>
                          <a:pt x="25229" y="34215"/>
                          <a:pt x="25229" y="34033"/>
                          <a:pt x="25199" y="33820"/>
                        </a:cubicBezTo>
                        <a:cubicBezTo>
                          <a:pt x="25169" y="33668"/>
                          <a:pt x="25108" y="33668"/>
                          <a:pt x="25047" y="33546"/>
                        </a:cubicBezTo>
                        <a:cubicBezTo>
                          <a:pt x="24956" y="33425"/>
                          <a:pt x="24925" y="33303"/>
                          <a:pt x="24895" y="33182"/>
                        </a:cubicBezTo>
                        <a:cubicBezTo>
                          <a:pt x="24834" y="32939"/>
                          <a:pt x="24682" y="32939"/>
                          <a:pt x="24561" y="32756"/>
                        </a:cubicBezTo>
                        <a:cubicBezTo>
                          <a:pt x="24165" y="32300"/>
                          <a:pt x="23801" y="31784"/>
                          <a:pt x="23527" y="31236"/>
                        </a:cubicBezTo>
                        <a:cubicBezTo>
                          <a:pt x="23375" y="30902"/>
                          <a:pt x="23132" y="30568"/>
                          <a:pt x="22980" y="30233"/>
                        </a:cubicBezTo>
                        <a:cubicBezTo>
                          <a:pt x="22950" y="30081"/>
                          <a:pt x="22889" y="29929"/>
                          <a:pt x="22858" y="29808"/>
                        </a:cubicBezTo>
                        <a:cubicBezTo>
                          <a:pt x="22798" y="29717"/>
                          <a:pt x="22646" y="29625"/>
                          <a:pt x="22646" y="29504"/>
                        </a:cubicBezTo>
                        <a:cubicBezTo>
                          <a:pt x="22646" y="29382"/>
                          <a:pt x="22737" y="29291"/>
                          <a:pt x="22798" y="29230"/>
                        </a:cubicBezTo>
                        <a:cubicBezTo>
                          <a:pt x="22919" y="28987"/>
                          <a:pt x="23041" y="28774"/>
                          <a:pt x="23162" y="28562"/>
                        </a:cubicBezTo>
                        <a:cubicBezTo>
                          <a:pt x="23466" y="28197"/>
                          <a:pt x="23801" y="27893"/>
                          <a:pt x="24165" y="27559"/>
                        </a:cubicBezTo>
                        <a:cubicBezTo>
                          <a:pt x="24469" y="27255"/>
                          <a:pt x="24743" y="26890"/>
                          <a:pt x="25017" y="26555"/>
                        </a:cubicBezTo>
                        <a:cubicBezTo>
                          <a:pt x="24895" y="26282"/>
                          <a:pt x="25260" y="25948"/>
                          <a:pt x="25260" y="25704"/>
                        </a:cubicBezTo>
                        <a:cubicBezTo>
                          <a:pt x="25260" y="25583"/>
                          <a:pt x="25138" y="25400"/>
                          <a:pt x="25169" y="25279"/>
                        </a:cubicBezTo>
                        <a:cubicBezTo>
                          <a:pt x="25199" y="25157"/>
                          <a:pt x="25290" y="25188"/>
                          <a:pt x="25321" y="25097"/>
                        </a:cubicBezTo>
                        <a:cubicBezTo>
                          <a:pt x="25413" y="24935"/>
                          <a:pt x="25365" y="24861"/>
                          <a:pt x="25456" y="24861"/>
                        </a:cubicBezTo>
                        <a:cubicBezTo>
                          <a:pt x="25485" y="24861"/>
                          <a:pt x="25528" y="24869"/>
                          <a:pt x="25594" y="24884"/>
                        </a:cubicBezTo>
                        <a:cubicBezTo>
                          <a:pt x="25632" y="24896"/>
                          <a:pt x="25666" y="24902"/>
                          <a:pt x="25697" y="24902"/>
                        </a:cubicBezTo>
                        <a:cubicBezTo>
                          <a:pt x="25813" y="24902"/>
                          <a:pt x="25880" y="24815"/>
                          <a:pt x="25928" y="24671"/>
                        </a:cubicBezTo>
                        <a:cubicBezTo>
                          <a:pt x="25959" y="24580"/>
                          <a:pt x="25989" y="24489"/>
                          <a:pt x="26020" y="24367"/>
                        </a:cubicBezTo>
                        <a:cubicBezTo>
                          <a:pt x="26020" y="24337"/>
                          <a:pt x="26080" y="24337"/>
                          <a:pt x="26080" y="24276"/>
                        </a:cubicBezTo>
                        <a:cubicBezTo>
                          <a:pt x="26111" y="24093"/>
                          <a:pt x="26050" y="23972"/>
                          <a:pt x="26141" y="23789"/>
                        </a:cubicBezTo>
                        <a:cubicBezTo>
                          <a:pt x="26263" y="23607"/>
                          <a:pt x="26202" y="23668"/>
                          <a:pt x="26141" y="23486"/>
                        </a:cubicBezTo>
                        <a:cubicBezTo>
                          <a:pt x="26141" y="23425"/>
                          <a:pt x="26141" y="23303"/>
                          <a:pt x="26141" y="23212"/>
                        </a:cubicBezTo>
                        <a:cubicBezTo>
                          <a:pt x="26141" y="23121"/>
                          <a:pt x="26111" y="23030"/>
                          <a:pt x="26050" y="22938"/>
                        </a:cubicBezTo>
                        <a:cubicBezTo>
                          <a:pt x="25989" y="22726"/>
                          <a:pt x="25837" y="22543"/>
                          <a:pt x="25776" y="22300"/>
                        </a:cubicBezTo>
                        <a:cubicBezTo>
                          <a:pt x="25685" y="22118"/>
                          <a:pt x="25594" y="21905"/>
                          <a:pt x="25472" y="21723"/>
                        </a:cubicBezTo>
                        <a:cubicBezTo>
                          <a:pt x="25442" y="21631"/>
                          <a:pt x="25351" y="21540"/>
                          <a:pt x="25290" y="21449"/>
                        </a:cubicBezTo>
                        <a:cubicBezTo>
                          <a:pt x="25199" y="21297"/>
                          <a:pt x="25169" y="21115"/>
                          <a:pt x="25138" y="20932"/>
                        </a:cubicBezTo>
                        <a:cubicBezTo>
                          <a:pt x="25138" y="20568"/>
                          <a:pt x="25047" y="20203"/>
                          <a:pt x="24895" y="19868"/>
                        </a:cubicBezTo>
                        <a:cubicBezTo>
                          <a:pt x="24713" y="19625"/>
                          <a:pt x="24591" y="19504"/>
                          <a:pt x="24682" y="19169"/>
                        </a:cubicBezTo>
                        <a:cubicBezTo>
                          <a:pt x="24743" y="18957"/>
                          <a:pt x="24834" y="18774"/>
                          <a:pt x="24956" y="18592"/>
                        </a:cubicBezTo>
                        <a:cubicBezTo>
                          <a:pt x="25047" y="18501"/>
                          <a:pt x="25169" y="18379"/>
                          <a:pt x="25229" y="18258"/>
                        </a:cubicBezTo>
                        <a:cubicBezTo>
                          <a:pt x="25260" y="18227"/>
                          <a:pt x="25290" y="18197"/>
                          <a:pt x="25321" y="18136"/>
                        </a:cubicBezTo>
                        <a:cubicBezTo>
                          <a:pt x="25442" y="17893"/>
                          <a:pt x="25472" y="17619"/>
                          <a:pt x="25412" y="17346"/>
                        </a:cubicBezTo>
                        <a:cubicBezTo>
                          <a:pt x="25351" y="17163"/>
                          <a:pt x="25290" y="16707"/>
                          <a:pt x="25108" y="16586"/>
                        </a:cubicBezTo>
                        <a:cubicBezTo>
                          <a:pt x="25077" y="16555"/>
                          <a:pt x="25039" y="16548"/>
                          <a:pt x="24998" y="16548"/>
                        </a:cubicBezTo>
                        <a:cubicBezTo>
                          <a:pt x="24956" y="16548"/>
                          <a:pt x="24910" y="16555"/>
                          <a:pt x="24865" y="16555"/>
                        </a:cubicBezTo>
                        <a:cubicBezTo>
                          <a:pt x="24652" y="16464"/>
                          <a:pt x="24652" y="16221"/>
                          <a:pt x="24500" y="16099"/>
                        </a:cubicBezTo>
                        <a:cubicBezTo>
                          <a:pt x="24409" y="16008"/>
                          <a:pt x="24378" y="16039"/>
                          <a:pt x="24257" y="16008"/>
                        </a:cubicBezTo>
                        <a:cubicBezTo>
                          <a:pt x="24196" y="16008"/>
                          <a:pt x="24165" y="15978"/>
                          <a:pt x="24105" y="15947"/>
                        </a:cubicBezTo>
                        <a:cubicBezTo>
                          <a:pt x="23953" y="15917"/>
                          <a:pt x="23770" y="15947"/>
                          <a:pt x="23649" y="15887"/>
                        </a:cubicBezTo>
                        <a:cubicBezTo>
                          <a:pt x="23497" y="15826"/>
                          <a:pt x="23406" y="15552"/>
                          <a:pt x="23314" y="15400"/>
                        </a:cubicBezTo>
                        <a:cubicBezTo>
                          <a:pt x="23223" y="15188"/>
                          <a:pt x="23102" y="14975"/>
                          <a:pt x="22980" y="14762"/>
                        </a:cubicBezTo>
                        <a:cubicBezTo>
                          <a:pt x="22889" y="14671"/>
                          <a:pt x="22828" y="14549"/>
                          <a:pt x="22767" y="14428"/>
                        </a:cubicBezTo>
                        <a:cubicBezTo>
                          <a:pt x="22706" y="14276"/>
                          <a:pt x="22798" y="14215"/>
                          <a:pt x="22615" y="14124"/>
                        </a:cubicBezTo>
                        <a:cubicBezTo>
                          <a:pt x="22494" y="14063"/>
                          <a:pt x="22403" y="14063"/>
                          <a:pt x="22311" y="13941"/>
                        </a:cubicBezTo>
                        <a:cubicBezTo>
                          <a:pt x="22220" y="13820"/>
                          <a:pt x="22220" y="13668"/>
                          <a:pt x="22190" y="13485"/>
                        </a:cubicBezTo>
                        <a:cubicBezTo>
                          <a:pt x="22190" y="13425"/>
                          <a:pt x="22159" y="13394"/>
                          <a:pt x="22129" y="13333"/>
                        </a:cubicBezTo>
                        <a:cubicBezTo>
                          <a:pt x="22129" y="13242"/>
                          <a:pt x="22129" y="13151"/>
                          <a:pt x="22129" y="13090"/>
                        </a:cubicBezTo>
                        <a:cubicBezTo>
                          <a:pt x="22099" y="12817"/>
                          <a:pt x="21855" y="12695"/>
                          <a:pt x="21886" y="12361"/>
                        </a:cubicBezTo>
                        <a:cubicBezTo>
                          <a:pt x="21886" y="12178"/>
                          <a:pt x="22129" y="11601"/>
                          <a:pt x="21916" y="11479"/>
                        </a:cubicBezTo>
                        <a:cubicBezTo>
                          <a:pt x="21977" y="11236"/>
                          <a:pt x="22038" y="10993"/>
                          <a:pt x="22068" y="10719"/>
                        </a:cubicBezTo>
                        <a:cubicBezTo>
                          <a:pt x="22159" y="10263"/>
                          <a:pt x="22342" y="9747"/>
                          <a:pt x="22068" y="9321"/>
                        </a:cubicBezTo>
                        <a:cubicBezTo>
                          <a:pt x="22007" y="9230"/>
                          <a:pt x="21977" y="9139"/>
                          <a:pt x="21947" y="9017"/>
                        </a:cubicBezTo>
                        <a:cubicBezTo>
                          <a:pt x="21916" y="8926"/>
                          <a:pt x="21855" y="8835"/>
                          <a:pt x="21795" y="8744"/>
                        </a:cubicBezTo>
                        <a:cubicBezTo>
                          <a:pt x="21703" y="8561"/>
                          <a:pt x="21643" y="8349"/>
                          <a:pt x="21551" y="8166"/>
                        </a:cubicBezTo>
                        <a:cubicBezTo>
                          <a:pt x="21460" y="8045"/>
                          <a:pt x="21369" y="7953"/>
                          <a:pt x="21278" y="7832"/>
                        </a:cubicBezTo>
                        <a:cubicBezTo>
                          <a:pt x="21126" y="7710"/>
                          <a:pt x="21217" y="7649"/>
                          <a:pt x="21156" y="7497"/>
                        </a:cubicBezTo>
                        <a:lnTo>
                          <a:pt x="21035" y="7467"/>
                        </a:lnTo>
                        <a:cubicBezTo>
                          <a:pt x="20974" y="7042"/>
                          <a:pt x="20609" y="6829"/>
                          <a:pt x="20427" y="6434"/>
                        </a:cubicBezTo>
                        <a:cubicBezTo>
                          <a:pt x="20062" y="5826"/>
                          <a:pt x="19576" y="5279"/>
                          <a:pt x="18998" y="4823"/>
                        </a:cubicBezTo>
                        <a:cubicBezTo>
                          <a:pt x="18755" y="4579"/>
                          <a:pt x="18360" y="4519"/>
                          <a:pt x="18147" y="4215"/>
                        </a:cubicBezTo>
                        <a:cubicBezTo>
                          <a:pt x="17995" y="3972"/>
                          <a:pt x="18026" y="3668"/>
                          <a:pt x="17691" y="3637"/>
                        </a:cubicBezTo>
                        <a:cubicBezTo>
                          <a:pt x="17357" y="3576"/>
                          <a:pt x="17478" y="3455"/>
                          <a:pt x="17235" y="3242"/>
                        </a:cubicBezTo>
                        <a:cubicBezTo>
                          <a:pt x="16992" y="3090"/>
                          <a:pt x="16688" y="2938"/>
                          <a:pt x="16415" y="2847"/>
                        </a:cubicBezTo>
                        <a:cubicBezTo>
                          <a:pt x="16202" y="2725"/>
                          <a:pt x="16019" y="2513"/>
                          <a:pt x="15776" y="2421"/>
                        </a:cubicBezTo>
                        <a:cubicBezTo>
                          <a:pt x="15594" y="2361"/>
                          <a:pt x="15442" y="2300"/>
                          <a:pt x="15290" y="2178"/>
                        </a:cubicBezTo>
                        <a:cubicBezTo>
                          <a:pt x="15047" y="2026"/>
                          <a:pt x="15016" y="1813"/>
                          <a:pt x="14834" y="1631"/>
                        </a:cubicBezTo>
                        <a:cubicBezTo>
                          <a:pt x="14712" y="1540"/>
                          <a:pt x="14743" y="1601"/>
                          <a:pt x="14682" y="1479"/>
                        </a:cubicBezTo>
                        <a:cubicBezTo>
                          <a:pt x="14652" y="1388"/>
                          <a:pt x="14621" y="1297"/>
                          <a:pt x="14591" y="1236"/>
                        </a:cubicBezTo>
                        <a:cubicBezTo>
                          <a:pt x="14560" y="1145"/>
                          <a:pt x="14530" y="1114"/>
                          <a:pt x="14439" y="1054"/>
                        </a:cubicBezTo>
                        <a:cubicBezTo>
                          <a:pt x="14348" y="993"/>
                          <a:pt x="14287" y="871"/>
                          <a:pt x="14256" y="780"/>
                        </a:cubicBezTo>
                        <a:cubicBezTo>
                          <a:pt x="14226" y="689"/>
                          <a:pt x="14165" y="476"/>
                          <a:pt x="14104" y="446"/>
                        </a:cubicBezTo>
                        <a:cubicBezTo>
                          <a:pt x="14074" y="415"/>
                          <a:pt x="14029" y="415"/>
                          <a:pt x="13979" y="415"/>
                        </a:cubicBezTo>
                        <a:cubicBezTo>
                          <a:pt x="13930" y="415"/>
                          <a:pt x="13877" y="415"/>
                          <a:pt x="13831" y="385"/>
                        </a:cubicBezTo>
                        <a:cubicBezTo>
                          <a:pt x="13740" y="324"/>
                          <a:pt x="13649" y="111"/>
                          <a:pt x="13527" y="51"/>
                        </a:cubicBezTo>
                        <a:cubicBezTo>
                          <a:pt x="13457" y="22"/>
                          <a:pt x="13321" y="1"/>
                          <a:pt x="13196" y="1"/>
                        </a:cubicBezTo>
                        <a:close/>
                      </a:path>
                    </a:pathLst>
                  </a:custGeom>
                  <a:solidFill>
                    <a:schemeClr val="lt1"/>
                  </a:solidFill>
                  <a:ln>
                    <a:noFill/>
                  </a:ln>
                  <a:effectLst>
                    <a:outerShdw blurRad="57150" dist="66675" dir="6420000" algn="bl" rotWithShape="0">
                      <a:srgbClr val="000000">
                        <a:alpha val="7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87"/>
                  <p:cNvSpPr/>
                  <p:nvPr/>
                </p:nvSpPr>
                <p:spPr>
                  <a:xfrm>
                    <a:off x="3317636" y="1144669"/>
                    <a:ext cx="782641" cy="992416"/>
                  </a:xfrm>
                  <a:custGeom>
                    <a:avLst/>
                    <a:gdLst/>
                    <a:ahLst/>
                    <a:cxnLst/>
                    <a:rect l="l" t="t" r="r" b="b"/>
                    <a:pathLst>
                      <a:path w="40853" h="51803" extrusionOk="0">
                        <a:moveTo>
                          <a:pt x="27326" y="0"/>
                        </a:moveTo>
                        <a:cubicBezTo>
                          <a:pt x="27205" y="0"/>
                          <a:pt x="27174" y="61"/>
                          <a:pt x="27083" y="122"/>
                        </a:cubicBezTo>
                        <a:cubicBezTo>
                          <a:pt x="26931" y="213"/>
                          <a:pt x="26749" y="244"/>
                          <a:pt x="26567" y="244"/>
                        </a:cubicBezTo>
                        <a:lnTo>
                          <a:pt x="3010" y="244"/>
                        </a:lnTo>
                        <a:cubicBezTo>
                          <a:pt x="3709" y="821"/>
                          <a:pt x="3283" y="1946"/>
                          <a:pt x="2372" y="1946"/>
                        </a:cubicBezTo>
                        <a:cubicBezTo>
                          <a:pt x="1946" y="1885"/>
                          <a:pt x="1551" y="1642"/>
                          <a:pt x="1338" y="1247"/>
                        </a:cubicBezTo>
                        <a:lnTo>
                          <a:pt x="183" y="1429"/>
                        </a:lnTo>
                        <a:lnTo>
                          <a:pt x="1" y="4408"/>
                        </a:lnTo>
                        <a:lnTo>
                          <a:pt x="1" y="4408"/>
                        </a:lnTo>
                        <a:lnTo>
                          <a:pt x="1581" y="4347"/>
                        </a:lnTo>
                        <a:cubicBezTo>
                          <a:pt x="1764" y="4043"/>
                          <a:pt x="1581" y="3587"/>
                          <a:pt x="2250" y="3587"/>
                        </a:cubicBezTo>
                        <a:cubicBezTo>
                          <a:pt x="2272" y="3586"/>
                          <a:pt x="2295" y="3585"/>
                          <a:pt x="2317" y="3585"/>
                        </a:cubicBezTo>
                        <a:cubicBezTo>
                          <a:pt x="2777" y="3585"/>
                          <a:pt x="3198" y="3883"/>
                          <a:pt x="3314" y="4347"/>
                        </a:cubicBezTo>
                        <a:cubicBezTo>
                          <a:pt x="3466" y="4955"/>
                          <a:pt x="2979" y="5532"/>
                          <a:pt x="2372" y="5532"/>
                        </a:cubicBezTo>
                        <a:cubicBezTo>
                          <a:pt x="1976" y="5532"/>
                          <a:pt x="1642" y="5016"/>
                          <a:pt x="1490" y="4712"/>
                        </a:cubicBezTo>
                        <a:lnTo>
                          <a:pt x="183" y="4712"/>
                        </a:lnTo>
                        <a:lnTo>
                          <a:pt x="244" y="8116"/>
                        </a:lnTo>
                        <a:lnTo>
                          <a:pt x="1672" y="8086"/>
                        </a:lnTo>
                        <a:cubicBezTo>
                          <a:pt x="1849" y="7772"/>
                          <a:pt x="1987" y="7156"/>
                          <a:pt x="2364" y="7156"/>
                        </a:cubicBezTo>
                        <a:cubicBezTo>
                          <a:pt x="2572" y="7156"/>
                          <a:pt x="2853" y="7343"/>
                          <a:pt x="3253" y="7873"/>
                        </a:cubicBezTo>
                        <a:cubicBezTo>
                          <a:pt x="3314" y="7934"/>
                          <a:pt x="3344" y="8055"/>
                          <a:pt x="3344" y="8146"/>
                        </a:cubicBezTo>
                        <a:cubicBezTo>
                          <a:pt x="3344" y="8694"/>
                          <a:pt x="2919" y="9119"/>
                          <a:pt x="2372" y="9119"/>
                        </a:cubicBezTo>
                        <a:cubicBezTo>
                          <a:pt x="1976" y="9119"/>
                          <a:pt x="1642" y="8724"/>
                          <a:pt x="1490" y="8390"/>
                        </a:cubicBezTo>
                        <a:lnTo>
                          <a:pt x="183" y="8390"/>
                        </a:lnTo>
                        <a:lnTo>
                          <a:pt x="183" y="11733"/>
                        </a:lnTo>
                        <a:lnTo>
                          <a:pt x="1429" y="11703"/>
                        </a:lnTo>
                        <a:cubicBezTo>
                          <a:pt x="1581" y="11399"/>
                          <a:pt x="1976" y="10730"/>
                          <a:pt x="2341" y="10730"/>
                        </a:cubicBezTo>
                        <a:cubicBezTo>
                          <a:pt x="3679" y="10730"/>
                          <a:pt x="3679" y="12706"/>
                          <a:pt x="2341" y="12706"/>
                        </a:cubicBezTo>
                        <a:cubicBezTo>
                          <a:pt x="1946" y="12645"/>
                          <a:pt x="1612" y="12402"/>
                          <a:pt x="1460" y="12037"/>
                        </a:cubicBezTo>
                        <a:lnTo>
                          <a:pt x="183" y="12189"/>
                        </a:lnTo>
                        <a:lnTo>
                          <a:pt x="183" y="14833"/>
                        </a:lnTo>
                        <a:lnTo>
                          <a:pt x="1490" y="15016"/>
                        </a:lnTo>
                        <a:cubicBezTo>
                          <a:pt x="1658" y="14697"/>
                          <a:pt x="1974" y="14322"/>
                          <a:pt x="2352" y="14322"/>
                        </a:cubicBezTo>
                        <a:cubicBezTo>
                          <a:pt x="2658" y="14322"/>
                          <a:pt x="3004" y="14568"/>
                          <a:pt x="3344" y="15289"/>
                        </a:cubicBezTo>
                        <a:cubicBezTo>
                          <a:pt x="3344" y="15836"/>
                          <a:pt x="2888" y="16292"/>
                          <a:pt x="2341" y="16292"/>
                        </a:cubicBezTo>
                        <a:cubicBezTo>
                          <a:pt x="1976" y="16292"/>
                          <a:pt x="1551" y="15593"/>
                          <a:pt x="1399" y="15289"/>
                        </a:cubicBezTo>
                        <a:lnTo>
                          <a:pt x="183" y="15168"/>
                        </a:lnTo>
                        <a:lnTo>
                          <a:pt x="183" y="18420"/>
                        </a:lnTo>
                        <a:lnTo>
                          <a:pt x="1460" y="18572"/>
                        </a:lnTo>
                        <a:cubicBezTo>
                          <a:pt x="1642" y="18268"/>
                          <a:pt x="1976" y="17873"/>
                          <a:pt x="2341" y="17873"/>
                        </a:cubicBezTo>
                        <a:cubicBezTo>
                          <a:pt x="3648" y="17873"/>
                          <a:pt x="3648" y="19849"/>
                          <a:pt x="2341" y="19849"/>
                        </a:cubicBezTo>
                        <a:cubicBezTo>
                          <a:pt x="1976" y="19849"/>
                          <a:pt x="1612" y="19423"/>
                          <a:pt x="1460" y="19089"/>
                        </a:cubicBezTo>
                        <a:lnTo>
                          <a:pt x="153" y="18998"/>
                        </a:lnTo>
                        <a:lnTo>
                          <a:pt x="61" y="22463"/>
                        </a:lnTo>
                        <a:lnTo>
                          <a:pt x="1490" y="22037"/>
                        </a:lnTo>
                        <a:cubicBezTo>
                          <a:pt x="1634" y="21668"/>
                          <a:pt x="1970" y="21465"/>
                          <a:pt x="2324" y="21465"/>
                        </a:cubicBezTo>
                        <a:cubicBezTo>
                          <a:pt x="2494" y="21465"/>
                          <a:pt x="2669" y="21513"/>
                          <a:pt x="2827" y="21612"/>
                        </a:cubicBezTo>
                        <a:cubicBezTo>
                          <a:pt x="3101" y="21764"/>
                          <a:pt x="3283" y="22068"/>
                          <a:pt x="3314" y="22402"/>
                        </a:cubicBezTo>
                        <a:cubicBezTo>
                          <a:pt x="3344" y="22949"/>
                          <a:pt x="2919" y="23405"/>
                          <a:pt x="2341" y="23435"/>
                        </a:cubicBezTo>
                        <a:cubicBezTo>
                          <a:pt x="1976" y="23435"/>
                          <a:pt x="1642" y="22888"/>
                          <a:pt x="1490" y="22554"/>
                        </a:cubicBezTo>
                        <a:lnTo>
                          <a:pt x="122" y="22949"/>
                        </a:lnTo>
                        <a:lnTo>
                          <a:pt x="183" y="25806"/>
                        </a:lnTo>
                        <a:lnTo>
                          <a:pt x="1399" y="25806"/>
                        </a:lnTo>
                        <a:cubicBezTo>
                          <a:pt x="1581" y="25472"/>
                          <a:pt x="1976" y="25046"/>
                          <a:pt x="2341" y="25046"/>
                        </a:cubicBezTo>
                        <a:cubicBezTo>
                          <a:pt x="2919" y="25046"/>
                          <a:pt x="3375" y="25533"/>
                          <a:pt x="3314" y="26080"/>
                        </a:cubicBezTo>
                        <a:cubicBezTo>
                          <a:pt x="3283" y="26505"/>
                          <a:pt x="2979" y="26870"/>
                          <a:pt x="2554" y="26961"/>
                        </a:cubicBezTo>
                        <a:cubicBezTo>
                          <a:pt x="2469" y="26991"/>
                          <a:pt x="2391" y="27005"/>
                          <a:pt x="2320" y="27005"/>
                        </a:cubicBezTo>
                        <a:cubicBezTo>
                          <a:pt x="1959" y="27005"/>
                          <a:pt x="1764" y="26658"/>
                          <a:pt x="1612" y="26353"/>
                        </a:cubicBezTo>
                        <a:lnTo>
                          <a:pt x="153" y="26201"/>
                        </a:lnTo>
                        <a:lnTo>
                          <a:pt x="153" y="29271"/>
                        </a:lnTo>
                        <a:lnTo>
                          <a:pt x="1460" y="29332"/>
                        </a:lnTo>
                        <a:cubicBezTo>
                          <a:pt x="1612" y="28998"/>
                          <a:pt x="1946" y="28633"/>
                          <a:pt x="2341" y="28633"/>
                        </a:cubicBezTo>
                        <a:cubicBezTo>
                          <a:pt x="2888" y="28633"/>
                          <a:pt x="3314" y="29059"/>
                          <a:pt x="3314" y="29606"/>
                        </a:cubicBezTo>
                        <a:cubicBezTo>
                          <a:pt x="3314" y="29666"/>
                          <a:pt x="3314" y="29727"/>
                          <a:pt x="3283" y="29758"/>
                        </a:cubicBezTo>
                        <a:cubicBezTo>
                          <a:pt x="2926" y="30370"/>
                          <a:pt x="2606" y="30581"/>
                          <a:pt x="2333" y="30581"/>
                        </a:cubicBezTo>
                        <a:cubicBezTo>
                          <a:pt x="1955" y="30581"/>
                          <a:pt x="1666" y="30179"/>
                          <a:pt x="1490" y="29879"/>
                        </a:cubicBezTo>
                        <a:lnTo>
                          <a:pt x="153" y="29879"/>
                        </a:lnTo>
                        <a:lnTo>
                          <a:pt x="487" y="33162"/>
                        </a:lnTo>
                        <a:lnTo>
                          <a:pt x="1764" y="32767"/>
                        </a:lnTo>
                        <a:cubicBezTo>
                          <a:pt x="1936" y="32451"/>
                          <a:pt x="1945" y="32217"/>
                          <a:pt x="2303" y="32217"/>
                        </a:cubicBezTo>
                        <a:cubicBezTo>
                          <a:pt x="2325" y="32217"/>
                          <a:pt x="2347" y="32218"/>
                          <a:pt x="2372" y="32220"/>
                        </a:cubicBezTo>
                        <a:cubicBezTo>
                          <a:pt x="2767" y="32220"/>
                          <a:pt x="3101" y="32463"/>
                          <a:pt x="3253" y="32797"/>
                        </a:cubicBezTo>
                        <a:cubicBezTo>
                          <a:pt x="3527" y="33436"/>
                          <a:pt x="3040" y="34165"/>
                          <a:pt x="2341" y="34165"/>
                        </a:cubicBezTo>
                        <a:cubicBezTo>
                          <a:pt x="1946" y="34165"/>
                          <a:pt x="1642" y="33800"/>
                          <a:pt x="1460" y="33466"/>
                        </a:cubicBezTo>
                        <a:lnTo>
                          <a:pt x="153" y="33648"/>
                        </a:lnTo>
                        <a:lnTo>
                          <a:pt x="153" y="36809"/>
                        </a:lnTo>
                        <a:lnTo>
                          <a:pt x="1368" y="36627"/>
                        </a:lnTo>
                        <a:cubicBezTo>
                          <a:pt x="1520" y="36293"/>
                          <a:pt x="1946" y="35776"/>
                          <a:pt x="2341" y="35776"/>
                        </a:cubicBezTo>
                        <a:cubicBezTo>
                          <a:pt x="3648" y="35776"/>
                          <a:pt x="3648" y="37752"/>
                          <a:pt x="2341" y="37752"/>
                        </a:cubicBezTo>
                        <a:cubicBezTo>
                          <a:pt x="1946" y="37752"/>
                          <a:pt x="1581" y="37326"/>
                          <a:pt x="1429" y="36992"/>
                        </a:cubicBezTo>
                        <a:lnTo>
                          <a:pt x="122" y="36992"/>
                        </a:lnTo>
                        <a:lnTo>
                          <a:pt x="213" y="40001"/>
                        </a:lnTo>
                        <a:lnTo>
                          <a:pt x="1520" y="40001"/>
                        </a:lnTo>
                        <a:cubicBezTo>
                          <a:pt x="1666" y="39565"/>
                          <a:pt x="2024" y="39364"/>
                          <a:pt x="2382" y="39364"/>
                        </a:cubicBezTo>
                        <a:cubicBezTo>
                          <a:pt x="2848" y="39364"/>
                          <a:pt x="3314" y="39704"/>
                          <a:pt x="3314" y="40305"/>
                        </a:cubicBezTo>
                        <a:cubicBezTo>
                          <a:pt x="3314" y="40548"/>
                          <a:pt x="3223" y="40791"/>
                          <a:pt x="3010" y="40974"/>
                        </a:cubicBezTo>
                        <a:cubicBezTo>
                          <a:pt x="2751" y="41233"/>
                          <a:pt x="2527" y="41333"/>
                          <a:pt x="2333" y="41333"/>
                        </a:cubicBezTo>
                        <a:cubicBezTo>
                          <a:pt x="1960" y="41333"/>
                          <a:pt x="1701" y="40960"/>
                          <a:pt x="1520" y="40639"/>
                        </a:cubicBezTo>
                        <a:lnTo>
                          <a:pt x="274" y="40639"/>
                        </a:lnTo>
                        <a:lnTo>
                          <a:pt x="183" y="43466"/>
                        </a:lnTo>
                        <a:lnTo>
                          <a:pt x="1794" y="43709"/>
                        </a:lnTo>
                        <a:cubicBezTo>
                          <a:pt x="1946" y="43375"/>
                          <a:pt x="1976" y="42949"/>
                          <a:pt x="2372" y="42949"/>
                        </a:cubicBezTo>
                        <a:cubicBezTo>
                          <a:pt x="3435" y="42980"/>
                          <a:pt x="3709" y="44439"/>
                          <a:pt x="2706" y="44834"/>
                        </a:cubicBezTo>
                        <a:cubicBezTo>
                          <a:pt x="2596" y="44878"/>
                          <a:pt x="2482" y="44899"/>
                          <a:pt x="2369" y="44899"/>
                        </a:cubicBezTo>
                        <a:cubicBezTo>
                          <a:pt x="2016" y="44899"/>
                          <a:pt x="1674" y="44693"/>
                          <a:pt x="1490" y="44348"/>
                        </a:cubicBezTo>
                        <a:lnTo>
                          <a:pt x="183" y="44348"/>
                        </a:lnTo>
                        <a:lnTo>
                          <a:pt x="183" y="47022"/>
                        </a:lnTo>
                        <a:lnTo>
                          <a:pt x="1490" y="47022"/>
                        </a:lnTo>
                        <a:cubicBezTo>
                          <a:pt x="1679" y="46661"/>
                          <a:pt x="2021" y="46478"/>
                          <a:pt x="2363" y="46478"/>
                        </a:cubicBezTo>
                        <a:cubicBezTo>
                          <a:pt x="2682" y="46478"/>
                          <a:pt x="3001" y="46638"/>
                          <a:pt x="3192" y="46962"/>
                        </a:cubicBezTo>
                        <a:cubicBezTo>
                          <a:pt x="3618" y="47630"/>
                          <a:pt x="3131" y="48451"/>
                          <a:pt x="2372" y="48451"/>
                        </a:cubicBezTo>
                        <a:cubicBezTo>
                          <a:pt x="1976" y="48390"/>
                          <a:pt x="1612" y="48117"/>
                          <a:pt x="1460" y="47752"/>
                        </a:cubicBezTo>
                        <a:lnTo>
                          <a:pt x="183" y="47752"/>
                        </a:lnTo>
                        <a:lnTo>
                          <a:pt x="183" y="50123"/>
                        </a:lnTo>
                        <a:lnTo>
                          <a:pt x="2159" y="50123"/>
                        </a:lnTo>
                        <a:cubicBezTo>
                          <a:pt x="2220" y="50092"/>
                          <a:pt x="2311" y="50062"/>
                          <a:pt x="2372" y="50062"/>
                        </a:cubicBezTo>
                        <a:cubicBezTo>
                          <a:pt x="2493" y="50062"/>
                          <a:pt x="2615" y="50123"/>
                          <a:pt x="2736" y="50183"/>
                        </a:cubicBezTo>
                        <a:cubicBezTo>
                          <a:pt x="2812" y="50199"/>
                          <a:pt x="2888" y="50206"/>
                          <a:pt x="2964" y="50206"/>
                        </a:cubicBezTo>
                        <a:cubicBezTo>
                          <a:pt x="3040" y="50206"/>
                          <a:pt x="3116" y="50199"/>
                          <a:pt x="3192" y="50183"/>
                        </a:cubicBezTo>
                        <a:lnTo>
                          <a:pt x="29910" y="50183"/>
                        </a:lnTo>
                        <a:cubicBezTo>
                          <a:pt x="30244" y="50153"/>
                          <a:pt x="30586" y="50138"/>
                          <a:pt x="30932" y="50138"/>
                        </a:cubicBezTo>
                        <a:cubicBezTo>
                          <a:pt x="31278" y="50138"/>
                          <a:pt x="31627" y="50153"/>
                          <a:pt x="31977" y="50183"/>
                        </a:cubicBezTo>
                        <a:cubicBezTo>
                          <a:pt x="32038" y="50183"/>
                          <a:pt x="32068" y="50275"/>
                          <a:pt x="32159" y="50305"/>
                        </a:cubicBezTo>
                        <a:cubicBezTo>
                          <a:pt x="32204" y="50315"/>
                          <a:pt x="32243" y="50319"/>
                          <a:pt x="32279" y="50319"/>
                        </a:cubicBezTo>
                        <a:cubicBezTo>
                          <a:pt x="32466" y="50319"/>
                          <a:pt x="32558" y="50204"/>
                          <a:pt x="32737" y="50153"/>
                        </a:cubicBezTo>
                        <a:cubicBezTo>
                          <a:pt x="32771" y="50143"/>
                          <a:pt x="32805" y="50139"/>
                          <a:pt x="32838" y="50139"/>
                        </a:cubicBezTo>
                        <a:cubicBezTo>
                          <a:pt x="33009" y="50139"/>
                          <a:pt x="33166" y="50254"/>
                          <a:pt x="33345" y="50305"/>
                        </a:cubicBezTo>
                        <a:cubicBezTo>
                          <a:pt x="33377" y="50310"/>
                          <a:pt x="33408" y="50311"/>
                          <a:pt x="33439" y="50311"/>
                        </a:cubicBezTo>
                        <a:cubicBezTo>
                          <a:pt x="33559" y="50311"/>
                          <a:pt x="33673" y="50284"/>
                          <a:pt x="33791" y="50284"/>
                        </a:cubicBezTo>
                        <a:cubicBezTo>
                          <a:pt x="33843" y="50284"/>
                          <a:pt x="33897" y="50289"/>
                          <a:pt x="33953" y="50305"/>
                        </a:cubicBezTo>
                        <a:cubicBezTo>
                          <a:pt x="34135" y="50335"/>
                          <a:pt x="34348" y="50548"/>
                          <a:pt x="34530" y="50639"/>
                        </a:cubicBezTo>
                        <a:cubicBezTo>
                          <a:pt x="34743" y="50731"/>
                          <a:pt x="34925" y="50822"/>
                          <a:pt x="35077" y="50883"/>
                        </a:cubicBezTo>
                        <a:cubicBezTo>
                          <a:pt x="35320" y="51004"/>
                          <a:pt x="35412" y="51217"/>
                          <a:pt x="35533" y="51460"/>
                        </a:cubicBezTo>
                        <a:cubicBezTo>
                          <a:pt x="35652" y="51650"/>
                          <a:pt x="35734" y="51803"/>
                          <a:pt x="35908" y="51803"/>
                        </a:cubicBezTo>
                        <a:cubicBezTo>
                          <a:pt x="35957" y="51803"/>
                          <a:pt x="36014" y="51791"/>
                          <a:pt x="36080" y="51764"/>
                        </a:cubicBezTo>
                        <a:cubicBezTo>
                          <a:pt x="36415" y="51612"/>
                          <a:pt x="36719" y="51430"/>
                          <a:pt x="36992" y="51217"/>
                        </a:cubicBezTo>
                        <a:cubicBezTo>
                          <a:pt x="37296" y="51004"/>
                          <a:pt x="37509" y="50761"/>
                          <a:pt x="37813" y="50609"/>
                        </a:cubicBezTo>
                        <a:cubicBezTo>
                          <a:pt x="38026" y="50457"/>
                          <a:pt x="38238" y="50366"/>
                          <a:pt x="38451" y="50244"/>
                        </a:cubicBezTo>
                        <a:cubicBezTo>
                          <a:pt x="38603" y="50123"/>
                          <a:pt x="38725" y="50031"/>
                          <a:pt x="38877" y="49940"/>
                        </a:cubicBezTo>
                        <a:cubicBezTo>
                          <a:pt x="38931" y="49920"/>
                          <a:pt x="38981" y="49912"/>
                          <a:pt x="39030" y="49912"/>
                        </a:cubicBezTo>
                        <a:cubicBezTo>
                          <a:pt x="39202" y="49912"/>
                          <a:pt x="39349" y="50015"/>
                          <a:pt x="39515" y="50062"/>
                        </a:cubicBezTo>
                        <a:cubicBezTo>
                          <a:pt x="39592" y="50078"/>
                          <a:pt x="39663" y="50086"/>
                          <a:pt x="39728" y="50086"/>
                        </a:cubicBezTo>
                        <a:cubicBezTo>
                          <a:pt x="40278" y="50086"/>
                          <a:pt x="40395" y="49545"/>
                          <a:pt x="40123" y="49028"/>
                        </a:cubicBezTo>
                        <a:cubicBezTo>
                          <a:pt x="39971" y="48846"/>
                          <a:pt x="39819" y="48633"/>
                          <a:pt x="39697" y="48390"/>
                        </a:cubicBezTo>
                        <a:cubicBezTo>
                          <a:pt x="39606" y="48086"/>
                          <a:pt x="39667" y="47752"/>
                          <a:pt x="39363" y="47539"/>
                        </a:cubicBezTo>
                        <a:cubicBezTo>
                          <a:pt x="39181" y="47417"/>
                          <a:pt x="38877" y="47448"/>
                          <a:pt x="38786" y="47205"/>
                        </a:cubicBezTo>
                        <a:cubicBezTo>
                          <a:pt x="38725" y="46962"/>
                          <a:pt x="38877" y="46658"/>
                          <a:pt x="38877" y="46445"/>
                        </a:cubicBezTo>
                        <a:cubicBezTo>
                          <a:pt x="38846" y="46293"/>
                          <a:pt x="38816" y="46141"/>
                          <a:pt x="38725" y="46019"/>
                        </a:cubicBezTo>
                        <a:cubicBezTo>
                          <a:pt x="38725" y="45989"/>
                          <a:pt x="38603" y="45898"/>
                          <a:pt x="38603" y="45867"/>
                        </a:cubicBezTo>
                        <a:cubicBezTo>
                          <a:pt x="38542" y="45685"/>
                          <a:pt x="38603" y="45715"/>
                          <a:pt x="38755" y="45594"/>
                        </a:cubicBezTo>
                        <a:cubicBezTo>
                          <a:pt x="39090" y="45351"/>
                          <a:pt x="39302" y="44986"/>
                          <a:pt x="39363" y="44591"/>
                        </a:cubicBezTo>
                        <a:cubicBezTo>
                          <a:pt x="39515" y="44104"/>
                          <a:pt x="39758" y="43679"/>
                          <a:pt x="39758" y="43162"/>
                        </a:cubicBezTo>
                        <a:cubicBezTo>
                          <a:pt x="39728" y="42980"/>
                          <a:pt x="39697" y="42797"/>
                          <a:pt x="39637" y="42645"/>
                        </a:cubicBezTo>
                        <a:cubicBezTo>
                          <a:pt x="39606" y="42433"/>
                          <a:pt x="39637" y="42189"/>
                          <a:pt x="39697" y="41977"/>
                        </a:cubicBezTo>
                        <a:cubicBezTo>
                          <a:pt x="39758" y="41794"/>
                          <a:pt x="40001" y="41430"/>
                          <a:pt x="39971" y="41217"/>
                        </a:cubicBezTo>
                        <a:cubicBezTo>
                          <a:pt x="39941" y="41126"/>
                          <a:pt x="39819" y="41065"/>
                          <a:pt x="39758" y="40943"/>
                        </a:cubicBezTo>
                        <a:cubicBezTo>
                          <a:pt x="39606" y="40518"/>
                          <a:pt x="39971" y="40062"/>
                          <a:pt x="39789" y="39636"/>
                        </a:cubicBezTo>
                        <a:cubicBezTo>
                          <a:pt x="39728" y="39423"/>
                          <a:pt x="39576" y="39302"/>
                          <a:pt x="39515" y="39119"/>
                        </a:cubicBezTo>
                        <a:cubicBezTo>
                          <a:pt x="39454" y="38937"/>
                          <a:pt x="39576" y="38694"/>
                          <a:pt x="39515" y="38512"/>
                        </a:cubicBezTo>
                        <a:cubicBezTo>
                          <a:pt x="39454" y="38329"/>
                          <a:pt x="39333" y="38360"/>
                          <a:pt x="39272" y="38208"/>
                        </a:cubicBezTo>
                        <a:cubicBezTo>
                          <a:pt x="39272" y="38025"/>
                          <a:pt x="39272" y="37873"/>
                          <a:pt x="39272" y="37721"/>
                        </a:cubicBezTo>
                        <a:cubicBezTo>
                          <a:pt x="39242" y="37448"/>
                          <a:pt x="39150" y="37205"/>
                          <a:pt x="39029" y="36992"/>
                        </a:cubicBezTo>
                        <a:cubicBezTo>
                          <a:pt x="38877" y="36657"/>
                          <a:pt x="38938" y="36475"/>
                          <a:pt x="39090" y="36110"/>
                        </a:cubicBezTo>
                        <a:cubicBezTo>
                          <a:pt x="39211" y="35867"/>
                          <a:pt x="39272" y="35624"/>
                          <a:pt x="39272" y="35350"/>
                        </a:cubicBezTo>
                        <a:cubicBezTo>
                          <a:pt x="39211" y="35138"/>
                          <a:pt x="39090" y="35077"/>
                          <a:pt x="38968" y="34894"/>
                        </a:cubicBezTo>
                        <a:cubicBezTo>
                          <a:pt x="39120" y="34682"/>
                          <a:pt x="39363" y="34530"/>
                          <a:pt x="39515" y="34287"/>
                        </a:cubicBezTo>
                        <a:cubicBezTo>
                          <a:pt x="39637" y="34104"/>
                          <a:pt x="39667" y="33891"/>
                          <a:pt x="39606" y="33679"/>
                        </a:cubicBezTo>
                        <a:cubicBezTo>
                          <a:pt x="39545" y="33132"/>
                          <a:pt x="39424" y="32615"/>
                          <a:pt x="39272" y="32098"/>
                        </a:cubicBezTo>
                        <a:cubicBezTo>
                          <a:pt x="39150" y="31642"/>
                          <a:pt x="39090" y="31156"/>
                          <a:pt x="38938" y="30700"/>
                        </a:cubicBezTo>
                        <a:cubicBezTo>
                          <a:pt x="38877" y="30396"/>
                          <a:pt x="38816" y="30122"/>
                          <a:pt x="38725" y="29818"/>
                        </a:cubicBezTo>
                        <a:cubicBezTo>
                          <a:pt x="38603" y="29636"/>
                          <a:pt x="38482" y="29454"/>
                          <a:pt x="38330" y="29302"/>
                        </a:cubicBezTo>
                        <a:cubicBezTo>
                          <a:pt x="38185" y="29132"/>
                          <a:pt x="38136" y="29040"/>
                          <a:pt x="37984" y="29040"/>
                        </a:cubicBezTo>
                        <a:cubicBezTo>
                          <a:pt x="37945" y="29040"/>
                          <a:pt x="37899" y="29046"/>
                          <a:pt x="37843" y="29059"/>
                        </a:cubicBezTo>
                        <a:cubicBezTo>
                          <a:pt x="37555" y="29116"/>
                          <a:pt x="37322" y="29365"/>
                          <a:pt x="37039" y="29365"/>
                        </a:cubicBezTo>
                        <a:cubicBezTo>
                          <a:pt x="37024" y="29365"/>
                          <a:pt x="37008" y="29364"/>
                          <a:pt x="36992" y="29362"/>
                        </a:cubicBezTo>
                        <a:cubicBezTo>
                          <a:pt x="36658" y="28937"/>
                          <a:pt x="37874" y="27934"/>
                          <a:pt x="38117" y="27691"/>
                        </a:cubicBezTo>
                        <a:cubicBezTo>
                          <a:pt x="38451" y="27356"/>
                          <a:pt x="38725" y="26992"/>
                          <a:pt x="38998" y="26657"/>
                        </a:cubicBezTo>
                        <a:cubicBezTo>
                          <a:pt x="38877" y="26384"/>
                          <a:pt x="39211" y="26080"/>
                          <a:pt x="39242" y="25806"/>
                        </a:cubicBezTo>
                        <a:cubicBezTo>
                          <a:pt x="39242" y="25563"/>
                          <a:pt x="38938" y="25229"/>
                          <a:pt x="39242" y="25046"/>
                        </a:cubicBezTo>
                        <a:cubicBezTo>
                          <a:pt x="39302" y="25006"/>
                          <a:pt x="39370" y="24996"/>
                          <a:pt x="39441" y="24996"/>
                        </a:cubicBezTo>
                        <a:cubicBezTo>
                          <a:pt x="39512" y="24996"/>
                          <a:pt x="39586" y="25006"/>
                          <a:pt x="39660" y="25006"/>
                        </a:cubicBezTo>
                        <a:cubicBezTo>
                          <a:pt x="39735" y="25006"/>
                          <a:pt x="39809" y="24996"/>
                          <a:pt x="39880" y="24955"/>
                        </a:cubicBezTo>
                        <a:cubicBezTo>
                          <a:pt x="40062" y="24834"/>
                          <a:pt x="40214" y="24651"/>
                          <a:pt x="40305" y="24438"/>
                        </a:cubicBezTo>
                        <a:cubicBezTo>
                          <a:pt x="40336" y="24195"/>
                          <a:pt x="40184" y="24134"/>
                          <a:pt x="40214" y="23861"/>
                        </a:cubicBezTo>
                        <a:cubicBezTo>
                          <a:pt x="40245" y="23739"/>
                          <a:pt x="40397" y="23709"/>
                          <a:pt x="40275" y="23527"/>
                        </a:cubicBezTo>
                        <a:cubicBezTo>
                          <a:pt x="40245" y="23435"/>
                          <a:pt x="40123" y="23405"/>
                          <a:pt x="40093" y="23344"/>
                        </a:cubicBezTo>
                        <a:cubicBezTo>
                          <a:pt x="39971" y="23071"/>
                          <a:pt x="40336" y="22372"/>
                          <a:pt x="40427" y="22159"/>
                        </a:cubicBezTo>
                        <a:cubicBezTo>
                          <a:pt x="40579" y="21733"/>
                          <a:pt x="40701" y="21308"/>
                          <a:pt x="40761" y="20852"/>
                        </a:cubicBezTo>
                        <a:cubicBezTo>
                          <a:pt x="40853" y="20335"/>
                          <a:pt x="40822" y="19818"/>
                          <a:pt x="40670" y="19332"/>
                        </a:cubicBezTo>
                        <a:cubicBezTo>
                          <a:pt x="40609" y="18998"/>
                          <a:pt x="40366" y="18876"/>
                          <a:pt x="40184" y="18602"/>
                        </a:cubicBezTo>
                        <a:cubicBezTo>
                          <a:pt x="40032" y="18329"/>
                          <a:pt x="40001" y="17873"/>
                          <a:pt x="39849" y="17539"/>
                        </a:cubicBezTo>
                        <a:cubicBezTo>
                          <a:pt x="39637" y="17113"/>
                          <a:pt x="39272" y="17052"/>
                          <a:pt x="38998" y="16718"/>
                        </a:cubicBezTo>
                        <a:cubicBezTo>
                          <a:pt x="38816" y="16505"/>
                          <a:pt x="38816" y="16384"/>
                          <a:pt x="38542" y="16262"/>
                        </a:cubicBezTo>
                        <a:cubicBezTo>
                          <a:pt x="38178" y="16140"/>
                          <a:pt x="38117" y="16171"/>
                          <a:pt x="37965" y="15806"/>
                        </a:cubicBezTo>
                        <a:cubicBezTo>
                          <a:pt x="37904" y="15563"/>
                          <a:pt x="37722" y="15320"/>
                          <a:pt x="37509" y="15198"/>
                        </a:cubicBezTo>
                        <a:cubicBezTo>
                          <a:pt x="37387" y="15107"/>
                          <a:pt x="37327" y="15137"/>
                          <a:pt x="37235" y="14955"/>
                        </a:cubicBezTo>
                        <a:cubicBezTo>
                          <a:pt x="37175" y="14833"/>
                          <a:pt x="37114" y="14712"/>
                          <a:pt x="37083" y="14590"/>
                        </a:cubicBezTo>
                        <a:cubicBezTo>
                          <a:pt x="36992" y="14377"/>
                          <a:pt x="36840" y="14195"/>
                          <a:pt x="36658" y="14074"/>
                        </a:cubicBezTo>
                        <a:cubicBezTo>
                          <a:pt x="36415" y="13891"/>
                          <a:pt x="36415" y="13891"/>
                          <a:pt x="36476" y="13526"/>
                        </a:cubicBezTo>
                        <a:cubicBezTo>
                          <a:pt x="36597" y="12979"/>
                          <a:pt x="36871" y="12523"/>
                          <a:pt x="36992" y="12007"/>
                        </a:cubicBezTo>
                        <a:cubicBezTo>
                          <a:pt x="37114" y="11520"/>
                          <a:pt x="37357" y="10760"/>
                          <a:pt x="37205" y="10213"/>
                        </a:cubicBezTo>
                        <a:cubicBezTo>
                          <a:pt x="37083" y="9788"/>
                          <a:pt x="36628" y="9484"/>
                          <a:pt x="36445" y="9119"/>
                        </a:cubicBezTo>
                        <a:cubicBezTo>
                          <a:pt x="36202" y="8663"/>
                          <a:pt x="36354" y="8025"/>
                          <a:pt x="36050" y="7599"/>
                        </a:cubicBezTo>
                        <a:cubicBezTo>
                          <a:pt x="35928" y="7417"/>
                          <a:pt x="35776" y="7386"/>
                          <a:pt x="35685" y="7143"/>
                        </a:cubicBezTo>
                        <a:cubicBezTo>
                          <a:pt x="35594" y="6991"/>
                          <a:pt x="35594" y="6809"/>
                          <a:pt x="35533" y="6657"/>
                        </a:cubicBezTo>
                        <a:cubicBezTo>
                          <a:pt x="35442" y="6505"/>
                          <a:pt x="35320" y="6444"/>
                          <a:pt x="35260" y="6292"/>
                        </a:cubicBezTo>
                        <a:cubicBezTo>
                          <a:pt x="35229" y="6140"/>
                          <a:pt x="35260" y="6019"/>
                          <a:pt x="35199" y="5867"/>
                        </a:cubicBezTo>
                        <a:cubicBezTo>
                          <a:pt x="35169" y="5715"/>
                          <a:pt x="34986" y="5532"/>
                          <a:pt x="34895" y="5350"/>
                        </a:cubicBezTo>
                        <a:cubicBezTo>
                          <a:pt x="34773" y="4985"/>
                          <a:pt x="34986" y="4529"/>
                          <a:pt x="35017" y="4165"/>
                        </a:cubicBezTo>
                        <a:cubicBezTo>
                          <a:pt x="35047" y="3800"/>
                          <a:pt x="34865" y="3830"/>
                          <a:pt x="34773" y="3557"/>
                        </a:cubicBezTo>
                        <a:cubicBezTo>
                          <a:pt x="34713" y="3283"/>
                          <a:pt x="34925" y="3101"/>
                          <a:pt x="34895" y="2858"/>
                        </a:cubicBezTo>
                        <a:cubicBezTo>
                          <a:pt x="34865" y="2584"/>
                          <a:pt x="34713" y="2462"/>
                          <a:pt x="34409" y="2402"/>
                        </a:cubicBezTo>
                        <a:cubicBezTo>
                          <a:pt x="34135" y="2341"/>
                          <a:pt x="33861" y="2280"/>
                          <a:pt x="33588" y="2219"/>
                        </a:cubicBezTo>
                        <a:cubicBezTo>
                          <a:pt x="33474" y="2187"/>
                          <a:pt x="33421" y="2154"/>
                          <a:pt x="33359" y="2154"/>
                        </a:cubicBezTo>
                        <a:cubicBezTo>
                          <a:pt x="33306" y="2154"/>
                          <a:pt x="33245" y="2179"/>
                          <a:pt x="33132" y="2250"/>
                        </a:cubicBezTo>
                        <a:cubicBezTo>
                          <a:pt x="33027" y="2302"/>
                          <a:pt x="33002" y="2355"/>
                          <a:pt x="32972" y="2355"/>
                        </a:cubicBezTo>
                        <a:cubicBezTo>
                          <a:pt x="32949" y="2355"/>
                          <a:pt x="32923" y="2327"/>
                          <a:pt x="32858" y="2250"/>
                        </a:cubicBezTo>
                        <a:cubicBezTo>
                          <a:pt x="32706" y="2067"/>
                          <a:pt x="32919" y="2037"/>
                          <a:pt x="32615" y="2037"/>
                        </a:cubicBezTo>
                        <a:cubicBezTo>
                          <a:pt x="32603" y="2036"/>
                          <a:pt x="32591" y="2035"/>
                          <a:pt x="32579" y="2035"/>
                        </a:cubicBezTo>
                        <a:cubicBezTo>
                          <a:pt x="32285" y="2035"/>
                          <a:pt x="31965" y="2371"/>
                          <a:pt x="31673" y="2371"/>
                        </a:cubicBezTo>
                        <a:cubicBezTo>
                          <a:pt x="31521" y="2371"/>
                          <a:pt x="31460" y="2280"/>
                          <a:pt x="31308" y="2280"/>
                        </a:cubicBezTo>
                        <a:cubicBezTo>
                          <a:pt x="31259" y="2272"/>
                          <a:pt x="31230" y="2268"/>
                          <a:pt x="31211" y="2268"/>
                        </a:cubicBezTo>
                        <a:cubicBezTo>
                          <a:pt x="31157" y="2268"/>
                          <a:pt x="31176" y="2296"/>
                          <a:pt x="31065" y="2341"/>
                        </a:cubicBezTo>
                        <a:cubicBezTo>
                          <a:pt x="30883" y="2371"/>
                          <a:pt x="30731" y="2462"/>
                          <a:pt x="30609" y="2554"/>
                        </a:cubicBezTo>
                        <a:cubicBezTo>
                          <a:pt x="30457" y="2432"/>
                          <a:pt x="30488" y="2310"/>
                          <a:pt x="30457" y="2128"/>
                        </a:cubicBezTo>
                        <a:cubicBezTo>
                          <a:pt x="30300" y="2148"/>
                          <a:pt x="30181" y="2243"/>
                          <a:pt x="30068" y="2243"/>
                        </a:cubicBezTo>
                        <a:cubicBezTo>
                          <a:pt x="30005" y="2243"/>
                          <a:pt x="29944" y="2214"/>
                          <a:pt x="29880" y="2128"/>
                        </a:cubicBezTo>
                        <a:cubicBezTo>
                          <a:pt x="29849" y="2098"/>
                          <a:pt x="29880" y="1946"/>
                          <a:pt x="29849" y="1885"/>
                        </a:cubicBezTo>
                        <a:cubicBezTo>
                          <a:pt x="29788" y="1824"/>
                          <a:pt x="29728" y="1794"/>
                          <a:pt x="29697" y="1763"/>
                        </a:cubicBezTo>
                        <a:cubicBezTo>
                          <a:pt x="29545" y="1581"/>
                          <a:pt x="29393" y="1429"/>
                          <a:pt x="29241" y="1307"/>
                        </a:cubicBezTo>
                        <a:cubicBezTo>
                          <a:pt x="29120" y="1216"/>
                          <a:pt x="28998" y="1125"/>
                          <a:pt x="28907" y="1064"/>
                        </a:cubicBezTo>
                        <a:cubicBezTo>
                          <a:pt x="28816" y="973"/>
                          <a:pt x="28725" y="699"/>
                          <a:pt x="28573" y="608"/>
                        </a:cubicBezTo>
                        <a:cubicBezTo>
                          <a:pt x="28527" y="593"/>
                          <a:pt x="28481" y="593"/>
                          <a:pt x="28436" y="593"/>
                        </a:cubicBezTo>
                        <a:cubicBezTo>
                          <a:pt x="28390" y="593"/>
                          <a:pt x="28345" y="593"/>
                          <a:pt x="28299" y="578"/>
                        </a:cubicBezTo>
                        <a:cubicBezTo>
                          <a:pt x="28208" y="547"/>
                          <a:pt x="28208" y="487"/>
                          <a:pt x="28117" y="426"/>
                        </a:cubicBezTo>
                        <a:cubicBezTo>
                          <a:pt x="27904" y="335"/>
                          <a:pt x="27539" y="0"/>
                          <a:pt x="27326" y="0"/>
                        </a:cubicBezTo>
                        <a:close/>
                      </a:path>
                    </a:pathLst>
                  </a:custGeom>
                  <a:solidFill>
                    <a:schemeClr val="accent4"/>
                  </a:solidFill>
                  <a:ln>
                    <a:noFill/>
                  </a:ln>
                  <a:effectLst>
                    <a:outerShdw blurRad="57150" dist="66675" dir="6420000" algn="bl" rotWithShape="0">
                      <a:srgbClr val="000000">
                        <a:alpha val="7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67" name="Google Shape;3067;p87"/>
                <p:cNvSpPr/>
                <p:nvPr/>
              </p:nvSpPr>
              <p:spPr>
                <a:xfrm rot="-5400000" flipH="1">
                  <a:off x="2196665" y="1918735"/>
                  <a:ext cx="3071486" cy="2115366"/>
                </a:xfrm>
                <a:custGeom>
                  <a:avLst/>
                  <a:gdLst/>
                  <a:ahLst/>
                  <a:cxnLst/>
                  <a:rect l="l" t="t" r="r" b="b"/>
                  <a:pathLst>
                    <a:path w="58269" h="36919" extrusionOk="0">
                      <a:moveTo>
                        <a:pt x="56992" y="1"/>
                      </a:moveTo>
                      <a:cubicBezTo>
                        <a:pt x="56966" y="40"/>
                        <a:pt x="56867" y="51"/>
                        <a:pt x="56753" y="51"/>
                      </a:cubicBezTo>
                      <a:cubicBezTo>
                        <a:pt x="56602" y="51"/>
                        <a:pt x="56423" y="31"/>
                        <a:pt x="56354" y="31"/>
                      </a:cubicBezTo>
                      <a:lnTo>
                        <a:pt x="456" y="31"/>
                      </a:lnTo>
                      <a:lnTo>
                        <a:pt x="426" y="1794"/>
                      </a:lnTo>
                      <a:lnTo>
                        <a:pt x="1945" y="1794"/>
                      </a:lnTo>
                      <a:cubicBezTo>
                        <a:pt x="2164" y="1369"/>
                        <a:pt x="2547" y="1177"/>
                        <a:pt x="2929" y="1177"/>
                      </a:cubicBezTo>
                      <a:cubicBezTo>
                        <a:pt x="3503" y="1177"/>
                        <a:pt x="4073" y="1611"/>
                        <a:pt x="4073" y="2341"/>
                      </a:cubicBezTo>
                      <a:cubicBezTo>
                        <a:pt x="4073" y="3051"/>
                        <a:pt x="3507" y="3477"/>
                        <a:pt x="2935" y="3477"/>
                      </a:cubicBezTo>
                      <a:cubicBezTo>
                        <a:pt x="2551" y="3477"/>
                        <a:pt x="2165" y="3285"/>
                        <a:pt x="1945" y="2858"/>
                      </a:cubicBezTo>
                      <a:lnTo>
                        <a:pt x="426" y="2858"/>
                      </a:lnTo>
                      <a:lnTo>
                        <a:pt x="426" y="6384"/>
                      </a:lnTo>
                      <a:lnTo>
                        <a:pt x="1945" y="5958"/>
                      </a:lnTo>
                      <a:cubicBezTo>
                        <a:pt x="2149" y="5551"/>
                        <a:pt x="2545" y="5346"/>
                        <a:pt x="2945" y="5346"/>
                      </a:cubicBezTo>
                      <a:cubicBezTo>
                        <a:pt x="3321" y="5346"/>
                        <a:pt x="3700" y="5529"/>
                        <a:pt x="3921" y="5897"/>
                      </a:cubicBezTo>
                      <a:cubicBezTo>
                        <a:pt x="4377" y="6657"/>
                        <a:pt x="3830" y="7630"/>
                        <a:pt x="2948" y="7630"/>
                      </a:cubicBezTo>
                      <a:cubicBezTo>
                        <a:pt x="2523" y="7630"/>
                        <a:pt x="2128" y="6718"/>
                        <a:pt x="1945" y="6353"/>
                      </a:cubicBezTo>
                      <a:lnTo>
                        <a:pt x="426" y="7022"/>
                      </a:lnTo>
                      <a:lnTo>
                        <a:pt x="426" y="10396"/>
                      </a:lnTo>
                      <a:lnTo>
                        <a:pt x="1854" y="10214"/>
                      </a:lnTo>
                      <a:cubicBezTo>
                        <a:pt x="2067" y="9818"/>
                        <a:pt x="2492" y="9545"/>
                        <a:pt x="2948" y="9484"/>
                      </a:cubicBezTo>
                      <a:cubicBezTo>
                        <a:pt x="4468" y="9484"/>
                        <a:pt x="4468" y="11764"/>
                        <a:pt x="2948" y="11764"/>
                      </a:cubicBezTo>
                      <a:cubicBezTo>
                        <a:pt x="2492" y="11764"/>
                        <a:pt x="2067" y="11095"/>
                        <a:pt x="1885" y="10730"/>
                      </a:cubicBezTo>
                      <a:lnTo>
                        <a:pt x="426" y="11156"/>
                      </a:lnTo>
                      <a:lnTo>
                        <a:pt x="0" y="14317"/>
                      </a:lnTo>
                      <a:lnTo>
                        <a:pt x="1976" y="14530"/>
                      </a:lnTo>
                      <a:cubicBezTo>
                        <a:pt x="2158" y="14135"/>
                        <a:pt x="2492" y="13648"/>
                        <a:pt x="2948" y="13648"/>
                      </a:cubicBezTo>
                      <a:cubicBezTo>
                        <a:pt x="4468" y="13648"/>
                        <a:pt x="4468" y="15928"/>
                        <a:pt x="2948" y="15928"/>
                      </a:cubicBezTo>
                      <a:cubicBezTo>
                        <a:pt x="2492" y="15928"/>
                        <a:pt x="2158" y="15229"/>
                        <a:pt x="1945" y="14894"/>
                      </a:cubicBezTo>
                      <a:lnTo>
                        <a:pt x="30" y="15138"/>
                      </a:lnTo>
                      <a:lnTo>
                        <a:pt x="426" y="18876"/>
                      </a:lnTo>
                      <a:lnTo>
                        <a:pt x="1885" y="18694"/>
                      </a:lnTo>
                      <a:cubicBezTo>
                        <a:pt x="2067" y="18299"/>
                        <a:pt x="2492" y="17812"/>
                        <a:pt x="2948" y="17812"/>
                      </a:cubicBezTo>
                      <a:cubicBezTo>
                        <a:pt x="3556" y="17812"/>
                        <a:pt x="4073" y="18299"/>
                        <a:pt x="4073" y="18937"/>
                      </a:cubicBezTo>
                      <a:cubicBezTo>
                        <a:pt x="4073" y="19119"/>
                        <a:pt x="4012" y="19271"/>
                        <a:pt x="3951" y="19423"/>
                      </a:cubicBezTo>
                      <a:cubicBezTo>
                        <a:pt x="3648" y="19912"/>
                        <a:pt x="3286" y="20097"/>
                        <a:pt x="2948" y="20097"/>
                      </a:cubicBezTo>
                      <a:cubicBezTo>
                        <a:pt x="2507" y="20097"/>
                        <a:pt x="2104" y="19784"/>
                        <a:pt x="1915" y="19423"/>
                      </a:cubicBezTo>
                      <a:lnTo>
                        <a:pt x="182" y="19423"/>
                      </a:lnTo>
                      <a:lnTo>
                        <a:pt x="426" y="22554"/>
                      </a:lnTo>
                      <a:lnTo>
                        <a:pt x="1915" y="22615"/>
                      </a:lnTo>
                      <a:cubicBezTo>
                        <a:pt x="2128" y="22220"/>
                        <a:pt x="2492" y="21977"/>
                        <a:pt x="2948" y="21946"/>
                      </a:cubicBezTo>
                      <a:cubicBezTo>
                        <a:pt x="4468" y="21946"/>
                        <a:pt x="4468" y="24226"/>
                        <a:pt x="2948" y="24226"/>
                      </a:cubicBezTo>
                      <a:cubicBezTo>
                        <a:pt x="2492" y="24226"/>
                        <a:pt x="2097" y="23588"/>
                        <a:pt x="1885" y="23223"/>
                      </a:cubicBezTo>
                      <a:lnTo>
                        <a:pt x="426" y="23618"/>
                      </a:lnTo>
                      <a:lnTo>
                        <a:pt x="304" y="27235"/>
                      </a:lnTo>
                      <a:lnTo>
                        <a:pt x="1976" y="27114"/>
                      </a:lnTo>
                      <a:cubicBezTo>
                        <a:pt x="2158" y="26749"/>
                        <a:pt x="2492" y="26080"/>
                        <a:pt x="2948" y="26080"/>
                      </a:cubicBezTo>
                      <a:cubicBezTo>
                        <a:pt x="4468" y="26080"/>
                        <a:pt x="4468" y="28360"/>
                        <a:pt x="2948" y="28360"/>
                      </a:cubicBezTo>
                      <a:cubicBezTo>
                        <a:pt x="2432" y="28299"/>
                        <a:pt x="2006" y="27995"/>
                        <a:pt x="1733" y="27569"/>
                      </a:cubicBezTo>
                      <a:lnTo>
                        <a:pt x="426" y="27782"/>
                      </a:lnTo>
                      <a:lnTo>
                        <a:pt x="213" y="31217"/>
                      </a:lnTo>
                      <a:lnTo>
                        <a:pt x="2067" y="31156"/>
                      </a:lnTo>
                      <a:cubicBezTo>
                        <a:pt x="2219" y="30822"/>
                        <a:pt x="2067" y="30275"/>
                        <a:pt x="2827" y="30275"/>
                      </a:cubicBezTo>
                      <a:cubicBezTo>
                        <a:pt x="2866" y="30271"/>
                        <a:pt x="2905" y="30268"/>
                        <a:pt x="2944" y="30268"/>
                      </a:cubicBezTo>
                      <a:cubicBezTo>
                        <a:pt x="3473" y="30268"/>
                        <a:pt x="3929" y="30646"/>
                        <a:pt x="4043" y="31156"/>
                      </a:cubicBezTo>
                      <a:cubicBezTo>
                        <a:pt x="4195" y="31855"/>
                        <a:pt x="3678" y="32554"/>
                        <a:pt x="2948" y="32554"/>
                      </a:cubicBezTo>
                      <a:cubicBezTo>
                        <a:pt x="2492" y="32554"/>
                        <a:pt x="2128" y="31946"/>
                        <a:pt x="1915" y="31582"/>
                      </a:cubicBezTo>
                      <a:lnTo>
                        <a:pt x="395" y="31582"/>
                      </a:lnTo>
                      <a:lnTo>
                        <a:pt x="486" y="35533"/>
                      </a:lnTo>
                      <a:lnTo>
                        <a:pt x="2128" y="35533"/>
                      </a:lnTo>
                      <a:cubicBezTo>
                        <a:pt x="2324" y="35160"/>
                        <a:pt x="2483" y="34430"/>
                        <a:pt x="2924" y="34430"/>
                      </a:cubicBezTo>
                      <a:cubicBezTo>
                        <a:pt x="3165" y="34430"/>
                        <a:pt x="3490" y="34648"/>
                        <a:pt x="3951" y="35260"/>
                      </a:cubicBezTo>
                      <a:cubicBezTo>
                        <a:pt x="4012" y="35351"/>
                        <a:pt x="4073" y="35472"/>
                        <a:pt x="4073" y="35563"/>
                      </a:cubicBezTo>
                      <a:cubicBezTo>
                        <a:pt x="4073" y="36202"/>
                        <a:pt x="3556" y="36719"/>
                        <a:pt x="2918" y="36719"/>
                      </a:cubicBezTo>
                      <a:cubicBezTo>
                        <a:pt x="2492" y="36719"/>
                        <a:pt x="2097" y="36232"/>
                        <a:pt x="1915" y="35867"/>
                      </a:cubicBezTo>
                      <a:lnTo>
                        <a:pt x="395" y="35867"/>
                      </a:lnTo>
                      <a:lnTo>
                        <a:pt x="395" y="36871"/>
                      </a:lnTo>
                      <a:lnTo>
                        <a:pt x="40578" y="36871"/>
                      </a:lnTo>
                      <a:cubicBezTo>
                        <a:pt x="40781" y="36871"/>
                        <a:pt x="40970" y="36816"/>
                        <a:pt x="41164" y="36816"/>
                      </a:cubicBezTo>
                      <a:cubicBezTo>
                        <a:pt x="41260" y="36816"/>
                        <a:pt x="41358" y="36830"/>
                        <a:pt x="41460" y="36871"/>
                      </a:cubicBezTo>
                      <a:cubicBezTo>
                        <a:pt x="41522" y="36904"/>
                        <a:pt x="41577" y="36919"/>
                        <a:pt x="41625" y="36919"/>
                      </a:cubicBezTo>
                      <a:cubicBezTo>
                        <a:pt x="41880" y="36919"/>
                        <a:pt x="41964" y="36507"/>
                        <a:pt x="42220" y="36354"/>
                      </a:cubicBezTo>
                      <a:cubicBezTo>
                        <a:pt x="42402" y="36232"/>
                        <a:pt x="42584" y="36141"/>
                        <a:pt x="42797" y="36080"/>
                      </a:cubicBezTo>
                      <a:cubicBezTo>
                        <a:pt x="42919" y="36050"/>
                        <a:pt x="43048" y="36035"/>
                        <a:pt x="43177" y="36035"/>
                      </a:cubicBezTo>
                      <a:cubicBezTo>
                        <a:pt x="43306" y="36035"/>
                        <a:pt x="43435" y="36050"/>
                        <a:pt x="43557" y="36080"/>
                      </a:cubicBezTo>
                      <a:cubicBezTo>
                        <a:pt x="43702" y="36124"/>
                        <a:pt x="43812" y="36160"/>
                        <a:pt x="43911" y="36160"/>
                      </a:cubicBezTo>
                      <a:cubicBezTo>
                        <a:pt x="44020" y="36160"/>
                        <a:pt x="44114" y="36116"/>
                        <a:pt x="44226" y="35989"/>
                      </a:cubicBezTo>
                      <a:cubicBezTo>
                        <a:pt x="44287" y="35898"/>
                        <a:pt x="44347" y="35807"/>
                        <a:pt x="44408" y="35685"/>
                      </a:cubicBezTo>
                      <a:cubicBezTo>
                        <a:pt x="44408" y="35624"/>
                        <a:pt x="44408" y="35563"/>
                        <a:pt x="44439" y="35472"/>
                      </a:cubicBezTo>
                      <a:cubicBezTo>
                        <a:pt x="44530" y="35138"/>
                        <a:pt x="44287" y="35047"/>
                        <a:pt x="44104" y="34864"/>
                      </a:cubicBezTo>
                      <a:cubicBezTo>
                        <a:pt x="43861" y="34652"/>
                        <a:pt x="43648" y="34378"/>
                        <a:pt x="43527" y="34074"/>
                      </a:cubicBezTo>
                      <a:cubicBezTo>
                        <a:pt x="43496" y="33892"/>
                        <a:pt x="43405" y="33709"/>
                        <a:pt x="43314" y="33557"/>
                      </a:cubicBezTo>
                      <a:cubicBezTo>
                        <a:pt x="43192" y="33436"/>
                        <a:pt x="43010" y="33436"/>
                        <a:pt x="42919" y="33253"/>
                      </a:cubicBezTo>
                      <a:cubicBezTo>
                        <a:pt x="42858" y="32980"/>
                        <a:pt x="42858" y="32737"/>
                        <a:pt x="42919" y="32463"/>
                      </a:cubicBezTo>
                      <a:cubicBezTo>
                        <a:pt x="43010" y="32220"/>
                        <a:pt x="43101" y="31977"/>
                        <a:pt x="43132" y="31734"/>
                      </a:cubicBezTo>
                      <a:cubicBezTo>
                        <a:pt x="43132" y="31582"/>
                        <a:pt x="43101" y="31582"/>
                        <a:pt x="42980" y="31490"/>
                      </a:cubicBezTo>
                      <a:cubicBezTo>
                        <a:pt x="42888" y="31339"/>
                        <a:pt x="42858" y="31126"/>
                        <a:pt x="42949" y="30974"/>
                      </a:cubicBezTo>
                      <a:cubicBezTo>
                        <a:pt x="43040" y="30670"/>
                        <a:pt x="43162" y="30396"/>
                        <a:pt x="43344" y="30123"/>
                      </a:cubicBezTo>
                      <a:cubicBezTo>
                        <a:pt x="43375" y="29971"/>
                        <a:pt x="43405" y="29849"/>
                        <a:pt x="43466" y="29728"/>
                      </a:cubicBezTo>
                      <a:cubicBezTo>
                        <a:pt x="43527" y="29606"/>
                        <a:pt x="43739" y="29545"/>
                        <a:pt x="43891" y="29454"/>
                      </a:cubicBezTo>
                      <a:cubicBezTo>
                        <a:pt x="44347" y="29150"/>
                        <a:pt x="44894" y="28937"/>
                        <a:pt x="45442" y="28846"/>
                      </a:cubicBezTo>
                      <a:cubicBezTo>
                        <a:pt x="45715" y="28816"/>
                        <a:pt x="45746" y="28694"/>
                        <a:pt x="45867" y="28481"/>
                      </a:cubicBezTo>
                      <a:cubicBezTo>
                        <a:pt x="45928" y="28299"/>
                        <a:pt x="45989" y="28086"/>
                        <a:pt x="46080" y="27934"/>
                      </a:cubicBezTo>
                      <a:cubicBezTo>
                        <a:pt x="46128" y="27790"/>
                        <a:pt x="46195" y="27703"/>
                        <a:pt x="46342" y="27703"/>
                      </a:cubicBezTo>
                      <a:cubicBezTo>
                        <a:pt x="46380" y="27703"/>
                        <a:pt x="46424" y="27709"/>
                        <a:pt x="46475" y="27721"/>
                      </a:cubicBezTo>
                      <a:cubicBezTo>
                        <a:pt x="46605" y="27800"/>
                        <a:pt x="46752" y="27839"/>
                        <a:pt x="46897" y="27839"/>
                      </a:cubicBezTo>
                      <a:cubicBezTo>
                        <a:pt x="47090" y="27839"/>
                        <a:pt x="47278" y="27769"/>
                        <a:pt x="47417" y="27630"/>
                      </a:cubicBezTo>
                      <a:cubicBezTo>
                        <a:pt x="47508" y="27539"/>
                        <a:pt x="47569" y="27448"/>
                        <a:pt x="47660" y="27357"/>
                      </a:cubicBezTo>
                      <a:cubicBezTo>
                        <a:pt x="47691" y="27296"/>
                        <a:pt x="47721" y="27205"/>
                        <a:pt x="47782" y="27144"/>
                      </a:cubicBezTo>
                      <a:cubicBezTo>
                        <a:pt x="47873" y="27083"/>
                        <a:pt x="47995" y="27022"/>
                        <a:pt x="48116" y="26992"/>
                      </a:cubicBezTo>
                      <a:cubicBezTo>
                        <a:pt x="48420" y="26779"/>
                        <a:pt x="48785" y="26566"/>
                        <a:pt x="49119" y="26384"/>
                      </a:cubicBezTo>
                      <a:cubicBezTo>
                        <a:pt x="49241" y="26354"/>
                        <a:pt x="49363" y="26338"/>
                        <a:pt x="49484" y="26338"/>
                      </a:cubicBezTo>
                      <a:cubicBezTo>
                        <a:pt x="49606" y="26338"/>
                        <a:pt x="49727" y="26354"/>
                        <a:pt x="49849" y="26384"/>
                      </a:cubicBezTo>
                      <a:cubicBezTo>
                        <a:pt x="50092" y="26475"/>
                        <a:pt x="50366" y="26506"/>
                        <a:pt x="50609" y="26566"/>
                      </a:cubicBezTo>
                      <a:cubicBezTo>
                        <a:pt x="50761" y="26566"/>
                        <a:pt x="50882" y="26597"/>
                        <a:pt x="51034" y="26658"/>
                      </a:cubicBezTo>
                      <a:cubicBezTo>
                        <a:pt x="51034" y="26536"/>
                        <a:pt x="50913" y="26384"/>
                        <a:pt x="50852" y="26293"/>
                      </a:cubicBezTo>
                      <a:cubicBezTo>
                        <a:pt x="50730" y="26019"/>
                        <a:pt x="50548" y="25776"/>
                        <a:pt x="50426" y="25533"/>
                      </a:cubicBezTo>
                      <a:cubicBezTo>
                        <a:pt x="50092" y="24986"/>
                        <a:pt x="49819" y="24439"/>
                        <a:pt x="49545" y="23892"/>
                      </a:cubicBezTo>
                      <a:cubicBezTo>
                        <a:pt x="49515" y="23679"/>
                        <a:pt x="49393" y="23466"/>
                        <a:pt x="49271" y="23284"/>
                      </a:cubicBezTo>
                      <a:cubicBezTo>
                        <a:pt x="48998" y="23041"/>
                        <a:pt x="48664" y="22858"/>
                        <a:pt x="48329" y="22706"/>
                      </a:cubicBezTo>
                      <a:cubicBezTo>
                        <a:pt x="47964" y="22524"/>
                        <a:pt x="47569" y="22493"/>
                        <a:pt x="47357" y="22068"/>
                      </a:cubicBezTo>
                      <a:cubicBezTo>
                        <a:pt x="47205" y="21764"/>
                        <a:pt x="47296" y="21308"/>
                        <a:pt x="46901" y="21186"/>
                      </a:cubicBezTo>
                      <a:cubicBezTo>
                        <a:pt x="46749" y="21126"/>
                        <a:pt x="46597" y="21095"/>
                        <a:pt x="46505" y="20943"/>
                      </a:cubicBezTo>
                      <a:cubicBezTo>
                        <a:pt x="46445" y="20822"/>
                        <a:pt x="46445" y="20670"/>
                        <a:pt x="46445" y="20518"/>
                      </a:cubicBezTo>
                      <a:cubicBezTo>
                        <a:pt x="46445" y="20396"/>
                        <a:pt x="46505" y="20123"/>
                        <a:pt x="46293" y="20092"/>
                      </a:cubicBezTo>
                      <a:cubicBezTo>
                        <a:pt x="46293" y="19971"/>
                        <a:pt x="46232" y="19849"/>
                        <a:pt x="46141" y="19727"/>
                      </a:cubicBezTo>
                      <a:cubicBezTo>
                        <a:pt x="46050" y="19636"/>
                        <a:pt x="45867" y="19636"/>
                        <a:pt x="45806" y="19515"/>
                      </a:cubicBezTo>
                      <a:cubicBezTo>
                        <a:pt x="45594" y="19241"/>
                        <a:pt x="45928" y="18998"/>
                        <a:pt x="46110" y="18876"/>
                      </a:cubicBezTo>
                      <a:cubicBezTo>
                        <a:pt x="46262" y="18785"/>
                        <a:pt x="46445" y="18724"/>
                        <a:pt x="46657" y="18694"/>
                      </a:cubicBezTo>
                      <a:cubicBezTo>
                        <a:pt x="46779" y="18603"/>
                        <a:pt x="46931" y="18481"/>
                        <a:pt x="47022" y="18360"/>
                      </a:cubicBezTo>
                      <a:cubicBezTo>
                        <a:pt x="47265" y="18086"/>
                        <a:pt x="47448" y="17812"/>
                        <a:pt x="47630" y="17509"/>
                      </a:cubicBezTo>
                      <a:cubicBezTo>
                        <a:pt x="47691" y="17387"/>
                        <a:pt x="47782" y="17296"/>
                        <a:pt x="47904" y="17265"/>
                      </a:cubicBezTo>
                      <a:cubicBezTo>
                        <a:pt x="48177" y="17205"/>
                        <a:pt x="48451" y="17113"/>
                        <a:pt x="48724" y="17022"/>
                      </a:cubicBezTo>
                      <a:cubicBezTo>
                        <a:pt x="48907" y="16992"/>
                        <a:pt x="49089" y="16961"/>
                        <a:pt x="49271" y="16931"/>
                      </a:cubicBezTo>
                      <a:cubicBezTo>
                        <a:pt x="49667" y="16688"/>
                        <a:pt x="50001" y="16323"/>
                        <a:pt x="50244" y="15928"/>
                      </a:cubicBezTo>
                      <a:cubicBezTo>
                        <a:pt x="50335" y="15806"/>
                        <a:pt x="50457" y="15746"/>
                        <a:pt x="50609" y="15685"/>
                      </a:cubicBezTo>
                      <a:cubicBezTo>
                        <a:pt x="50913" y="15563"/>
                        <a:pt x="51247" y="15442"/>
                        <a:pt x="51582" y="15350"/>
                      </a:cubicBezTo>
                      <a:cubicBezTo>
                        <a:pt x="51733" y="15320"/>
                        <a:pt x="51885" y="15305"/>
                        <a:pt x="52037" y="15305"/>
                      </a:cubicBezTo>
                      <a:cubicBezTo>
                        <a:pt x="52189" y="15305"/>
                        <a:pt x="52341" y="15320"/>
                        <a:pt x="52493" y="15350"/>
                      </a:cubicBezTo>
                      <a:lnTo>
                        <a:pt x="53010" y="15350"/>
                      </a:lnTo>
                      <a:cubicBezTo>
                        <a:pt x="53071" y="15381"/>
                        <a:pt x="53132" y="15381"/>
                        <a:pt x="53192" y="15411"/>
                      </a:cubicBezTo>
                      <a:cubicBezTo>
                        <a:pt x="53192" y="15229"/>
                        <a:pt x="53192" y="15077"/>
                        <a:pt x="53101" y="14894"/>
                      </a:cubicBezTo>
                      <a:cubicBezTo>
                        <a:pt x="53010" y="14621"/>
                        <a:pt x="52919" y="14347"/>
                        <a:pt x="52828" y="14043"/>
                      </a:cubicBezTo>
                      <a:cubicBezTo>
                        <a:pt x="52767" y="13831"/>
                        <a:pt x="52676" y="13618"/>
                        <a:pt x="52615" y="13405"/>
                      </a:cubicBezTo>
                      <a:cubicBezTo>
                        <a:pt x="52554" y="13192"/>
                        <a:pt x="52585" y="13040"/>
                        <a:pt x="52524" y="12828"/>
                      </a:cubicBezTo>
                      <a:cubicBezTo>
                        <a:pt x="52524" y="12767"/>
                        <a:pt x="52433" y="12706"/>
                        <a:pt x="52433" y="12645"/>
                      </a:cubicBezTo>
                      <a:cubicBezTo>
                        <a:pt x="52402" y="12584"/>
                        <a:pt x="52463" y="12432"/>
                        <a:pt x="52433" y="12311"/>
                      </a:cubicBezTo>
                      <a:cubicBezTo>
                        <a:pt x="52402" y="12220"/>
                        <a:pt x="52250" y="12129"/>
                        <a:pt x="52189" y="12007"/>
                      </a:cubicBezTo>
                      <a:cubicBezTo>
                        <a:pt x="52129" y="11764"/>
                        <a:pt x="52372" y="11490"/>
                        <a:pt x="52493" y="11308"/>
                      </a:cubicBezTo>
                      <a:cubicBezTo>
                        <a:pt x="52615" y="11186"/>
                        <a:pt x="52645" y="11004"/>
                        <a:pt x="52585" y="10852"/>
                      </a:cubicBezTo>
                      <a:cubicBezTo>
                        <a:pt x="52524" y="10670"/>
                        <a:pt x="52554" y="10487"/>
                        <a:pt x="52615" y="10335"/>
                      </a:cubicBezTo>
                      <a:cubicBezTo>
                        <a:pt x="52737" y="10122"/>
                        <a:pt x="52858" y="9910"/>
                        <a:pt x="53041" y="9758"/>
                      </a:cubicBezTo>
                      <a:cubicBezTo>
                        <a:pt x="53101" y="9666"/>
                        <a:pt x="53162" y="9575"/>
                        <a:pt x="53223" y="9484"/>
                      </a:cubicBezTo>
                      <a:cubicBezTo>
                        <a:pt x="53223" y="9363"/>
                        <a:pt x="53192" y="9271"/>
                        <a:pt x="53223" y="9180"/>
                      </a:cubicBezTo>
                      <a:cubicBezTo>
                        <a:pt x="53344" y="9028"/>
                        <a:pt x="53436" y="8876"/>
                        <a:pt x="53557" y="8755"/>
                      </a:cubicBezTo>
                      <a:cubicBezTo>
                        <a:pt x="53770" y="8481"/>
                        <a:pt x="54044" y="8268"/>
                        <a:pt x="54378" y="8147"/>
                      </a:cubicBezTo>
                      <a:cubicBezTo>
                        <a:pt x="54408" y="7964"/>
                        <a:pt x="54439" y="7843"/>
                        <a:pt x="54651" y="7752"/>
                      </a:cubicBezTo>
                      <a:cubicBezTo>
                        <a:pt x="54786" y="7694"/>
                        <a:pt x="54946" y="7673"/>
                        <a:pt x="55106" y="7673"/>
                      </a:cubicBezTo>
                      <a:cubicBezTo>
                        <a:pt x="55199" y="7673"/>
                        <a:pt x="55292" y="7680"/>
                        <a:pt x="55381" y="7691"/>
                      </a:cubicBezTo>
                      <a:cubicBezTo>
                        <a:pt x="55503" y="7721"/>
                        <a:pt x="55533" y="7812"/>
                        <a:pt x="55655" y="7873"/>
                      </a:cubicBezTo>
                      <a:cubicBezTo>
                        <a:pt x="55673" y="7878"/>
                        <a:pt x="55692" y="7880"/>
                        <a:pt x="55709" y="7880"/>
                      </a:cubicBezTo>
                      <a:cubicBezTo>
                        <a:pt x="55764" y="7880"/>
                        <a:pt x="55813" y="7862"/>
                        <a:pt x="55860" y="7862"/>
                      </a:cubicBezTo>
                      <a:cubicBezTo>
                        <a:pt x="55894" y="7862"/>
                        <a:pt x="55926" y="7871"/>
                        <a:pt x="55958" y="7904"/>
                      </a:cubicBezTo>
                      <a:cubicBezTo>
                        <a:pt x="55837" y="7752"/>
                        <a:pt x="55898" y="7630"/>
                        <a:pt x="55928" y="7448"/>
                      </a:cubicBezTo>
                      <a:cubicBezTo>
                        <a:pt x="56019" y="7174"/>
                        <a:pt x="56019" y="6870"/>
                        <a:pt x="55928" y="6597"/>
                      </a:cubicBezTo>
                      <a:cubicBezTo>
                        <a:pt x="55867" y="6445"/>
                        <a:pt x="55685" y="6353"/>
                        <a:pt x="55685" y="6201"/>
                      </a:cubicBezTo>
                      <a:cubicBezTo>
                        <a:pt x="55685" y="6080"/>
                        <a:pt x="55837" y="6049"/>
                        <a:pt x="55776" y="5928"/>
                      </a:cubicBezTo>
                      <a:cubicBezTo>
                        <a:pt x="55685" y="5806"/>
                        <a:pt x="55685" y="5897"/>
                        <a:pt x="55624" y="5776"/>
                      </a:cubicBezTo>
                      <a:cubicBezTo>
                        <a:pt x="55594" y="5715"/>
                        <a:pt x="55594" y="5624"/>
                        <a:pt x="55594" y="5563"/>
                      </a:cubicBezTo>
                      <a:cubicBezTo>
                        <a:pt x="55594" y="5441"/>
                        <a:pt x="55594" y="5381"/>
                        <a:pt x="55503" y="5320"/>
                      </a:cubicBezTo>
                      <a:cubicBezTo>
                        <a:pt x="55442" y="5229"/>
                        <a:pt x="55290" y="5229"/>
                        <a:pt x="55199" y="5138"/>
                      </a:cubicBezTo>
                      <a:cubicBezTo>
                        <a:pt x="54925" y="4864"/>
                        <a:pt x="55168" y="4378"/>
                        <a:pt x="54834" y="4134"/>
                      </a:cubicBezTo>
                      <a:lnTo>
                        <a:pt x="54955" y="4013"/>
                      </a:lnTo>
                      <a:cubicBezTo>
                        <a:pt x="54834" y="3922"/>
                        <a:pt x="55016" y="3861"/>
                        <a:pt x="55077" y="3861"/>
                      </a:cubicBezTo>
                      <a:cubicBezTo>
                        <a:pt x="55168" y="3800"/>
                        <a:pt x="55229" y="3770"/>
                        <a:pt x="55320" y="3739"/>
                      </a:cubicBezTo>
                      <a:cubicBezTo>
                        <a:pt x="55442" y="3679"/>
                        <a:pt x="55563" y="3587"/>
                        <a:pt x="55655" y="3496"/>
                      </a:cubicBezTo>
                      <a:cubicBezTo>
                        <a:pt x="55746" y="3405"/>
                        <a:pt x="55746" y="3375"/>
                        <a:pt x="55776" y="3253"/>
                      </a:cubicBezTo>
                      <a:cubicBezTo>
                        <a:pt x="55958" y="3253"/>
                        <a:pt x="56141" y="2979"/>
                        <a:pt x="56232" y="2827"/>
                      </a:cubicBezTo>
                      <a:cubicBezTo>
                        <a:pt x="56323" y="2675"/>
                        <a:pt x="56536" y="2615"/>
                        <a:pt x="56597" y="2463"/>
                      </a:cubicBezTo>
                      <a:cubicBezTo>
                        <a:pt x="56658" y="2280"/>
                        <a:pt x="56658" y="1976"/>
                        <a:pt x="56840" y="1916"/>
                      </a:cubicBezTo>
                      <a:cubicBezTo>
                        <a:pt x="56888" y="1900"/>
                        <a:pt x="56933" y="1894"/>
                        <a:pt x="56978" y="1894"/>
                      </a:cubicBezTo>
                      <a:cubicBezTo>
                        <a:pt x="57078" y="1894"/>
                        <a:pt x="57174" y="1922"/>
                        <a:pt x="57276" y="1922"/>
                      </a:cubicBezTo>
                      <a:cubicBezTo>
                        <a:pt x="57303" y="1922"/>
                        <a:pt x="57329" y="1920"/>
                        <a:pt x="57357" y="1916"/>
                      </a:cubicBezTo>
                      <a:lnTo>
                        <a:pt x="57630" y="1916"/>
                      </a:lnTo>
                      <a:cubicBezTo>
                        <a:pt x="57813" y="1824"/>
                        <a:pt x="57995" y="1703"/>
                        <a:pt x="58117" y="1551"/>
                      </a:cubicBezTo>
                      <a:cubicBezTo>
                        <a:pt x="58238" y="1490"/>
                        <a:pt x="58238" y="1460"/>
                        <a:pt x="58238" y="1338"/>
                      </a:cubicBezTo>
                      <a:cubicBezTo>
                        <a:pt x="58269" y="1156"/>
                        <a:pt x="58269" y="973"/>
                        <a:pt x="58269" y="791"/>
                      </a:cubicBezTo>
                      <a:cubicBezTo>
                        <a:pt x="58269" y="639"/>
                        <a:pt x="58208" y="609"/>
                        <a:pt x="58086" y="517"/>
                      </a:cubicBezTo>
                      <a:cubicBezTo>
                        <a:pt x="58056" y="487"/>
                        <a:pt x="58025" y="457"/>
                        <a:pt x="57995" y="426"/>
                      </a:cubicBezTo>
                      <a:cubicBezTo>
                        <a:pt x="57965" y="396"/>
                        <a:pt x="57965" y="305"/>
                        <a:pt x="57904" y="274"/>
                      </a:cubicBezTo>
                      <a:cubicBezTo>
                        <a:pt x="57873" y="244"/>
                        <a:pt x="57661" y="213"/>
                        <a:pt x="57539" y="183"/>
                      </a:cubicBezTo>
                      <a:cubicBezTo>
                        <a:pt x="57357" y="183"/>
                        <a:pt x="57174" y="122"/>
                        <a:pt x="56992" y="1"/>
                      </a:cubicBezTo>
                      <a:close/>
                    </a:path>
                  </a:pathLst>
                </a:custGeom>
                <a:solidFill>
                  <a:schemeClr val="accent4"/>
                </a:solidFill>
                <a:ln>
                  <a:noFill/>
                </a:ln>
                <a:effectLst>
                  <a:outerShdw blurRad="57150" dist="66675" dir="6420000" algn="bl" rotWithShape="0">
                    <a:srgbClr val="000000">
                      <a:alpha val="7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68" name="Google Shape;3068;p87"/>
              <p:cNvGrpSpPr/>
              <p:nvPr/>
            </p:nvGrpSpPr>
            <p:grpSpPr>
              <a:xfrm>
                <a:off x="4622147" y="1440650"/>
                <a:ext cx="2208725" cy="3227520"/>
                <a:chOff x="5668022" y="1616275"/>
                <a:chExt cx="2208725" cy="3227520"/>
              </a:xfrm>
            </p:grpSpPr>
            <p:grpSp>
              <p:nvGrpSpPr>
                <p:cNvPr id="3069" name="Google Shape;3069;p87"/>
                <p:cNvGrpSpPr/>
                <p:nvPr/>
              </p:nvGrpSpPr>
              <p:grpSpPr>
                <a:xfrm rot="-5400000" flipH="1">
                  <a:off x="5929331" y="2872141"/>
                  <a:ext cx="1717272" cy="2177559"/>
                  <a:chOff x="3352364" y="1144669"/>
                  <a:chExt cx="782641" cy="992416"/>
                </a:xfrm>
              </p:grpSpPr>
              <p:sp>
                <p:nvSpPr>
                  <p:cNvPr id="3070" name="Google Shape;3070;p87"/>
                  <p:cNvSpPr/>
                  <p:nvPr/>
                </p:nvSpPr>
                <p:spPr>
                  <a:xfrm>
                    <a:off x="3615207" y="1145454"/>
                    <a:ext cx="503133" cy="991631"/>
                  </a:xfrm>
                  <a:custGeom>
                    <a:avLst/>
                    <a:gdLst/>
                    <a:ahLst/>
                    <a:cxnLst/>
                    <a:rect l="l" t="t" r="r" b="b"/>
                    <a:pathLst>
                      <a:path w="26263" h="51762" extrusionOk="0">
                        <a:moveTo>
                          <a:pt x="13196" y="1"/>
                        </a:moveTo>
                        <a:cubicBezTo>
                          <a:pt x="13050" y="1"/>
                          <a:pt x="12919" y="30"/>
                          <a:pt x="12919" y="111"/>
                        </a:cubicBezTo>
                        <a:cubicBezTo>
                          <a:pt x="12828" y="142"/>
                          <a:pt x="12706" y="172"/>
                          <a:pt x="12585" y="172"/>
                        </a:cubicBezTo>
                        <a:lnTo>
                          <a:pt x="1" y="172"/>
                        </a:lnTo>
                        <a:lnTo>
                          <a:pt x="1" y="50142"/>
                        </a:lnTo>
                        <a:lnTo>
                          <a:pt x="15898" y="50142"/>
                        </a:lnTo>
                        <a:cubicBezTo>
                          <a:pt x="16232" y="50112"/>
                          <a:pt x="16574" y="50097"/>
                          <a:pt x="16920" y="50097"/>
                        </a:cubicBezTo>
                        <a:cubicBezTo>
                          <a:pt x="17266" y="50097"/>
                          <a:pt x="17615" y="50112"/>
                          <a:pt x="17965" y="50142"/>
                        </a:cubicBezTo>
                        <a:cubicBezTo>
                          <a:pt x="18056" y="50142"/>
                          <a:pt x="18056" y="50234"/>
                          <a:pt x="18147" y="50264"/>
                        </a:cubicBezTo>
                        <a:cubicBezTo>
                          <a:pt x="18191" y="50274"/>
                          <a:pt x="18232" y="50278"/>
                          <a:pt x="18269" y="50278"/>
                        </a:cubicBezTo>
                        <a:cubicBezTo>
                          <a:pt x="18462" y="50278"/>
                          <a:pt x="18577" y="50163"/>
                          <a:pt x="18755" y="50112"/>
                        </a:cubicBezTo>
                        <a:cubicBezTo>
                          <a:pt x="18789" y="50102"/>
                          <a:pt x="18822" y="50098"/>
                          <a:pt x="18854" y="50098"/>
                        </a:cubicBezTo>
                        <a:cubicBezTo>
                          <a:pt x="19018" y="50098"/>
                          <a:pt x="19154" y="50213"/>
                          <a:pt x="19333" y="50264"/>
                        </a:cubicBezTo>
                        <a:cubicBezTo>
                          <a:pt x="19365" y="50269"/>
                          <a:pt x="19397" y="50270"/>
                          <a:pt x="19428" y="50270"/>
                        </a:cubicBezTo>
                        <a:cubicBezTo>
                          <a:pt x="19553" y="50270"/>
                          <a:pt x="19676" y="50243"/>
                          <a:pt x="19792" y="50243"/>
                        </a:cubicBezTo>
                        <a:cubicBezTo>
                          <a:pt x="19843" y="50243"/>
                          <a:pt x="19893" y="50248"/>
                          <a:pt x="19940" y="50264"/>
                        </a:cubicBezTo>
                        <a:cubicBezTo>
                          <a:pt x="20123" y="50294"/>
                          <a:pt x="20305" y="50507"/>
                          <a:pt x="20518" y="50598"/>
                        </a:cubicBezTo>
                        <a:cubicBezTo>
                          <a:pt x="20731" y="50690"/>
                          <a:pt x="20913" y="50781"/>
                          <a:pt x="21065" y="50842"/>
                        </a:cubicBezTo>
                        <a:cubicBezTo>
                          <a:pt x="21339" y="50963"/>
                          <a:pt x="21399" y="51176"/>
                          <a:pt x="21551" y="51419"/>
                        </a:cubicBezTo>
                        <a:cubicBezTo>
                          <a:pt x="21646" y="51609"/>
                          <a:pt x="21741" y="51762"/>
                          <a:pt x="21909" y="51762"/>
                        </a:cubicBezTo>
                        <a:cubicBezTo>
                          <a:pt x="21956" y="51762"/>
                          <a:pt x="22008" y="51750"/>
                          <a:pt x="22068" y="51723"/>
                        </a:cubicBezTo>
                        <a:cubicBezTo>
                          <a:pt x="22403" y="51571"/>
                          <a:pt x="22706" y="51389"/>
                          <a:pt x="22980" y="51176"/>
                        </a:cubicBezTo>
                        <a:cubicBezTo>
                          <a:pt x="23132" y="51085"/>
                          <a:pt x="23254" y="50963"/>
                          <a:pt x="23375" y="50872"/>
                        </a:cubicBezTo>
                        <a:cubicBezTo>
                          <a:pt x="23436" y="50750"/>
                          <a:pt x="23497" y="50690"/>
                          <a:pt x="23588" y="50598"/>
                        </a:cubicBezTo>
                        <a:cubicBezTo>
                          <a:pt x="23650" y="50554"/>
                          <a:pt x="23713" y="50535"/>
                          <a:pt x="23774" y="50535"/>
                        </a:cubicBezTo>
                        <a:cubicBezTo>
                          <a:pt x="23923" y="50535"/>
                          <a:pt x="24067" y="50643"/>
                          <a:pt x="24196" y="50750"/>
                        </a:cubicBezTo>
                        <a:cubicBezTo>
                          <a:pt x="24353" y="50855"/>
                          <a:pt x="24375" y="51006"/>
                          <a:pt x="24495" y="51006"/>
                        </a:cubicBezTo>
                        <a:cubicBezTo>
                          <a:pt x="24514" y="51006"/>
                          <a:pt x="24536" y="51002"/>
                          <a:pt x="24561" y="50994"/>
                        </a:cubicBezTo>
                        <a:cubicBezTo>
                          <a:pt x="24804" y="50963"/>
                          <a:pt x="24682" y="50690"/>
                          <a:pt x="24713" y="50538"/>
                        </a:cubicBezTo>
                        <a:cubicBezTo>
                          <a:pt x="24743" y="50355"/>
                          <a:pt x="24804" y="50355"/>
                          <a:pt x="24804" y="50234"/>
                        </a:cubicBezTo>
                        <a:cubicBezTo>
                          <a:pt x="24743" y="50203"/>
                          <a:pt x="24713" y="50173"/>
                          <a:pt x="24713" y="50142"/>
                        </a:cubicBezTo>
                        <a:lnTo>
                          <a:pt x="24713" y="49960"/>
                        </a:lnTo>
                        <a:cubicBezTo>
                          <a:pt x="24682" y="49808"/>
                          <a:pt x="24652" y="49656"/>
                          <a:pt x="24652" y="49504"/>
                        </a:cubicBezTo>
                        <a:cubicBezTo>
                          <a:pt x="24682" y="49261"/>
                          <a:pt x="24591" y="49048"/>
                          <a:pt x="24409" y="48927"/>
                        </a:cubicBezTo>
                        <a:cubicBezTo>
                          <a:pt x="24287" y="48835"/>
                          <a:pt x="24196" y="48835"/>
                          <a:pt x="24105" y="48683"/>
                        </a:cubicBezTo>
                        <a:cubicBezTo>
                          <a:pt x="24013" y="48532"/>
                          <a:pt x="23983" y="48380"/>
                          <a:pt x="23862" y="48228"/>
                        </a:cubicBezTo>
                        <a:cubicBezTo>
                          <a:pt x="23770" y="48076"/>
                          <a:pt x="23649" y="47954"/>
                          <a:pt x="23801" y="47741"/>
                        </a:cubicBezTo>
                        <a:cubicBezTo>
                          <a:pt x="23922" y="47559"/>
                          <a:pt x="24044" y="47376"/>
                          <a:pt x="24135" y="47164"/>
                        </a:cubicBezTo>
                        <a:cubicBezTo>
                          <a:pt x="24287" y="46951"/>
                          <a:pt x="24378" y="46677"/>
                          <a:pt x="24409" y="46404"/>
                        </a:cubicBezTo>
                        <a:cubicBezTo>
                          <a:pt x="24409" y="46313"/>
                          <a:pt x="24409" y="46191"/>
                          <a:pt x="24409" y="46100"/>
                        </a:cubicBezTo>
                        <a:cubicBezTo>
                          <a:pt x="24469" y="45917"/>
                          <a:pt x="24530" y="45766"/>
                          <a:pt x="24652" y="45614"/>
                        </a:cubicBezTo>
                        <a:cubicBezTo>
                          <a:pt x="24713" y="45401"/>
                          <a:pt x="24713" y="45279"/>
                          <a:pt x="24895" y="45127"/>
                        </a:cubicBezTo>
                        <a:cubicBezTo>
                          <a:pt x="25047" y="44975"/>
                          <a:pt x="25199" y="44793"/>
                          <a:pt x="25290" y="44580"/>
                        </a:cubicBezTo>
                        <a:cubicBezTo>
                          <a:pt x="25321" y="44428"/>
                          <a:pt x="25351" y="44276"/>
                          <a:pt x="25351" y="44094"/>
                        </a:cubicBezTo>
                        <a:cubicBezTo>
                          <a:pt x="25381" y="44003"/>
                          <a:pt x="25472" y="43911"/>
                          <a:pt x="25503" y="43790"/>
                        </a:cubicBezTo>
                        <a:cubicBezTo>
                          <a:pt x="25594" y="43577"/>
                          <a:pt x="25655" y="43334"/>
                          <a:pt x="25716" y="43091"/>
                        </a:cubicBezTo>
                        <a:cubicBezTo>
                          <a:pt x="25868" y="42422"/>
                          <a:pt x="25868" y="41723"/>
                          <a:pt x="25716" y="41085"/>
                        </a:cubicBezTo>
                        <a:cubicBezTo>
                          <a:pt x="25655" y="40872"/>
                          <a:pt x="25776" y="40841"/>
                          <a:pt x="25776" y="40659"/>
                        </a:cubicBezTo>
                        <a:cubicBezTo>
                          <a:pt x="25776" y="40568"/>
                          <a:pt x="25716" y="40537"/>
                          <a:pt x="25685" y="40477"/>
                        </a:cubicBezTo>
                        <a:cubicBezTo>
                          <a:pt x="25655" y="40416"/>
                          <a:pt x="25624" y="40234"/>
                          <a:pt x="25564" y="40112"/>
                        </a:cubicBezTo>
                        <a:cubicBezTo>
                          <a:pt x="25503" y="39960"/>
                          <a:pt x="25381" y="39869"/>
                          <a:pt x="25321" y="39747"/>
                        </a:cubicBezTo>
                        <a:cubicBezTo>
                          <a:pt x="25229" y="39595"/>
                          <a:pt x="25199" y="39443"/>
                          <a:pt x="25169" y="39291"/>
                        </a:cubicBezTo>
                        <a:cubicBezTo>
                          <a:pt x="25108" y="39170"/>
                          <a:pt x="25017" y="39078"/>
                          <a:pt x="24956" y="38987"/>
                        </a:cubicBezTo>
                        <a:cubicBezTo>
                          <a:pt x="24773" y="38683"/>
                          <a:pt x="24621" y="38349"/>
                          <a:pt x="24561" y="38015"/>
                        </a:cubicBezTo>
                        <a:cubicBezTo>
                          <a:pt x="24500" y="37832"/>
                          <a:pt x="24439" y="37650"/>
                          <a:pt x="24348" y="37468"/>
                        </a:cubicBezTo>
                        <a:cubicBezTo>
                          <a:pt x="24257" y="37376"/>
                          <a:pt x="24196" y="37255"/>
                          <a:pt x="24165" y="37133"/>
                        </a:cubicBezTo>
                        <a:cubicBezTo>
                          <a:pt x="24013" y="36738"/>
                          <a:pt x="23953" y="36312"/>
                          <a:pt x="24013" y="35917"/>
                        </a:cubicBezTo>
                        <a:cubicBezTo>
                          <a:pt x="24105" y="35431"/>
                          <a:pt x="24621" y="35157"/>
                          <a:pt x="24895" y="34793"/>
                        </a:cubicBezTo>
                        <a:cubicBezTo>
                          <a:pt x="24956" y="34702"/>
                          <a:pt x="24986" y="34610"/>
                          <a:pt x="25047" y="34519"/>
                        </a:cubicBezTo>
                        <a:cubicBezTo>
                          <a:pt x="25108" y="34458"/>
                          <a:pt x="25169" y="34458"/>
                          <a:pt x="25169" y="34428"/>
                        </a:cubicBezTo>
                        <a:cubicBezTo>
                          <a:pt x="25229" y="34215"/>
                          <a:pt x="25229" y="34033"/>
                          <a:pt x="25199" y="33820"/>
                        </a:cubicBezTo>
                        <a:cubicBezTo>
                          <a:pt x="25169" y="33668"/>
                          <a:pt x="25108" y="33668"/>
                          <a:pt x="25047" y="33546"/>
                        </a:cubicBezTo>
                        <a:cubicBezTo>
                          <a:pt x="24956" y="33425"/>
                          <a:pt x="24925" y="33303"/>
                          <a:pt x="24895" y="33182"/>
                        </a:cubicBezTo>
                        <a:cubicBezTo>
                          <a:pt x="24834" y="32939"/>
                          <a:pt x="24682" y="32939"/>
                          <a:pt x="24561" y="32756"/>
                        </a:cubicBezTo>
                        <a:cubicBezTo>
                          <a:pt x="24165" y="32300"/>
                          <a:pt x="23801" y="31784"/>
                          <a:pt x="23527" y="31236"/>
                        </a:cubicBezTo>
                        <a:cubicBezTo>
                          <a:pt x="23375" y="30902"/>
                          <a:pt x="23132" y="30568"/>
                          <a:pt x="22980" y="30233"/>
                        </a:cubicBezTo>
                        <a:cubicBezTo>
                          <a:pt x="22950" y="30081"/>
                          <a:pt x="22889" y="29929"/>
                          <a:pt x="22858" y="29808"/>
                        </a:cubicBezTo>
                        <a:cubicBezTo>
                          <a:pt x="22798" y="29717"/>
                          <a:pt x="22646" y="29625"/>
                          <a:pt x="22646" y="29504"/>
                        </a:cubicBezTo>
                        <a:cubicBezTo>
                          <a:pt x="22646" y="29382"/>
                          <a:pt x="22737" y="29291"/>
                          <a:pt x="22798" y="29230"/>
                        </a:cubicBezTo>
                        <a:cubicBezTo>
                          <a:pt x="22919" y="28987"/>
                          <a:pt x="23041" y="28774"/>
                          <a:pt x="23162" y="28562"/>
                        </a:cubicBezTo>
                        <a:cubicBezTo>
                          <a:pt x="23466" y="28197"/>
                          <a:pt x="23801" y="27893"/>
                          <a:pt x="24165" y="27559"/>
                        </a:cubicBezTo>
                        <a:cubicBezTo>
                          <a:pt x="24469" y="27255"/>
                          <a:pt x="24743" y="26890"/>
                          <a:pt x="25017" y="26555"/>
                        </a:cubicBezTo>
                        <a:cubicBezTo>
                          <a:pt x="24895" y="26282"/>
                          <a:pt x="25260" y="25948"/>
                          <a:pt x="25260" y="25704"/>
                        </a:cubicBezTo>
                        <a:cubicBezTo>
                          <a:pt x="25260" y="25583"/>
                          <a:pt x="25138" y="25400"/>
                          <a:pt x="25169" y="25279"/>
                        </a:cubicBezTo>
                        <a:cubicBezTo>
                          <a:pt x="25199" y="25157"/>
                          <a:pt x="25290" y="25188"/>
                          <a:pt x="25321" y="25097"/>
                        </a:cubicBezTo>
                        <a:cubicBezTo>
                          <a:pt x="25413" y="24935"/>
                          <a:pt x="25365" y="24861"/>
                          <a:pt x="25456" y="24861"/>
                        </a:cubicBezTo>
                        <a:cubicBezTo>
                          <a:pt x="25485" y="24861"/>
                          <a:pt x="25528" y="24869"/>
                          <a:pt x="25594" y="24884"/>
                        </a:cubicBezTo>
                        <a:cubicBezTo>
                          <a:pt x="25632" y="24896"/>
                          <a:pt x="25666" y="24902"/>
                          <a:pt x="25697" y="24902"/>
                        </a:cubicBezTo>
                        <a:cubicBezTo>
                          <a:pt x="25813" y="24902"/>
                          <a:pt x="25880" y="24815"/>
                          <a:pt x="25928" y="24671"/>
                        </a:cubicBezTo>
                        <a:cubicBezTo>
                          <a:pt x="25959" y="24580"/>
                          <a:pt x="25989" y="24489"/>
                          <a:pt x="26020" y="24367"/>
                        </a:cubicBezTo>
                        <a:cubicBezTo>
                          <a:pt x="26020" y="24337"/>
                          <a:pt x="26080" y="24337"/>
                          <a:pt x="26080" y="24276"/>
                        </a:cubicBezTo>
                        <a:cubicBezTo>
                          <a:pt x="26111" y="24093"/>
                          <a:pt x="26050" y="23972"/>
                          <a:pt x="26141" y="23789"/>
                        </a:cubicBezTo>
                        <a:cubicBezTo>
                          <a:pt x="26263" y="23607"/>
                          <a:pt x="26202" y="23668"/>
                          <a:pt x="26141" y="23486"/>
                        </a:cubicBezTo>
                        <a:cubicBezTo>
                          <a:pt x="26141" y="23425"/>
                          <a:pt x="26141" y="23303"/>
                          <a:pt x="26141" y="23212"/>
                        </a:cubicBezTo>
                        <a:cubicBezTo>
                          <a:pt x="26141" y="23121"/>
                          <a:pt x="26111" y="23030"/>
                          <a:pt x="26050" y="22938"/>
                        </a:cubicBezTo>
                        <a:cubicBezTo>
                          <a:pt x="25989" y="22726"/>
                          <a:pt x="25837" y="22543"/>
                          <a:pt x="25776" y="22300"/>
                        </a:cubicBezTo>
                        <a:cubicBezTo>
                          <a:pt x="25685" y="22118"/>
                          <a:pt x="25594" y="21905"/>
                          <a:pt x="25472" y="21723"/>
                        </a:cubicBezTo>
                        <a:cubicBezTo>
                          <a:pt x="25442" y="21631"/>
                          <a:pt x="25351" y="21540"/>
                          <a:pt x="25290" y="21449"/>
                        </a:cubicBezTo>
                        <a:cubicBezTo>
                          <a:pt x="25199" y="21297"/>
                          <a:pt x="25169" y="21115"/>
                          <a:pt x="25138" y="20932"/>
                        </a:cubicBezTo>
                        <a:cubicBezTo>
                          <a:pt x="25138" y="20568"/>
                          <a:pt x="25047" y="20203"/>
                          <a:pt x="24895" y="19868"/>
                        </a:cubicBezTo>
                        <a:cubicBezTo>
                          <a:pt x="24713" y="19625"/>
                          <a:pt x="24591" y="19504"/>
                          <a:pt x="24682" y="19169"/>
                        </a:cubicBezTo>
                        <a:cubicBezTo>
                          <a:pt x="24743" y="18957"/>
                          <a:pt x="24834" y="18774"/>
                          <a:pt x="24956" y="18592"/>
                        </a:cubicBezTo>
                        <a:cubicBezTo>
                          <a:pt x="25047" y="18501"/>
                          <a:pt x="25169" y="18379"/>
                          <a:pt x="25229" y="18258"/>
                        </a:cubicBezTo>
                        <a:cubicBezTo>
                          <a:pt x="25260" y="18227"/>
                          <a:pt x="25290" y="18197"/>
                          <a:pt x="25321" y="18136"/>
                        </a:cubicBezTo>
                        <a:cubicBezTo>
                          <a:pt x="25442" y="17893"/>
                          <a:pt x="25472" y="17619"/>
                          <a:pt x="25412" y="17346"/>
                        </a:cubicBezTo>
                        <a:cubicBezTo>
                          <a:pt x="25351" y="17163"/>
                          <a:pt x="25290" y="16707"/>
                          <a:pt x="25108" y="16586"/>
                        </a:cubicBezTo>
                        <a:cubicBezTo>
                          <a:pt x="25077" y="16555"/>
                          <a:pt x="25039" y="16548"/>
                          <a:pt x="24998" y="16548"/>
                        </a:cubicBezTo>
                        <a:cubicBezTo>
                          <a:pt x="24956" y="16548"/>
                          <a:pt x="24910" y="16555"/>
                          <a:pt x="24865" y="16555"/>
                        </a:cubicBezTo>
                        <a:cubicBezTo>
                          <a:pt x="24652" y="16464"/>
                          <a:pt x="24652" y="16221"/>
                          <a:pt x="24500" y="16099"/>
                        </a:cubicBezTo>
                        <a:cubicBezTo>
                          <a:pt x="24409" y="16008"/>
                          <a:pt x="24378" y="16039"/>
                          <a:pt x="24257" y="16008"/>
                        </a:cubicBezTo>
                        <a:cubicBezTo>
                          <a:pt x="24196" y="16008"/>
                          <a:pt x="24165" y="15978"/>
                          <a:pt x="24105" y="15947"/>
                        </a:cubicBezTo>
                        <a:cubicBezTo>
                          <a:pt x="23953" y="15917"/>
                          <a:pt x="23770" y="15947"/>
                          <a:pt x="23649" y="15887"/>
                        </a:cubicBezTo>
                        <a:cubicBezTo>
                          <a:pt x="23497" y="15826"/>
                          <a:pt x="23406" y="15552"/>
                          <a:pt x="23314" y="15400"/>
                        </a:cubicBezTo>
                        <a:cubicBezTo>
                          <a:pt x="23223" y="15188"/>
                          <a:pt x="23102" y="14975"/>
                          <a:pt x="22980" y="14762"/>
                        </a:cubicBezTo>
                        <a:cubicBezTo>
                          <a:pt x="22889" y="14671"/>
                          <a:pt x="22828" y="14549"/>
                          <a:pt x="22767" y="14428"/>
                        </a:cubicBezTo>
                        <a:cubicBezTo>
                          <a:pt x="22706" y="14276"/>
                          <a:pt x="22798" y="14215"/>
                          <a:pt x="22615" y="14124"/>
                        </a:cubicBezTo>
                        <a:cubicBezTo>
                          <a:pt x="22494" y="14063"/>
                          <a:pt x="22403" y="14063"/>
                          <a:pt x="22311" y="13941"/>
                        </a:cubicBezTo>
                        <a:cubicBezTo>
                          <a:pt x="22220" y="13820"/>
                          <a:pt x="22220" y="13668"/>
                          <a:pt x="22190" y="13485"/>
                        </a:cubicBezTo>
                        <a:cubicBezTo>
                          <a:pt x="22190" y="13425"/>
                          <a:pt x="22159" y="13394"/>
                          <a:pt x="22129" y="13333"/>
                        </a:cubicBezTo>
                        <a:cubicBezTo>
                          <a:pt x="22129" y="13242"/>
                          <a:pt x="22129" y="13151"/>
                          <a:pt x="22129" y="13090"/>
                        </a:cubicBezTo>
                        <a:cubicBezTo>
                          <a:pt x="22099" y="12817"/>
                          <a:pt x="21855" y="12695"/>
                          <a:pt x="21886" y="12361"/>
                        </a:cubicBezTo>
                        <a:cubicBezTo>
                          <a:pt x="21886" y="12178"/>
                          <a:pt x="22129" y="11601"/>
                          <a:pt x="21916" y="11479"/>
                        </a:cubicBezTo>
                        <a:cubicBezTo>
                          <a:pt x="21977" y="11236"/>
                          <a:pt x="22038" y="10993"/>
                          <a:pt x="22068" y="10719"/>
                        </a:cubicBezTo>
                        <a:cubicBezTo>
                          <a:pt x="22159" y="10263"/>
                          <a:pt x="22342" y="9747"/>
                          <a:pt x="22068" y="9321"/>
                        </a:cubicBezTo>
                        <a:cubicBezTo>
                          <a:pt x="22007" y="9230"/>
                          <a:pt x="21977" y="9139"/>
                          <a:pt x="21947" y="9017"/>
                        </a:cubicBezTo>
                        <a:cubicBezTo>
                          <a:pt x="21916" y="8926"/>
                          <a:pt x="21855" y="8835"/>
                          <a:pt x="21795" y="8744"/>
                        </a:cubicBezTo>
                        <a:cubicBezTo>
                          <a:pt x="21703" y="8561"/>
                          <a:pt x="21643" y="8349"/>
                          <a:pt x="21551" y="8166"/>
                        </a:cubicBezTo>
                        <a:cubicBezTo>
                          <a:pt x="21460" y="8045"/>
                          <a:pt x="21369" y="7953"/>
                          <a:pt x="21278" y="7832"/>
                        </a:cubicBezTo>
                        <a:cubicBezTo>
                          <a:pt x="21126" y="7710"/>
                          <a:pt x="21217" y="7649"/>
                          <a:pt x="21156" y="7497"/>
                        </a:cubicBezTo>
                        <a:lnTo>
                          <a:pt x="21035" y="7467"/>
                        </a:lnTo>
                        <a:cubicBezTo>
                          <a:pt x="20974" y="7042"/>
                          <a:pt x="20609" y="6829"/>
                          <a:pt x="20427" y="6434"/>
                        </a:cubicBezTo>
                        <a:cubicBezTo>
                          <a:pt x="20062" y="5826"/>
                          <a:pt x="19576" y="5279"/>
                          <a:pt x="18998" y="4823"/>
                        </a:cubicBezTo>
                        <a:cubicBezTo>
                          <a:pt x="18755" y="4579"/>
                          <a:pt x="18360" y="4519"/>
                          <a:pt x="18147" y="4215"/>
                        </a:cubicBezTo>
                        <a:cubicBezTo>
                          <a:pt x="17995" y="3972"/>
                          <a:pt x="18026" y="3668"/>
                          <a:pt x="17691" y="3637"/>
                        </a:cubicBezTo>
                        <a:cubicBezTo>
                          <a:pt x="17357" y="3576"/>
                          <a:pt x="17478" y="3455"/>
                          <a:pt x="17235" y="3242"/>
                        </a:cubicBezTo>
                        <a:cubicBezTo>
                          <a:pt x="16992" y="3090"/>
                          <a:pt x="16688" y="2938"/>
                          <a:pt x="16415" y="2847"/>
                        </a:cubicBezTo>
                        <a:cubicBezTo>
                          <a:pt x="16202" y="2725"/>
                          <a:pt x="16019" y="2513"/>
                          <a:pt x="15776" y="2421"/>
                        </a:cubicBezTo>
                        <a:cubicBezTo>
                          <a:pt x="15594" y="2361"/>
                          <a:pt x="15442" y="2300"/>
                          <a:pt x="15290" y="2178"/>
                        </a:cubicBezTo>
                        <a:cubicBezTo>
                          <a:pt x="15047" y="2026"/>
                          <a:pt x="15016" y="1813"/>
                          <a:pt x="14834" y="1631"/>
                        </a:cubicBezTo>
                        <a:cubicBezTo>
                          <a:pt x="14712" y="1540"/>
                          <a:pt x="14743" y="1601"/>
                          <a:pt x="14682" y="1479"/>
                        </a:cubicBezTo>
                        <a:cubicBezTo>
                          <a:pt x="14652" y="1388"/>
                          <a:pt x="14621" y="1297"/>
                          <a:pt x="14591" y="1236"/>
                        </a:cubicBezTo>
                        <a:cubicBezTo>
                          <a:pt x="14560" y="1145"/>
                          <a:pt x="14530" y="1114"/>
                          <a:pt x="14439" y="1054"/>
                        </a:cubicBezTo>
                        <a:cubicBezTo>
                          <a:pt x="14348" y="993"/>
                          <a:pt x="14287" y="871"/>
                          <a:pt x="14256" y="780"/>
                        </a:cubicBezTo>
                        <a:cubicBezTo>
                          <a:pt x="14226" y="689"/>
                          <a:pt x="14165" y="476"/>
                          <a:pt x="14104" y="446"/>
                        </a:cubicBezTo>
                        <a:cubicBezTo>
                          <a:pt x="14074" y="415"/>
                          <a:pt x="14029" y="415"/>
                          <a:pt x="13979" y="415"/>
                        </a:cubicBezTo>
                        <a:cubicBezTo>
                          <a:pt x="13930" y="415"/>
                          <a:pt x="13877" y="415"/>
                          <a:pt x="13831" y="385"/>
                        </a:cubicBezTo>
                        <a:cubicBezTo>
                          <a:pt x="13740" y="324"/>
                          <a:pt x="13649" y="111"/>
                          <a:pt x="13527" y="51"/>
                        </a:cubicBezTo>
                        <a:cubicBezTo>
                          <a:pt x="13457" y="22"/>
                          <a:pt x="13321" y="1"/>
                          <a:pt x="13196" y="1"/>
                        </a:cubicBezTo>
                        <a:close/>
                      </a:path>
                    </a:pathLst>
                  </a:custGeom>
                  <a:solidFill>
                    <a:schemeClr val="lt1"/>
                  </a:solidFill>
                  <a:ln>
                    <a:noFill/>
                  </a:ln>
                  <a:effectLst>
                    <a:outerShdw blurRad="57150" dist="66675" dir="6420000" algn="bl" rotWithShape="0">
                      <a:srgbClr val="000000">
                        <a:alpha val="7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87"/>
                  <p:cNvSpPr/>
                  <p:nvPr/>
                </p:nvSpPr>
                <p:spPr>
                  <a:xfrm>
                    <a:off x="3352364" y="1144669"/>
                    <a:ext cx="782641" cy="992416"/>
                  </a:xfrm>
                  <a:custGeom>
                    <a:avLst/>
                    <a:gdLst/>
                    <a:ahLst/>
                    <a:cxnLst/>
                    <a:rect l="l" t="t" r="r" b="b"/>
                    <a:pathLst>
                      <a:path w="40853" h="51803" extrusionOk="0">
                        <a:moveTo>
                          <a:pt x="27326" y="0"/>
                        </a:moveTo>
                        <a:cubicBezTo>
                          <a:pt x="27205" y="0"/>
                          <a:pt x="27174" y="61"/>
                          <a:pt x="27083" y="122"/>
                        </a:cubicBezTo>
                        <a:cubicBezTo>
                          <a:pt x="26931" y="213"/>
                          <a:pt x="26749" y="244"/>
                          <a:pt x="26567" y="244"/>
                        </a:cubicBezTo>
                        <a:lnTo>
                          <a:pt x="3010" y="244"/>
                        </a:lnTo>
                        <a:cubicBezTo>
                          <a:pt x="3709" y="821"/>
                          <a:pt x="3283" y="1946"/>
                          <a:pt x="2372" y="1946"/>
                        </a:cubicBezTo>
                        <a:cubicBezTo>
                          <a:pt x="1946" y="1885"/>
                          <a:pt x="1551" y="1642"/>
                          <a:pt x="1338" y="1247"/>
                        </a:cubicBezTo>
                        <a:lnTo>
                          <a:pt x="183" y="1429"/>
                        </a:lnTo>
                        <a:lnTo>
                          <a:pt x="1" y="4408"/>
                        </a:lnTo>
                        <a:lnTo>
                          <a:pt x="1" y="4408"/>
                        </a:lnTo>
                        <a:lnTo>
                          <a:pt x="1581" y="4347"/>
                        </a:lnTo>
                        <a:cubicBezTo>
                          <a:pt x="1764" y="4043"/>
                          <a:pt x="1581" y="3587"/>
                          <a:pt x="2250" y="3587"/>
                        </a:cubicBezTo>
                        <a:cubicBezTo>
                          <a:pt x="2272" y="3586"/>
                          <a:pt x="2295" y="3585"/>
                          <a:pt x="2317" y="3585"/>
                        </a:cubicBezTo>
                        <a:cubicBezTo>
                          <a:pt x="2777" y="3585"/>
                          <a:pt x="3198" y="3883"/>
                          <a:pt x="3314" y="4347"/>
                        </a:cubicBezTo>
                        <a:cubicBezTo>
                          <a:pt x="3466" y="4955"/>
                          <a:pt x="2979" y="5532"/>
                          <a:pt x="2372" y="5532"/>
                        </a:cubicBezTo>
                        <a:cubicBezTo>
                          <a:pt x="1976" y="5532"/>
                          <a:pt x="1642" y="5016"/>
                          <a:pt x="1490" y="4712"/>
                        </a:cubicBezTo>
                        <a:lnTo>
                          <a:pt x="183" y="4712"/>
                        </a:lnTo>
                        <a:lnTo>
                          <a:pt x="244" y="8116"/>
                        </a:lnTo>
                        <a:lnTo>
                          <a:pt x="1672" y="8086"/>
                        </a:lnTo>
                        <a:cubicBezTo>
                          <a:pt x="1849" y="7772"/>
                          <a:pt x="1987" y="7156"/>
                          <a:pt x="2364" y="7156"/>
                        </a:cubicBezTo>
                        <a:cubicBezTo>
                          <a:pt x="2572" y="7156"/>
                          <a:pt x="2853" y="7343"/>
                          <a:pt x="3253" y="7873"/>
                        </a:cubicBezTo>
                        <a:cubicBezTo>
                          <a:pt x="3314" y="7934"/>
                          <a:pt x="3344" y="8055"/>
                          <a:pt x="3344" y="8146"/>
                        </a:cubicBezTo>
                        <a:cubicBezTo>
                          <a:pt x="3344" y="8694"/>
                          <a:pt x="2919" y="9119"/>
                          <a:pt x="2372" y="9119"/>
                        </a:cubicBezTo>
                        <a:cubicBezTo>
                          <a:pt x="1976" y="9119"/>
                          <a:pt x="1642" y="8724"/>
                          <a:pt x="1490" y="8390"/>
                        </a:cubicBezTo>
                        <a:lnTo>
                          <a:pt x="183" y="8390"/>
                        </a:lnTo>
                        <a:lnTo>
                          <a:pt x="183" y="11733"/>
                        </a:lnTo>
                        <a:lnTo>
                          <a:pt x="1429" y="11703"/>
                        </a:lnTo>
                        <a:cubicBezTo>
                          <a:pt x="1581" y="11399"/>
                          <a:pt x="1976" y="10730"/>
                          <a:pt x="2341" y="10730"/>
                        </a:cubicBezTo>
                        <a:cubicBezTo>
                          <a:pt x="3679" y="10730"/>
                          <a:pt x="3679" y="12706"/>
                          <a:pt x="2341" y="12706"/>
                        </a:cubicBezTo>
                        <a:cubicBezTo>
                          <a:pt x="1946" y="12645"/>
                          <a:pt x="1612" y="12402"/>
                          <a:pt x="1460" y="12037"/>
                        </a:cubicBezTo>
                        <a:lnTo>
                          <a:pt x="183" y="12189"/>
                        </a:lnTo>
                        <a:lnTo>
                          <a:pt x="183" y="14833"/>
                        </a:lnTo>
                        <a:lnTo>
                          <a:pt x="1490" y="15016"/>
                        </a:lnTo>
                        <a:cubicBezTo>
                          <a:pt x="1658" y="14697"/>
                          <a:pt x="1974" y="14322"/>
                          <a:pt x="2352" y="14322"/>
                        </a:cubicBezTo>
                        <a:cubicBezTo>
                          <a:pt x="2658" y="14322"/>
                          <a:pt x="3004" y="14568"/>
                          <a:pt x="3344" y="15289"/>
                        </a:cubicBezTo>
                        <a:cubicBezTo>
                          <a:pt x="3344" y="15836"/>
                          <a:pt x="2888" y="16292"/>
                          <a:pt x="2341" y="16292"/>
                        </a:cubicBezTo>
                        <a:cubicBezTo>
                          <a:pt x="1976" y="16292"/>
                          <a:pt x="1551" y="15593"/>
                          <a:pt x="1399" y="15289"/>
                        </a:cubicBezTo>
                        <a:lnTo>
                          <a:pt x="183" y="15168"/>
                        </a:lnTo>
                        <a:lnTo>
                          <a:pt x="183" y="18420"/>
                        </a:lnTo>
                        <a:lnTo>
                          <a:pt x="1460" y="18572"/>
                        </a:lnTo>
                        <a:cubicBezTo>
                          <a:pt x="1642" y="18268"/>
                          <a:pt x="1976" y="17873"/>
                          <a:pt x="2341" y="17873"/>
                        </a:cubicBezTo>
                        <a:cubicBezTo>
                          <a:pt x="3648" y="17873"/>
                          <a:pt x="3648" y="19849"/>
                          <a:pt x="2341" y="19849"/>
                        </a:cubicBezTo>
                        <a:cubicBezTo>
                          <a:pt x="1976" y="19849"/>
                          <a:pt x="1612" y="19423"/>
                          <a:pt x="1460" y="19089"/>
                        </a:cubicBezTo>
                        <a:lnTo>
                          <a:pt x="153" y="18998"/>
                        </a:lnTo>
                        <a:lnTo>
                          <a:pt x="61" y="22463"/>
                        </a:lnTo>
                        <a:lnTo>
                          <a:pt x="1490" y="22037"/>
                        </a:lnTo>
                        <a:cubicBezTo>
                          <a:pt x="1634" y="21668"/>
                          <a:pt x="1970" y="21465"/>
                          <a:pt x="2324" y="21465"/>
                        </a:cubicBezTo>
                        <a:cubicBezTo>
                          <a:pt x="2494" y="21465"/>
                          <a:pt x="2669" y="21513"/>
                          <a:pt x="2827" y="21612"/>
                        </a:cubicBezTo>
                        <a:cubicBezTo>
                          <a:pt x="3101" y="21764"/>
                          <a:pt x="3283" y="22068"/>
                          <a:pt x="3314" y="22402"/>
                        </a:cubicBezTo>
                        <a:cubicBezTo>
                          <a:pt x="3344" y="22949"/>
                          <a:pt x="2919" y="23405"/>
                          <a:pt x="2341" y="23435"/>
                        </a:cubicBezTo>
                        <a:cubicBezTo>
                          <a:pt x="1976" y="23435"/>
                          <a:pt x="1642" y="22888"/>
                          <a:pt x="1490" y="22554"/>
                        </a:cubicBezTo>
                        <a:lnTo>
                          <a:pt x="122" y="22949"/>
                        </a:lnTo>
                        <a:lnTo>
                          <a:pt x="183" y="25806"/>
                        </a:lnTo>
                        <a:lnTo>
                          <a:pt x="1399" y="25806"/>
                        </a:lnTo>
                        <a:cubicBezTo>
                          <a:pt x="1581" y="25472"/>
                          <a:pt x="1976" y="25046"/>
                          <a:pt x="2341" y="25046"/>
                        </a:cubicBezTo>
                        <a:cubicBezTo>
                          <a:pt x="2919" y="25046"/>
                          <a:pt x="3375" y="25533"/>
                          <a:pt x="3314" y="26080"/>
                        </a:cubicBezTo>
                        <a:cubicBezTo>
                          <a:pt x="3283" y="26505"/>
                          <a:pt x="2979" y="26870"/>
                          <a:pt x="2554" y="26961"/>
                        </a:cubicBezTo>
                        <a:cubicBezTo>
                          <a:pt x="2469" y="26991"/>
                          <a:pt x="2391" y="27005"/>
                          <a:pt x="2320" y="27005"/>
                        </a:cubicBezTo>
                        <a:cubicBezTo>
                          <a:pt x="1959" y="27005"/>
                          <a:pt x="1764" y="26658"/>
                          <a:pt x="1612" y="26353"/>
                        </a:cubicBezTo>
                        <a:lnTo>
                          <a:pt x="153" y="26201"/>
                        </a:lnTo>
                        <a:lnTo>
                          <a:pt x="153" y="29271"/>
                        </a:lnTo>
                        <a:lnTo>
                          <a:pt x="1460" y="29332"/>
                        </a:lnTo>
                        <a:cubicBezTo>
                          <a:pt x="1612" y="28998"/>
                          <a:pt x="1946" y="28633"/>
                          <a:pt x="2341" y="28633"/>
                        </a:cubicBezTo>
                        <a:cubicBezTo>
                          <a:pt x="2888" y="28633"/>
                          <a:pt x="3314" y="29059"/>
                          <a:pt x="3314" y="29606"/>
                        </a:cubicBezTo>
                        <a:cubicBezTo>
                          <a:pt x="3314" y="29666"/>
                          <a:pt x="3314" y="29727"/>
                          <a:pt x="3283" y="29758"/>
                        </a:cubicBezTo>
                        <a:cubicBezTo>
                          <a:pt x="2926" y="30370"/>
                          <a:pt x="2606" y="30581"/>
                          <a:pt x="2333" y="30581"/>
                        </a:cubicBezTo>
                        <a:cubicBezTo>
                          <a:pt x="1955" y="30581"/>
                          <a:pt x="1666" y="30179"/>
                          <a:pt x="1490" y="29879"/>
                        </a:cubicBezTo>
                        <a:lnTo>
                          <a:pt x="153" y="29879"/>
                        </a:lnTo>
                        <a:lnTo>
                          <a:pt x="487" y="33162"/>
                        </a:lnTo>
                        <a:lnTo>
                          <a:pt x="1764" y="32767"/>
                        </a:lnTo>
                        <a:cubicBezTo>
                          <a:pt x="1936" y="32451"/>
                          <a:pt x="1945" y="32217"/>
                          <a:pt x="2303" y="32217"/>
                        </a:cubicBezTo>
                        <a:cubicBezTo>
                          <a:pt x="2325" y="32217"/>
                          <a:pt x="2347" y="32218"/>
                          <a:pt x="2372" y="32220"/>
                        </a:cubicBezTo>
                        <a:cubicBezTo>
                          <a:pt x="2767" y="32220"/>
                          <a:pt x="3101" y="32463"/>
                          <a:pt x="3253" y="32797"/>
                        </a:cubicBezTo>
                        <a:cubicBezTo>
                          <a:pt x="3527" y="33436"/>
                          <a:pt x="3040" y="34165"/>
                          <a:pt x="2341" y="34165"/>
                        </a:cubicBezTo>
                        <a:cubicBezTo>
                          <a:pt x="1946" y="34165"/>
                          <a:pt x="1642" y="33800"/>
                          <a:pt x="1460" y="33466"/>
                        </a:cubicBezTo>
                        <a:lnTo>
                          <a:pt x="153" y="33648"/>
                        </a:lnTo>
                        <a:lnTo>
                          <a:pt x="153" y="36809"/>
                        </a:lnTo>
                        <a:lnTo>
                          <a:pt x="1368" y="36627"/>
                        </a:lnTo>
                        <a:cubicBezTo>
                          <a:pt x="1520" y="36293"/>
                          <a:pt x="1946" y="35776"/>
                          <a:pt x="2341" y="35776"/>
                        </a:cubicBezTo>
                        <a:cubicBezTo>
                          <a:pt x="3648" y="35776"/>
                          <a:pt x="3648" y="37752"/>
                          <a:pt x="2341" y="37752"/>
                        </a:cubicBezTo>
                        <a:cubicBezTo>
                          <a:pt x="1946" y="37752"/>
                          <a:pt x="1581" y="37326"/>
                          <a:pt x="1429" y="36992"/>
                        </a:cubicBezTo>
                        <a:lnTo>
                          <a:pt x="122" y="36992"/>
                        </a:lnTo>
                        <a:lnTo>
                          <a:pt x="213" y="40001"/>
                        </a:lnTo>
                        <a:lnTo>
                          <a:pt x="1520" y="40001"/>
                        </a:lnTo>
                        <a:cubicBezTo>
                          <a:pt x="1666" y="39565"/>
                          <a:pt x="2024" y="39364"/>
                          <a:pt x="2382" y="39364"/>
                        </a:cubicBezTo>
                        <a:cubicBezTo>
                          <a:pt x="2848" y="39364"/>
                          <a:pt x="3314" y="39704"/>
                          <a:pt x="3314" y="40305"/>
                        </a:cubicBezTo>
                        <a:cubicBezTo>
                          <a:pt x="3314" y="40548"/>
                          <a:pt x="3223" y="40791"/>
                          <a:pt x="3010" y="40974"/>
                        </a:cubicBezTo>
                        <a:cubicBezTo>
                          <a:pt x="2751" y="41233"/>
                          <a:pt x="2527" y="41333"/>
                          <a:pt x="2333" y="41333"/>
                        </a:cubicBezTo>
                        <a:cubicBezTo>
                          <a:pt x="1960" y="41333"/>
                          <a:pt x="1701" y="40960"/>
                          <a:pt x="1520" y="40639"/>
                        </a:cubicBezTo>
                        <a:lnTo>
                          <a:pt x="274" y="40639"/>
                        </a:lnTo>
                        <a:lnTo>
                          <a:pt x="183" y="43466"/>
                        </a:lnTo>
                        <a:lnTo>
                          <a:pt x="1794" y="43709"/>
                        </a:lnTo>
                        <a:cubicBezTo>
                          <a:pt x="1946" y="43375"/>
                          <a:pt x="1976" y="42949"/>
                          <a:pt x="2372" y="42949"/>
                        </a:cubicBezTo>
                        <a:cubicBezTo>
                          <a:pt x="3435" y="42980"/>
                          <a:pt x="3709" y="44439"/>
                          <a:pt x="2706" y="44834"/>
                        </a:cubicBezTo>
                        <a:cubicBezTo>
                          <a:pt x="2596" y="44878"/>
                          <a:pt x="2482" y="44899"/>
                          <a:pt x="2369" y="44899"/>
                        </a:cubicBezTo>
                        <a:cubicBezTo>
                          <a:pt x="2016" y="44899"/>
                          <a:pt x="1674" y="44693"/>
                          <a:pt x="1490" y="44348"/>
                        </a:cubicBezTo>
                        <a:lnTo>
                          <a:pt x="183" y="44348"/>
                        </a:lnTo>
                        <a:lnTo>
                          <a:pt x="183" y="47022"/>
                        </a:lnTo>
                        <a:lnTo>
                          <a:pt x="1490" y="47022"/>
                        </a:lnTo>
                        <a:cubicBezTo>
                          <a:pt x="1679" y="46661"/>
                          <a:pt x="2021" y="46478"/>
                          <a:pt x="2363" y="46478"/>
                        </a:cubicBezTo>
                        <a:cubicBezTo>
                          <a:pt x="2682" y="46478"/>
                          <a:pt x="3001" y="46638"/>
                          <a:pt x="3192" y="46962"/>
                        </a:cubicBezTo>
                        <a:cubicBezTo>
                          <a:pt x="3618" y="47630"/>
                          <a:pt x="3131" y="48451"/>
                          <a:pt x="2372" y="48451"/>
                        </a:cubicBezTo>
                        <a:cubicBezTo>
                          <a:pt x="1976" y="48390"/>
                          <a:pt x="1612" y="48117"/>
                          <a:pt x="1460" y="47752"/>
                        </a:cubicBezTo>
                        <a:lnTo>
                          <a:pt x="183" y="47752"/>
                        </a:lnTo>
                        <a:lnTo>
                          <a:pt x="183" y="50123"/>
                        </a:lnTo>
                        <a:lnTo>
                          <a:pt x="2159" y="50123"/>
                        </a:lnTo>
                        <a:cubicBezTo>
                          <a:pt x="2220" y="50092"/>
                          <a:pt x="2311" y="50062"/>
                          <a:pt x="2372" y="50062"/>
                        </a:cubicBezTo>
                        <a:cubicBezTo>
                          <a:pt x="2493" y="50062"/>
                          <a:pt x="2615" y="50123"/>
                          <a:pt x="2736" y="50183"/>
                        </a:cubicBezTo>
                        <a:cubicBezTo>
                          <a:pt x="2812" y="50199"/>
                          <a:pt x="2888" y="50206"/>
                          <a:pt x="2964" y="50206"/>
                        </a:cubicBezTo>
                        <a:cubicBezTo>
                          <a:pt x="3040" y="50206"/>
                          <a:pt x="3116" y="50199"/>
                          <a:pt x="3192" y="50183"/>
                        </a:cubicBezTo>
                        <a:lnTo>
                          <a:pt x="29910" y="50183"/>
                        </a:lnTo>
                        <a:cubicBezTo>
                          <a:pt x="30244" y="50153"/>
                          <a:pt x="30586" y="50138"/>
                          <a:pt x="30932" y="50138"/>
                        </a:cubicBezTo>
                        <a:cubicBezTo>
                          <a:pt x="31278" y="50138"/>
                          <a:pt x="31627" y="50153"/>
                          <a:pt x="31977" y="50183"/>
                        </a:cubicBezTo>
                        <a:cubicBezTo>
                          <a:pt x="32038" y="50183"/>
                          <a:pt x="32068" y="50275"/>
                          <a:pt x="32159" y="50305"/>
                        </a:cubicBezTo>
                        <a:cubicBezTo>
                          <a:pt x="32204" y="50315"/>
                          <a:pt x="32243" y="50319"/>
                          <a:pt x="32279" y="50319"/>
                        </a:cubicBezTo>
                        <a:cubicBezTo>
                          <a:pt x="32466" y="50319"/>
                          <a:pt x="32558" y="50204"/>
                          <a:pt x="32737" y="50153"/>
                        </a:cubicBezTo>
                        <a:cubicBezTo>
                          <a:pt x="32771" y="50143"/>
                          <a:pt x="32805" y="50139"/>
                          <a:pt x="32838" y="50139"/>
                        </a:cubicBezTo>
                        <a:cubicBezTo>
                          <a:pt x="33009" y="50139"/>
                          <a:pt x="33166" y="50254"/>
                          <a:pt x="33345" y="50305"/>
                        </a:cubicBezTo>
                        <a:cubicBezTo>
                          <a:pt x="33377" y="50310"/>
                          <a:pt x="33408" y="50311"/>
                          <a:pt x="33439" y="50311"/>
                        </a:cubicBezTo>
                        <a:cubicBezTo>
                          <a:pt x="33559" y="50311"/>
                          <a:pt x="33673" y="50284"/>
                          <a:pt x="33791" y="50284"/>
                        </a:cubicBezTo>
                        <a:cubicBezTo>
                          <a:pt x="33843" y="50284"/>
                          <a:pt x="33897" y="50289"/>
                          <a:pt x="33953" y="50305"/>
                        </a:cubicBezTo>
                        <a:cubicBezTo>
                          <a:pt x="34135" y="50335"/>
                          <a:pt x="34348" y="50548"/>
                          <a:pt x="34530" y="50639"/>
                        </a:cubicBezTo>
                        <a:cubicBezTo>
                          <a:pt x="34743" y="50731"/>
                          <a:pt x="34925" y="50822"/>
                          <a:pt x="35077" y="50883"/>
                        </a:cubicBezTo>
                        <a:cubicBezTo>
                          <a:pt x="35320" y="51004"/>
                          <a:pt x="35412" y="51217"/>
                          <a:pt x="35533" y="51460"/>
                        </a:cubicBezTo>
                        <a:cubicBezTo>
                          <a:pt x="35652" y="51650"/>
                          <a:pt x="35734" y="51803"/>
                          <a:pt x="35908" y="51803"/>
                        </a:cubicBezTo>
                        <a:cubicBezTo>
                          <a:pt x="35957" y="51803"/>
                          <a:pt x="36014" y="51791"/>
                          <a:pt x="36080" y="51764"/>
                        </a:cubicBezTo>
                        <a:cubicBezTo>
                          <a:pt x="36415" y="51612"/>
                          <a:pt x="36719" y="51430"/>
                          <a:pt x="36992" y="51217"/>
                        </a:cubicBezTo>
                        <a:cubicBezTo>
                          <a:pt x="37296" y="51004"/>
                          <a:pt x="37509" y="50761"/>
                          <a:pt x="37813" y="50609"/>
                        </a:cubicBezTo>
                        <a:cubicBezTo>
                          <a:pt x="38026" y="50457"/>
                          <a:pt x="38238" y="50366"/>
                          <a:pt x="38451" y="50244"/>
                        </a:cubicBezTo>
                        <a:cubicBezTo>
                          <a:pt x="38603" y="50123"/>
                          <a:pt x="38725" y="50031"/>
                          <a:pt x="38877" y="49940"/>
                        </a:cubicBezTo>
                        <a:cubicBezTo>
                          <a:pt x="38931" y="49920"/>
                          <a:pt x="38981" y="49912"/>
                          <a:pt x="39030" y="49912"/>
                        </a:cubicBezTo>
                        <a:cubicBezTo>
                          <a:pt x="39202" y="49912"/>
                          <a:pt x="39349" y="50015"/>
                          <a:pt x="39515" y="50062"/>
                        </a:cubicBezTo>
                        <a:cubicBezTo>
                          <a:pt x="39592" y="50078"/>
                          <a:pt x="39663" y="50086"/>
                          <a:pt x="39728" y="50086"/>
                        </a:cubicBezTo>
                        <a:cubicBezTo>
                          <a:pt x="40278" y="50086"/>
                          <a:pt x="40395" y="49545"/>
                          <a:pt x="40123" y="49028"/>
                        </a:cubicBezTo>
                        <a:cubicBezTo>
                          <a:pt x="39971" y="48846"/>
                          <a:pt x="39819" y="48633"/>
                          <a:pt x="39697" y="48390"/>
                        </a:cubicBezTo>
                        <a:cubicBezTo>
                          <a:pt x="39606" y="48086"/>
                          <a:pt x="39667" y="47752"/>
                          <a:pt x="39363" y="47539"/>
                        </a:cubicBezTo>
                        <a:cubicBezTo>
                          <a:pt x="39181" y="47417"/>
                          <a:pt x="38877" y="47448"/>
                          <a:pt x="38786" y="47205"/>
                        </a:cubicBezTo>
                        <a:cubicBezTo>
                          <a:pt x="38725" y="46962"/>
                          <a:pt x="38877" y="46658"/>
                          <a:pt x="38877" y="46445"/>
                        </a:cubicBezTo>
                        <a:cubicBezTo>
                          <a:pt x="38846" y="46293"/>
                          <a:pt x="38816" y="46141"/>
                          <a:pt x="38725" y="46019"/>
                        </a:cubicBezTo>
                        <a:cubicBezTo>
                          <a:pt x="38725" y="45989"/>
                          <a:pt x="38603" y="45898"/>
                          <a:pt x="38603" y="45867"/>
                        </a:cubicBezTo>
                        <a:cubicBezTo>
                          <a:pt x="38542" y="45685"/>
                          <a:pt x="38603" y="45715"/>
                          <a:pt x="38755" y="45594"/>
                        </a:cubicBezTo>
                        <a:cubicBezTo>
                          <a:pt x="39090" y="45351"/>
                          <a:pt x="39302" y="44986"/>
                          <a:pt x="39363" y="44591"/>
                        </a:cubicBezTo>
                        <a:cubicBezTo>
                          <a:pt x="39515" y="44104"/>
                          <a:pt x="39758" y="43679"/>
                          <a:pt x="39758" y="43162"/>
                        </a:cubicBezTo>
                        <a:cubicBezTo>
                          <a:pt x="39728" y="42980"/>
                          <a:pt x="39697" y="42797"/>
                          <a:pt x="39637" y="42645"/>
                        </a:cubicBezTo>
                        <a:cubicBezTo>
                          <a:pt x="39606" y="42433"/>
                          <a:pt x="39637" y="42189"/>
                          <a:pt x="39697" y="41977"/>
                        </a:cubicBezTo>
                        <a:cubicBezTo>
                          <a:pt x="39758" y="41794"/>
                          <a:pt x="40001" y="41430"/>
                          <a:pt x="39971" y="41217"/>
                        </a:cubicBezTo>
                        <a:cubicBezTo>
                          <a:pt x="39941" y="41126"/>
                          <a:pt x="39819" y="41065"/>
                          <a:pt x="39758" y="40943"/>
                        </a:cubicBezTo>
                        <a:cubicBezTo>
                          <a:pt x="39606" y="40518"/>
                          <a:pt x="39971" y="40062"/>
                          <a:pt x="39789" y="39636"/>
                        </a:cubicBezTo>
                        <a:cubicBezTo>
                          <a:pt x="39728" y="39423"/>
                          <a:pt x="39576" y="39302"/>
                          <a:pt x="39515" y="39119"/>
                        </a:cubicBezTo>
                        <a:cubicBezTo>
                          <a:pt x="39454" y="38937"/>
                          <a:pt x="39576" y="38694"/>
                          <a:pt x="39515" y="38512"/>
                        </a:cubicBezTo>
                        <a:cubicBezTo>
                          <a:pt x="39454" y="38329"/>
                          <a:pt x="39333" y="38360"/>
                          <a:pt x="39272" y="38208"/>
                        </a:cubicBezTo>
                        <a:cubicBezTo>
                          <a:pt x="39272" y="38025"/>
                          <a:pt x="39272" y="37873"/>
                          <a:pt x="39272" y="37721"/>
                        </a:cubicBezTo>
                        <a:cubicBezTo>
                          <a:pt x="39242" y="37448"/>
                          <a:pt x="39150" y="37205"/>
                          <a:pt x="39029" y="36992"/>
                        </a:cubicBezTo>
                        <a:cubicBezTo>
                          <a:pt x="38877" y="36657"/>
                          <a:pt x="38938" y="36475"/>
                          <a:pt x="39090" y="36110"/>
                        </a:cubicBezTo>
                        <a:cubicBezTo>
                          <a:pt x="39211" y="35867"/>
                          <a:pt x="39272" y="35624"/>
                          <a:pt x="39272" y="35350"/>
                        </a:cubicBezTo>
                        <a:cubicBezTo>
                          <a:pt x="39211" y="35138"/>
                          <a:pt x="39090" y="35077"/>
                          <a:pt x="38968" y="34894"/>
                        </a:cubicBezTo>
                        <a:cubicBezTo>
                          <a:pt x="39120" y="34682"/>
                          <a:pt x="39363" y="34530"/>
                          <a:pt x="39515" y="34287"/>
                        </a:cubicBezTo>
                        <a:cubicBezTo>
                          <a:pt x="39637" y="34104"/>
                          <a:pt x="39667" y="33891"/>
                          <a:pt x="39606" y="33679"/>
                        </a:cubicBezTo>
                        <a:cubicBezTo>
                          <a:pt x="39545" y="33132"/>
                          <a:pt x="39424" y="32615"/>
                          <a:pt x="39272" y="32098"/>
                        </a:cubicBezTo>
                        <a:cubicBezTo>
                          <a:pt x="39150" y="31642"/>
                          <a:pt x="39090" y="31156"/>
                          <a:pt x="38938" y="30700"/>
                        </a:cubicBezTo>
                        <a:cubicBezTo>
                          <a:pt x="38877" y="30396"/>
                          <a:pt x="38816" y="30122"/>
                          <a:pt x="38725" y="29818"/>
                        </a:cubicBezTo>
                        <a:cubicBezTo>
                          <a:pt x="38603" y="29636"/>
                          <a:pt x="38482" y="29454"/>
                          <a:pt x="38330" y="29302"/>
                        </a:cubicBezTo>
                        <a:cubicBezTo>
                          <a:pt x="38185" y="29132"/>
                          <a:pt x="38136" y="29040"/>
                          <a:pt x="37984" y="29040"/>
                        </a:cubicBezTo>
                        <a:cubicBezTo>
                          <a:pt x="37945" y="29040"/>
                          <a:pt x="37899" y="29046"/>
                          <a:pt x="37843" y="29059"/>
                        </a:cubicBezTo>
                        <a:cubicBezTo>
                          <a:pt x="37555" y="29116"/>
                          <a:pt x="37322" y="29365"/>
                          <a:pt x="37039" y="29365"/>
                        </a:cubicBezTo>
                        <a:cubicBezTo>
                          <a:pt x="37024" y="29365"/>
                          <a:pt x="37008" y="29364"/>
                          <a:pt x="36992" y="29362"/>
                        </a:cubicBezTo>
                        <a:cubicBezTo>
                          <a:pt x="36658" y="28937"/>
                          <a:pt x="37874" y="27934"/>
                          <a:pt x="38117" y="27691"/>
                        </a:cubicBezTo>
                        <a:cubicBezTo>
                          <a:pt x="38451" y="27356"/>
                          <a:pt x="38725" y="26992"/>
                          <a:pt x="38998" y="26657"/>
                        </a:cubicBezTo>
                        <a:cubicBezTo>
                          <a:pt x="38877" y="26384"/>
                          <a:pt x="39211" y="26080"/>
                          <a:pt x="39242" y="25806"/>
                        </a:cubicBezTo>
                        <a:cubicBezTo>
                          <a:pt x="39242" y="25563"/>
                          <a:pt x="38938" y="25229"/>
                          <a:pt x="39242" y="25046"/>
                        </a:cubicBezTo>
                        <a:cubicBezTo>
                          <a:pt x="39302" y="25006"/>
                          <a:pt x="39370" y="24996"/>
                          <a:pt x="39441" y="24996"/>
                        </a:cubicBezTo>
                        <a:cubicBezTo>
                          <a:pt x="39512" y="24996"/>
                          <a:pt x="39586" y="25006"/>
                          <a:pt x="39660" y="25006"/>
                        </a:cubicBezTo>
                        <a:cubicBezTo>
                          <a:pt x="39735" y="25006"/>
                          <a:pt x="39809" y="24996"/>
                          <a:pt x="39880" y="24955"/>
                        </a:cubicBezTo>
                        <a:cubicBezTo>
                          <a:pt x="40062" y="24834"/>
                          <a:pt x="40214" y="24651"/>
                          <a:pt x="40305" y="24438"/>
                        </a:cubicBezTo>
                        <a:cubicBezTo>
                          <a:pt x="40336" y="24195"/>
                          <a:pt x="40184" y="24134"/>
                          <a:pt x="40214" y="23861"/>
                        </a:cubicBezTo>
                        <a:cubicBezTo>
                          <a:pt x="40245" y="23739"/>
                          <a:pt x="40397" y="23709"/>
                          <a:pt x="40275" y="23527"/>
                        </a:cubicBezTo>
                        <a:cubicBezTo>
                          <a:pt x="40245" y="23435"/>
                          <a:pt x="40123" y="23405"/>
                          <a:pt x="40093" y="23344"/>
                        </a:cubicBezTo>
                        <a:cubicBezTo>
                          <a:pt x="39971" y="23071"/>
                          <a:pt x="40336" y="22372"/>
                          <a:pt x="40427" y="22159"/>
                        </a:cubicBezTo>
                        <a:cubicBezTo>
                          <a:pt x="40579" y="21733"/>
                          <a:pt x="40701" y="21308"/>
                          <a:pt x="40761" y="20852"/>
                        </a:cubicBezTo>
                        <a:cubicBezTo>
                          <a:pt x="40853" y="20335"/>
                          <a:pt x="40822" y="19818"/>
                          <a:pt x="40670" y="19332"/>
                        </a:cubicBezTo>
                        <a:cubicBezTo>
                          <a:pt x="40609" y="18998"/>
                          <a:pt x="40366" y="18876"/>
                          <a:pt x="40184" y="18602"/>
                        </a:cubicBezTo>
                        <a:cubicBezTo>
                          <a:pt x="40032" y="18329"/>
                          <a:pt x="40001" y="17873"/>
                          <a:pt x="39849" y="17539"/>
                        </a:cubicBezTo>
                        <a:cubicBezTo>
                          <a:pt x="39637" y="17113"/>
                          <a:pt x="39272" y="17052"/>
                          <a:pt x="38998" y="16718"/>
                        </a:cubicBezTo>
                        <a:cubicBezTo>
                          <a:pt x="38816" y="16505"/>
                          <a:pt x="38816" y="16384"/>
                          <a:pt x="38542" y="16262"/>
                        </a:cubicBezTo>
                        <a:cubicBezTo>
                          <a:pt x="38178" y="16140"/>
                          <a:pt x="38117" y="16171"/>
                          <a:pt x="37965" y="15806"/>
                        </a:cubicBezTo>
                        <a:cubicBezTo>
                          <a:pt x="37904" y="15563"/>
                          <a:pt x="37722" y="15320"/>
                          <a:pt x="37509" y="15198"/>
                        </a:cubicBezTo>
                        <a:cubicBezTo>
                          <a:pt x="37387" y="15107"/>
                          <a:pt x="37327" y="15137"/>
                          <a:pt x="37235" y="14955"/>
                        </a:cubicBezTo>
                        <a:cubicBezTo>
                          <a:pt x="37175" y="14833"/>
                          <a:pt x="37114" y="14712"/>
                          <a:pt x="37083" y="14590"/>
                        </a:cubicBezTo>
                        <a:cubicBezTo>
                          <a:pt x="36992" y="14377"/>
                          <a:pt x="36840" y="14195"/>
                          <a:pt x="36658" y="14074"/>
                        </a:cubicBezTo>
                        <a:cubicBezTo>
                          <a:pt x="36415" y="13891"/>
                          <a:pt x="36415" y="13891"/>
                          <a:pt x="36476" y="13526"/>
                        </a:cubicBezTo>
                        <a:cubicBezTo>
                          <a:pt x="36597" y="12979"/>
                          <a:pt x="36871" y="12523"/>
                          <a:pt x="36992" y="12007"/>
                        </a:cubicBezTo>
                        <a:cubicBezTo>
                          <a:pt x="37114" y="11520"/>
                          <a:pt x="37357" y="10760"/>
                          <a:pt x="37205" y="10213"/>
                        </a:cubicBezTo>
                        <a:cubicBezTo>
                          <a:pt x="37083" y="9788"/>
                          <a:pt x="36628" y="9484"/>
                          <a:pt x="36445" y="9119"/>
                        </a:cubicBezTo>
                        <a:cubicBezTo>
                          <a:pt x="36202" y="8663"/>
                          <a:pt x="36354" y="8025"/>
                          <a:pt x="36050" y="7599"/>
                        </a:cubicBezTo>
                        <a:cubicBezTo>
                          <a:pt x="35928" y="7417"/>
                          <a:pt x="35776" y="7386"/>
                          <a:pt x="35685" y="7143"/>
                        </a:cubicBezTo>
                        <a:cubicBezTo>
                          <a:pt x="35594" y="6991"/>
                          <a:pt x="35594" y="6809"/>
                          <a:pt x="35533" y="6657"/>
                        </a:cubicBezTo>
                        <a:cubicBezTo>
                          <a:pt x="35442" y="6505"/>
                          <a:pt x="35320" y="6444"/>
                          <a:pt x="35260" y="6292"/>
                        </a:cubicBezTo>
                        <a:cubicBezTo>
                          <a:pt x="35229" y="6140"/>
                          <a:pt x="35260" y="6019"/>
                          <a:pt x="35199" y="5867"/>
                        </a:cubicBezTo>
                        <a:cubicBezTo>
                          <a:pt x="35169" y="5715"/>
                          <a:pt x="34986" y="5532"/>
                          <a:pt x="34895" y="5350"/>
                        </a:cubicBezTo>
                        <a:cubicBezTo>
                          <a:pt x="34773" y="4985"/>
                          <a:pt x="34986" y="4529"/>
                          <a:pt x="35017" y="4165"/>
                        </a:cubicBezTo>
                        <a:cubicBezTo>
                          <a:pt x="35047" y="3800"/>
                          <a:pt x="34865" y="3830"/>
                          <a:pt x="34773" y="3557"/>
                        </a:cubicBezTo>
                        <a:cubicBezTo>
                          <a:pt x="34713" y="3283"/>
                          <a:pt x="34925" y="3101"/>
                          <a:pt x="34895" y="2858"/>
                        </a:cubicBezTo>
                        <a:cubicBezTo>
                          <a:pt x="34865" y="2584"/>
                          <a:pt x="34713" y="2462"/>
                          <a:pt x="34409" y="2402"/>
                        </a:cubicBezTo>
                        <a:cubicBezTo>
                          <a:pt x="34135" y="2341"/>
                          <a:pt x="33861" y="2280"/>
                          <a:pt x="33588" y="2219"/>
                        </a:cubicBezTo>
                        <a:cubicBezTo>
                          <a:pt x="33474" y="2187"/>
                          <a:pt x="33421" y="2154"/>
                          <a:pt x="33359" y="2154"/>
                        </a:cubicBezTo>
                        <a:cubicBezTo>
                          <a:pt x="33306" y="2154"/>
                          <a:pt x="33245" y="2179"/>
                          <a:pt x="33132" y="2250"/>
                        </a:cubicBezTo>
                        <a:cubicBezTo>
                          <a:pt x="33027" y="2302"/>
                          <a:pt x="33002" y="2355"/>
                          <a:pt x="32972" y="2355"/>
                        </a:cubicBezTo>
                        <a:cubicBezTo>
                          <a:pt x="32949" y="2355"/>
                          <a:pt x="32923" y="2327"/>
                          <a:pt x="32858" y="2250"/>
                        </a:cubicBezTo>
                        <a:cubicBezTo>
                          <a:pt x="32706" y="2067"/>
                          <a:pt x="32919" y="2037"/>
                          <a:pt x="32615" y="2037"/>
                        </a:cubicBezTo>
                        <a:cubicBezTo>
                          <a:pt x="32603" y="2036"/>
                          <a:pt x="32591" y="2035"/>
                          <a:pt x="32579" y="2035"/>
                        </a:cubicBezTo>
                        <a:cubicBezTo>
                          <a:pt x="32285" y="2035"/>
                          <a:pt x="31965" y="2371"/>
                          <a:pt x="31673" y="2371"/>
                        </a:cubicBezTo>
                        <a:cubicBezTo>
                          <a:pt x="31521" y="2371"/>
                          <a:pt x="31460" y="2280"/>
                          <a:pt x="31308" y="2280"/>
                        </a:cubicBezTo>
                        <a:cubicBezTo>
                          <a:pt x="31259" y="2272"/>
                          <a:pt x="31230" y="2268"/>
                          <a:pt x="31211" y="2268"/>
                        </a:cubicBezTo>
                        <a:cubicBezTo>
                          <a:pt x="31157" y="2268"/>
                          <a:pt x="31176" y="2296"/>
                          <a:pt x="31065" y="2341"/>
                        </a:cubicBezTo>
                        <a:cubicBezTo>
                          <a:pt x="30883" y="2371"/>
                          <a:pt x="30731" y="2462"/>
                          <a:pt x="30609" y="2554"/>
                        </a:cubicBezTo>
                        <a:cubicBezTo>
                          <a:pt x="30457" y="2432"/>
                          <a:pt x="30488" y="2310"/>
                          <a:pt x="30457" y="2128"/>
                        </a:cubicBezTo>
                        <a:cubicBezTo>
                          <a:pt x="30300" y="2148"/>
                          <a:pt x="30181" y="2243"/>
                          <a:pt x="30068" y="2243"/>
                        </a:cubicBezTo>
                        <a:cubicBezTo>
                          <a:pt x="30005" y="2243"/>
                          <a:pt x="29944" y="2214"/>
                          <a:pt x="29880" y="2128"/>
                        </a:cubicBezTo>
                        <a:cubicBezTo>
                          <a:pt x="29849" y="2098"/>
                          <a:pt x="29880" y="1946"/>
                          <a:pt x="29849" y="1885"/>
                        </a:cubicBezTo>
                        <a:cubicBezTo>
                          <a:pt x="29788" y="1824"/>
                          <a:pt x="29728" y="1794"/>
                          <a:pt x="29697" y="1763"/>
                        </a:cubicBezTo>
                        <a:cubicBezTo>
                          <a:pt x="29545" y="1581"/>
                          <a:pt x="29393" y="1429"/>
                          <a:pt x="29241" y="1307"/>
                        </a:cubicBezTo>
                        <a:cubicBezTo>
                          <a:pt x="29120" y="1216"/>
                          <a:pt x="28998" y="1125"/>
                          <a:pt x="28907" y="1064"/>
                        </a:cubicBezTo>
                        <a:cubicBezTo>
                          <a:pt x="28816" y="973"/>
                          <a:pt x="28725" y="699"/>
                          <a:pt x="28573" y="608"/>
                        </a:cubicBezTo>
                        <a:cubicBezTo>
                          <a:pt x="28527" y="593"/>
                          <a:pt x="28481" y="593"/>
                          <a:pt x="28436" y="593"/>
                        </a:cubicBezTo>
                        <a:cubicBezTo>
                          <a:pt x="28390" y="593"/>
                          <a:pt x="28345" y="593"/>
                          <a:pt x="28299" y="578"/>
                        </a:cubicBezTo>
                        <a:cubicBezTo>
                          <a:pt x="28208" y="547"/>
                          <a:pt x="28208" y="487"/>
                          <a:pt x="28117" y="426"/>
                        </a:cubicBezTo>
                        <a:cubicBezTo>
                          <a:pt x="27904" y="335"/>
                          <a:pt x="27539" y="0"/>
                          <a:pt x="27326" y="0"/>
                        </a:cubicBezTo>
                        <a:close/>
                      </a:path>
                    </a:pathLst>
                  </a:custGeom>
                  <a:solidFill>
                    <a:schemeClr val="accent4"/>
                  </a:solidFill>
                  <a:ln>
                    <a:noFill/>
                  </a:ln>
                  <a:effectLst>
                    <a:outerShdw blurRad="57150" dist="66675" dir="6420000" algn="bl" rotWithShape="0">
                      <a:srgbClr val="000000">
                        <a:alpha val="7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72" name="Google Shape;3072;p87"/>
                <p:cNvSpPr/>
                <p:nvPr/>
              </p:nvSpPr>
              <p:spPr>
                <a:xfrm rot="5400000">
                  <a:off x="5127497" y="2156799"/>
                  <a:ext cx="3227520" cy="2146471"/>
                </a:xfrm>
                <a:custGeom>
                  <a:avLst/>
                  <a:gdLst/>
                  <a:ahLst/>
                  <a:cxnLst/>
                  <a:rect l="l" t="t" r="r" b="b"/>
                  <a:pathLst>
                    <a:path w="58269" h="36919" extrusionOk="0">
                      <a:moveTo>
                        <a:pt x="56992" y="1"/>
                      </a:moveTo>
                      <a:cubicBezTo>
                        <a:pt x="56966" y="40"/>
                        <a:pt x="56867" y="51"/>
                        <a:pt x="56753" y="51"/>
                      </a:cubicBezTo>
                      <a:cubicBezTo>
                        <a:pt x="56602" y="51"/>
                        <a:pt x="56423" y="31"/>
                        <a:pt x="56354" y="31"/>
                      </a:cubicBezTo>
                      <a:lnTo>
                        <a:pt x="456" y="31"/>
                      </a:lnTo>
                      <a:lnTo>
                        <a:pt x="426" y="1794"/>
                      </a:lnTo>
                      <a:lnTo>
                        <a:pt x="1945" y="1794"/>
                      </a:lnTo>
                      <a:cubicBezTo>
                        <a:pt x="2164" y="1369"/>
                        <a:pt x="2547" y="1177"/>
                        <a:pt x="2929" y="1177"/>
                      </a:cubicBezTo>
                      <a:cubicBezTo>
                        <a:pt x="3503" y="1177"/>
                        <a:pt x="4073" y="1611"/>
                        <a:pt x="4073" y="2341"/>
                      </a:cubicBezTo>
                      <a:cubicBezTo>
                        <a:pt x="4073" y="3051"/>
                        <a:pt x="3507" y="3477"/>
                        <a:pt x="2935" y="3477"/>
                      </a:cubicBezTo>
                      <a:cubicBezTo>
                        <a:pt x="2551" y="3477"/>
                        <a:pt x="2165" y="3285"/>
                        <a:pt x="1945" y="2858"/>
                      </a:cubicBezTo>
                      <a:lnTo>
                        <a:pt x="426" y="2858"/>
                      </a:lnTo>
                      <a:lnTo>
                        <a:pt x="426" y="6384"/>
                      </a:lnTo>
                      <a:lnTo>
                        <a:pt x="1945" y="5958"/>
                      </a:lnTo>
                      <a:cubicBezTo>
                        <a:pt x="2149" y="5551"/>
                        <a:pt x="2545" y="5346"/>
                        <a:pt x="2945" y="5346"/>
                      </a:cubicBezTo>
                      <a:cubicBezTo>
                        <a:pt x="3321" y="5346"/>
                        <a:pt x="3700" y="5529"/>
                        <a:pt x="3921" y="5897"/>
                      </a:cubicBezTo>
                      <a:cubicBezTo>
                        <a:pt x="4377" y="6657"/>
                        <a:pt x="3830" y="7630"/>
                        <a:pt x="2948" y="7630"/>
                      </a:cubicBezTo>
                      <a:cubicBezTo>
                        <a:pt x="2523" y="7630"/>
                        <a:pt x="2128" y="6718"/>
                        <a:pt x="1945" y="6353"/>
                      </a:cubicBezTo>
                      <a:lnTo>
                        <a:pt x="426" y="7022"/>
                      </a:lnTo>
                      <a:lnTo>
                        <a:pt x="426" y="10396"/>
                      </a:lnTo>
                      <a:lnTo>
                        <a:pt x="1854" y="10214"/>
                      </a:lnTo>
                      <a:cubicBezTo>
                        <a:pt x="2067" y="9818"/>
                        <a:pt x="2492" y="9545"/>
                        <a:pt x="2948" y="9484"/>
                      </a:cubicBezTo>
                      <a:cubicBezTo>
                        <a:pt x="4468" y="9484"/>
                        <a:pt x="4468" y="11764"/>
                        <a:pt x="2948" y="11764"/>
                      </a:cubicBezTo>
                      <a:cubicBezTo>
                        <a:pt x="2492" y="11764"/>
                        <a:pt x="2067" y="11095"/>
                        <a:pt x="1885" y="10730"/>
                      </a:cubicBezTo>
                      <a:lnTo>
                        <a:pt x="426" y="11156"/>
                      </a:lnTo>
                      <a:lnTo>
                        <a:pt x="0" y="14317"/>
                      </a:lnTo>
                      <a:lnTo>
                        <a:pt x="1976" y="14530"/>
                      </a:lnTo>
                      <a:cubicBezTo>
                        <a:pt x="2158" y="14135"/>
                        <a:pt x="2492" y="13648"/>
                        <a:pt x="2948" y="13648"/>
                      </a:cubicBezTo>
                      <a:cubicBezTo>
                        <a:pt x="4468" y="13648"/>
                        <a:pt x="4468" y="15928"/>
                        <a:pt x="2948" y="15928"/>
                      </a:cubicBezTo>
                      <a:cubicBezTo>
                        <a:pt x="2492" y="15928"/>
                        <a:pt x="2158" y="15229"/>
                        <a:pt x="1945" y="14894"/>
                      </a:cubicBezTo>
                      <a:lnTo>
                        <a:pt x="30" y="15138"/>
                      </a:lnTo>
                      <a:lnTo>
                        <a:pt x="426" y="18876"/>
                      </a:lnTo>
                      <a:lnTo>
                        <a:pt x="1885" y="18694"/>
                      </a:lnTo>
                      <a:cubicBezTo>
                        <a:pt x="2067" y="18299"/>
                        <a:pt x="2492" y="17812"/>
                        <a:pt x="2948" y="17812"/>
                      </a:cubicBezTo>
                      <a:cubicBezTo>
                        <a:pt x="3556" y="17812"/>
                        <a:pt x="4073" y="18299"/>
                        <a:pt x="4073" y="18937"/>
                      </a:cubicBezTo>
                      <a:cubicBezTo>
                        <a:pt x="4073" y="19119"/>
                        <a:pt x="4012" y="19271"/>
                        <a:pt x="3951" y="19423"/>
                      </a:cubicBezTo>
                      <a:cubicBezTo>
                        <a:pt x="3648" y="19912"/>
                        <a:pt x="3286" y="20097"/>
                        <a:pt x="2948" y="20097"/>
                      </a:cubicBezTo>
                      <a:cubicBezTo>
                        <a:pt x="2507" y="20097"/>
                        <a:pt x="2104" y="19784"/>
                        <a:pt x="1915" y="19423"/>
                      </a:cubicBezTo>
                      <a:lnTo>
                        <a:pt x="182" y="19423"/>
                      </a:lnTo>
                      <a:lnTo>
                        <a:pt x="426" y="22554"/>
                      </a:lnTo>
                      <a:lnTo>
                        <a:pt x="1915" y="22615"/>
                      </a:lnTo>
                      <a:cubicBezTo>
                        <a:pt x="2128" y="22220"/>
                        <a:pt x="2492" y="21977"/>
                        <a:pt x="2948" y="21946"/>
                      </a:cubicBezTo>
                      <a:cubicBezTo>
                        <a:pt x="4468" y="21946"/>
                        <a:pt x="4468" y="24226"/>
                        <a:pt x="2948" y="24226"/>
                      </a:cubicBezTo>
                      <a:cubicBezTo>
                        <a:pt x="2492" y="24226"/>
                        <a:pt x="2097" y="23588"/>
                        <a:pt x="1885" y="23223"/>
                      </a:cubicBezTo>
                      <a:lnTo>
                        <a:pt x="426" y="23618"/>
                      </a:lnTo>
                      <a:lnTo>
                        <a:pt x="304" y="27235"/>
                      </a:lnTo>
                      <a:lnTo>
                        <a:pt x="1976" y="27114"/>
                      </a:lnTo>
                      <a:cubicBezTo>
                        <a:pt x="2158" y="26749"/>
                        <a:pt x="2492" y="26080"/>
                        <a:pt x="2948" y="26080"/>
                      </a:cubicBezTo>
                      <a:cubicBezTo>
                        <a:pt x="4468" y="26080"/>
                        <a:pt x="4468" y="28360"/>
                        <a:pt x="2948" y="28360"/>
                      </a:cubicBezTo>
                      <a:cubicBezTo>
                        <a:pt x="2432" y="28299"/>
                        <a:pt x="2006" y="27995"/>
                        <a:pt x="1733" y="27569"/>
                      </a:cubicBezTo>
                      <a:lnTo>
                        <a:pt x="426" y="27782"/>
                      </a:lnTo>
                      <a:lnTo>
                        <a:pt x="213" y="31217"/>
                      </a:lnTo>
                      <a:lnTo>
                        <a:pt x="2067" y="31156"/>
                      </a:lnTo>
                      <a:cubicBezTo>
                        <a:pt x="2219" y="30822"/>
                        <a:pt x="2067" y="30275"/>
                        <a:pt x="2827" y="30275"/>
                      </a:cubicBezTo>
                      <a:cubicBezTo>
                        <a:pt x="2866" y="30271"/>
                        <a:pt x="2905" y="30268"/>
                        <a:pt x="2944" y="30268"/>
                      </a:cubicBezTo>
                      <a:cubicBezTo>
                        <a:pt x="3473" y="30268"/>
                        <a:pt x="3929" y="30646"/>
                        <a:pt x="4043" y="31156"/>
                      </a:cubicBezTo>
                      <a:cubicBezTo>
                        <a:pt x="4195" y="31855"/>
                        <a:pt x="3678" y="32554"/>
                        <a:pt x="2948" y="32554"/>
                      </a:cubicBezTo>
                      <a:cubicBezTo>
                        <a:pt x="2492" y="32554"/>
                        <a:pt x="2128" y="31946"/>
                        <a:pt x="1915" y="31582"/>
                      </a:cubicBezTo>
                      <a:lnTo>
                        <a:pt x="395" y="31582"/>
                      </a:lnTo>
                      <a:lnTo>
                        <a:pt x="486" y="35533"/>
                      </a:lnTo>
                      <a:lnTo>
                        <a:pt x="2128" y="35533"/>
                      </a:lnTo>
                      <a:cubicBezTo>
                        <a:pt x="2324" y="35160"/>
                        <a:pt x="2483" y="34430"/>
                        <a:pt x="2924" y="34430"/>
                      </a:cubicBezTo>
                      <a:cubicBezTo>
                        <a:pt x="3165" y="34430"/>
                        <a:pt x="3490" y="34648"/>
                        <a:pt x="3951" y="35260"/>
                      </a:cubicBezTo>
                      <a:cubicBezTo>
                        <a:pt x="4012" y="35351"/>
                        <a:pt x="4073" y="35472"/>
                        <a:pt x="4073" y="35563"/>
                      </a:cubicBezTo>
                      <a:cubicBezTo>
                        <a:pt x="4073" y="36202"/>
                        <a:pt x="3556" y="36719"/>
                        <a:pt x="2918" y="36719"/>
                      </a:cubicBezTo>
                      <a:cubicBezTo>
                        <a:pt x="2492" y="36719"/>
                        <a:pt x="2097" y="36232"/>
                        <a:pt x="1915" y="35867"/>
                      </a:cubicBezTo>
                      <a:lnTo>
                        <a:pt x="395" y="35867"/>
                      </a:lnTo>
                      <a:lnTo>
                        <a:pt x="395" y="36871"/>
                      </a:lnTo>
                      <a:lnTo>
                        <a:pt x="40578" y="36871"/>
                      </a:lnTo>
                      <a:cubicBezTo>
                        <a:pt x="40781" y="36871"/>
                        <a:pt x="40970" y="36816"/>
                        <a:pt x="41164" y="36816"/>
                      </a:cubicBezTo>
                      <a:cubicBezTo>
                        <a:pt x="41260" y="36816"/>
                        <a:pt x="41358" y="36830"/>
                        <a:pt x="41460" y="36871"/>
                      </a:cubicBezTo>
                      <a:cubicBezTo>
                        <a:pt x="41522" y="36904"/>
                        <a:pt x="41577" y="36919"/>
                        <a:pt x="41625" y="36919"/>
                      </a:cubicBezTo>
                      <a:cubicBezTo>
                        <a:pt x="41880" y="36919"/>
                        <a:pt x="41964" y="36507"/>
                        <a:pt x="42220" y="36354"/>
                      </a:cubicBezTo>
                      <a:cubicBezTo>
                        <a:pt x="42402" y="36232"/>
                        <a:pt x="42584" y="36141"/>
                        <a:pt x="42797" y="36080"/>
                      </a:cubicBezTo>
                      <a:cubicBezTo>
                        <a:pt x="42919" y="36050"/>
                        <a:pt x="43048" y="36035"/>
                        <a:pt x="43177" y="36035"/>
                      </a:cubicBezTo>
                      <a:cubicBezTo>
                        <a:pt x="43306" y="36035"/>
                        <a:pt x="43435" y="36050"/>
                        <a:pt x="43557" y="36080"/>
                      </a:cubicBezTo>
                      <a:cubicBezTo>
                        <a:pt x="43702" y="36124"/>
                        <a:pt x="43812" y="36160"/>
                        <a:pt x="43911" y="36160"/>
                      </a:cubicBezTo>
                      <a:cubicBezTo>
                        <a:pt x="44020" y="36160"/>
                        <a:pt x="44114" y="36116"/>
                        <a:pt x="44226" y="35989"/>
                      </a:cubicBezTo>
                      <a:cubicBezTo>
                        <a:pt x="44287" y="35898"/>
                        <a:pt x="44347" y="35807"/>
                        <a:pt x="44408" y="35685"/>
                      </a:cubicBezTo>
                      <a:cubicBezTo>
                        <a:pt x="44408" y="35624"/>
                        <a:pt x="44408" y="35563"/>
                        <a:pt x="44439" y="35472"/>
                      </a:cubicBezTo>
                      <a:cubicBezTo>
                        <a:pt x="44530" y="35138"/>
                        <a:pt x="44287" y="35047"/>
                        <a:pt x="44104" y="34864"/>
                      </a:cubicBezTo>
                      <a:cubicBezTo>
                        <a:pt x="43861" y="34652"/>
                        <a:pt x="43648" y="34378"/>
                        <a:pt x="43527" y="34074"/>
                      </a:cubicBezTo>
                      <a:cubicBezTo>
                        <a:pt x="43496" y="33892"/>
                        <a:pt x="43405" y="33709"/>
                        <a:pt x="43314" y="33557"/>
                      </a:cubicBezTo>
                      <a:cubicBezTo>
                        <a:pt x="43192" y="33436"/>
                        <a:pt x="43010" y="33436"/>
                        <a:pt x="42919" y="33253"/>
                      </a:cubicBezTo>
                      <a:cubicBezTo>
                        <a:pt x="42858" y="32980"/>
                        <a:pt x="42858" y="32737"/>
                        <a:pt x="42919" y="32463"/>
                      </a:cubicBezTo>
                      <a:cubicBezTo>
                        <a:pt x="43010" y="32220"/>
                        <a:pt x="43101" y="31977"/>
                        <a:pt x="43132" y="31734"/>
                      </a:cubicBezTo>
                      <a:cubicBezTo>
                        <a:pt x="43132" y="31582"/>
                        <a:pt x="43101" y="31582"/>
                        <a:pt x="42980" y="31490"/>
                      </a:cubicBezTo>
                      <a:cubicBezTo>
                        <a:pt x="42888" y="31339"/>
                        <a:pt x="42858" y="31126"/>
                        <a:pt x="42949" y="30974"/>
                      </a:cubicBezTo>
                      <a:cubicBezTo>
                        <a:pt x="43040" y="30670"/>
                        <a:pt x="43162" y="30396"/>
                        <a:pt x="43344" y="30123"/>
                      </a:cubicBezTo>
                      <a:cubicBezTo>
                        <a:pt x="43375" y="29971"/>
                        <a:pt x="43405" y="29849"/>
                        <a:pt x="43466" y="29728"/>
                      </a:cubicBezTo>
                      <a:cubicBezTo>
                        <a:pt x="43527" y="29606"/>
                        <a:pt x="43739" y="29545"/>
                        <a:pt x="43891" y="29454"/>
                      </a:cubicBezTo>
                      <a:cubicBezTo>
                        <a:pt x="44347" y="29150"/>
                        <a:pt x="44894" y="28937"/>
                        <a:pt x="45442" y="28846"/>
                      </a:cubicBezTo>
                      <a:cubicBezTo>
                        <a:pt x="45715" y="28816"/>
                        <a:pt x="45746" y="28694"/>
                        <a:pt x="45867" y="28481"/>
                      </a:cubicBezTo>
                      <a:cubicBezTo>
                        <a:pt x="45928" y="28299"/>
                        <a:pt x="45989" y="28086"/>
                        <a:pt x="46080" y="27934"/>
                      </a:cubicBezTo>
                      <a:cubicBezTo>
                        <a:pt x="46128" y="27790"/>
                        <a:pt x="46195" y="27703"/>
                        <a:pt x="46342" y="27703"/>
                      </a:cubicBezTo>
                      <a:cubicBezTo>
                        <a:pt x="46380" y="27703"/>
                        <a:pt x="46424" y="27709"/>
                        <a:pt x="46475" y="27721"/>
                      </a:cubicBezTo>
                      <a:cubicBezTo>
                        <a:pt x="46605" y="27800"/>
                        <a:pt x="46752" y="27839"/>
                        <a:pt x="46897" y="27839"/>
                      </a:cubicBezTo>
                      <a:cubicBezTo>
                        <a:pt x="47090" y="27839"/>
                        <a:pt x="47278" y="27769"/>
                        <a:pt x="47417" y="27630"/>
                      </a:cubicBezTo>
                      <a:cubicBezTo>
                        <a:pt x="47508" y="27539"/>
                        <a:pt x="47569" y="27448"/>
                        <a:pt x="47660" y="27357"/>
                      </a:cubicBezTo>
                      <a:cubicBezTo>
                        <a:pt x="47691" y="27296"/>
                        <a:pt x="47721" y="27205"/>
                        <a:pt x="47782" y="27144"/>
                      </a:cubicBezTo>
                      <a:cubicBezTo>
                        <a:pt x="47873" y="27083"/>
                        <a:pt x="47995" y="27022"/>
                        <a:pt x="48116" y="26992"/>
                      </a:cubicBezTo>
                      <a:cubicBezTo>
                        <a:pt x="48420" y="26779"/>
                        <a:pt x="48785" y="26566"/>
                        <a:pt x="49119" y="26384"/>
                      </a:cubicBezTo>
                      <a:cubicBezTo>
                        <a:pt x="49241" y="26354"/>
                        <a:pt x="49363" y="26338"/>
                        <a:pt x="49484" y="26338"/>
                      </a:cubicBezTo>
                      <a:cubicBezTo>
                        <a:pt x="49606" y="26338"/>
                        <a:pt x="49727" y="26354"/>
                        <a:pt x="49849" y="26384"/>
                      </a:cubicBezTo>
                      <a:cubicBezTo>
                        <a:pt x="50092" y="26475"/>
                        <a:pt x="50366" y="26506"/>
                        <a:pt x="50609" y="26566"/>
                      </a:cubicBezTo>
                      <a:cubicBezTo>
                        <a:pt x="50761" y="26566"/>
                        <a:pt x="50882" y="26597"/>
                        <a:pt x="51034" y="26658"/>
                      </a:cubicBezTo>
                      <a:cubicBezTo>
                        <a:pt x="51034" y="26536"/>
                        <a:pt x="50913" y="26384"/>
                        <a:pt x="50852" y="26293"/>
                      </a:cubicBezTo>
                      <a:cubicBezTo>
                        <a:pt x="50730" y="26019"/>
                        <a:pt x="50548" y="25776"/>
                        <a:pt x="50426" y="25533"/>
                      </a:cubicBezTo>
                      <a:cubicBezTo>
                        <a:pt x="50092" y="24986"/>
                        <a:pt x="49819" y="24439"/>
                        <a:pt x="49545" y="23892"/>
                      </a:cubicBezTo>
                      <a:cubicBezTo>
                        <a:pt x="49515" y="23679"/>
                        <a:pt x="49393" y="23466"/>
                        <a:pt x="49271" y="23284"/>
                      </a:cubicBezTo>
                      <a:cubicBezTo>
                        <a:pt x="48998" y="23041"/>
                        <a:pt x="48664" y="22858"/>
                        <a:pt x="48329" y="22706"/>
                      </a:cubicBezTo>
                      <a:cubicBezTo>
                        <a:pt x="47964" y="22524"/>
                        <a:pt x="47569" y="22493"/>
                        <a:pt x="47357" y="22068"/>
                      </a:cubicBezTo>
                      <a:cubicBezTo>
                        <a:pt x="47205" y="21764"/>
                        <a:pt x="47296" y="21308"/>
                        <a:pt x="46901" y="21186"/>
                      </a:cubicBezTo>
                      <a:cubicBezTo>
                        <a:pt x="46749" y="21126"/>
                        <a:pt x="46597" y="21095"/>
                        <a:pt x="46505" y="20943"/>
                      </a:cubicBezTo>
                      <a:cubicBezTo>
                        <a:pt x="46445" y="20822"/>
                        <a:pt x="46445" y="20670"/>
                        <a:pt x="46445" y="20518"/>
                      </a:cubicBezTo>
                      <a:cubicBezTo>
                        <a:pt x="46445" y="20396"/>
                        <a:pt x="46505" y="20123"/>
                        <a:pt x="46293" y="20092"/>
                      </a:cubicBezTo>
                      <a:cubicBezTo>
                        <a:pt x="46293" y="19971"/>
                        <a:pt x="46232" y="19849"/>
                        <a:pt x="46141" y="19727"/>
                      </a:cubicBezTo>
                      <a:cubicBezTo>
                        <a:pt x="46050" y="19636"/>
                        <a:pt x="45867" y="19636"/>
                        <a:pt x="45806" y="19515"/>
                      </a:cubicBezTo>
                      <a:cubicBezTo>
                        <a:pt x="45594" y="19241"/>
                        <a:pt x="45928" y="18998"/>
                        <a:pt x="46110" y="18876"/>
                      </a:cubicBezTo>
                      <a:cubicBezTo>
                        <a:pt x="46262" y="18785"/>
                        <a:pt x="46445" y="18724"/>
                        <a:pt x="46657" y="18694"/>
                      </a:cubicBezTo>
                      <a:cubicBezTo>
                        <a:pt x="46779" y="18603"/>
                        <a:pt x="46931" y="18481"/>
                        <a:pt x="47022" y="18360"/>
                      </a:cubicBezTo>
                      <a:cubicBezTo>
                        <a:pt x="47265" y="18086"/>
                        <a:pt x="47448" y="17812"/>
                        <a:pt x="47630" y="17509"/>
                      </a:cubicBezTo>
                      <a:cubicBezTo>
                        <a:pt x="47691" y="17387"/>
                        <a:pt x="47782" y="17296"/>
                        <a:pt x="47904" y="17265"/>
                      </a:cubicBezTo>
                      <a:cubicBezTo>
                        <a:pt x="48177" y="17205"/>
                        <a:pt x="48451" y="17113"/>
                        <a:pt x="48724" y="17022"/>
                      </a:cubicBezTo>
                      <a:cubicBezTo>
                        <a:pt x="48907" y="16992"/>
                        <a:pt x="49089" y="16961"/>
                        <a:pt x="49271" y="16931"/>
                      </a:cubicBezTo>
                      <a:cubicBezTo>
                        <a:pt x="49667" y="16688"/>
                        <a:pt x="50001" y="16323"/>
                        <a:pt x="50244" y="15928"/>
                      </a:cubicBezTo>
                      <a:cubicBezTo>
                        <a:pt x="50335" y="15806"/>
                        <a:pt x="50457" y="15746"/>
                        <a:pt x="50609" y="15685"/>
                      </a:cubicBezTo>
                      <a:cubicBezTo>
                        <a:pt x="50913" y="15563"/>
                        <a:pt x="51247" y="15442"/>
                        <a:pt x="51582" y="15350"/>
                      </a:cubicBezTo>
                      <a:cubicBezTo>
                        <a:pt x="51733" y="15320"/>
                        <a:pt x="51885" y="15305"/>
                        <a:pt x="52037" y="15305"/>
                      </a:cubicBezTo>
                      <a:cubicBezTo>
                        <a:pt x="52189" y="15305"/>
                        <a:pt x="52341" y="15320"/>
                        <a:pt x="52493" y="15350"/>
                      </a:cubicBezTo>
                      <a:lnTo>
                        <a:pt x="53010" y="15350"/>
                      </a:lnTo>
                      <a:cubicBezTo>
                        <a:pt x="53071" y="15381"/>
                        <a:pt x="53132" y="15381"/>
                        <a:pt x="53192" y="15411"/>
                      </a:cubicBezTo>
                      <a:cubicBezTo>
                        <a:pt x="53192" y="15229"/>
                        <a:pt x="53192" y="15077"/>
                        <a:pt x="53101" y="14894"/>
                      </a:cubicBezTo>
                      <a:cubicBezTo>
                        <a:pt x="53010" y="14621"/>
                        <a:pt x="52919" y="14347"/>
                        <a:pt x="52828" y="14043"/>
                      </a:cubicBezTo>
                      <a:cubicBezTo>
                        <a:pt x="52767" y="13831"/>
                        <a:pt x="52676" y="13618"/>
                        <a:pt x="52615" y="13405"/>
                      </a:cubicBezTo>
                      <a:cubicBezTo>
                        <a:pt x="52554" y="13192"/>
                        <a:pt x="52585" y="13040"/>
                        <a:pt x="52524" y="12828"/>
                      </a:cubicBezTo>
                      <a:cubicBezTo>
                        <a:pt x="52524" y="12767"/>
                        <a:pt x="52433" y="12706"/>
                        <a:pt x="52433" y="12645"/>
                      </a:cubicBezTo>
                      <a:cubicBezTo>
                        <a:pt x="52402" y="12584"/>
                        <a:pt x="52463" y="12432"/>
                        <a:pt x="52433" y="12311"/>
                      </a:cubicBezTo>
                      <a:cubicBezTo>
                        <a:pt x="52402" y="12220"/>
                        <a:pt x="52250" y="12129"/>
                        <a:pt x="52189" y="12007"/>
                      </a:cubicBezTo>
                      <a:cubicBezTo>
                        <a:pt x="52129" y="11764"/>
                        <a:pt x="52372" y="11490"/>
                        <a:pt x="52493" y="11308"/>
                      </a:cubicBezTo>
                      <a:cubicBezTo>
                        <a:pt x="52615" y="11186"/>
                        <a:pt x="52645" y="11004"/>
                        <a:pt x="52585" y="10852"/>
                      </a:cubicBezTo>
                      <a:cubicBezTo>
                        <a:pt x="52524" y="10670"/>
                        <a:pt x="52554" y="10487"/>
                        <a:pt x="52615" y="10335"/>
                      </a:cubicBezTo>
                      <a:cubicBezTo>
                        <a:pt x="52737" y="10122"/>
                        <a:pt x="52858" y="9910"/>
                        <a:pt x="53041" y="9758"/>
                      </a:cubicBezTo>
                      <a:cubicBezTo>
                        <a:pt x="53101" y="9666"/>
                        <a:pt x="53162" y="9575"/>
                        <a:pt x="53223" y="9484"/>
                      </a:cubicBezTo>
                      <a:cubicBezTo>
                        <a:pt x="53223" y="9363"/>
                        <a:pt x="53192" y="9271"/>
                        <a:pt x="53223" y="9180"/>
                      </a:cubicBezTo>
                      <a:cubicBezTo>
                        <a:pt x="53344" y="9028"/>
                        <a:pt x="53436" y="8876"/>
                        <a:pt x="53557" y="8755"/>
                      </a:cubicBezTo>
                      <a:cubicBezTo>
                        <a:pt x="53770" y="8481"/>
                        <a:pt x="54044" y="8268"/>
                        <a:pt x="54378" y="8147"/>
                      </a:cubicBezTo>
                      <a:cubicBezTo>
                        <a:pt x="54408" y="7964"/>
                        <a:pt x="54439" y="7843"/>
                        <a:pt x="54651" y="7752"/>
                      </a:cubicBezTo>
                      <a:cubicBezTo>
                        <a:pt x="54786" y="7694"/>
                        <a:pt x="54946" y="7673"/>
                        <a:pt x="55106" y="7673"/>
                      </a:cubicBezTo>
                      <a:cubicBezTo>
                        <a:pt x="55199" y="7673"/>
                        <a:pt x="55292" y="7680"/>
                        <a:pt x="55381" y="7691"/>
                      </a:cubicBezTo>
                      <a:cubicBezTo>
                        <a:pt x="55503" y="7721"/>
                        <a:pt x="55533" y="7812"/>
                        <a:pt x="55655" y="7873"/>
                      </a:cubicBezTo>
                      <a:cubicBezTo>
                        <a:pt x="55673" y="7878"/>
                        <a:pt x="55692" y="7880"/>
                        <a:pt x="55709" y="7880"/>
                      </a:cubicBezTo>
                      <a:cubicBezTo>
                        <a:pt x="55764" y="7880"/>
                        <a:pt x="55813" y="7862"/>
                        <a:pt x="55860" y="7862"/>
                      </a:cubicBezTo>
                      <a:cubicBezTo>
                        <a:pt x="55894" y="7862"/>
                        <a:pt x="55926" y="7871"/>
                        <a:pt x="55958" y="7904"/>
                      </a:cubicBezTo>
                      <a:cubicBezTo>
                        <a:pt x="55837" y="7752"/>
                        <a:pt x="55898" y="7630"/>
                        <a:pt x="55928" y="7448"/>
                      </a:cubicBezTo>
                      <a:cubicBezTo>
                        <a:pt x="56019" y="7174"/>
                        <a:pt x="56019" y="6870"/>
                        <a:pt x="55928" y="6597"/>
                      </a:cubicBezTo>
                      <a:cubicBezTo>
                        <a:pt x="55867" y="6445"/>
                        <a:pt x="55685" y="6353"/>
                        <a:pt x="55685" y="6201"/>
                      </a:cubicBezTo>
                      <a:cubicBezTo>
                        <a:pt x="55685" y="6080"/>
                        <a:pt x="55837" y="6049"/>
                        <a:pt x="55776" y="5928"/>
                      </a:cubicBezTo>
                      <a:cubicBezTo>
                        <a:pt x="55685" y="5806"/>
                        <a:pt x="55685" y="5897"/>
                        <a:pt x="55624" y="5776"/>
                      </a:cubicBezTo>
                      <a:cubicBezTo>
                        <a:pt x="55594" y="5715"/>
                        <a:pt x="55594" y="5624"/>
                        <a:pt x="55594" y="5563"/>
                      </a:cubicBezTo>
                      <a:cubicBezTo>
                        <a:pt x="55594" y="5441"/>
                        <a:pt x="55594" y="5381"/>
                        <a:pt x="55503" y="5320"/>
                      </a:cubicBezTo>
                      <a:cubicBezTo>
                        <a:pt x="55442" y="5229"/>
                        <a:pt x="55290" y="5229"/>
                        <a:pt x="55199" y="5138"/>
                      </a:cubicBezTo>
                      <a:cubicBezTo>
                        <a:pt x="54925" y="4864"/>
                        <a:pt x="55168" y="4378"/>
                        <a:pt x="54834" y="4134"/>
                      </a:cubicBezTo>
                      <a:lnTo>
                        <a:pt x="54955" y="4013"/>
                      </a:lnTo>
                      <a:cubicBezTo>
                        <a:pt x="54834" y="3922"/>
                        <a:pt x="55016" y="3861"/>
                        <a:pt x="55077" y="3861"/>
                      </a:cubicBezTo>
                      <a:cubicBezTo>
                        <a:pt x="55168" y="3800"/>
                        <a:pt x="55229" y="3770"/>
                        <a:pt x="55320" y="3739"/>
                      </a:cubicBezTo>
                      <a:cubicBezTo>
                        <a:pt x="55442" y="3679"/>
                        <a:pt x="55563" y="3587"/>
                        <a:pt x="55655" y="3496"/>
                      </a:cubicBezTo>
                      <a:cubicBezTo>
                        <a:pt x="55746" y="3405"/>
                        <a:pt x="55746" y="3375"/>
                        <a:pt x="55776" y="3253"/>
                      </a:cubicBezTo>
                      <a:cubicBezTo>
                        <a:pt x="55958" y="3253"/>
                        <a:pt x="56141" y="2979"/>
                        <a:pt x="56232" y="2827"/>
                      </a:cubicBezTo>
                      <a:cubicBezTo>
                        <a:pt x="56323" y="2675"/>
                        <a:pt x="56536" y="2615"/>
                        <a:pt x="56597" y="2463"/>
                      </a:cubicBezTo>
                      <a:cubicBezTo>
                        <a:pt x="56658" y="2280"/>
                        <a:pt x="56658" y="1976"/>
                        <a:pt x="56840" y="1916"/>
                      </a:cubicBezTo>
                      <a:cubicBezTo>
                        <a:pt x="56888" y="1900"/>
                        <a:pt x="56933" y="1894"/>
                        <a:pt x="56978" y="1894"/>
                      </a:cubicBezTo>
                      <a:cubicBezTo>
                        <a:pt x="57078" y="1894"/>
                        <a:pt x="57174" y="1922"/>
                        <a:pt x="57276" y="1922"/>
                      </a:cubicBezTo>
                      <a:cubicBezTo>
                        <a:pt x="57303" y="1922"/>
                        <a:pt x="57329" y="1920"/>
                        <a:pt x="57357" y="1916"/>
                      </a:cubicBezTo>
                      <a:lnTo>
                        <a:pt x="57630" y="1916"/>
                      </a:lnTo>
                      <a:cubicBezTo>
                        <a:pt x="57813" y="1824"/>
                        <a:pt x="57995" y="1703"/>
                        <a:pt x="58117" y="1551"/>
                      </a:cubicBezTo>
                      <a:cubicBezTo>
                        <a:pt x="58238" y="1490"/>
                        <a:pt x="58238" y="1460"/>
                        <a:pt x="58238" y="1338"/>
                      </a:cubicBezTo>
                      <a:cubicBezTo>
                        <a:pt x="58269" y="1156"/>
                        <a:pt x="58269" y="973"/>
                        <a:pt x="58269" y="791"/>
                      </a:cubicBezTo>
                      <a:cubicBezTo>
                        <a:pt x="58269" y="639"/>
                        <a:pt x="58208" y="609"/>
                        <a:pt x="58086" y="517"/>
                      </a:cubicBezTo>
                      <a:cubicBezTo>
                        <a:pt x="58056" y="487"/>
                        <a:pt x="58025" y="457"/>
                        <a:pt x="57995" y="426"/>
                      </a:cubicBezTo>
                      <a:cubicBezTo>
                        <a:pt x="57965" y="396"/>
                        <a:pt x="57965" y="305"/>
                        <a:pt x="57904" y="274"/>
                      </a:cubicBezTo>
                      <a:cubicBezTo>
                        <a:pt x="57873" y="244"/>
                        <a:pt x="57661" y="213"/>
                        <a:pt x="57539" y="183"/>
                      </a:cubicBezTo>
                      <a:cubicBezTo>
                        <a:pt x="57357" y="183"/>
                        <a:pt x="57174" y="122"/>
                        <a:pt x="56992" y="1"/>
                      </a:cubicBezTo>
                      <a:close/>
                    </a:path>
                  </a:pathLst>
                </a:custGeom>
                <a:solidFill>
                  <a:schemeClr val="accent4"/>
                </a:solidFill>
                <a:ln>
                  <a:noFill/>
                </a:ln>
                <a:effectLst>
                  <a:outerShdw blurRad="57150" dist="66675" dir="6420000" algn="bl" rotWithShape="0">
                    <a:srgbClr val="000000">
                      <a:alpha val="7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073" name="Google Shape;3073;p87"/>
            <p:cNvGrpSpPr/>
            <p:nvPr/>
          </p:nvGrpSpPr>
          <p:grpSpPr>
            <a:xfrm>
              <a:off x="1558317" y="1145362"/>
              <a:ext cx="6065696" cy="3227545"/>
              <a:chOff x="765175" y="1440650"/>
              <a:chExt cx="6065696" cy="3227545"/>
            </a:xfrm>
          </p:grpSpPr>
          <p:grpSp>
            <p:nvGrpSpPr>
              <p:cNvPr id="3074" name="Google Shape;3074;p87"/>
              <p:cNvGrpSpPr/>
              <p:nvPr/>
            </p:nvGrpSpPr>
            <p:grpSpPr>
              <a:xfrm>
                <a:off x="765175" y="1440674"/>
                <a:ext cx="4087121" cy="3227520"/>
                <a:chOff x="765175" y="1440674"/>
                <a:chExt cx="4087121" cy="3227520"/>
              </a:xfrm>
            </p:grpSpPr>
            <p:grpSp>
              <p:nvGrpSpPr>
                <p:cNvPr id="3075" name="Google Shape;3075;p87"/>
                <p:cNvGrpSpPr/>
                <p:nvPr/>
              </p:nvGrpSpPr>
              <p:grpSpPr>
                <a:xfrm rot="5400000">
                  <a:off x="975502" y="2640158"/>
                  <a:ext cx="1756905" cy="2177559"/>
                  <a:chOff x="3317636" y="1144669"/>
                  <a:chExt cx="800704" cy="992416"/>
                </a:xfrm>
              </p:grpSpPr>
              <p:sp>
                <p:nvSpPr>
                  <p:cNvPr id="3076" name="Google Shape;3076;p87"/>
                  <p:cNvSpPr/>
                  <p:nvPr/>
                </p:nvSpPr>
                <p:spPr>
                  <a:xfrm>
                    <a:off x="3615207" y="1145454"/>
                    <a:ext cx="503133" cy="991631"/>
                  </a:xfrm>
                  <a:custGeom>
                    <a:avLst/>
                    <a:gdLst/>
                    <a:ahLst/>
                    <a:cxnLst/>
                    <a:rect l="l" t="t" r="r" b="b"/>
                    <a:pathLst>
                      <a:path w="26263" h="51762" extrusionOk="0">
                        <a:moveTo>
                          <a:pt x="13196" y="1"/>
                        </a:moveTo>
                        <a:cubicBezTo>
                          <a:pt x="13050" y="1"/>
                          <a:pt x="12919" y="30"/>
                          <a:pt x="12919" y="111"/>
                        </a:cubicBezTo>
                        <a:cubicBezTo>
                          <a:pt x="12828" y="142"/>
                          <a:pt x="12706" y="172"/>
                          <a:pt x="12585" y="172"/>
                        </a:cubicBezTo>
                        <a:lnTo>
                          <a:pt x="1" y="172"/>
                        </a:lnTo>
                        <a:lnTo>
                          <a:pt x="1" y="50142"/>
                        </a:lnTo>
                        <a:lnTo>
                          <a:pt x="15898" y="50142"/>
                        </a:lnTo>
                        <a:cubicBezTo>
                          <a:pt x="16232" y="50112"/>
                          <a:pt x="16574" y="50097"/>
                          <a:pt x="16920" y="50097"/>
                        </a:cubicBezTo>
                        <a:cubicBezTo>
                          <a:pt x="17266" y="50097"/>
                          <a:pt x="17615" y="50112"/>
                          <a:pt x="17965" y="50142"/>
                        </a:cubicBezTo>
                        <a:cubicBezTo>
                          <a:pt x="18056" y="50142"/>
                          <a:pt x="18056" y="50234"/>
                          <a:pt x="18147" y="50264"/>
                        </a:cubicBezTo>
                        <a:cubicBezTo>
                          <a:pt x="18191" y="50274"/>
                          <a:pt x="18232" y="50278"/>
                          <a:pt x="18269" y="50278"/>
                        </a:cubicBezTo>
                        <a:cubicBezTo>
                          <a:pt x="18462" y="50278"/>
                          <a:pt x="18577" y="50163"/>
                          <a:pt x="18755" y="50112"/>
                        </a:cubicBezTo>
                        <a:cubicBezTo>
                          <a:pt x="18789" y="50102"/>
                          <a:pt x="18822" y="50098"/>
                          <a:pt x="18854" y="50098"/>
                        </a:cubicBezTo>
                        <a:cubicBezTo>
                          <a:pt x="19018" y="50098"/>
                          <a:pt x="19154" y="50213"/>
                          <a:pt x="19333" y="50264"/>
                        </a:cubicBezTo>
                        <a:cubicBezTo>
                          <a:pt x="19365" y="50269"/>
                          <a:pt x="19397" y="50270"/>
                          <a:pt x="19428" y="50270"/>
                        </a:cubicBezTo>
                        <a:cubicBezTo>
                          <a:pt x="19553" y="50270"/>
                          <a:pt x="19676" y="50243"/>
                          <a:pt x="19792" y="50243"/>
                        </a:cubicBezTo>
                        <a:cubicBezTo>
                          <a:pt x="19843" y="50243"/>
                          <a:pt x="19893" y="50248"/>
                          <a:pt x="19940" y="50264"/>
                        </a:cubicBezTo>
                        <a:cubicBezTo>
                          <a:pt x="20123" y="50294"/>
                          <a:pt x="20305" y="50507"/>
                          <a:pt x="20518" y="50598"/>
                        </a:cubicBezTo>
                        <a:cubicBezTo>
                          <a:pt x="20731" y="50690"/>
                          <a:pt x="20913" y="50781"/>
                          <a:pt x="21065" y="50842"/>
                        </a:cubicBezTo>
                        <a:cubicBezTo>
                          <a:pt x="21339" y="50963"/>
                          <a:pt x="21399" y="51176"/>
                          <a:pt x="21551" y="51419"/>
                        </a:cubicBezTo>
                        <a:cubicBezTo>
                          <a:pt x="21646" y="51609"/>
                          <a:pt x="21741" y="51762"/>
                          <a:pt x="21909" y="51762"/>
                        </a:cubicBezTo>
                        <a:cubicBezTo>
                          <a:pt x="21956" y="51762"/>
                          <a:pt x="22008" y="51750"/>
                          <a:pt x="22068" y="51723"/>
                        </a:cubicBezTo>
                        <a:cubicBezTo>
                          <a:pt x="22403" y="51571"/>
                          <a:pt x="22706" y="51389"/>
                          <a:pt x="22980" y="51176"/>
                        </a:cubicBezTo>
                        <a:cubicBezTo>
                          <a:pt x="23132" y="51085"/>
                          <a:pt x="23254" y="50963"/>
                          <a:pt x="23375" y="50872"/>
                        </a:cubicBezTo>
                        <a:cubicBezTo>
                          <a:pt x="23436" y="50750"/>
                          <a:pt x="23497" y="50690"/>
                          <a:pt x="23588" y="50598"/>
                        </a:cubicBezTo>
                        <a:cubicBezTo>
                          <a:pt x="23650" y="50554"/>
                          <a:pt x="23713" y="50535"/>
                          <a:pt x="23774" y="50535"/>
                        </a:cubicBezTo>
                        <a:cubicBezTo>
                          <a:pt x="23923" y="50535"/>
                          <a:pt x="24067" y="50643"/>
                          <a:pt x="24196" y="50750"/>
                        </a:cubicBezTo>
                        <a:cubicBezTo>
                          <a:pt x="24353" y="50855"/>
                          <a:pt x="24375" y="51006"/>
                          <a:pt x="24495" y="51006"/>
                        </a:cubicBezTo>
                        <a:cubicBezTo>
                          <a:pt x="24514" y="51006"/>
                          <a:pt x="24536" y="51002"/>
                          <a:pt x="24561" y="50994"/>
                        </a:cubicBezTo>
                        <a:cubicBezTo>
                          <a:pt x="24804" y="50963"/>
                          <a:pt x="24682" y="50690"/>
                          <a:pt x="24713" y="50538"/>
                        </a:cubicBezTo>
                        <a:cubicBezTo>
                          <a:pt x="24743" y="50355"/>
                          <a:pt x="24804" y="50355"/>
                          <a:pt x="24804" y="50234"/>
                        </a:cubicBezTo>
                        <a:cubicBezTo>
                          <a:pt x="24743" y="50203"/>
                          <a:pt x="24713" y="50173"/>
                          <a:pt x="24713" y="50142"/>
                        </a:cubicBezTo>
                        <a:lnTo>
                          <a:pt x="24713" y="49960"/>
                        </a:lnTo>
                        <a:cubicBezTo>
                          <a:pt x="24682" y="49808"/>
                          <a:pt x="24652" y="49656"/>
                          <a:pt x="24652" y="49504"/>
                        </a:cubicBezTo>
                        <a:cubicBezTo>
                          <a:pt x="24682" y="49261"/>
                          <a:pt x="24591" y="49048"/>
                          <a:pt x="24409" y="48927"/>
                        </a:cubicBezTo>
                        <a:cubicBezTo>
                          <a:pt x="24287" y="48835"/>
                          <a:pt x="24196" y="48835"/>
                          <a:pt x="24105" y="48683"/>
                        </a:cubicBezTo>
                        <a:cubicBezTo>
                          <a:pt x="24013" y="48532"/>
                          <a:pt x="23983" y="48380"/>
                          <a:pt x="23862" y="48228"/>
                        </a:cubicBezTo>
                        <a:cubicBezTo>
                          <a:pt x="23770" y="48076"/>
                          <a:pt x="23649" y="47954"/>
                          <a:pt x="23801" y="47741"/>
                        </a:cubicBezTo>
                        <a:cubicBezTo>
                          <a:pt x="23922" y="47559"/>
                          <a:pt x="24044" y="47376"/>
                          <a:pt x="24135" y="47164"/>
                        </a:cubicBezTo>
                        <a:cubicBezTo>
                          <a:pt x="24287" y="46951"/>
                          <a:pt x="24378" y="46677"/>
                          <a:pt x="24409" y="46404"/>
                        </a:cubicBezTo>
                        <a:cubicBezTo>
                          <a:pt x="24409" y="46313"/>
                          <a:pt x="24409" y="46191"/>
                          <a:pt x="24409" y="46100"/>
                        </a:cubicBezTo>
                        <a:cubicBezTo>
                          <a:pt x="24469" y="45917"/>
                          <a:pt x="24530" y="45766"/>
                          <a:pt x="24652" y="45614"/>
                        </a:cubicBezTo>
                        <a:cubicBezTo>
                          <a:pt x="24713" y="45401"/>
                          <a:pt x="24713" y="45279"/>
                          <a:pt x="24895" y="45127"/>
                        </a:cubicBezTo>
                        <a:cubicBezTo>
                          <a:pt x="25047" y="44975"/>
                          <a:pt x="25199" y="44793"/>
                          <a:pt x="25290" y="44580"/>
                        </a:cubicBezTo>
                        <a:cubicBezTo>
                          <a:pt x="25321" y="44428"/>
                          <a:pt x="25351" y="44276"/>
                          <a:pt x="25351" y="44094"/>
                        </a:cubicBezTo>
                        <a:cubicBezTo>
                          <a:pt x="25381" y="44003"/>
                          <a:pt x="25472" y="43911"/>
                          <a:pt x="25503" y="43790"/>
                        </a:cubicBezTo>
                        <a:cubicBezTo>
                          <a:pt x="25594" y="43577"/>
                          <a:pt x="25655" y="43334"/>
                          <a:pt x="25716" y="43091"/>
                        </a:cubicBezTo>
                        <a:cubicBezTo>
                          <a:pt x="25868" y="42422"/>
                          <a:pt x="25868" y="41723"/>
                          <a:pt x="25716" y="41085"/>
                        </a:cubicBezTo>
                        <a:cubicBezTo>
                          <a:pt x="25655" y="40872"/>
                          <a:pt x="25776" y="40841"/>
                          <a:pt x="25776" y="40659"/>
                        </a:cubicBezTo>
                        <a:cubicBezTo>
                          <a:pt x="25776" y="40568"/>
                          <a:pt x="25716" y="40537"/>
                          <a:pt x="25685" y="40477"/>
                        </a:cubicBezTo>
                        <a:cubicBezTo>
                          <a:pt x="25655" y="40416"/>
                          <a:pt x="25624" y="40234"/>
                          <a:pt x="25564" y="40112"/>
                        </a:cubicBezTo>
                        <a:cubicBezTo>
                          <a:pt x="25503" y="39960"/>
                          <a:pt x="25381" y="39869"/>
                          <a:pt x="25321" y="39747"/>
                        </a:cubicBezTo>
                        <a:cubicBezTo>
                          <a:pt x="25229" y="39595"/>
                          <a:pt x="25199" y="39443"/>
                          <a:pt x="25169" y="39291"/>
                        </a:cubicBezTo>
                        <a:cubicBezTo>
                          <a:pt x="25108" y="39170"/>
                          <a:pt x="25017" y="39078"/>
                          <a:pt x="24956" y="38987"/>
                        </a:cubicBezTo>
                        <a:cubicBezTo>
                          <a:pt x="24773" y="38683"/>
                          <a:pt x="24621" y="38349"/>
                          <a:pt x="24561" y="38015"/>
                        </a:cubicBezTo>
                        <a:cubicBezTo>
                          <a:pt x="24500" y="37832"/>
                          <a:pt x="24439" y="37650"/>
                          <a:pt x="24348" y="37468"/>
                        </a:cubicBezTo>
                        <a:cubicBezTo>
                          <a:pt x="24257" y="37376"/>
                          <a:pt x="24196" y="37255"/>
                          <a:pt x="24165" y="37133"/>
                        </a:cubicBezTo>
                        <a:cubicBezTo>
                          <a:pt x="24013" y="36738"/>
                          <a:pt x="23953" y="36312"/>
                          <a:pt x="24013" y="35917"/>
                        </a:cubicBezTo>
                        <a:cubicBezTo>
                          <a:pt x="24105" y="35431"/>
                          <a:pt x="24621" y="35157"/>
                          <a:pt x="24895" y="34793"/>
                        </a:cubicBezTo>
                        <a:cubicBezTo>
                          <a:pt x="24956" y="34702"/>
                          <a:pt x="24986" y="34610"/>
                          <a:pt x="25047" y="34519"/>
                        </a:cubicBezTo>
                        <a:cubicBezTo>
                          <a:pt x="25108" y="34458"/>
                          <a:pt x="25169" y="34458"/>
                          <a:pt x="25169" y="34428"/>
                        </a:cubicBezTo>
                        <a:cubicBezTo>
                          <a:pt x="25229" y="34215"/>
                          <a:pt x="25229" y="34033"/>
                          <a:pt x="25199" y="33820"/>
                        </a:cubicBezTo>
                        <a:cubicBezTo>
                          <a:pt x="25169" y="33668"/>
                          <a:pt x="25108" y="33668"/>
                          <a:pt x="25047" y="33546"/>
                        </a:cubicBezTo>
                        <a:cubicBezTo>
                          <a:pt x="24956" y="33425"/>
                          <a:pt x="24925" y="33303"/>
                          <a:pt x="24895" y="33182"/>
                        </a:cubicBezTo>
                        <a:cubicBezTo>
                          <a:pt x="24834" y="32939"/>
                          <a:pt x="24682" y="32939"/>
                          <a:pt x="24561" y="32756"/>
                        </a:cubicBezTo>
                        <a:cubicBezTo>
                          <a:pt x="24165" y="32300"/>
                          <a:pt x="23801" y="31784"/>
                          <a:pt x="23527" y="31236"/>
                        </a:cubicBezTo>
                        <a:cubicBezTo>
                          <a:pt x="23375" y="30902"/>
                          <a:pt x="23132" y="30568"/>
                          <a:pt x="22980" y="30233"/>
                        </a:cubicBezTo>
                        <a:cubicBezTo>
                          <a:pt x="22950" y="30081"/>
                          <a:pt x="22889" y="29929"/>
                          <a:pt x="22858" y="29808"/>
                        </a:cubicBezTo>
                        <a:cubicBezTo>
                          <a:pt x="22798" y="29717"/>
                          <a:pt x="22646" y="29625"/>
                          <a:pt x="22646" y="29504"/>
                        </a:cubicBezTo>
                        <a:cubicBezTo>
                          <a:pt x="22646" y="29382"/>
                          <a:pt x="22737" y="29291"/>
                          <a:pt x="22798" y="29230"/>
                        </a:cubicBezTo>
                        <a:cubicBezTo>
                          <a:pt x="22919" y="28987"/>
                          <a:pt x="23041" y="28774"/>
                          <a:pt x="23162" y="28562"/>
                        </a:cubicBezTo>
                        <a:cubicBezTo>
                          <a:pt x="23466" y="28197"/>
                          <a:pt x="23801" y="27893"/>
                          <a:pt x="24165" y="27559"/>
                        </a:cubicBezTo>
                        <a:cubicBezTo>
                          <a:pt x="24469" y="27255"/>
                          <a:pt x="24743" y="26890"/>
                          <a:pt x="25017" y="26555"/>
                        </a:cubicBezTo>
                        <a:cubicBezTo>
                          <a:pt x="24895" y="26282"/>
                          <a:pt x="25260" y="25948"/>
                          <a:pt x="25260" y="25704"/>
                        </a:cubicBezTo>
                        <a:cubicBezTo>
                          <a:pt x="25260" y="25583"/>
                          <a:pt x="25138" y="25400"/>
                          <a:pt x="25169" y="25279"/>
                        </a:cubicBezTo>
                        <a:cubicBezTo>
                          <a:pt x="25199" y="25157"/>
                          <a:pt x="25290" y="25188"/>
                          <a:pt x="25321" y="25097"/>
                        </a:cubicBezTo>
                        <a:cubicBezTo>
                          <a:pt x="25413" y="24935"/>
                          <a:pt x="25365" y="24861"/>
                          <a:pt x="25456" y="24861"/>
                        </a:cubicBezTo>
                        <a:cubicBezTo>
                          <a:pt x="25485" y="24861"/>
                          <a:pt x="25528" y="24869"/>
                          <a:pt x="25594" y="24884"/>
                        </a:cubicBezTo>
                        <a:cubicBezTo>
                          <a:pt x="25632" y="24896"/>
                          <a:pt x="25666" y="24902"/>
                          <a:pt x="25697" y="24902"/>
                        </a:cubicBezTo>
                        <a:cubicBezTo>
                          <a:pt x="25813" y="24902"/>
                          <a:pt x="25880" y="24815"/>
                          <a:pt x="25928" y="24671"/>
                        </a:cubicBezTo>
                        <a:cubicBezTo>
                          <a:pt x="25959" y="24580"/>
                          <a:pt x="25989" y="24489"/>
                          <a:pt x="26020" y="24367"/>
                        </a:cubicBezTo>
                        <a:cubicBezTo>
                          <a:pt x="26020" y="24337"/>
                          <a:pt x="26080" y="24337"/>
                          <a:pt x="26080" y="24276"/>
                        </a:cubicBezTo>
                        <a:cubicBezTo>
                          <a:pt x="26111" y="24093"/>
                          <a:pt x="26050" y="23972"/>
                          <a:pt x="26141" y="23789"/>
                        </a:cubicBezTo>
                        <a:cubicBezTo>
                          <a:pt x="26263" y="23607"/>
                          <a:pt x="26202" y="23668"/>
                          <a:pt x="26141" y="23486"/>
                        </a:cubicBezTo>
                        <a:cubicBezTo>
                          <a:pt x="26141" y="23425"/>
                          <a:pt x="26141" y="23303"/>
                          <a:pt x="26141" y="23212"/>
                        </a:cubicBezTo>
                        <a:cubicBezTo>
                          <a:pt x="26141" y="23121"/>
                          <a:pt x="26111" y="23030"/>
                          <a:pt x="26050" y="22938"/>
                        </a:cubicBezTo>
                        <a:cubicBezTo>
                          <a:pt x="25989" y="22726"/>
                          <a:pt x="25837" y="22543"/>
                          <a:pt x="25776" y="22300"/>
                        </a:cubicBezTo>
                        <a:cubicBezTo>
                          <a:pt x="25685" y="22118"/>
                          <a:pt x="25594" y="21905"/>
                          <a:pt x="25472" y="21723"/>
                        </a:cubicBezTo>
                        <a:cubicBezTo>
                          <a:pt x="25442" y="21631"/>
                          <a:pt x="25351" y="21540"/>
                          <a:pt x="25290" y="21449"/>
                        </a:cubicBezTo>
                        <a:cubicBezTo>
                          <a:pt x="25199" y="21297"/>
                          <a:pt x="25169" y="21115"/>
                          <a:pt x="25138" y="20932"/>
                        </a:cubicBezTo>
                        <a:cubicBezTo>
                          <a:pt x="25138" y="20568"/>
                          <a:pt x="25047" y="20203"/>
                          <a:pt x="24895" y="19868"/>
                        </a:cubicBezTo>
                        <a:cubicBezTo>
                          <a:pt x="24713" y="19625"/>
                          <a:pt x="24591" y="19504"/>
                          <a:pt x="24682" y="19169"/>
                        </a:cubicBezTo>
                        <a:cubicBezTo>
                          <a:pt x="24743" y="18957"/>
                          <a:pt x="24834" y="18774"/>
                          <a:pt x="24956" y="18592"/>
                        </a:cubicBezTo>
                        <a:cubicBezTo>
                          <a:pt x="25047" y="18501"/>
                          <a:pt x="25169" y="18379"/>
                          <a:pt x="25229" y="18258"/>
                        </a:cubicBezTo>
                        <a:cubicBezTo>
                          <a:pt x="25260" y="18227"/>
                          <a:pt x="25290" y="18197"/>
                          <a:pt x="25321" y="18136"/>
                        </a:cubicBezTo>
                        <a:cubicBezTo>
                          <a:pt x="25442" y="17893"/>
                          <a:pt x="25472" y="17619"/>
                          <a:pt x="25412" y="17346"/>
                        </a:cubicBezTo>
                        <a:cubicBezTo>
                          <a:pt x="25351" y="17163"/>
                          <a:pt x="25290" y="16707"/>
                          <a:pt x="25108" y="16586"/>
                        </a:cubicBezTo>
                        <a:cubicBezTo>
                          <a:pt x="25077" y="16555"/>
                          <a:pt x="25039" y="16548"/>
                          <a:pt x="24998" y="16548"/>
                        </a:cubicBezTo>
                        <a:cubicBezTo>
                          <a:pt x="24956" y="16548"/>
                          <a:pt x="24910" y="16555"/>
                          <a:pt x="24865" y="16555"/>
                        </a:cubicBezTo>
                        <a:cubicBezTo>
                          <a:pt x="24652" y="16464"/>
                          <a:pt x="24652" y="16221"/>
                          <a:pt x="24500" y="16099"/>
                        </a:cubicBezTo>
                        <a:cubicBezTo>
                          <a:pt x="24409" y="16008"/>
                          <a:pt x="24378" y="16039"/>
                          <a:pt x="24257" y="16008"/>
                        </a:cubicBezTo>
                        <a:cubicBezTo>
                          <a:pt x="24196" y="16008"/>
                          <a:pt x="24165" y="15978"/>
                          <a:pt x="24105" y="15947"/>
                        </a:cubicBezTo>
                        <a:cubicBezTo>
                          <a:pt x="23953" y="15917"/>
                          <a:pt x="23770" y="15947"/>
                          <a:pt x="23649" y="15887"/>
                        </a:cubicBezTo>
                        <a:cubicBezTo>
                          <a:pt x="23497" y="15826"/>
                          <a:pt x="23406" y="15552"/>
                          <a:pt x="23314" y="15400"/>
                        </a:cubicBezTo>
                        <a:cubicBezTo>
                          <a:pt x="23223" y="15188"/>
                          <a:pt x="23102" y="14975"/>
                          <a:pt x="22980" y="14762"/>
                        </a:cubicBezTo>
                        <a:cubicBezTo>
                          <a:pt x="22889" y="14671"/>
                          <a:pt x="22828" y="14549"/>
                          <a:pt x="22767" y="14428"/>
                        </a:cubicBezTo>
                        <a:cubicBezTo>
                          <a:pt x="22706" y="14276"/>
                          <a:pt x="22798" y="14215"/>
                          <a:pt x="22615" y="14124"/>
                        </a:cubicBezTo>
                        <a:cubicBezTo>
                          <a:pt x="22494" y="14063"/>
                          <a:pt x="22403" y="14063"/>
                          <a:pt x="22311" y="13941"/>
                        </a:cubicBezTo>
                        <a:cubicBezTo>
                          <a:pt x="22220" y="13820"/>
                          <a:pt x="22220" y="13668"/>
                          <a:pt x="22190" y="13485"/>
                        </a:cubicBezTo>
                        <a:cubicBezTo>
                          <a:pt x="22190" y="13425"/>
                          <a:pt x="22159" y="13394"/>
                          <a:pt x="22129" y="13333"/>
                        </a:cubicBezTo>
                        <a:cubicBezTo>
                          <a:pt x="22129" y="13242"/>
                          <a:pt x="22129" y="13151"/>
                          <a:pt x="22129" y="13090"/>
                        </a:cubicBezTo>
                        <a:cubicBezTo>
                          <a:pt x="22099" y="12817"/>
                          <a:pt x="21855" y="12695"/>
                          <a:pt x="21886" y="12361"/>
                        </a:cubicBezTo>
                        <a:cubicBezTo>
                          <a:pt x="21886" y="12178"/>
                          <a:pt x="22129" y="11601"/>
                          <a:pt x="21916" y="11479"/>
                        </a:cubicBezTo>
                        <a:cubicBezTo>
                          <a:pt x="21977" y="11236"/>
                          <a:pt x="22038" y="10993"/>
                          <a:pt x="22068" y="10719"/>
                        </a:cubicBezTo>
                        <a:cubicBezTo>
                          <a:pt x="22159" y="10263"/>
                          <a:pt x="22342" y="9747"/>
                          <a:pt x="22068" y="9321"/>
                        </a:cubicBezTo>
                        <a:cubicBezTo>
                          <a:pt x="22007" y="9230"/>
                          <a:pt x="21977" y="9139"/>
                          <a:pt x="21947" y="9017"/>
                        </a:cubicBezTo>
                        <a:cubicBezTo>
                          <a:pt x="21916" y="8926"/>
                          <a:pt x="21855" y="8835"/>
                          <a:pt x="21795" y="8744"/>
                        </a:cubicBezTo>
                        <a:cubicBezTo>
                          <a:pt x="21703" y="8561"/>
                          <a:pt x="21643" y="8349"/>
                          <a:pt x="21551" y="8166"/>
                        </a:cubicBezTo>
                        <a:cubicBezTo>
                          <a:pt x="21460" y="8045"/>
                          <a:pt x="21369" y="7953"/>
                          <a:pt x="21278" y="7832"/>
                        </a:cubicBezTo>
                        <a:cubicBezTo>
                          <a:pt x="21126" y="7710"/>
                          <a:pt x="21217" y="7649"/>
                          <a:pt x="21156" y="7497"/>
                        </a:cubicBezTo>
                        <a:lnTo>
                          <a:pt x="21035" y="7467"/>
                        </a:lnTo>
                        <a:cubicBezTo>
                          <a:pt x="20974" y="7042"/>
                          <a:pt x="20609" y="6829"/>
                          <a:pt x="20427" y="6434"/>
                        </a:cubicBezTo>
                        <a:cubicBezTo>
                          <a:pt x="20062" y="5826"/>
                          <a:pt x="19576" y="5279"/>
                          <a:pt x="18998" y="4823"/>
                        </a:cubicBezTo>
                        <a:cubicBezTo>
                          <a:pt x="18755" y="4579"/>
                          <a:pt x="18360" y="4519"/>
                          <a:pt x="18147" y="4215"/>
                        </a:cubicBezTo>
                        <a:cubicBezTo>
                          <a:pt x="17995" y="3972"/>
                          <a:pt x="18026" y="3668"/>
                          <a:pt x="17691" y="3637"/>
                        </a:cubicBezTo>
                        <a:cubicBezTo>
                          <a:pt x="17357" y="3576"/>
                          <a:pt x="17478" y="3455"/>
                          <a:pt x="17235" y="3242"/>
                        </a:cubicBezTo>
                        <a:cubicBezTo>
                          <a:pt x="16992" y="3090"/>
                          <a:pt x="16688" y="2938"/>
                          <a:pt x="16415" y="2847"/>
                        </a:cubicBezTo>
                        <a:cubicBezTo>
                          <a:pt x="16202" y="2725"/>
                          <a:pt x="16019" y="2513"/>
                          <a:pt x="15776" y="2421"/>
                        </a:cubicBezTo>
                        <a:cubicBezTo>
                          <a:pt x="15594" y="2361"/>
                          <a:pt x="15442" y="2300"/>
                          <a:pt x="15290" y="2178"/>
                        </a:cubicBezTo>
                        <a:cubicBezTo>
                          <a:pt x="15047" y="2026"/>
                          <a:pt x="15016" y="1813"/>
                          <a:pt x="14834" y="1631"/>
                        </a:cubicBezTo>
                        <a:cubicBezTo>
                          <a:pt x="14712" y="1540"/>
                          <a:pt x="14743" y="1601"/>
                          <a:pt x="14682" y="1479"/>
                        </a:cubicBezTo>
                        <a:cubicBezTo>
                          <a:pt x="14652" y="1388"/>
                          <a:pt x="14621" y="1297"/>
                          <a:pt x="14591" y="1236"/>
                        </a:cubicBezTo>
                        <a:cubicBezTo>
                          <a:pt x="14560" y="1145"/>
                          <a:pt x="14530" y="1114"/>
                          <a:pt x="14439" y="1054"/>
                        </a:cubicBezTo>
                        <a:cubicBezTo>
                          <a:pt x="14348" y="993"/>
                          <a:pt x="14287" y="871"/>
                          <a:pt x="14256" y="780"/>
                        </a:cubicBezTo>
                        <a:cubicBezTo>
                          <a:pt x="14226" y="689"/>
                          <a:pt x="14165" y="476"/>
                          <a:pt x="14104" y="446"/>
                        </a:cubicBezTo>
                        <a:cubicBezTo>
                          <a:pt x="14074" y="415"/>
                          <a:pt x="14029" y="415"/>
                          <a:pt x="13979" y="415"/>
                        </a:cubicBezTo>
                        <a:cubicBezTo>
                          <a:pt x="13930" y="415"/>
                          <a:pt x="13877" y="415"/>
                          <a:pt x="13831" y="385"/>
                        </a:cubicBezTo>
                        <a:cubicBezTo>
                          <a:pt x="13740" y="324"/>
                          <a:pt x="13649" y="111"/>
                          <a:pt x="13527" y="51"/>
                        </a:cubicBezTo>
                        <a:cubicBezTo>
                          <a:pt x="13457" y="22"/>
                          <a:pt x="13321" y="1"/>
                          <a:pt x="131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87"/>
                  <p:cNvSpPr/>
                  <p:nvPr/>
                </p:nvSpPr>
                <p:spPr>
                  <a:xfrm>
                    <a:off x="3317636" y="1144669"/>
                    <a:ext cx="782641" cy="992416"/>
                  </a:xfrm>
                  <a:custGeom>
                    <a:avLst/>
                    <a:gdLst/>
                    <a:ahLst/>
                    <a:cxnLst/>
                    <a:rect l="l" t="t" r="r" b="b"/>
                    <a:pathLst>
                      <a:path w="40853" h="51803" extrusionOk="0">
                        <a:moveTo>
                          <a:pt x="27326" y="0"/>
                        </a:moveTo>
                        <a:cubicBezTo>
                          <a:pt x="27205" y="0"/>
                          <a:pt x="27174" y="61"/>
                          <a:pt x="27083" y="122"/>
                        </a:cubicBezTo>
                        <a:cubicBezTo>
                          <a:pt x="26931" y="213"/>
                          <a:pt x="26749" y="244"/>
                          <a:pt x="26567" y="244"/>
                        </a:cubicBezTo>
                        <a:lnTo>
                          <a:pt x="3010" y="244"/>
                        </a:lnTo>
                        <a:cubicBezTo>
                          <a:pt x="3709" y="821"/>
                          <a:pt x="3283" y="1946"/>
                          <a:pt x="2372" y="1946"/>
                        </a:cubicBezTo>
                        <a:cubicBezTo>
                          <a:pt x="1946" y="1885"/>
                          <a:pt x="1551" y="1642"/>
                          <a:pt x="1338" y="1247"/>
                        </a:cubicBezTo>
                        <a:lnTo>
                          <a:pt x="183" y="1429"/>
                        </a:lnTo>
                        <a:lnTo>
                          <a:pt x="1" y="4408"/>
                        </a:lnTo>
                        <a:lnTo>
                          <a:pt x="1" y="4408"/>
                        </a:lnTo>
                        <a:lnTo>
                          <a:pt x="1581" y="4347"/>
                        </a:lnTo>
                        <a:cubicBezTo>
                          <a:pt x="1764" y="4043"/>
                          <a:pt x="1581" y="3587"/>
                          <a:pt x="2250" y="3587"/>
                        </a:cubicBezTo>
                        <a:cubicBezTo>
                          <a:pt x="2272" y="3586"/>
                          <a:pt x="2295" y="3585"/>
                          <a:pt x="2317" y="3585"/>
                        </a:cubicBezTo>
                        <a:cubicBezTo>
                          <a:pt x="2777" y="3585"/>
                          <a:pt x="3198" y="3883"/>
                          <a:pt x="3314" y="4347"/>
                        </a:cubicBezTo>
                        <a:cubicBezTo>
                          <a:pt x="3466" y="4955"/>
                          <a:pt x="2979" y="5532"/>
                          <a:pt x="2372" y="5532"/>
                        </a:cubicBezTo>
                        <a:cubicBezTo>
                          <a:pt x="1976" y="5532"/>
                          <a:pt x="1642" y="5016"/>
                          <a:pt x="1490" y="4712"/>
                        </a:cubicBezTo>
                        <a:lnTo>
                          <a:pt x="183" y="4712"/>
                        </a:lnTo>
                        <a:lnTo>
                          <a:pt x="244" y="8116"/>
                        </a:lnTo>
                        <a:lnTo>
                          <a:pt x="1672" y="8086"/>
                        </a:lnTo>
                        <a:cubicBezTo>
                          <a:pt x="1849" y="7772"/>
                          <a:pt x="1987" y="7156"/>
                          <a:pt x="2364" y="7156"/>
                        </a:cubicBezTo>
                        <a:cubicBezTo>
                          <a:pt x="2572" y="7156"/>
                          <a:pt x="2853" y="7343"/>
                          <a:pt x="3253" y="7873"/>
                        </a:cubicBezTo>
                        <a:cubicBezTo>
                          <a:pt x="3314" y="7934"/>
                          <a:pt x="3344" y="8055"/>
                          <a:pt x="3344" y="8146"/>
                        </a:cubicBezTo>
                        <a:cubicBezTo>
                          <a:pt x="3344" y="8694"/>
                          <a:pt x="2919" y="9119"/>
                          <a:pt x="2372" y="9119"/>
                        </a:cubicBezTo>
                        <a:cubicBezTo>
                          <a:pt x="1976" y="9119"/>
                          <a:pt x="1642" y="8724"/>
                          <a:pt x="1490" y="8390"/>
                        </a:cubicBezTo>
                        <a:lnTo>
                          <a:pt x="183" y="8390"/>
                        </a:lnTo>
                        <a:lnTo>
                          <a:pt x="183" y="11733"/>
                        </a:lnTo>
                        <a:lnTo>
                          <a:pt x="1429" y="11703"/>
                        </a:lnTo>
                        <a:cubicBezTo>
                          <a:pt x="1581" y="11399"/>
                          <a:pt x="1976" y="10730"/>
                          <a:pt x="2341" y="10730"/>
                        </a:cubicBezTo>
                        <a:cubicBezTo>
                          <a:pt x="3679" y="10730"/>
                          <a:pt x="3679" y="12706"/>
                          <a:pt x="2341" y="12706"/>
                        </a:cubicBezTo>
                        <a:cubicBezTo>
                          <a:pt x="1946" y="12645"/>
                          <a:pt x="1612" y="12402"/>
                          <a:pt x="1460" y="12037"/>
                        </a:cubicBezTo>
                        <a:lnTo>
                          <a:pt x="183" y="12189"/>
                        </a:lnTo>
                        <a:lnTo>
                          <a:pt x="183" y="14833"/>
                        </a:lnTo>
                        <a:lnTo>
                          <a:pt x="1490" y="15016"/>
                        </a:lnTo>
                        <a:cubicBezTo>
                          <a:pt x="1658" y="14697"/>
                          <a:pt x="1974" y="14322"/>
                          <a:pt x="2352" y="14322"/>
                        </a:cubicBezTo>
                        <a:cubicBezTo>
                          <a:pt x="2658" y="14322"/>
                          <a:pt x="3004" y="14568"/>
                          <a:pt x="3344" y="15289"/>
                        </a:cubicBezTo>
                        <a:cubicBezTo>
                          <a:pt x="3344" y="15836"/>
                          <a:pt x="2888" y="16292"/>
                          <a:pt x="2341" y="16292"/>
                        </a:cubicBezTo>
                        <a:cubicBezTo>
                          <a:pt x="1976" y="16292"/>
                          <a:pt x="1551" y="15593"/>
                          <a:pt x="1399" y="15289"/>
                        </a:cubicBezTo>
                        <a:lnTo>
                          <a:pt x="183" y="15168"/>
                        </a:lnTo>
                        <a:lnTo>
                          <a:pt x="183" y="18420"/>
                        </a:lnTo>
                        <a:lnTo>
                          <a:pt x="1460" y="18572"/>
                        </a:lnTo>
                        <a:cubicBezTo>
                          <a:pt x="1642" y="18268"/>
                          <a:pt x="1976" y="17873"/>
                          <a:pt x="2341" y="17873"/>
                        </a:cubicBezTo>
                        <a:cubicBezTo>
                          <a:pt x="3648" y="17873"/>
                          <a:pt x="3648" y="19849"/>
                          <a:pt x="2341" y="19849"/>
                        </a:cubicBezTo>
                        <a:cubicBezTo>
                          <a:pt x="1976" y="19849"/>
                          <a:pt x="1612" y="19423"/>
                          <a:pt x="1460" y="19089"/>
                        </a:cubicBezTo>
                        <a:lnTo>
                          <a:pt x="153" y="18998"/>
                        </a:lnTo>
                        <a:lnTo>
                          <a:pt x="61" y="22463"/>
                        </a:lnTo>
                        <a:lnTo>
                          <a:pt x="1490" y="22037"/>
                        </a:lnTo>
                        <a:cubicBezTo>
                          <a:pt x="1634" y="21668"/>
                          <a:pt x="1970" y="21465"/>
                          <a:pt x="2324" y="21465"/>
                        </a:cubicBezTo>
                        <a:cubicBezTo>
                          <a:pt x="2494" y="21465"/>
                          <a:pt x="2669" y="21513"/>
                          <a:pt x="2827" y="21612"/>
                        </a:cubicBezTo>
                        <a:cubicBezTo>
                          <a:pt x="3101" y="21764"/>
                          <a:pt x="3283" y="22068"/>
                          <a:pt x="3314" y="22402"/>
                        </a:cubicBezTo>
                        <a:cubicBezTo>
                          <a:pt x="3344" y="22949"/>
                          <a:pt x="2919" y="23405"/>
                          <a:pt x="2341" y="23435"/>
                        </a:cubicBezTo>
                        <a:cubicBezTo>
                          <a:pt x="1976" y="23435"/>
                          <a:pt x="1642" y="22888"/>
                          <a:pt x="1490" y="22554"/>
                        </a:cubicBezTo>
                        <a:lnTo>
                          <a:pt x="122" y="22949"/>
                        </a:lnTo>
                        <a:lnTo>
                          <a:pt x="183" y="25806"/>
                        </a:lnTo>
                        <a:lnTo>
                          <a:pt x="1399" y="25806"/>
                        </a:lnTo>
                        <a:cubicBezTo>
                          <a:pt x="1581" y="25472"/>
                          <a:pt x="1976" y="25046"/>
                          <a:pt x="2341" y="25046"/>
                        </a:cubicBezTo>
                        <a:cubicBezTo>
                          <a:pt x="2919" y="25046"/>
                          <a:pt x="3375" y="25533"/>
                          <a:pt x="3314" y="26080"/>
                        </a:cubicBezTo>
                        <a:cubicBezTo>
                          <a:pt x="3283" y="26505"/>
                          <a:pt x="2979" y="26870"/>
                          <a:pt x="2554" y="26961"/>
                        </a:cubicBezTo>
                        <a:cubicBezTo>
                          <a:pt x="2469" y="26991"/>
                          <a:pt x="2391" y="27005"/>
                          <a:pt x="2320" y="27005"/>
                        </a:cubicBezTo>
                        <a:cubicBezTo>
                          <a:pt x="1959" y="27005"/>
                          <a:pt x="1764" y="26658"/>
                          <a:pt x="1612" y="26353"/>
                        </a:cubicBezTo>
                        <a:lnTo>
                          <a:pt x="153" y="26201"/>
                        </a:lnTo>
                        <a:lnTo>
                          <a:pt x="153" y="29271"/>
                        </a:lnTo>
                        <a:lnTo>
                          <a:pt x="1460" y="29332"/>
                        </a:lnTo>
                        <a:cubicBezTo>
                          <a:pt x="1612" y="28998"/>
                          <a:pt x="1946" y="28633"/>
                          <a:pt x="2341" y="28633"/>
                        </a:cubicBezTo>
                        <a:cubicBezTo>
                          <a:pt x="2888" y="28633"/>
                          <a:pt x="3314" y="29059"/>
                          <a:pt x="3314" y="29606"/>
                        </a:cubicBezTo>
                        <a:cubicBezTo>
                          <a:pt x="3314" y="29666"/>
                          <a:pt x="3314" y="29727"/>
                          <a:pt x="3283" y="29758"/>
                        </a:cubicBezTo>
                        <a:cubicBezTo>
                          <a:pt x="2926" y="30370"/>
                          <a:pt x="2606" y="30581"/>
                          <a:pt x="2333" y="30581"/>
                        </a:cubicBezTo>
                        <a:cubicBezTo>
                          <a:pt x="1955" y="30581"/>
                          <a:pt x="1666" y="30179"/>
                          <a:pt x="1490" y="29879"/>
                        </a:cubicBezTo>
                        <a:lnTo>
                          <a:pt x="153" y="29879"/>
                        </a:lnTo>
                        <a:lnTo>
                          <a:pt x="487" y="33162"/>
                        </a:lnTo>
                        <a:lnTo>
                          <a:pt x="1764" y="32767"/>
                        </a:lnTo>
                        <a:cubicBezTo>
                          <a:pt x="1936" y="32451"/>
                          <a:pt x="1945" y="32217"/>
                          <a:pt x="2303" y="32217"/>
                        </a:cubicBezTo>
                        <a:cubicBezTo>
                          <a:pt x="2325" y="32217"/>
                          <a:pt x="2347" y="32218"/>
                          <a:pt x="2372" y="32220"/>
                        </a:cubicBezTo>
                        <a:cubicBezTo>
                          <a:pt x="2767" y="32220"/>
                          <a:pt x="3101" y="32463"/>
                          <a:pt x="3253" y="32797"/>
                        </a:cubicBezTo>
                        <a:cubicBezTo>
                          <a:pt x="3527" y="33436"/>
                          <a:pt x="3040" y="34165"/>
                          <a:pt x="2341" y="34165"/>
                        </a:cubicBezTo>
                        <a:cubicBezTo>
                          <a:pt x="1946" y="34165"/>
                          <a:pt x="1642" y="33800"/>
                          <a:pt x="1460" y="33466"/>
                        </a:cubicBezTo>
                        <a:lnTo>
                          <a:pt x="153" y="33648"/>
                        </a:lnTo>
                        <a:lnTo>
                          <a:pt x="153" y="36809"/>
                        </a:lnTo>
                        <a:lnTo>
                          <a:pt x="1368" y="36627"/>
                        </a:lnTo>
                        <a:cubicBezTo>
                          <a:pt x="1520" y="36293"/>
                          <a:pt x="1946" y="35776"/>
                          <a:pt x="2341" y="35776"/>
                        </a:cubicBezTo>
                        <a:cubicBezTo>
                          <a:pt x="3648" y="35776"/>
                          <a:pt x="3648" y="37752"/>
                          <a:pt x="2341" y="37752"/>
                        </a:cubicBezTo>
                        <a:cubicBezTo>
                          <a:pt x="1946" y="37752"/>
                          <a:pt x="1581" y="37326"/>
                          <a:pt x="1429" y="36992"/>
                        </a:cubicBezTo>
                        <a:lnTo>
                          <a:pt x="122" y="36992"/>
                        </a:lnTo>
                        <a:lnTo>
                          <a:pt x="213" y="40001"/>
                        </a:lnTo>
                        <a:lnTo>
                          <a:pt x="1520" y="40001"/>
                        </a:lnTo>
                        <a:cubicBezTo>
                          <a:pt x="1666" y="39565"/>
                          <a:pt x="2024" y="39364"/>
                          <a:pt x="2382" y="39364"/>
                        </a:cubicBezTo>
                        <a:cubicBezTo>
                          <a:pt x="2848" y="39364"/>
                          <a:pt x="3314" y="39704"/>
                          <a:pt x="3314" y="40305"/>
                        </a:cubicBezTo>
                        <a:cubicBezTo>
                          <a:pt x="3314" y="40548"/>
                          <a:pt x="3223" y="40791"/>
                          <a:pt x="3010" y="40974"/>
                        </a:cubicBezTo>
                        <a:cubicBezTo>
                          <a:pt x="2751" y="41233"/>
                          <a:pt x="2527" y="41333"/>
                          <a:pt x="2333" y="41333"/>
                        </a:cubicBezTo>
                        <a:cubicBezTo>
                          <a:pt x="1960" y="41333"/>
                          <a:pt x="1701" y="40960"/>
                          <a:pt x="1520" y="40639"/>
                        </a:cubicBezTo>
                        <a:lnTo>
                          <a:pt x="274" y="40639"/>
                        </a:lnTo>
                        <a:lnTo>
                          <a:pt x="183" y="43466"/>
                        </a:lnTo>
                        <a:lnTo>
                          <a:pt x="1794" y="43709"/>
                        </a:lnTo>
                        <a:cubicBezTo>
                          <a:pt x="1946" y="43375"/>
                          <a:pt x="1976" y="42949"/>
                          <a:pt x="2372" y="42949"/>
                        </a:cubicBezTo>
                        <a:cubicBezTo>
                          <a:pt x="3435" y="42980"/>
                          <a:pt x="3709" y="44439"/>
                          <a:pt x="2706" y="44834"/>
                        </a:cubicBezTo>
                        <a:cubicBezTo>
                          <a:pt x="2596" y="44878"/>
                          <a:pt x="2482" y="44899"/>
                          <a:pt x="2369" y="44899"/>
                        </a:cubicBezTo>
                        <a:cubicBezTo>
                          <a:pt x="2016" y="44899"/>
                          <a:pt x="1674" y="44693"/>
                          <a:pt x="1490" y="44348"/>
                        </a:cubicBezTo>
                        <a:lnTo>
                          <a:pt x="183" y="44348"/>
                        </a:lnTo>
                        <a:lnTo>
                          <a:pt x="183" y="47022"/>
                        </a:lnTo>
                        <a:lnTo>
                          <a:pt x="1490" y="47022"/>
                        </a:lnTo>
                        <a:cubicBezTo>
                          <a:pt x="1679" y="46661"/>
                          <a:pt x="2021" y="46478"/>
                          <a:pt x="2363" y="46478"/>
                        </a:cubicBezTo>
                        <a:cubicBezTo>
                          <a:pt x="2682" y="46478"/>
                          <a:pt x="3001" y="46638"/>
                          <a:pt x="3192" y="46962"/>
                        </a:cubicBezTo>
                        <a:cubicBezTo>
                          <a:pt x="3618" y="47630"/>
                          <a:pt x="3131" y="48451"/>
                          <a:pt x="2372" y="48451"/>
                        </a:cubicBezTo>
                        <a:cubicBezTo>
                          <a:pt x="1976" y="48390"/>
                          <a:pt x="1612" y="48117"/>
                          <a:pt x="1460" y="47752"/>
                        </a:cubicBezTo>
                        <a:lnTo>
                          <a:pt x="183" y="47752"/>
                        </a:lnTo>
                        <a:lnTo>
                          <a:pt x="183" y="50123"/>
                        </a:lnTo>
                        <a:lnTo>
                          <a:pt x="2159" y="50123"/>
                        </a:lnTo>
                        <a:cubicBezTo>
                          <a:pt x="2220" y="50092"/>
                          <a:pt x="2311" y="50062"/>
                          <a:pt x="2372" y="50062"/>
                        </a:cubicBezTo>
                        <a:cubicBezTo>
                          <a:pt x="2493" y="50062"/>
                          <a:pt x="2615" y="50123"/>
                          <a:pt x="2736" y="50183"/>
                        </a:cubicBezTo>
                        <a:cubicBezTo>
                          <a:pt x="2812" y="50199"/>
                          <a:pt x="2888" y="50206"/>
                          <a:pt x="2964" y="50206"/>
                        </a:cubicBezTo>
                        <a:cubicBezTo>
                          <a:pt x="3040" y="50206"/>
                          <a:pt x="3116" y="50199"/>
                          <a:pt x="3192" y="50183"/>
                        </a:cubicBezTo>
                        <a:lnTo>
                          <a:pt x="29910" y="50183"/>
                        </a:lnTo>
                        <a:cubicBezTo>
                          <a:pt x="30244" y="50153"/>
                          <a:pt x="30586" y="50138"/>
                          <a:pt x="30932" y="50138"/>
                        </a:cubicBezTo>
                        <a:cubicBezTo>
                          <a:pt x="31278" y="50138"/>
                          <a:pt x="31627" y="50153"/>
                          <a:pt x="31977" y="50183"/>
                        </a:cubicBezTo>
                        <a:cubicBezTo>
                          <a:pt x="32038" y="50183"/>
                          <a:pt x="32068" y="50275"/>
                          <a:pt x="32159" y="50305"/>
                        </a:cubicBezTo>
                        <a:cubicBezTo>
                          <a:pt x="32204" y="50315"/>
                          <a:pt x="32243" y="50319"/>
                          <a:pt x="32279" y="50319"/>
                        </a:cubicBezTo>
                        <a:cubicBezTo>
                          <a:pt x="32466" y="50319"/>
                          <a:pt x="32558" y="50204"/>
                          <a:pt x="32737" y="50153"/>
                        </a:cubicBezTo>
                        <a:cubicBezTo>
                          <a:pt x="32771" y="50143"/>
                          <a:pt x="32805" y="50139"/>
                          <a:pt x="32838" y="50139"/>
                        </a:cubicBezTo>
                        <a:cubicBezTo>
                          <a:pt x="33009" y="50139"/>
                          <a:pt x="33166" y="50254"/>
                          <a:pt x="33345" y="50305"/>
                        </a:cubicBezTo>
                        <a:cubicBezTo>
                          <a:pt x="33377" y="50310"/>
                          <a:pt x="33408" y="50311"/>
                          <a:pt x="33439" y="50311"/>
                        </a:cubicBezTo>
                        <a:cubicBezTo>
                          <a:pt x="33559" y="50311"/>
                          <a:pt x="33673" y="50284"/>
                          <a:pt x="33791" y="50284"/>
                        </a:cubicBezTo>
                        <a:cubicBezTo>
                          <a:pt x="33843" y="50284"/>
                          <a:pt x="33897" y="50289"/>
                          <a:pt x="33953" y="50305"/>
                        </a:cubicBezTo>
                        <a:cubicBezTo>
                          <a:pt x="34135" y="50335"/>
                          <a:pt x="34348" y="50548"/>
                          <a:pt x="34530" y="50639"/>
                        </a:cubicBezTo>
                        <a:cubicBezTo>
                          <a:pt x="34743" y="50731"/>
                          <a:pt x="34925" y="50822"/>
                          <a:pt x="35077" y="50883"/>
                        </a:cubicBezTo>
                        <a:cubicBezTo>
                          <a:pt x="35320" y="51004"/>
                          <a:pt x="35412" y="51217"/>
                          <a:pt x="35533" y="51460"/>
                        </a:cubicBezTo>
                        <a:cubicBezTo>
                          <a:pt x="35652" y="51650"/>
                          <a:pt x="35734" y="51803"/>
                          <a:pt x="35908" y="51803"/>
                        </a:cubicBezTo>
                        <a:cubicBezTo>
                          <a:pt x="35957" y="51803"/>
                          <a:pt x="36014" y="51791"/>
                          <a:pt x="36080" y="51764"/>
                        </a:cubicBezTo>
                        <a:cubicBezTo>
                          <a:pt x="36415" y="51612"/>
                          <a:pt x="36719" y="51430"/>
                          <a:pt x="36992" y="51217"/>
                        </a:cubicBezTo>
                        <a:cubicBezTo>
                          <a:pt x="37296" y="51004"/>
                          <a:pt x="37509" y="50761"/>
                          <a:pt x="37813" y="50609"/>
                        </a:cubicBezTo>
                        <a:cubicBezTo>
                          <a:pt x="38026" y="50457"/>
                          <a:pt x="38238" y="50366"/>
                          <a:pt x="38451" y="50244"/>
                        </a:cubicBezTo>
                        <a:cubicBezTo>
                          <a:pt x="38603" y="50123"/>
                          <a:pt x="38725" y="50031"/>
                          <a:pt x="38877" y="49940"/>
                        </a:cubicBezTo>
                        <a:cubicBezTo>
                          <a:pt x="38931" y="49920"/>
                          <a:pt x="38981" y="49912"/>
                          <a:pt x="39030" y="49912"/>
                        </a:cubicBezTo>
                        <a:cubicBezTo>
                          <a:pt x="39202" y="49912"/>
                          <a:pt x="39349" y="50015"/>
                          <a:pt x="39515" y="50062"/>
                        </a:cubicBezTo>
                        <a:cubicBezTo>
                          <a:pt x="39592" y="50078"/>
                          <a:pt x="39663" y="50086"/>
                          <a:pt x="39728" y="50086"/>
                        </a:cubicBezTo>
                        <a:cubicBezTo>
                          <a:pt x="40278" y="50086"/>
                          <a:pt x="40395" y="49545"/>
                          <a:pt x="40123" y="49028"/>
                        </a:cubicBezTo>
                        <a:cubicBezTo>
                          <a:pt x="39971" y="48846"/>
                          <a:pt x="39819" y="48633"/>
                          <a:pt x="39697" y="48390"/>
                        </a:cubicBezTo>
                        <a:cubicBezTo>
                          <a:pt x="39606" y="48086"/>
                          <a:pt x="39667" y="47752"/>
                          <a:pt x="39363" y="47539"/>
                        </a:cubicBezTo>
                        <a:cubicBezTo>
                          <a:pt x="39181" y="47417"/>
                          <a:pt x="38877" y="47448"/>
                          <a:pt x="38786" y="47205"/>
                        </a:cubicBezTo>
                        <a:cubicBezTo>
                          <a:pt x="38725" y="46962"/>
                          <a:pt x="38877" y="46658"/>
                          <a:pt x="38877" y="46445"/>
                        </a:cubicBezTo>
                        <a:cubicBezTo>
                          <a:pt x="38846" y="46293"/>
                          <a:pt x="38816" y="46141"/>
                          <a:pt x="38725" y="46019"/>
                        </a:cubicBezTo>
                        <a:cubicBezTo>
                          <a:pt x="38725" y="45989"/>
                          <a:pt x="38603" y="45898"/>
                          <a:pt x="38603" y="45867"/>
                        </a:cubicBezTo>
                        <a:cubicBezTo>
                          <a:pt x="38542" y="45685"/>
                          <a:pt x="38603" y="45715"/>
                          <a:pt x="38755" y="45594"/>
                        </a:cubicBezTo>
                        <a:cubicBezTo>
                          <a:pt x="39090" y="45351"/>
                          <a:pt x="39302" y="44986"/>
                          <a:pt x="39363" y="44591"/>
                        </a:cubicBezTo>
                        <a:cubicBezTo>
                          <a:pt x="39515" y="44104"/>
                          <a:pt x="39758" y="43679"/>
                          <a:pt x="39758" y="43162"/>
                        </a:cubicBezTo>
                        <a:cubicBezTo>
                          <a:pt x="39728" y="42980"/>
                          <a:pt x="39697" y="42797"/>
                          <a:pt x="39637" y="42645"/>
                        </a:cubicBezTo>
                        <a:cubicBezTo>
                          <a:pt x="39606" y="42433"/>
                          <a:pt x="39637" y="42189"/>
                          <a:pt x="39697" y="41977"/>
                        </a:cubicBezTo>
                        <a:cubicBezTo>
                          <a:pt x="39758" y="41794"/>
                          <a:pt x="40001" y="41430"/>
                          <a:pt x="39971" y="41217"/>
                        </a:cubicBezTo>
                        <a:cubicBezTo>
                          <a:pt x="39941" y="41126"/>
                          <a:pt x="39819" y="41065"/>
                          <a:pt x="39758" y="40943"/>
                        </a:cubicBezTo>
                        <a:cubicBezTo>
                          <a:pt x="39606" y="40518"/>
                          <a:pt x="39971" y="40062"/>
                          <a:pt x="39789" y="39636"/>
                        </a:cubicBezTo>
                        <a:cubicBezTo>
                          <a:pt x="39728" y="39423"/>
                          <a:pt x="39576" y="39302"/>
                          <a:pt x="39515" y="39119"/>
                        </a:cubicBezTo>
                        <a:cubicBezTo>
                          <a:pt x="39454" y="38937"/>
                          <a:pt x="39576" y="38694"/>
                          <a:pt x="39515" y="38512"/>
                        </a:cubicBezTo>
                        <a:cubicBezTo>
                          <a:pt x="39454" y="38329"/>
                          <a:pt x="39333" y="38360"/>
                          <a:pt x="39272" y="38208"/>
                        </a:cubicBezTo>
                        <a:cubicBezTo>
                          <a:pt x="39272" y="38025"/>
                          <a:pt x="39272" y="37873"/>
                          <a:pt x="39272" y="37721"/>
                        </a:cubicBezTo>
                        <a:cubicBezTo>
                          <a:pt x="39242" y="37448"/>
                          <a:pt x="39150" y="37205"/>
                          <a:pt x="39029" y="36992"/>
                        </a:cubicBezTo>
                        <a:cubicBezTo>
                          <a:pt x="38877" y="36657"/>
                          <a:pt x="38938" y="36475"/>
                          <a:pt x="39090" y="36110"/>
                        </a:cubicBezTo>
                        <a:cubicBezTo>
                          <a:pt x="39211" y="35867"/>
                          <a:pt x="39272" y="35624"/>
                          <a:pt x="39272" y="35350"/>
                        </a:cubicBezTo>
                        <a:cubicBezTo>
                          <a:pt x="39211" y="35138"/>
                          <a:pt x="39090" y="35077"/>
                          <a:pt x="38968" y="34894"/>
                        </a:cubicBezTo>
                        <a:cubicBezTo>
                          <a:pt x="39120" y="34682"/>
                          <a:pt x="39363" y="34530"/>
                          <a:pt x="39515" y="34287"/>
                        </a:cubicBezTo>
                        <a:cubicBezTo>
                          <a:pt x="39637" y="34104"/>
                          <a:pt x="39667" y="33891"/>
                          <a:pt x="39606" y="33679"/>
                        </a:cubicBezTo>
                        <a:cubicBezTo>
                          <a:pt x="39545" y="33132"/>
                          <a:pt x="39424" y="32615"/>
                          <a:pt x="39272" y="32098"/>
                        </a:cubicBezTo>
                        <a:cubicBezTo>
                          <a:pt x="39150" y="31642"/>
                          <a:pt x="39090" y="31156"/>
                          <a:pt x="38938" y="30700"/>
                        </a:cubicBezTo>
                        <a:cubicBezTo>
                          <a:pt x="38877" y="30396"/>
                          <a:pt x="38816" y="30122"/>
                          <a:pt x="38725" y="29818"/>
                        </a:cubicBezTo>
                        <a:cubicBezTo>
                          <a:pt x="38603" y="29636"/>
                          <a:pt x="38482" y="29454"/>
                          <a:pt x="38330" y="29302"/>
                        </a:cubicBezTo>
                        <a:cubicBezTo>
                          <a:pt x="38185" y="29132"/>
                          <a:pt x="38136" y="29040"/>
                          <a:pt x="37984" y="29040"/>
                        </a:cubicBezTo>
                        <a:cubicBezTo>
                          <a:pt x="37945" y="29040"/>
                          <a:pt x="37899" y="29046"/>
                          <a:pt x="37843" y="29059"/>
                        </a:cubicBezTo>
                        <a:cubicBezTo>
                          <a:pt x="37555" y="29116"/>
                          <a:pt x="37322" y="29365"/>
                          <a:pt x="37039" y="29365"/>
                        </a:cubicBezTo>
                        <a:cubicBezTo>
                          <a:pt x="37024" y="29365"/>
                          <a:pt x="37008" y="29364"/>
                          <a:pt x="36992" y="29362"/>
                        </a:cubicBezTo>
                        <a:cubicBezTo>
                          <a:pt x="36658" y="28937"/>
                          <a:pt x="37874" y="27934"/>
                          <a:pt x="38117" y="27691"/>
                        </a:cubicBezTo>
                        <a:cubicBezTo>
                          <a:pt x="38451" y="27356"/>
                          <a:pt x="38725" y="26992"/>
                          <a:pt x="38998" y="26657"/>
                        </a:cubicBezTo>
                        <a:cubicBezTo>
                          <a:pt x="38877" y="26384"/>
                          <a:pt x="39211" y="26080"/>
                          <a:pt x="39242" y="25806"/>
                        </a:cubicBezTo>
                        <a:cubicBezTo>
                          <a:pt x="39242" y="25563"/>
                          <a:pt x="38938" y="25229"/>
                          <a:pt x="39242" y="25046"/>
                        </a:cubicBezTo>
                        <a:cubicBezTo>
                          <a:pt x="39302" y="25006"/>
                          <a:pt x="39370" y="24996"/>
                          <a:pt x="39441" y="24996"/>
                        </a:cubicBezTo>
                        <a:cubicBezTo>
                          <a:pt x="39512" y="24996"/>
                          <a:pt x="39586" y="25006"/>
                          <a:pt x="39660" y="25006"/>
                        </a:cubicBezTo>
                        <a:cubicBezTo>
                          <a:pt x="39735" y="25006"/>
                          <a:pt x="39809" y="24996"/>
                          <a:pt x="39880" y="24955"/>
                        </a:cubicBezTo>
                        <a:cubicBezTo>
                          <a:pt x="40062" y="24834"/>
                          <a:pt x="40214" y="24651"/>
                          <a:pt x="40305" y="24438"/>
                        </a:cubicBezTo>
                        <a:cubicBezTo>
                          <a:pt x="40336" y="24195"/>
                          <a:pt x="40184" y="24134"/>
                          <a:pt x="40214" y="23861"/>
                        </a:cubicBezTo>
                        <a:cubicBezTo>
                          <a:pt x="40245" y="23739"/>
                          <a:pt x="40397" y="23709"/>
                          <a:pt x="40275" y="23527"/>
                        </a:cubicBezTo>
                        <a:cubicBezTo>
                          <a:pt x="40245" y="23435"/>
                          <a:pt x="40123" y="23405"/>
                          <a:pt x="40093" y="23344"/>
                        </a:cubicBezTo>
                        <a:cubicBezTo>
                          <a:pt x="39971" y="23071"/>
                          <a:pt x="40336" y="22372"/>
                          <a:pt x="40427" y="22159"/>
                        </a:cubicBezTo>
                        <a:cubicBezTo>
                          <a:pt x="40579" y="21733"/>
                          <a:pt x="40701" y="21308"/>
                          <a:pt x="40761" y="20852"/>
                        </a:cubicBezTo>
                        <a:cubicBezTo>
                          <a:pt x="40853" y="20335"/>
                          <a:pt x="40822" y="19818"/>
                          <a:pt x="40670" y="19332"/>
                        </a:cubicBezTo>
                        <a:cubicBezTo>
                          <a:pt x="40609" y="18998"/>
                          <a:pt x="40366" y="18876"/>
                          <a:pt x="40184" y="18602"/>
                        </a:cubicBezTo>
                        <a:cubicBezTo>
                          <a:pt x="40032" y="18329"/>
                          <a:pt x="40001" y="17873"/>
                          <a:pt x="39849" y="17539"/>
                        </a:cubicBezTo>
                        <a:cubicBezTo>
                          <a:pt x="39637" y="17113"/>
                          <a:pt x="39272" y="17052"/>
                          <a:pt x="38998" y="16718"/>
                        </a:cubicBezTo>
                        <a:cubicBezTo>
                          <a:pt x="38816" y="16505"/>
                          <a:pt x="38816" y="16384"/>
                          <a:pt x="38542" y="16262"/>
                        </a:cubicBezTo>
                        <a:cubicBezTo>
                          <a:pt x="38178" y="16140"/>
                          <a:pt x="38117" y="16171"/>
                          <a:pt x="37965" y="15806"/>
                        </a:cubicBezTo>
                        <a:cubicBezTo>
                          <a:pt x="37904" y="15563"/>
                          <a:pt x="37722" y="15320"/>
                          <a:pt x="37509" y="15198"/>
                        </a:cubicBezTo>
                        <a:cubicBezTo>
                          <a:pt x="37387" y="15107"/>
                          <a:pt x="37327" y="15137"/>
                          <a:pt x="37235" y="14955"/>
                        </a:cubicBezTo>
                        <a:cubicBezTo>
                          <a:pt x="37175" y="14833"/>
                          <a:pt x="37114" y="14712"/>
                          <a:pt x="37083" y="14590"/>
                        </a:cubicBezTo>
                        <a:cubicBezTo>
                          <a:pt x="36992" y="14377"/>
                          <a:pt x="36840" y="14195"/>
                          <a:pt x="36658" y="14074"/>
                        </a:cubicBezTo>
                        <a:cubicBezTo>
                          <a:pt x="36415" y="13891"/>
                          <a:pt x="36415" y="13891"/>
                          <a:pt x="36476" y="13526"/>
                        </a:cubicBezTo>
                        <a:cubicBezTo>
                          <a:pt x="36597" y="12979"/>
                          <a:pt x="36871" y="12523"/>
                          <a:pt x="36992" y="12007"/>
                        </a:cubicBezTo>
                        <a:cubicBezTo>
                          <a:pt x="37114" y="11520"/>
                          <a:pt x="37357" y="10760"/>
                          <a:pt x="37205" y="10213"/>
                        </a:cubicBezTo>
                        <a:cubicBezTo>
                          <a:pt x="37083" y="9788"/>
                          <a:pt x="36628" y="9484"/>
                          <a:pt x="36445" y="9119"/>
                        </a:cubicBezTo>
                        <a:cubicBezTo>
                          <a:pt x="36202" y="8663"/>
                          <a:pt x="36354" y="8025"/>
                          <a:pt x="36050" y="7599"/>
                        </a:cubicBezTo>
                        <a:cubicBezTo>
                          <a:pt x="35928" y="7417"/>
                          <a:pt x="35776" y="7386"/>
                          <a:pt x="35685" y="7143"/>
                        </a:cubicBezTo>
                        <a:cubicBezTo>
                          <a:pt x="35594" y="6991"/>
                          <a:pt x="35594" y="6809"/>
                          <a:pt x="35533" y="6657"/>
                        </a:cubicBezTo>
                        <a:cubicBezTo>
                          <a:pt x="35442" y="6505"/>
                          <a:pt x="35320" y="6444"/>
                          <a:pt x="35260" y="6292"/>
                        </a:cubicBezTo>
                        <a:cubicBezTo>
                          <a:pt x="35229" y="6140"/>
                          <a:pt x="35260" y="6019"/>
                          <a:pt x="35199" y="5867"/>
                        </a:cubicBezTo>
                        <a:cubicBezTo>
                          <a:pt x="35169" y="5715"/>
                          <a:pt x="34986" y="5532"/>
                          <a:pt x="34895" y="5350"/>
                        </a:cubicBezTo>
                        <a:cubicBezTo>
                          <a:pt x="34773" y="4985"/>
                          <a:pt x="34986" y="4529"/>
                          <a:pt x="35017" y="4165"/>
                        </a:cubicBezTo>
                        <a:cubicBezTo>
                          <a:pt x="35047" y="3800"/>
                          <a:pt x="34865" y="3830"/>
                          <a:pt x="34773" y="3557"/>
                        </a:cubicBezTo>
                        <a:cubicBezTo>
                          <a:pt x="34713" y="3283"/>
                          <a:pt x="34925" y="3101"/>
                          <a:pt x="34895" y="2858"/>
                        </a:cubicBezTo>
                        <a:cubicBezTo>
                          <a:pt x="34865" y="2584"/>
                          <a:pt x="34713" y="2462"/>
                          <a:pt x="34409" y="2402"/>
                        </a:cubicBezTo>
                        <a:cubicBezTo>
                          <a:pt x="34135" y="2341"/>
                          <a:pt x="33861" y="2280"/>
                          <a:pt x="33588" y="2219"/>
                        </a:cubicBezTo>
                        <a:cubicBezTo>
                          <a:pt x="33474" y="2187"/>
                          <a:pt x="33421" y="2154"/>
                          <a:pt x="33359" y="2154"/>
                        </a:cubicBezTo>
                        <a:cubicBezTo>
                          <a:pt x="33306" y="2154"/>
                          <a:pt x="33245" y="2179"/>
                          <a:pt x="33132" y="2250"/>
                        </a:cubicBezTo>
                        <a:cubicBezTo>
                          <a:pt x="33027" y="2302"/>
                          <a:pt x="33002" y="2355"/>
                          <a:pt x="32972" y="2355"/>
                        </a:cubicBezTo>
                        <a:cubicBezTo>
                          <a:pt x="32949" y="2355"/>
                          <a:pt x="32923" y="2327"/>
                          <a:pt x="32858" y="2250"/>
                        </a:cubicBezTo>
                        <a:cubicBezTo>
                          <a:pt x="32706" y="2067"/>
                          <a:pt x="32919" y="2037"/>
                          <a:pt x="32615" y="2037"/>
                        </a:cubicBezTo>
                        <a:cubicBezTo>
                          <a:pt x="32603" y="2036"/>
                          <a:pt x="32591" y="2035"/>
                          <a:pt x="32579" y="2035"/>
                        </a:cubicBezTo>
                        <a:cubicBezTo>
                          <a:pt x="32285" y="2035"/>
                          <a:pt x="31965" y="2371"/>
                          <a:pt x="31673" y="2371"/>
                        </a:cubicBezTo>
                        <a:cubicBezTo>
                          <a:pt x="31521" y="2371"/>
                          <a:pt x="31460" y="2280"/>
                          <a:pt x="31308" y="2280"/>
                        </a:cubicBezTo>
                        <a:cubicBezTo>
                          <a:pt x="31259" y="2272"/>
                          <a:pt x="31230" y="2268"/>
                          <a:pt x="31211" y="2268"/>
                        </a:cubicBezTo>
                        <a:cubicBezTo>
                          <a:pt x="31157" y="2268"/>
                          <a:pt x="31176" y="2296"/>
                          <a:pt x="31065" y="2341"/>
                        </a:cubicBezTo>
                        <a:cubicBezTo>
                          <a:pt x="30883" y="2371"/>
                          <a:pt x="30731" y="2462"/>
                          <a:pt x="30609" y="2554"/>
                        </a:cubicBezTo>
                        <a:cubicBezTo>
                          <a:pt x="30457" y="2432"/>
                          <a:pt x="30488" y="2310"/>
                          <a:pt x="30457" y="2128"/>
                        </a:cubicBezTo>
                        <a:cubicBezTo>
                          <a:pt x="30300" y="2148"/>
                          <a:pt x="30181" y="2243"/>
                          <a:pt x="30068" y="2243"/>
                        </a:cubicBezTo>
                        <a:cubicBezTo>
                          <a:pt x="30005" y="2243"/>
                          <a:pt x="29944" y="2214"/>
                          <a:pt x="29880" y="2128"/>
                        </a:cubicBezTo>
                        <a:cubicBezTo>
                          <a:pt x="29849" y="2098"/>
                          <a:pt x="29880" y="1946"/>
                          <a:pt x="29849" y="1885"/>
                        </a:cubicBezTo>
                        <a:cubicBezTo>
                          <a:pt x="29788" y="1824"/>
                          <a:pt x="29728" y="1794"/>
                          <a:pt x="29697" y="1763"/>
                        </a:cubicBezTo>
                        <a:cubicBezTo>
                          <a:pt x="29545" y="1581"/>
                          <a:pt x="29393" y="1429"/>
                          <a:pt x="29241" y="1307"/>
                        </a:cubicBezTo>
                        <a:cubicBezTo>
                          <a:pt x="29120" y="1216"/>
                          <a:pt x="28998" y="1125"/>
                          <a:pt x="28907" y="1064"/>
                        </a:cubicBezTo>
                        <a:cubicBezTo>
                          <a:pt x="28816" y="973"/>
                          <a:pt x="28725" y="699"/>
                          <a:pt x="28573" y="608"/>
                        </a:cubicBezTo>
                        <a:cubicBezTo>
                          <a:pt x="28527" y="593"/>
                          <a:pt x="28481" y="593"/>
                          <a:pt x="28436" y="593"/>
                        </a:cubicBezTo>
                        <a:cubicBezTo>
                          <a:pt x="28390" y="593"/>
                          <a:pt x="28345" y="593"/>
                          <a:pt x="28299" y="578"/>
                        </a:cubicBezTo>
                        <a:cubicBezTo>
                          <a:pt x="28208" y="547"/>
                          <a:pt x="28208" y="487"/>
                          <a:pt x="28117" y="426"/>
                        </a:cubicBezTo>
                        <a:cubicBezTo>
                          <a:pt x="27904" y="335"/>
                          <a:pt x="27539" y="0"/>
                          <a:pt x="27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78" name="Google Shape;3078;p87"/>
                <p:cNvSpPr/>
                <p:nvPr/>
              </p:nvSpPr>
              <p:spPr>
                <a:xfrm rot="5400000">
                  <a:off x="286905" y="1981199"/>
                  <a:ext cx="3227520" cy="2146471"/>
                </a:xfrm>
                <a:custGeom>
                  <a:avLst/>
                  <a:gdLst/>
                  <a:ahLst/>
                  <a:cxnLst/>
                  <a:rect l="l" t="t" r="r" b="b"/>
                  <a:pathLst>
                    <a:path w="58269" h="36919" extrusionOk="0">
                      <a:moveTo>
                        <a:pt x="56992" y="1"/>
                      </a:moveTo>
                      <a:cubicBezTo>
                        <a:pt x="56966" y="40"/>
                        <a:pt x="56867" y="51"/>
                        <a:pt x="56753" y="51"/>
                      </a:cubicBezTo>
                      <a:cubicBezTo>
                        <a:pt x="56602" y="51"/>
                        <a:pt x="56423" y="31"/>
                        <a:pt x="56354" y="31"/>
                      </a:cubicBezTo>
                      <a:lnTo>
                        <a:pt x="456" y="31"/>
                      </a:lnTo>
                      <a:lnTo>
                        <a:pt x="426" y="1794"/>
                      </a:lnTo>
                      <a:lnTo>
                        <a:pt x="1945" y="1794"/>
                      </a:lnTo>
                      <a:cubicBezTo>
                        <a:pt x="2164" y="1369"/>
                        <a:pt x="2547" y="1177"/>
                        <a:pt x="2929" y="1177"/>
                      </a:cubicBezTo>
                      <a:cubicBezTo>
                        <a:pt x="3503" y="1177"/>
                        <a:pt x="4073" y="1611"/>
                        <a:pt x="4073" y="2341"/>
                      </a:cubicBezTo>
                      <a:cubicBezTo>
                        <a:pt x="4073" y="3051"/>
                        <a:pt x="3507" y="3477"/>
                        <a:pt x="2935" y="3477"/>
                      </a:cubicBezTo>
                      <a:cubicBezTo>
                        <a:pt x="2551" y="3477"/>
                        <a:pt x="2165" y="3285"/>
                        <a:pt x="1945" y="2858"/>
                      </a:cubicBezTo>
                      <a:lnTo>
                        <a:pt x="426" y="2858"/>
                      </a:lnTo>
                      <a:lnTo>
                        <a:pt x="426" y="6384"/>
                      </a:lnTo>
                      <a:lnTo>
                        <a:pt x="1945" y="5958"/>
                      </a:lnTo>
                      <a:cubicBezTo>
                        <a:pt x="2149" y="5551"/>
                        <a:pt x="2545" y="5346"/>
                        <a:pt x="2945" y="5346"/>
                      </a:cubicBezTo>
                      <a:cubicBezTo>
                        <a:pt x="3321" y="5346"/>
                        <a:pt x="3700" y="5529"/>
                        <a:pt x="3921" y="5897"/>
                      </a:cubicBezTo>
                      <a:cubicBezTo>
                        <a:pt x="4377" y="6657"/>
                        <a:pt x="3830" y="7630"/>
                        <a:pt x="2948" y="7630"/>
                      </a:cubicBezTo>
                      <a:cubicBezTo>
                        <a:pt x="2523" y="7630"/>
                        <a:pt x="2128" y="6718"/>
                        <a:pt x="1945" y="6353"/>
                      </a:cubicBezTo>
                      <a:lnTo>
                        <a:pt x="426" y="7022"/>
                      </a:lnTo>
                      <a:lnTo>
                        <a:pt x="426" y="10396"/>
                      </a:lnTo>
                      <a:lnTo>
                        <a:pt x="1854" y="10214"/>
                      </a:lnTo>
                      <a:cubicBezTo>
                        <a:pt x="2067" y="9818"/>
                        <a:pt x="2492" y="9545"/>
                        <a:pt x="2948" y="9484"/>
                      </a:cubicBezTo>
                      <a:cubicBezTo>
                        <a:pt x="4468" y="9484"/>
                        <a:pt x="4468" y="11764"/>
                        <a:pt x="2948" y="11764"/>
                      </a:cubicBezTo>
                      <a:cubicBezTo>
                        <a:pt x="2492" y="11764"/>
                        <a:pt x="2067" y="11095"/>
                        <a:pt x="1885" y="10730"/>
                      </a:cubicBezTo>
                      <a:lnTo>
                        <a:pt x="426" y="11156"/>
                      </a:lnTo>
                      <a:lnTo>
                        <a:pt x="0" y="14317"/>
                      </a:lnTo>
                      <a:lnTo>
                        <a:pt x="1976" y="14530"/>
                      </a:lnTo>
                      <a:cubicBezTo>
                        <a:pt x="2158" y="14135"/>
                        <a:pt x="2492" y="13648"/>
                        <a:pt x="2948" y="13648"/>
                      </a:cubicBezTo>
                      <a:cubicBezTo>
                        <a:pt x="4468" y="13648"/>
                        <a:pt x="4468" y="15928"/>
                        <a:pt x="2948" y="15928"/>
                      </a:cubicBezTo>
                      <a:cubicBezTo>
                        <a:pt x="2492" y="15928"/>
                        <a:pt x="2158" y="15229"/>
                        <a:pt x="1945" y="14894"/>
                      </a:cubicBezTo>
                      <a:lnTo>
                        <a:pt x="30" y="15138"/>
                      </a:lnTo>
                      <a:lnTo>
                        <a:pt x="426" y="18876"/>
                      </a:lnTo>
                      <a:lnTo>
                        <a:pt x="1885" y="18694"/>
                      </a:lnTo>
                      <a:cubicBezTo>
                        <a:pt x="2067" y="18299"/>
                        <a:pt x="2492" y="17812"/>
                        <a:pt x="2948" y="17812"/>
                      </a:cubicBezTo>
                      <a:cubicBezTo>
                        <a:pt x="3556" y="17812"/>
                        <a:pt x="4073" y="18299"/>
                        <a:pt x="4073" y="18937"/>
                      </a:cubicBezTo>
                      <a:cubicBezTo>
                        <a:pt x="4073" y="19119"/>
                        <a:pt x="4012" y="19271"/>
                        <a:pt x="3951" y="19423"/>
                      </a:cubicBezTo>
                      <a:cubicBezTo>
                        <a:pt x="3648" y="19912"/>
                        <a:pt x="3286" y="20097"/>
                        <a:pt x="2948" y="20097"/>
                      </a:cubicBezTo>
                      <a:cubicBezTo>
                        <a:pt x="2507" y="20097"/>
                        <a:pt x="2104" y="19784"/>
                        <a:pt x="1915" y="19423"/>
                      </a:cubicBezTo>
                      <a:lnTo>
                        <a:pt x="182" y="19423"/>
                      </a:lnTo>
                      <a:lnTo>
                        <a:pt x="426" y="22554"/>
                      </a:lnTo>
                      <a:lnTo>
                        <a:pt x="1915" y="22615"/>
                      </a:lnTo>
                      <a:cubicBezTo>
                        <a:pt x="2128" y="22220"/>
                        <a:pt x="2492" y="21977"/>
                        <a:pt x="2948" y="21946"/>
                      </a:cubicBezTo>
                      <a:cubicBezTo>
                        <a:pt x="4468" y="21946"/>
                        <a:pt x="4468" y="24226"/>
                        <a:pt x="2948" y="24226"/>
                      </a:cubicBezTo>
                      <a:cubicBezTo>
                        <a:pt x="2492" y="24226"/>
                        <a:pt x="2097" y="23588"/>
                        <a:pt x="1885" y="23223"/>
                      </a:cubicBezTo>
                      <a:lnTo>
                        <a:pt x="426" y="23618"/>
                      </a:lnTo>
                      <a:lnTo>
                        <a:pt x="304" y="27235"/>
                      </a:lnTo>
                      <a:lnTo>
                        <a:pt x="1976" y="27114"/>
                      </a:lnTo>
                      <a:cubicBezTo>
                        <a:pt x="2158" y="26749"/>
                        <a:pt x="2492" y="26080"/>
                        <a:pt x="2948" y="26080"/>
                      </a:cubicBezTo>
                      <a:cubicBezTo>
                        <a:pt x="4468" y="26080"/>
                        <a:pt x="4468" y="28360"/>
                        <a:pt x="2948" y="28360"/>
                      </a:cubicBezTo>
                      <a:cubicBezTo>
                        <a:pt x="2432" y="28299"/>
                        <a:pt x="2006" y="27995"/>
                        <a:pt x="1733" y="27569"/>
                      </a:cubicBezTo>
                      <a:lnTo>
                        <a:pt x="426" y="27782"/>
                      </a:lnTo>
                      <a:lnTo>
                        <a:pt x="213" y="31217"/>
                      </a:lnTo>
                      <a:lnTo>
                        <a:pt x="2067" y="31156"/>
                      </a:lnTo>
                      <a:cubicBezTo>
                        <a:pt x="2219" y="30822"/>
                        <a:pt x="2067" y="30275"/>
                        <a:pt x="2827" y="30275"/>
                      </a:cubicBezTo>
                      <a:cubicBezTo>
                        <a:pt x="2866" y="30271"/>
                        <a:pt x="2905" y="30268"/>
                        <a:pt x="2944" y="30268"/>
                      </a:cubicBezTo>
                      <a:cubicBezTo>
                        <a:pt x="3473" y="30268"/>
                        <a:pt x="3929" y="30646"/>
                        <a:pt x="4043" y="31156"/>
                      </a:cubicBezTo>
                      <a:cubicBezTo>
                        <a:pt x="4195" y="31855"/>
                        <a:pt x="3678" y="32554"/>
                        <a:pt x="2948" y="32554"/>
                      </a:cubicBezTo>
                      <a:cubicBezTo>
                        <a:pt x="2492" y="32554"/>
                        <a:pt x="2128" y="31946"/>
                        <a:pt x="1915" y="31582"/>
                      </a:cubicBezTo>
                      <a:lnTo>
                        <a:pt x="395" y="31582"/>
                      </a:lnTo>
                      <a:lnTo>
                        <a:pt x="486" y="35533"/>
                      </a:lnTo>
                      <a:lnTo>
                        <a:pt x="2128" y="35533"/>
                      </a:lnTo>
                      <a:cubicBezTo>
                        <a:pt x="2324" y="35160"/>
                        <a:pt x="2483" y="34430"/>
                        <a:pt x="2924" y="34430"/>
                      </a:cubicBezTo>
                      <a:cubicBezTo>
                        <a:pt x="3165" y="34430"/>
                        <a:pt x="3490" y="34648"/>
                        <a:pt x="3951" y="35260"/>
                      </a:cubicBezTo>
                      <a:cubicBezTo>
                        <a:pt x="4012" y="35351"/>
                        <a:pt x="4073" y="35472"/>
                        <a:pt x="4073" y="35563"/>
                      </a:cubicBezTo>
                      <a:cubicBezTo>
                        <a:pt x="4073" y="36202"/>
                        <a:pt x="3556" y="36719"/>
                        <a:pt x="2918" y="36719"/>
                      </a:cubicBezTo>
                      <a:cubicBezTo>
                        <a:pt x="2492" y="36719"/>
                        <a:pt x="2097" y="36232"/>
                        <a:pt x="1915" y="35867"/>
                      </a:cubicBezTo>
                      <a:lnTo>
                        <a:pt x="395" y="35867"/>
                      </a:lnTo>
                      <a:lnTo>
                        <a:pt x="395" y="36871"/>
                      </a:lnTo>
                      <a:lnTo>
                        <a:pt x="40578" y="36871"/>
                      </a:lnTo>
                      <a:cubicBezTo>
                        <a:pt x="40781" y="36871"/>
                        <a:pt x="40970" y="36816"/>
                        <a:pt x="41164" y="36816"/>
                      </a:cubicBezTo>
                      <a:cubicBezTo>
                        <a:pt x="41260" y="36816"/>
                        <a:pt x="41358" y="36830"/>
                        <a:pt x="41460" y="36871"/>
                      </a:cubicBezTo>
                      <a:cubicBezTo>
                        <a:pt x="41522" y="36904"/>
                        <a:pt x="41577" y="36919"/>
                        <a:pt x="41625" y="36919"/>
                      </a:cubicBezTo>
                      <a:cubicBezTo>
                        <a:pt x="41880" y="36919"/>
                        <a:pt x="41964" y="36507"/>
                        <a:pt x="42220" y="36354"/>
                      </a:cubicBezTo>
                      <a:cubicBezTo>
                        <a:pt x="42402" y="36232"/>
                        <a:pt x="42584" y="36141"/>
                        <a:pt x="42797" y="36080"/>
                      </a:cubicBezTo>
                      <a:cubicBezTo>
                        <a:pt x="42919" y="36050"/>
                        <a:pt x="43048" y="36035"/>
                        <a:pt x="43177" y="36035"/>
                      </a:cubicBezTo>
                      <a:cubicBezTo>
                        <a:pt x="43306" y="36035"/>
                        <a:pt x="43435" y="36050"/>
                        <a:pt x="43557" y="36080"/>
                      </a:cubicBezTo>
                      <a:cubicBezTo>
                        <a:pt x="43702" y="36124"/>
                        <a:pt x="43812" y="36160"/>
                        <a:pt x="43911" y="36160"/>
                      </a:cubicBezTo>
                      <a:cubicBezTo>
                        <a:pt x="44020" y="36160"/>
                        <a:pt x="44114" y="36116"/>
                        <a:pt x="44226" y="35989"/>
                      </a:cubicBezTo>
                      <a:cubicBezTo>
                        <a:pt x="44287" y="35898"/>
                        <a:pt x="44347" y="35807"/>
                        <a:pt x="44408" y="35685"/>
                      </a:cubicBezTo>
                      <a:cubicBezTo>
                        <a:pt x="44408" y="35624"/>
                        <a:pt x="44408" y="35563"/>
                        <a:pt x="44439" y="35472"/>
                      </a:cubicBezTo>
                      <a:cubicBezTo>
                        <a:pt x="44530" y="35138"/>
                        <a:pt x="44287" y="35047"/>
                        <a:pt x="44104" y="34864"/>
                      </a:cubicBezTo>
                      <a:cubicBezTo>
                        <a:pt x="43861" y="34652"/>
                        <a:pt x="43648" y="34378"/>
                        <a:pt x="43527" y="34074"/>
                      </a:cubicBezTo>
                      <a:cubicBezTo>
                        <a:pt x="43496" y="33892"/>
                        <a:pt x="43405" y="33709"/>
                        <a:pt x="43314" y="33557"/>
                      </a:cubicBezTo>
                      <a:cubicBezTo>
                        <a:pt x="43192" y="33436"/>
                        <a:pt x="43010" y="33436"/>
                        <a:pt x="42919" y="33253"/>
                      </a:cubicBezTo>
                      <a:cubicBezTo>
                        <a:pt x="42858" y="32980"/>
                        <a:pt x="42858" y="32737"/>
                        <a:pt x="42919" y="32463"/>
                      </a:cubicBezTo>
                      <a:cubicBezTo>
                        <a:pt x="43010" y="32220"/>
                        <a:pt x="43101" y="31977"/>
                        <a:pt x="43132" y="31734"/>
                      </a:cubicBezTo>
                      <a:cubicBezTo>
                        <a:pt x="43132" y="31582"/>
                        <a:pt x="43101" y="31582"/>
                        <a:pt x="42980" y="31490"/>
                      </a:cubicBezTo>
                      <a:cubicBezTo>
                        <a:pt x="42888" y="31339"/>
                        <a:pt x="42858" y="31126"/>
                        <a:pt x="42949" y="30974"/>
                      </a:cubicBezTo>
                      <a:cubicBezTo>
                        <a:pt x="43040" y="30670"/>
                        <a:pt x="43162" y="30396"/>
                        <a:pt x="43344" y="30123"/>
                      </a:cubicBezTo>
                      <a:cubicBezTo>
                        <a:pt x="43375" y="29971"/>
                        <a:pt x="43405" y="29849"/>
                        <a:pt x="43466" y="29728"/>
                      </a:cubicBezTo>
                      <a:cubicBezTo>
                        <a:pt x="43527" y="29606"/>
                        <a:pt x="43739" y="29545"/>
                        <a:pt x="43891" y="29454"/>
                      </a:cubicBezTo>
                      <a:cubicBezTo>
                        <a:pt x="44347" y="29150"/>
                        <a:pt x="44894" y="28937"/>
                        <a:pt x="45442" y="28846"/>
                      </a:cubicBezTo>
                      <a:cubicBezTo>
                        <a:pt x="45715" y="28816"/>
                        <a:pt x="45746" y="28694"/>
                        <a:pt x="45867" y="28481"/>
                      </a:cubicBezTo>
                      <a:cubicBezTo>
                        <a:pt x="45928" y="28299"/>
                        <a:pt x="45989" y="28086"/>
                        <a:pt x="46080" y="27934"/>
                      </a:cubicBezTo>
                      <a:cubicBezTo>
                        <a:pt x="46128" y="27790"/>
                        <a:pt x="46195" y="27703"/>
                        <a:pt x="46342" y="27703"/>
                      </a:cubicBezTo>
                      <a:cubicBezTo>
                        <a:pt x="46380" y="27703"/>
                        <a:pt x="46424" y="27709"/>
                        <a:pt x="46475" y="27721"/>
                      </a:cubicBezTo>
                      <a:cubicBezTo>
                        <a:pt x="46605" y="27800"/>
                        <a:pt x="46752" y="27839"/>
                        <a:pt x="46897" y="27839"/>
                      </a:cubicBezTo>
                      <a:cubicBezTo>
                        <a:pt x="47090" y="27839"/>
                        <a:pt x="47278" y="27769"/>
                        <a:pt x="47417" y="27630"/>
                      </a:cubicBezTo>
                      <a:cubicBezTo>
                        <a:pt x="47508" y="27539"/>
                        <a:pt x="47569" y="27448"/>
                        <a:pt x="47660" y="27357"/>
                      </a:cubicBezTo>
                      <a:cubicBezTo>
                        <a:pt x="47691" y="27296"/>
                        <a:pt x="47721" y="27205"/>
                        <a:pt x="47782" y="27144"/>
                      </a:cubicBezTo>
                      <a:cubicBezTo>
                        <a:pt x="47873" y="27083"/>
                        <a:pt x="47995" y="27022"/>
                        <a:pt x="48116" y="26992"/>
                      </a:cubicBezTo>
                      <a:cubicBezTo>
                        <a:pt x="48420" y="26779"/>
                        <a:pt x="48785" y="26566"/>
                        <a:pt x="49119" y="26384"/>
                      </a:cubicBezTo>
                      <a:cubicBezTo>
                        <a:pt x="49241" y="26354"/>
                        <a:pt x="49363" y="26338"/>
                        <a:pt x="49484" y="26338"/>
                      </a:cubicBezTo>
                      <a:cubicBezTo>
                        <a:pt x="49606" y="26338"/>
                        <a:pt x="49727" y="26354"/>
                        <a:pt x="49849" y="26384"/>
                      </a:cubicBezTo>
                      <a:cubicBezTo>
                        <a:pt x="50092" y="26475"/>
                        <a:pt x="50366" y="26506"/>
                        <a:pt x="50609" y="26566"/>
                      </a:cubicBezTo>
                      <a:cubicBezTo>
                        <a:pt x="50761" y="26566"/>
                        <a:pt x="50882" y="26597"/>
                        <a:pt x="51034" y="26658"/>
                      </a:cubicBezTo>
                      <a:cubicBezTo>
                        <a:pt x="51034" y="26536"/>
                        <a:pt x="50913" y="26384"/>
                        <a:pt x="50852" y="26293"/>
                      </a:cubicBezTo>
                      <a:cubicBezTo>
                        <a:pt x="50730" y="26019"/>
                        <a:pt x="50548" y="25776"/>
                        <a:pt x="50426" y="25533"/>
                      </a:cubicBezTo>
                      <a:cubicBezTo>
                        <a:pt x="50092" y="24986"/>
                        <a:pt x="49819" y="24439"/>
                        <a:pt x="49545" y="23892"/>
                      </a:cubicBezTo>
                      <a:cubicBezTo>
                        <a:pt x="49515" y="23679"/>
                        <a:pt x="49393" y="23466"/>
                        <a:pt x="49271" y="23284"/>
                      </a:cubicBezTo>
                      <a:cubicBezTo>
                        <a:pt x="48998" y="23041"/>
                        <a:pt x="48664" y="22858"/>
                        <a:pt x="48329" y="22706"/>
                      </a:cubicBezTo>
                      <a:cubicBezTo>
                        <a:pt x="47964" y="22524"/>
                        <a:pt x="47569" y="22493"/>
                        <a:pt x="47357" y="22068"/>
                      </a:cubicBezTo>
                      <a:cubicBezTo>
                        <a:pt x="47205" y="21764"/>
                        <a:pt x="47296" y="21308"/>
                        <a:pt x="46901" y="21186"/>
                      </a:cubicBezTo>
                      <a:cubicBezTo>
                        <a:pt x="46749" y="21126"/>
                        <a:pt x="46597" y="21095"/>
                        <a:pt x="46505" y="20943"/>
                      </a:cubicBezTo>
                      <a:cubicBezTo>
                        <a:pt x="46445" y="20822"/>
                        <a:pt x="46445" y="20670"/>
                        <a:pt x="46445" y="20518"/>
                      </a:cubicBezTo>
                      <a:cubicBezTo>
                        <a:pt x="46445" y="20396"/>
                        <a:pt x="46505" y="20123"/>
                        <a:pt x="46293" y="20092"/>
                      </a:cubicBezTo>
                      <a:cubicBezTo>
                        <a:pt x="46293" y="19971"/>
                        <a:pt x="46232" y="19849"/>
                        <a:pt x="46141" y="19727"/>
                      </a:cubicBezTo>
                      <a:cubicBezTo>
                        <a:pt x="46050" y="19636"/>
                        <a:pt x="45867" y="19636"/>
                        <a:pt x="45806" y="19515"/>
                      </a:cubicBezTo>
                      <a:cubicBezTo>
                        <a:pt x="45594" y="19241"/>
                        <a:pt x="45928" y="18998"/>
                        <a:pt x="46110" y="18876"/>
                      </a:cubicBezTo>
                      <a:cubicBezTo>
                        <a:pt x="46262" y="18785"/>
                        <a:pt x="46445" y="18724"/>
                        <a:pt x="46657" y="18694"/>
                      </a:cubicBezTo>
                      <a:cubicBezTo>
                        <a:pt x="46779" y="18603"/>
                        <a:pt x="46931" y="18481"/>
                        <a:pt x="47022" y="18360"/>
                      </a:cubicBezTo>
                      <a:cubicBezTo>
                        <a:pt x="47265" y="18086"/>
                        <a:pt x="47448" y="17812"/>
                        <a:pt x="47630" y="17509"/>
                      </a:cubicBezTo>
                      <a:cubicBezTo>
                        <a:pt x="47691" y="17387"/>
                        <a:pt x="47782" y="17296"/>
                        <a:pt x="47904" y="17265"/>
                      </a:cubicBezTo>
                      <a:cubicBezTo>
                        <a:pt x="48177" y="17205"/>
                        <a:pt x="48451" y="17113"/>
                        <a:pt x="48724" y="17022"/>
                      </a:cubicBezTo>
                      <a:cubicBezTo>
                        <a:pt x="48907" y="16992"/>
                        <a:pt x="49089" y="16961"/>
                        <a:pt x="49271" y="16931"/>
                      </a:cubicBezTo>
                      <a:cubicBezTo>
                        <a:pt x="49667" y="16688"/>
                        <a:pt x="50001" y="16323"/>
                        <a:pt x="50244" y="15928"/>
                      </a:cubicBezTo>
                      <a:cubicBezTo>
                        <a:pt x="50335" y="15806"/>
                        <a:pt x="50457" y="15746"/>
                        <a:pt x="50609" y="15685"/>
                      </a:cubicBezTo>
                      <a:cubicBezTo>
                        <a:pt x="50913" y="15563"/>
                        <a:pt x="51247" y="15442"/>
                        <a:pt x="51582" y="15350"/>
                      </a:cubicBezTo>
                      <a:cubicBezTo>
                        <a:pt x="51733" y="15320"/>
                        <a:pt x="51885" y="15305"/>
                        <a:pt x="52037" y="15305"/>
                      </a:cubicBezTo>
                      <a:cubicBezTo>
                        <a:pt x="52189" y="15305"/>
                        <a:pt x="52341" y="15320"/>
                        <a:pt x="52493" y="15350"/>
                      </a:cubicBezTo>
                      <a:lnTo>
                        <a:pt x="53010" y="15350"/>
                      </a:lnTo>
                      <a:cubicBezTo>
                        <a:pt x="53071" y="15381"/>
                        <a:pt x="53132" y="15381"/>
                        <a:pt x="53192" y="15411"/>
                      </a:cubicBezTo>
                      <a:cubicBezTo>
                        <a:pt x="53192" y="15229"/>
                        <a:pt x="53192" y="15077"/>
                        <a:pt x="53101" y="14894"/>
                      </a:cubicBezTo>
                      <a:cubicBezTo>
                        <a:pt x="53010" y="14621"/>
                        <a:pt x="52919" y="14347"/>
                        <a:pt x="52828" y="14043"/>
                      </a:cubicBezTo>
                      <a:cubicBezTo>
                        <a:pt x="52767" y="13831"/>
                        <a:pt x="52676" y="13618"/>
                        <a:pt x="52615" y="13405"/>
                      </a:cubicBezTo>
                      <a:cubicBezTo>
                        <a:pt x="52554" y="13192"/>
                        <a:pt x="52585" y="13040"/>
                        <a:pt x="52524" y="12828"/>
                      </a:cubicBezTo>
                      <a:cubicBezTo>
                        <a:pt x="52524" y="12767"/>
                        <a:pt x="52433" y="12706"/>
                        <a:pt x="52433" y="12645"/>
                      </a:cubicBezTo>
                      <a:cubicBezTo>
                        <a:pt x="52402" y="12584"/>
                        <a:pt x="52463" y="12432"/>
                        <a:pt x="52433" y="12311"/>
                      </a:cubicBezTo>
                      <a:cubicBezTo>
                        <a:pt x="52402" y="12220"/>
                        <a:pt x="52250" y="12129"/>
                        <a:pt x="52189" y="12007"/>
                      </a:cubicBezTo>
                      <a:cubicBezTo>
                        <a:pt x="52129" y="11764"/>
                        <a:pt x="52372" y="11490"/>
                        <a:pt x="52493" y="11308"/>
                      </a:cubicBezTo>
                      <a:cubicBezTo>
                        <a:pt x="52615" y="11186"/>
                        <a:pt x="52645" y="11004"/>
                        <a:pt x="52585" y="10852"/>
                      </a:cubicBezTo>
                      <a:cubicBezTo>
                        <a:pt x="52524" y="10670"/>
                        <a:pt x="52554" y="10487"/>
                        <a:pt x="52615" y="10335"/>
                      </a:cubicBezTo>
                      <a:cubicBezTo>
                        <a:pt x="52737" y="10122"/>
                        <a:pt x="52858" y="9910"/>
                        <a:pt x="53041" y="9758"/>
                      </a:cubicBezTo>
                      <a:cubicBezTo>
                        <a:pt x="53101" y="9666"/>
                        <a:pt x="53162" y="9575"/>
                        <a:pt x="53223" y="9484"/>
                      </a:cubicBezTo>
                      <a:cubicBezTo>
                        <a:pt x="53223" y="9363"/>
                        <a:pt x="53192" y="9271"/>
                        <a:pt x="53223" y="9180"/>
                      </a:cubicBezTo>
                      <a:cubicBezTo>
                        <a:pt x="53344" y="9028"/>
                        <a:pt x="53436" y="8876"/>
                        <a:pt x="53557" y="8755"/>
                      </a:cubicBezTo>
                      <a:cubicBezTo>
                        <a:pt x="53770" y="8481"/>
                        <a:pt x="54044" y="8268"/>
                        <a:pt x="54378" y="8147"/>
                      </a:cubicBezTo>
                      <a:cubicBezTo>
                        <a:pt x="54408" y="7964"/>
                        <a:pt x="54439" y="7843"/>
                        <a:pt x="54651" y="7752"/>
                      </a:cubicBezTo>
                      <a:cubicBezTo>
                        <a:pt x="54786" y="7694"/>
                        <a:pt x="54946" y="7673"/>
                        <a:pt x="55106" y="7673"/>
                      </a:cubicBezTo>
                      <a:cubicBezTo>
                        <a:pt x="55199" y="7673"/>
                        <a:pt x="55292" y="7680"/>
                        <a:pt x="55381" y="7691"/>
                      </a:cubicBezTo>
                      <a:cubicBezTo>
                        <a:pt x="55503" y="7721"/>
                        <a:pt x="55533" y="7812"/>
                        <a:pt x="55655" y="7873"/>
                      </a:cubicBezTo>
                      <a:cubicBezTo>
                        <a:pt x="55673" y="7878"/>
                        <a:pt x="55692" y="7880"/>
                        <a:pt x="55709" y="7880"/>
                      </a:cubicBezTo>
                      <a:cubicBezTo>
                        <a:pt x="55764" y="7880"/>
                        <a:pt x="55813" y="7862"/>
                        <a:pt x="55860" y="7862"/>
                      </a:cubicBezTo>
                      <a:cubicBezTo>
                        <a:pt x="55894" y="7862"/>
                        <a:pt x="55926" y="7871"/>
                        <a:pt x="55958" y="7904"/>
                      </a:cubicBezTo>
                      <a:cubicBezTo>
                        <a:pt x="55837" y="7752"/>
                        <a:pt x="55898" y="7630"/>
                        <a:pt x="55928" y="7448"/>
                      </a:cubicBezTo>
                      <a:cubicBezTo>
                        <a:pt x="56019" y="7174"/>
                        <a:pt x="56019" y="6870"/>
                        <a:pt x="55928" y="6597"/>
                      </a:cubicBezTo>
                      <a:cubicBezTo>
                        <a:pt x="55867" y="6445"/>
                        <a:pt x="55685" y="6353"/>
                        <a:pt x="55685" y="6201"/>
                      </a:cubicBezTo>
                      <a:cubicBezTo>
                        <a:pt x="55685" y="6080"/>
                        <a:pt x="55837" y="6049"/>
                        <a:pt x="55776" y="5928"/>
                      </a:cubicBezTo>
                      <a:cubicBezTo>
                        <a:pt x="55685" y="5806"/>
                        <a:pt x="55685" y="5897"/>
                        <a:pt x="55624" y="5776"/>
                      </a:cubicBezTo>
                      <a:cubicBezTo>
                        <a:pt x="55594" y="5715"/>
                        <a:pt x="55594" y="5624"/>
                        <a:pt x="55594" y="5563"/>
                      </a:cubicBezTo>
                      <a:cubicBezTo>
                        <a:pt x="55594" y="5441"/>
                        <a:pt x="55594" y="5381"/>
                        <a:pt x="55503" y="5320"/>
                      </a:cubicBezTo>
                      <a:cubicBezTo>
                        <a:pt x="55442" y="5229"/>
                        <a:pt x="55290" y="5229"/>
                        <a:pt x="55199" y="5138"/>
                      </a:cubicBezTo>
                      <a:cubicBezTo>
                        <a:pt x="54925" y="4864"/>
                        <a:pt x="55168" y="4378"/>
                        <a:pt x="54834" y="4134"/>
                      </a:cubicBezTo>
                      <a:lnTo>
                        <a:pt x="54955" y="4013"/>
                      </a:lnTo>
                      <a:cubicBezTo>
                        <a:pt x="54834" y="3922"/>
                        <a:pt x="55016" y="3861"/>
                        <a:pt x="55077" y="3861"/>
                      </a:cubicBezTo>
                      <a:cubicBezTo>
                        <a:pt x="55168" y="3800"/>
                        <a:pt x="55229" y="3770"/>
                        <a:pt x="55320" y="3739"/>
                      </a:cubicBezTo>
                      <a:cubicBezTo>
                        <a:pt x="55442" y="3679"/>
                        <a:pt x="55563" y="3587"/>
                        <a:pt x="55655" y="3496"/>
                      </a:cubicBezTo>
                      <a:cubicBezTo>
                        <a:pt x="55746" y="3405"/>
                        <a:pt x="55746" y="3375"/>
                        <a:pt x="55776" y="3253"/>
                      </a:cubicBezTo>
                      <a:cubicBezTo>
                        <a:pt x="55958" y="3253"/>
                        <a:pt x="56141" y="2979"/>
                        <a:pt x="56232" y="2827"/>
                      </a:cubicBezTo>
                      <a:cubicBezTo>
                        <a:pt x="56323" y="2675"/>
                        <a:pt x="56536" y="2615"/>
                        <a:pt x="56597" y="2463"/>
                      </a:cubicBezTo>
                      <a:cubicBezTo>
                        <a:pt x="56658" y="2280"/>
                        <a:pt x="56658" y="1976"/>
                        <a:pt x="56840" y="1916"/>
                      </a:cubicBezTo>
                      <a:cubicBezTo>
                        <a:pt x="56888" y="1900"/>
                        <a:pt x="56933" y="1894"/>
                        <a:pt x="56978" y="1894"/>
                      </a:cubicBezTo>
                      <a:cubicBezTo>
                        <a:pt x="57078" y="1894"/>
                        <a:pt x="57174" y="1922"/>
                        <a:pt x="57276" y="1922"/>
                      </a:cubicBezTo>
                      <a:cubicBezTo>
                        <a:pt x="57303" y="1922"/>
                        <a:pt x="57329" y="1920"/>
                        <a:pt x="57357" y="1916"/>
                      </a:cubicBezTo>
                      <a:lnTo>
                        <a:pt x="57630" y="1916"/>
                      </a:lnTo>
                      <a:cubicBezTo>
                        <a:pt x="57813" y="1824"/>
                        <a:pt x="57995" y="1703"/>
                        <a:pt x="58117" y="1551"/>
                      </a:cubicBezTo>
                      <a:cubicBezTo>
                        <a:pt x="58238" y="1490"/>
                        <a:pt x="58238" y="1460"/>
                        <a:pt x="58238" y="1338"/>
                      </a:cubicBezTo>
                      <a:cubicBezTo>
                        <a:pt x="58269" y="1156"/>
                        <a:pt x="58269" y="973"/>
                        <a:pt x="58269" y="791"/>
                      </a:cubicBezTo>
                      <a:cubicBezTo>
                        <a:pt x="58269" y="639"/>
                        <a:pt x="58208" y="609"/>
                        <a:pt x="58086" y="517"/>
                      </a:cubicBezTo>
                      <a:cubicBezTo>
                        <a:pt x="58056" y="487"/>
                        <a:pt x="58025" y="457"/>
                        <a:pt x="57995" y="426"/>
                      </a:cubicBezTo>
                      <a:cubicBezTo>
                        <a:pt x="57965" y="396"/>
                        <a:pt x="57965" y="305"/>
                        <a:pt x="57904" y="274"/>
                      </a:cubicBezTo>
                      <a:cubicBezTo>
                        <a:pt x="57873" y="244"/>
                        <a:pt x="57661" y="213"/>
                        <a:pt x="57539" y="183"/>
                      </a:cubicBezTo>
                      <a:cubicBezTo>
                        <a:pt x="57357" y="183"/>
                        <a:pt x="57174" y="122"/>
                        <a:pt x="569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79" name="Google Shape;3079;p87"/>
                <p:cNvGrpSpPr/>
                <p:nvPr/>
              </p:nvGrpSpPr>
              <p:grpSpPr>
                <a:xfrm rot="-5400000" flipH="1">
                  <a:off x="2885064" y="2640158"/>
                  <a:ext cx="1756905" cy="2177559"/>
                  <a:chOff x="3317636" y="1144669"/>
                  <a:chExt cx="800704" cy="992416"/>
                </a:xfrm>
              </p:grpSpPr>
              <p:sp>
                <p:nvSpPr>
                  <p:cNvPr id="3080" name="Google Shape;3080;p87"/>
                  <p:cNvSpPr/>
                  <p:nvPr/>
                </p:nvSpPr>
                <p:spPr>
                  <a:xfrm>
                    <a:off x="3615207" y="1145454"/>
                    <a:ext cx="503133" cy="991631"/>
                  </a:xfrm>
                  <a:custGeom>
                    <a:avLst/>
                    <a:gdLst/>
                    <a:ahLst/>
                    <a:cxnLst/>
                    <a:rect l="l" t="t" r="r" b="b"/>
                    <a:pathLst>
                      <a:path w="26263" h="51762" extrusionOk="0">
                        <a:moveTo>
                          <a:pt x="13196" y="1"/>
                        </a:moveTo>
                        <a:cubicBezTo>
                          <a:pt x="13050" y="1"/>
                          <a:pt x="12919" y="30"/>
                          <a:pt x="12919" y="111"/>
                        </a:cubicBezTo>
                        <a:cubicBezTo>
                          <a:pt x="12828" y="142"/>
                          <a:pt x="12706" y="172"/>
                          <a:pt x="12585" y="172"/>
                        </a:cubicBezTo>
                        <a:lnTo>
                          <a:pt x="1" y="172"/>
                        </a:lnTo>
                        <a:lnTo>
                          <a:pt x="1" y="50142"/>
                        </a:lnTo>
                        <a:lnTo>
                          <a:pt x="15898" y="50142"/>
                        </a:lnTo>
                        <a:cubicBezTo>
                          <a:pt x="16232" y="50112"/>
                          <a:pt x="16574" y="50097"/>
                          <a:pt x="16920" y="50097"/>
                        </a:cubicBezTo>
                        <a:cubicBezTo>
                          <a:pt x="17266" y="50097"/>
                          <a:pt x="17615" y="50112"/>
                          <a:pt x="17965" y="50142"/>
                        </a:cubicBezTo>
                        <a:cubicBezTo>
                          <a:pt x="18056" y="50142"/>
                          <a:pt x="18056" y="50234"/>
                          <a:pt x="18147" y="50264"/>
                        </a:cubicBezTo>
                        <a:cubicBezTo>
                          <a:pt x="18191" y="50274"/>
                          <a:pt x="18232" y="50278"/>
                          <a:pt x="18269" y="50278"/>
                        </a:cubicBezTo>
                        <a:cubicBezTo>
                          <a:pt x="18462" y="50278"/>
                          <a:pt x="18577" y="50163"/>
                          <a:pt x="18755" y="50112"/>
                        </a:cubicBezTo>
                        <a:cubicBezTo>
                          <a:pt x="18789" y="50102"/>
                          <a:pt x="18822" y="50098"/>
                          <a:pt x="18854" y="50098"/>
                        </a:cubicBezTo>
                        <a:cubicBezTo>
                          <a:pt x="19018" y="50098"/>
                          <a:pt x="19154" y="50213"/>
                          <a:pt x="19333" y="50264"/>
                        </a:cubicBezTo>
                        <a:cubicBezTo>
                          <a:pt x="19365" y="50269"/>
                          <a:pt x="19397" y="50270"/>
                          <a:pt x="19428" y="50270"/>
                        </a:cubicBezTo>
                        <a:cubicBezTo>
                          <a:pt x="19553" y="50270"/>
                          <a:pt x="19676" y="50243"/>
                          <a:pt x="19792" y="50243"/>
                        </a:cubicBezTo>
                        <a:cubicBezTo>
                          <a:pt x="19843" y="50243"/>
                          <a:pt x="19893" y="50248"/>
                          <a:pt x="19940" y="50264"/>
                        </a:cubicBezTo>
                        <a:cubicBezTo>
                          <a:pt x="20123" y="50294"/>
                          <a:pt x="20305" y="50507"/>
                          <a:pt x="20518" y="50598"/>
                        </a:cubicBezTo>
                        <a:cubicBezTo>
                          <a:pt x="20731" y="50690"/>
                          <a:pt x="20913" y="50781"/>
                          <a:pt x="21065" y="50842"/>
                        </a:cubicBezTo>
                        <a:cubicBezTo>
                          <a:pt x="21339" y="50963"/>
                          <a:pt x="21399" y="51176"/>
                          <a:pt x="21551" y="51419"/>
                        </a:cubicBezTo>
                        <a:cubicBezTo>
                          <a:pt x="21646" y="51609"/>
                          <a:pt x="21741" y="51762"/>
                          <a:pt x="21909" y="51762"/>
                        </a:cubicBezTo>
                        <a:cubicBezTo>
                          <a:pt x="21956" y="51762"/>
                          <a:pt x="22008" y="51750"/>
                          <a:pt x="22068" y="51723"/>
                        </a:cubicBezTo>
                        <a:cubicBezTo>
                          <a:pt x="22403" y="51571"/>
                          <a:pt x="22706" y="51389"/>
                          <a:pt x="22980" y="51176"/>
                        </a:cubicBezTo>
                        <a:cubicBezTo>
                          <a:pt x="23132" y="51085"/>
                          <a:pt x="23254" y="50963"/>
                          <a:pt x="23375" y="50872"/>
                        </a:cubicBezTo>
                        <a:cubicBezTo>
                          <a:pt x="23436" y="50750"/>
                          <a:pt x="23497" y="50690"/>
                          <a:pt x="23588" y="50598"/>
                        </a:cubicBezTo>
                        <a:cubicBezTo>
                          <a:pt x="23650" y="50554"/>
                          <a:pt x="23713" y="50535"/>
                          <a:pt x="23774" y="50535"/>
                        </a:cubicBezTo>
                        <a:cubicBezTo>
                          <a:pt x="23923" y="50535"/>
                          <a:pt x="24067" y="50643"/>
                          <a:pt x="24196" y="50750"/>
                        </a:cubicBezTo>
                        <a:cubicBezTo>
                          <a:pt x="24353" y="50855"/>
                          <a:pt x="24375" y="51006"/>
                          <a:pt x="24495" y="51006"/>
                        </a:cubicBezTo>
                        <a:cubicBezTo>
                          <a:pt x="24514" y="51006"/>
                          <a:pt x="24536" y="51002"/>
                          <a:pt x="24561" y="50994"/>
                        </a:cubicBezTo>
                        <a:cubicBezTo>
                          <a:pt x="24804" y="50963"/>
                          <a:pt x="24682" y="50690"/>
                          <a:pt x="24713" y="50538"/>
                        </a:cubicBezTo>
                        <a:cubicBezTo>
                          <a:pt x="24743" y="50355"/>
                          <a:pt x="24804" y="50355"/>
                          <a:pt x="24804" y="50234"/>
                        </a:cubicBezTo>
                        <a:cubicBezTo>
                          <a:pt x="24743" y="50203"/>
                          <a:pt x="24713" y="50173"/>
                          <a:pt x="24713" y="50142"/>
                        </a:cubicBezTo>
                        <a:lnTo>
                          <a:pt x="24713" y="49960"/>
                        </a:lnTo>
                        <a:cubicBezTo>
                          <a:pt x="24682" y="49808"/>
                          <a:pt x="24652" y="49656"/>
                          <a:pt x="24652" y="49504"/>
                        </a:cubicBezTo>
                        <a:cubicBezTo>
                          <a:pt x="24682" y="49261"/>
                          <a:pt x="24591" y="49048"/>
                          <a:pt x="24409" y="48927"/>
                        </a:cubicBezTo>
                        <a:cubicBezTo>
                          <a:pt x="24287" y="48835"/>
                          <a:pt x="24196" y="48835"/>
                          <a:pt x="24105" y="48683"/>
                        </a:cubicBezTo>
                        <a:cubicBezTo>
                          <a:pt x="24013" y="48532"/>
                          <a:pt x="23983" y="48380"/>
                          <a:pt x="23862" y="48228"/>
                        </a:cubicBezTo>
                        <a:cubicBezTo>
                          <a:pt x="23770" y="48076"/>
                          <a:pt x="23649" y="47954"/>
                          <a:pt x="23801" y="47741"/>
                        </a:cubicBezTo>
                        <a:cubicBezTo>
                          <a:pt x="23922" y="47559"/>
                          <a:pt x="24044" y="47376"/>
                          <a:pt x="24135" y="47164"/>
                        </a:cubicBezTo>
                        <a:cubicBezTo>
                          <a:pt x="24287" y="46951"/>
                          <a:pt x="24378" y="46677"/>
                          <a:pt x="24409" y="46404"/>
                        </a:cubicBezTo>
                        <a:cubicBezTo>
                          <a:pt x="24409" y="46313"/>
                          <a:pt x="24409" y="46191"/>
                          <a:pt x="24409" y="46100"/>
                        </a:cubicBezTo>
                        <a:cubicBezTo>
                          <a:pt x="24469" y="45917"/>
                          <a:pt x="24530" y="45766"/>
                          <a:pt x="24652" y="45614"/>
                        </a:cubicBezTo>
                        <a:cubicBezTo>
                          <a:pt x="24713" y="45401"/>
                          <a:pt x="24713" y="45279"/>
                          <a:pt x="24895" y="45127"/>
                        </a:cubicBezTo>
                        <a:cubicBezTo>
                          <a:pt x="25047" y="44975"/>
                          <a:pt x="25199" y="44793"/>
                          <a:pt x="25290" y="44580"/>
                        </a:cubicBezTo>
                        <a:cubicBezTo>
                          <a:pt x="25321" y="44428"/>
                          <a:pt x="25351" y="44276"/>
                          <a:pt x="25351" y="44094"/>
                        </a:cubicBezTo>
                        <a:cubicBezTo>
                          <a:pt x="25381" y="44003"/>
                          <a:pt x="25472" y="43911"/>
                          <a:pt x="25503" y="43790"/>
                        </a:cubicBezTo>
                        <a:cubicBezTo>
                          <a:pt x="25594" y="43577"/>
                          <a:pt x="25655" y="43334"/>
                          <a:pt x="25716" y="43091"/>
                        </a:cubicBezTo>
                        <a:cubicBezTo>
                          <a:pt x="25868" y="42422"/>
                          <a:pt x="25868" y="41723"/>
                          <a:pt x="25716" y="41085"/>
                        </a:cubicBezTo>
                        <a:cubicBezTo>
                          <a:pt x="25655" y="40872"/>
                          <a:pt x="25776" y="40841"/>
                          <a:pt x="25776" y="40659"/>
                        </a:cubicBezTo>
                        <a:cubicBezTo>
                          <a:pt x="25776" y="40568"/>
                          <a:pt x="25716" y="40537"/>
                          <a:pt x="25685" y="40477"/>
                        </a:cubicBezTo>
                        <a:cubicBezTo>
                          <a:pt x="25655" y="40416"/>
                          <a:pt x="25624" y="40234"/>
                          <a:pt x="25564" y="40112"/>
                        </a:cubicBezTo>
                        <a:cubicBezTo>
                          <a:pt x="25503" y="39960"/>
                          <a:pt x="25381" y="39869"/>
                          <a:pt x="25321" y="39747"/>
                        </a:cubicBezTo>
                        <a:cubicBezTo>
                          <a:pt x="25229" y="39595"/>
                          <a:pt x="25199" y="39443"/>
                          <a:pt x="25169" y="39291"/>
                        </a:cubicBezTo>
                        <a:cubicBezTo>
                          <a:pt x="25108" y="39170"/>
                          <a:pt x="25017" y="39078"/>
                          <a:pt x="24956" y="38987"/>
                        </a:cubicBezTo>
                        <a:cubicBezTo>
                          <a:pt x="24773" y="38683"/>
                          <a:pt x="24621" y="38349"/>
                          <a:pt x="24561" y="38015"/>
                        </a:cubicBezTo>
                        <a:cubicBezTo>
                          <a:pt x="24500" y="37832"/>
                          <a:pt x="24439" y="37650"/>
                          <a:pt x="24348" y="37468"/>
                        </a:cubicBezTo>
                        <a:cubicBezTo>
                          <a:pt x="24257" y="37376"/>
                          <a:pt x="24196" y="37255"/>
                          <a:pt x="24165" y="37133"/>
                        </a:cubicBezTo>
                        <a:cubicBezTo>
                          <a:pt x="24013" y="36738"/>
                          <a:pt x="23953" y="36312"/>
                          <a:pt x="24013" y="35917"/>
                        </a:cubicBezTo>
                        <a:cubicBezTo>
                          <a:pt x="24105" y="35431"/>
                          <a:pt x="24621" y="35157"/>
                          <a:pt x="24895" y="34793"/>
                        </a:cubicBezTo>
                        <a:cubicBezTo>
                          <a:pt x="24956" y="34702"/>
                          <a:pt x="24986" y="34610"/>
                          <a:pt x="25047" y="34519"/>
                        </a:cubicBezTo>
                        <a:cubicBezTo>
                          <a:pt x="25108" y="34458"/>
                          <a:pt x="25169" y="34458"/>
                          <a:pt x="25169" y="34428"/>
                        </a:cubicBezTo>
                        <a:cubicBezTo>
                          <a:pt x="25229" y="34215"/>
                          <a:pt x="25229" y="34033"/>
                          <a:pt x="25199" y="33820"/>
                        </a:cubicBezTo>
                        <a:cubicBezTo>
                          <a:pt x="25169" y="33668"/>
                          <a:pt x="25108" y="33668"/>
                          <a:pt x="25047" y="33546"/>
                        </a:cubicBezTo>
                        <a:cubicBezTo>
                          <a:pt x="24956" y="33425"/>
                          <a:pt x="24925" y="33303"/>
                          <a:pt x="24895" y="33182"/>
                        </a:cubicBezTo>
                        <a:cubicBezTo>
                          <a:pt x="24834" y="32939"/>
                          <a:pt x="24682" y="32939"/>
                          <a:pt x="24561" y="32756"/>
                        </a:cubicBezTo>
                        <a:cubicBezTo>
                          <a:pt x="24165" y="32300"/>
                          <a:pt x="23801" y="31784"/>
                          <a:pt x="23527" y="31236"/>
                        </a:cubicBezTo>
                        <a:cubicBezTo>
                          <a:pt x="23375" y="30902"/>
                          <a:pt x="23132" y="30568"/>
                          <a:pt x="22980" y="30233"/>
                        </a:cubicBezTo>
                        <a:cubicBezTo>
                          <a:pt x="22950" y="30081"/>
                          <a:pt x="22889" y="29929"/>
                          <a:pt x="22858" y="29808"/>
                        </a:cubicBezTo>
                        <a:cubicBezTo>
                          <a:pt x="22798" y="29717"/>
                          <a:pt x="22646" y="29625"/>
                          <a:pt x="22646" y="29504"/>
                        </a:cubicBezTo>
                        <a:cubicBezTo>
                          <a:pt x="22646" y="29382"/>
                          <a:pt x="22737" y="29291"/>
                          <a:pt x="22798" y="29230"/>
                        </a:cubicBezTo>
                        <a:cubicBezTo>
                          <a:pt x="22919" y="28987"/>
                          <a:pt x="23041" y="28774"/>
                          <a:pt x="23162" y="28562"/>
                        </a:cubicBezTo>
                        <a:cubicBezTo>
                          <a:pt x="23466" y="28197"/>
                          <a:pt x="23801" y="27893"/>
                          <a:pt x="24165" y="27559"/>
                        </a:cubicBezTo>
                        <a:cubicBezTo>
                          <a:pt x="24469" y="27255"/>
                          <a:pt x="24743" y="26890"/>
                          <a:pt x="25017" y="26555"/>
                        </a:cubicBezTo>
                        <a:cubicBezTo>
                          <a:pt x="24895" y="26282"/>
                          <a:pt x="25260" y="25948"/>
                          <a:pt x="25260" y="25704"/>
                        </a:cubicBezTo>
                        <a:cubicBezTo>
                          <a:pt x="25260" y="25583"/>
                          <a:pt x="25138" y="25400"/>
                          <a:pt x="25169" y="25279"/>
                        </a:cubicBezTo>
                        <a:cubicBezTo>
                          <a:pt x="25199" y="25157"/>
                          <a:pt x="25290" y="25188"/>
                          <a:pt x="25321" y="25097"/>
                        </a:cubicBezTo>
                        <a:cubicBezTo>
                          <a:pt x="25413" y="24935"/>
                          <a:pt x="25365" y="24861"/>
                          <a:pt x="25456" y="24861"/>
                        </a:cubicBezTo>
                        <a:cubicBezTo>
                          <a:pt x="25485" y="24861"/>
                          <a:pt x="25528" y="24869"/>
                          <a:pt x="25594" y="24884"/>
                        </a:cubicBezTo>
                        <a:cubicBezTo>
                          <a:pt x="25632" y="24896"/>
                          <a:pt x="25666" y="24902"/>
                          <a:pt x="25697" y="24902"/>
                        </a:cubicBezTo>
                        <a:cubicBezTo>
                          <a:pt x="25813" y="24902"/>
                          <a:pt x="25880" y="24815"/>
                          <a:pt x="25928" y="24671"/>
                        </a:cubicBezTo>
                        <a:cubicBezTo>
                          <a:pt x="25959" y="24580"/>
                          <a:pt x="25989" y="24489"/>
                          <a:pt x="26020" y="24367"/>
                        </a:cubicBezTo>
                        <a:cubicBezTo>
                          <a:pt x="26020" y="24337"/>
                          <a:pt x="26080" y="24337"/>
                          <a:pt x="26080" y="24276"/>
                        </a:cubicBezTo>
                        <a:cubicBezTo>
                          <a:pt x="26111" y="24093"/>
                          <a:pt x="26050" y="23972"/>
                          <a:pt x="26141" y="23789"/>
                        </a:cubicBezTo>
                        <a:cubicBezTo>
                          <a:pt x="26263" y="23607"/>
                          <a:pt x="26202" y="23668"/>
                          <a:pt x="26141" y="23486"/>
                        </a:cubicBezTo>
                        <a:cubicBezTo>
                          <a:pt x="26141" y="23425"/>
                          <a:pt x="26141" y="23303"/>
                          <a:pt x="26141" y="23212"/>
                        </a:cubicBezTo>
                        <a:cubicBezTo>
                          <a:pt x="26141" y="23121"/>
                          <a:pt x="26111" y="23030"/>
                          <a:pt x="26050" y="22938"/>
                        </a:cubicBezTo>
                        <a:cubicBezTo>
                          <a:pt x="25989" y="22726"/>
                          <a:pt x="25837" y="22543"/>
                          <a:pt x="25776" y="22300"/>
                        </a:cubicBezTo>
                        <a:cubicBezTo>
                          <a:pt x="25685" y="22118"/>
                          <a:pt x="25594" y="21905"/>
                          <a:pt x="25472" y="21723"/>
                        </a:cubicBezTo>
                        <a:cubicBezTo>
                          <a:pt x="25442" y="21631"/>
                          <a:pt x="25351" y="21540"/>
                          <a:pt x="25290" y="21449"/>
                        </a:cubicBezTo>
                        <a:cubicBezTo>
                          <a:pt x="25199" y="21297"/>
                          <a:pt x="25169" y="21115"/>
                          <a:pt x="25138" y="20932"/>
                        </a:cubicBezTo>
                        <a:cubicBezTo>
                          <a:pt x="25138" y="20568"/>
                          <a:pt x="25047" y="20203"/>
                          <a:pt x="24895" y="19868"/>
                        </a:cubicBezTo>
                        <a:cubicBezTo>
                          <a:pt x="24713" y="19625"/>
                          <a:pt x="24591" y="19504"/>
                          <a:pt x="24682" y="19169"/>
                        </a:cubicBezTo>
                        <a:cubicBezTo>
                          <a:pt x="24743" y="18957"/>
                          <a:pt x="24834" y="18774"/>
                          <a:pt x="24956" y="18592"/>
                        </a:cubicBezTo>
                        <a:cubicBezTo>
                          <a:pt x="25047" y="18501"/>
                          <a:pt x="25169" y="18379"/>
                          <a:pt x="25229" y="18258"/>
                        </a:cubicBezTo>
                        <a:cubicBezTo>
                          <a:pt x="25260" y="18227"/>
                          <a:pt x="25290" y="18197"/>
                          <a:pt x="25321" y="18136"/>
                        </a:cubicBezTo>
                        <a:cubicBezTo>
                          <a:pt x="25442" y="17893"/>
                          <a:pt x="25472" y="17619"/>
                          <a:pt x="25412" y="17346"/>
                        </a:cubicBezTo>
                        <a:cubicBezTo>
                          <a:pt x="25351" y="17163"/>
                          <a:pt x="25290" y="16707"/>
                          <a:pt x="25108" y="16586"/>
                        </a:cubicBezTo>
                        <a:cubicBezTo>
                          <a:pt x="25077" y="16555"/>
                          <a:pt x="25039" y="16548"/>
                          <a:pt x="24998" y="16548"/>
                        </a:cubicBezTo>
                        <a:cubicBezTo>
                          <a:pt x="24956" y="16548"/>
                          <a:pt x="24910" y="16555"/>
                          <a:pt x="24865" y="16555"/>
                        </a:cubicBezTo>
                        <a:cubicBezTo>
                          <a:pt x="24652" y="16464"/>
                          <a:pt x="24652" y="16221"/>
                          <a:pt x="24500" y="16099"/>
                        </a:cubicBezTo>
                        <a:cubicBezTo>
                          <a:pt x="24409" y="16008"/>
                          <a:pt x="24378" y="16039"/>
                          <a:pt x="24257" y="16008"/>
                        </a:cubicBezTo>
                        <a:cubicBezTo>
                          <a:pt x="24196" y="16008"/>
                          <a:pt x="24165" y="15978"/>
                          <a:pt x="24105" y="15947"/>
                        </a:cubicBezTo>
                        <a:cubicBezTo>
                          <a:pt x="23953" y="15917"/>
                          <a:pt x="23770" y="15947"/>
                          <a:pt x="23649" y="15887"/>
                        </a:cubicBezTo>
                        <a:cubicBezTo>
                          <a:pt x="23497" y="15826"/>
                          <a:pt x="23406" y="15552"/>
                          <a:pt x="23314" y="15400"/>
                        </a:cubicBezTo>
                        <a:cubicBezTo>
                          <a:pt x="23223" y="15188"/>
                          <a:pt x="23102" y="14975"/>
                          <a:pt x="22980" y="14762"/>
                        </a:cubicBezTo>
                        <a:cubicBezTo>
                          <a:pt x="22889" y="14671"/>
                          <a:pt x="22828" y="14549"/>
                          <a:pt x="22767" y="14428"/>
                        </a:cubicBezTo>
                        <a:cubicBezTo>
                          <a:pt x="22706" y="14276"/>
                          <a:pt x="22798" y="14215"/>
                          <a:pt x="22615" y="14124"/>
                        </a:cubicBezTo>
                        <a:cubicBezTo>
                          <a:pt x="22494" y="14063"/>
                          <a:pt x="22403" y="14063"/>
                          <a:pt x="22311" y="13941"/>
                        </a:cubicBezTo>
                        <a:cubicBezTo>
                          <a:pt x="22220" y="13820"/>
                          <a:pt x="22220" y="13668"/>
                          <a:pt x="22190" y="13485"/>
                        </a:cubicBezTo>
                        <a:cubicBezTo>
                          <a:pt x="22190" y="13425"/>
                          <a:pt x="22159" y="13394"/>
                          <a:pt x="22129" y="13333"/>
                        </a:cubicBezTo>
                        <a:cubicBezTo>
                          <a:pt x="22129" y="13242"/>
                          <a:pt x="22129" y="13151"/>
                          <a:pt x="22129" y="13090"/>
                        </a:cubicBezTo>
                        <a:cubicBezTo>
                          <a:pt x="22099" y="12817"/>
                          <a:pt x="21855" y="12695"/>
                          <a:pt x="21886" y="12361"/>
                        </a:cubicBezTo>
                        <a:cubicBezTo>
                          <a:pt x="21886" y="12178"/>
                          <a:pt x="22129" y="11601"/>
                          <a:pt x="21916" y="11479"/>
                        </a:cubicBezTo>
                        <a:cubicBezTo>
                          <a:pt x="21977" y="11236"/>
                          <a:pt x="22038" y="10993"/>
                          <a:pt x="22068" y="10719"/>
                        </a:cubicBezTo>
                        <a:cubicBezTo>
                          <a:pt x="22159" y="10263"/>
                          <a:pt x="22342" y="9747"/>
                          <a:pt x="22068" y="9321"/>
                        </a:cubicBezTo>
                        <a:cubicBezTo>
                          <a:pt x="22007" y="9230"/>
                          <a:pt x="21977" y="9139"/>
                          <a:pt x="21947" y="9017"/>
                        </a:cubicBezTo>
                        <a:cubicBezTo>
                          <a:pt x="21916" y="8926"/>
                          <a:pt x="21855" y="8835"/>
                          <a:pt x="21795" y="8744"/>
                        </a:cubicBezTo>
                        <a:cubicBezTo>
                          <a:pt x="21703" y="8561"/>
                          <a:pt x="21643" y="8349"/>
                          <a:pt x="21551" y="8166"/>
                        </a:cubicBezTo>
                        <a:cubicBezTo>
                          <a:pt x="21460" y="8045"/>
                          <a:pt x="21369" y="7953"/>
                          <a:pt x="21278" y="7832"/>
                        </a:cubicBezTo>
                        <a:cubicBezTo>
                          <a:pt x="21126" y="7710"/>
                          <a:pt x="21217" y="7649"/>
                          <a:pt x="21156" y="7497"/>
                        </a:cubicBezTo>
                        <a:lnTo>
                          <a:pt x="21035" y="7467"/>
                        </a:lnTo>
                        <a:cubicBezTo>
                          <a:pt x="20974" y="7042"/>
                          <a:pt x="20609" y="6829"/>
                          <a:pt x="20427" y="6434"/>
                        </a:cubicBezTo>
                        <a:cubicBezTo>
                          <a:pt x="20062" y="5826"/>
                          <a:pt x="19576" y="5279"/>
                          <a:pt x="18998" y="4823"/>
                        </a:cubicBezTo>
                        <a:cubicBezTo>
                          <a:pt x="18755" y="4579"/>
                          <a:pt x="18360" y="4519"/>
                          <a:pt x="18147" y="4215"/>
                        </a:cubicBezTo>
                        <a:cubicBezTo>
                          <a:pt x="17995" y="3972"/>
                          <a:pt x="18026" y="3668"/>
                          <a:pt x="17691" y="3637"/>
                        </a:cubicBezTo>
                        <a:cubicBezTo>
                          <a:pt x="17357" y="3576"/>
                          <a:pt x="17478" y="3455"/>
                          <a:pt x="17235" y="3242"/>
                        </a:cubicBezTo>
                        <a:cubicBezTo>
                          <a:pt x="16992" y="3090"/>
                          <a:pt x="16688" y="2938"/>
                          <a:pt x="16415" y="2847"/>
                        </a:cubicBezTo>
                        <a:cubicBezTo>
                          <a:pt x="16202" y="2725"/>
                          <a:pt x="16019" y="2513"/>
                          <a:pt x="15776" y="2421"/>
                        </a:cubicBezTo>
                        <a:cubicBezTo>
                          <a:pt x="15594" y="2361"/>
                          <a:pt x="15442" y="2300"/>
                          <a:pt x="15290" y="2178"/>
                        </a:cubicBezTo>
                        <a:cubicBezTo>
                          <a:pt x="15047" y="2026"/>
                          <a:pt x="15016" y="1813"/>
                          <a:pt x="14834" y="1631"/>
                        </a:cubicBezTo>
                        <a:cubicBezTo>
                          <a:pt x="14712" y="1540"/>
                          <a:pt x="14743" y="1601"/>
                          <a:pt x="14682" y="1479"/>
                        </a:cubicBezTo>
                        <a:cubicBezTo>
                          <a:pt x="14652" y="1388"/>
                          <a:pt x="14621" y="1297"/>
                          <a:pt x="14591" y="1236"/>
                        </a:cubicBezTo>
                        <a:cubicBezTo>
                          <a:pt x="14560" y="1145"/>
                          <a:pt x="14530" y="1114"/>
                          <a:pt x="14439" y="1054"/>
                        </a:cubicBezTo>
                        <a:cubicBezTo>
                          <a:pt x="14348" y="993"/>
                          <a:pt x="14287" y="871"/>
                          <a:pt x="14256" y="780"/>
                        </a:cubicBezTo>
                        <a:cubicBezTo>
                          <a:pt x="14226" y="689"/>
                          <a:pt x="14165" y="476"/>
                          <a:pt x="14104" y="446"/>
                        </a:cubicBezTo>
                        <a:cubicBezTo>
                          <a:pt x="14074" y="415"/>
                          <a:pt x="14029" y="415"/>
                          <a:pt x="13979" y="415"/>
                        </a:cubicBezTo>
                        <a:cubicBezTo>
                          <a:pt x="13930" y="415"/>
                          <a:pt x="13877" y="415"/>
                          <a:pt x="13831" y="385"/>
                        </a:cubicBezTo>
                        <a:cubicBezTo>
                          <a:pt x="13740" y="324"/>
                          <a:pt x="13649" y="111"/>
                          <a:pt x="13527" y="51"/>
                        </a:cubicBezTo>
                        <a:cubicBezTo>
                          <a:pt x="13457" y="22"/>
                          <a:pt x="13321" y="1"/>
                          <a:pt x="131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87"/>
                  <p:cNvSpPr/>
                  <p:nvPr/>
                </p:nvSpPr>
                <p:spPr>
                  <a:xfrm>
                    <a:off x="3317636" y="1144669"/>
                    <a:ext cx="782641" cy="992416"/>
                  </a:xfrm>
                  <a:custGeom>
                    <a:avLst/>
                    <a:gdLst/>
                    <a:ahLst/>
                    <a:cxnLst/>
                    <a:rect l="l" t="t" r="r" b="b"/>
                    <a:pathLst>
                      <a:path w="40853" h="51803" extrusionOk="0">
                        <a:moveTo>
                          <a:pt x="27326" y="0"/>
                        </a:moveTo>
                        <a:cubicBezTo>
                          <a:pt x="27205" y="0"/>
                          <a:pt x="27174" y="61"/>
                          <a:pt x="27083" y="122"/>
                        </a:cubicBezTo>
                        <a:cubicBezTo>
                          <a:pt x="26931" y="213"/>
                          <a:pt x="26749" y="244"/>
                          <a:pt x="26567" y="244"/>
                        </a:cubicBezTo>
                        <a:lnTo>
                          <a:pt x="3010" y="244"/>
                        </a:lnTo>
                        <a:cubicBezTo>
                          <a:pt x="3709" y="821"/>
                          <a:pt x="3283" y="1946"/>
                          <a:pt x="2372" y="1946"/>
                        </a:cubicBezTo>
                        <a:cubicBezTo>
                          <a:pt x="1946" y="1885"/>
                          <a:pt x="1551" y="1642"/>
                          <a:pt x="1338" y="1247"/>
                        </a:cubicBezTo>
                        <a:lnTo>
                          <a:pt x="183" y="1429"/>
                        </a:lnTo>
                        <a:lnTo>
                          <a:pt x="1" y="4408"/>
                        </a:lnTo>
                        <a:lnTo>
                          <a:pt x="1" y="4408"/>
                        </a:lnTo>
                        <a:lnTo>
                          <a:pt x="1581" y="4347"/>
                        </a:lnTo>
                        <a:cubicBezTo>
                          <a:pt x="1764" y="4043"/>
                          <a:pt x="1581" y="3587"/>
                          <a:pt x="2250" y="3587"/>
                        </a:cubicBezTo>
                        <a:cubicBezTo>
                          <a:pt x="2272" y="3586"/>
                          <a:pt x="2295" y="3585"/>
                          <a:pt x="2317" y="3585"/>
                        </a:cubicBezTo>
                        <a:cubicBezTo>
                          <a:pt x="2777" y="3585"/>
                          <a:pt x="3198" y="3883"/>
                          <a:pt x="3314" y="4347"/>
                        </a:cubicBezTo>
                        <a:cubicBezTo>
                          <a:pt x="3466" y="4955"/>
                          <a:pt x="2979" y="5532"/>
                          <a:pt x="2372" y="5532"/>
                        </a:cubicBezTo>
                        <a:cubicBezTo>
                          <a:pt x="1976" y="5532"/>
                          <a:pt x="1642" y="5016"/>
                          <a:pt x="1490" y="4712"/>
                        </a:cubicBezTo>
                        <a:lnTo>
                          <a:pt x="183" y="4712"/>
                        </a:lnTo>
                        <a:lnTo>
                          <a:pt x="244" y="8116"/>
                        </a:lnTo>
                        <a:lnTo>
                          <a:pt x="1672" y="8086"/>
                        </a:lnTo>
                        <a:cubicBezTo>
                          <a:pt x="1849" y="7772"/>
                          <a:pt x="1987" y="7156"/>
                          <a:pt x="2364" y="7156"/>
                        </a:cubicBezTo>
                        <a:cubicBezTo>
                          <a:pt x="2572" y="7156"/>
                          <a:pt x="2853" y="7343"/>
                          <a:pt x="3253" y="7873"/>
                        </a:cubicBezTo>
                        <a:cubicBezTo>
                          <a:pt x="3314" y="7934"/>
                          <a:pt x="3344" y="8055"/>
                          <a:pt x="3344" y="8146"/>
                        </a:cubicBezTo>
                        <a:cubicBezTo>
                          <a:pt x="3344" y="8694"/>
                          <a:pt x="2919" y="9119"/>
                          <a:pt x="2372" y="9119"/>
                        </a:cubicBezTo>
                        <a:cubicBezTo>
                          <a:pt x="1976" y="9119"/>
                          <a:pt x="1642" y="8724"/>
                          <a:pt x="1490" y="8390"/>
                        </a:cubicBezTo>
                        <a:lnTo>
                          <a:pt x="183" y="8390"/>
                        </a:lnTo>
                        <a:lnTo>
                          <a:pt x="183" y="11733"/>
                        </a:lnTo>
                        <a:lnTo>
                          <a:pt x="1429" y="11703"/>
                        </a:lnTo>
                        <a:cubicBezTo>
                          <a:pt x="1581" y="11399"/>
                          <a:pt x="1976" y="10730"/>
                          <a:pt x="2341" y="10730"/>
                        </a:cubicBezTo>
                        <a:cubicBezTo>
                          <a:pt x="3679" y="10730"/>
                          <a:pt x="3679" y="12706"/>
                          <a:pt x="2341" y="12706"/>
                        </a:cubicBezTo>
                        <a:cubicBezTo>
                          <a:pt x="1946" y="12645"/>
                          <a:pt x="1612" y="12402"/>
                          <a:pt x="1460" y="12037"/>
                        </a:cubicBezTo>
                        <a:lnTo>
                          <a:pt x="183" y="12189"/>
                        </a:lnTo>
                        <a:lnTo>
                          <a:pt x="183" y="14833"/>
                        </a:lnTo>
                        <a:lnTo>
                          <a:pt x="1490" y="15016"/>
                        </a:lnTo>
                        <a:cubicBezTo>
                          <a:pt x="1658" y="14697"/>
                          <a:pt x="1974" y="14322"/>
                          <a:pt x="2352" y="14322"/>
                        </a:cubicBezTo>
                        <a:cubicBezTo>
                          <a:pt x="2658" y="14322"/>
                          <a:pt x="3004" y="14568"/>
                          <a:pt x="3344" y="15289"/>
                        </a:cubicBezTo>
                        <a:cubicBezTo>
                          <a:pt x="3344" y="15836"/>
                          <a:pt x="2888" y="16292"/>
                          <a:pt x="2341" y="16292"/>
                        </a:cubicBezTo>
                        <a:cubicBezTo>
                          <a:pt x="1976" y="16292"/>
                          <a:pt x="1551" y="15593"/>
                          <a:pt x="1399" y="15289"/>
                        </a:cubicBezTo>
                        <a:lnTo>
                          <a:pt x="183" y="15168"/>
                        </a:lnTo>
                        <a:lnTo>
                          <a:pt x="183" y="18420"/>
                        </a:lnTo>
                        <a:lnTo>
                          <a:pt x="1460" y="18572"/>
                        </a:lnTo>
                        <a:cubicBezTo>
                          <a:pt x="1642" y="18268"/>
                          <a:pt x="1976" y="17873"/>
                          <a:pt x="2341" y="17873"/>
                        </a:cubicBezTo>
                        <a:cubicBezTo>
                          <a:pt x="3648" y="17873"/>
                          <a:pt x="3648" y="19849"/>
                          <a:pt x="2341" y="19849"/>
                        </a:cubicBezTo>
                        <a:cubicBezTo>
                          <a:pt x="1976" y="19849"/>
                          <a:pt x="1612" y="19423"/>
                          <a:pt x="1460" y="19089"/>
                        </a:cubicBezTo>
                        <a:lnTo>
                          <a:pt x="153" y="18998"/>
                        </a:lnTo>
                        <a:lnTo>
                          <a:pt x="61" y="22463"/>
                        </a:lnTo>
                        <a:lnTo>
                          <a:pt x="1490" y="22037"/>
                        </a:lnTo>
                        <a:cubicBezTo>
                          <a:pt x="1634" y="21668"/>
                          <a:pt x="1970" y="21465"/>
                          <a:pt x="2324" y="21465"/>
                        </a:cubicBezTo>
                        <a:cubicBezTo>
                          <a:pt x="2494" y="21465"/>
                          <a:pt x="2669" y="21513"/>
                          <a:pt x="2827" y="21612"/>
                        </a:cubicBezTo>
                        <a:cubicBezTo>
                          <a:pt x="3101" y="21764"/>
                          <a:pt x="3283" y="22068"/>
                          <a:pt x="3314" y="22402"/>
                        </a:cubicBezTo>
                        <a:cubicBezTo>
                          <a:pt x="3344" y="22949"/>
                          <a:pt x="2919" y="23405"/>
                          <a:pt x="2341" y="23435"/>
                        </a:cubicBezTo>
                        <a:cubicBezTo>
                          <a:pt x="1976" y="23435"/>
                          <a:pt x="1642" y="22888"/>
                          <a:pt x="1490" y="22554"/>
                        </a:cubicBezTo>
                        <a:lnTo>
                          <a:pt x="122" y="22949"/>
                        </a:lnTo>
                        <a:lnTo>
                          <a:pt x="183" y="25806"/>
                        </a:lnTo>
                        <a:lnTo>
                          <a:pt x="1399" y="25806"/>
                        </a:lnTo>
                        <a:cubicBezTo>
                          <a:pt x="1581" y="25472"/>
                          <a:pt x="1976" y="25046"/>
                          <a:pt x="2341" y="25046"/>
                        </a:cubicBezTo>
                        <a:cubicBezTo>
                          <a:pt x="2919" y="25046"/>
                          <a:pt x="3375" y="25533"/>
                          <a:pt x="3314" y="26080"/>
                        </a:cubicBezTo>
                        <a:cubicBezTo>
                          <a:pt x="3283" y="26505"/>
                          <a:pt x="2979" y="26870"/>
                          <a:pt x="2554" y="26961"/>
                        </a:cubicBezTo>
                        <a:cubicBezTo>
                          <a:pt x="2469" y="26991"/>
                          <a:pt x="2391" y="27005"/>
                          <a:pt x="2320" y="27005"/>
                        </a:cubicBezTo>
                        <a:cubicBezTo>
                          <a:pt x="1959" y="27005"/>
                          <a:pt x="1764" y="26658"/>
                          <a:pt x="1612" y="26353"/>
                        </a:cubicBezTo>
                        <a:lnTo>
                          <a:pt x="153" y="26201"/>
                        </a:lnTo>
                        <a:lnTo>
                          <a:pt x="153" y="29271"/>
                        </a:lnTo>
                        <a:lnTo>
                          <a:pt x="1460" y="29332"/>
                        </a:lnTo>
                        <a:cubicBezTo>
                          <a:pt x="1612" y="28998"/>
                          <a:pt x="1946" y="28633"/>
                          <a:pt x="2341" y="28633"/>
                        </a:cubicBezTo>
                        <a:cubicBezTo>
                          <a:pt x="2888" y="28633"/>
                          <a:pt x="3314" y="29059"/>
                          <a:pt x="3314" y="29606"/>
                        </a:cubicBezTo>
                        <a:cubicBezTo>
                          <a:pt x="3314" y="29666"/>
                          <a:pt x="3314" y="29727"/>
                          <a:pt x="3283" y="29758"/>
                        </a:cubicBezTo>
                        <a:cubicBezTo>
                          <a:pt x="2926" y="30370"/>
                          <a:pt x="2606" y="30581"/>
                          <a:pt x="2333" y="30581"/>
                        </a:cubicBezTo>
                        <a:cubicBezTo>
                          <a:pt x="1955" y="30581"/>
                          <a:pt x="1666" y="30179"/>
                          <a:pt x="1490" y="29879"/>
                        </a:cubicBezTo>
                        <a:lnTo>
                          <a:pt x="153" y="29879"/>
                        </a:lnTo>
                        <a:lnTo>
                          <a:pt x="487" y="33162"/>
                        </a:lnTo>
                        <a:lnTo>
                          <a:pt x="1764" y="32767"/>
                        </a:lnTo>
                        <a:cubicBezTo>
                          <a:pt x="1936" y="32451"/>
                          <a:pt x="1945" y="32217"/>
                          <a:pt x="2303" y="32217"/>
                        </a:cubicBezTo>
                        <a:cubicBezTo>
                          <a:pt x="2325" y="32217"/>
                          <a:pt x="2347" y="32218"/>
                          <a:pt x="2372" y="32220"/>
                        </a:cubicBezTo>
                        <a:cubicBezTo>
                          <a:pt x="2767" y="32220"/>
                          <a:pt x="3101" y="32463"/>
                          <a:pt x="3253" y="32797"/>
                        </a:cubicBezTo>
                        <a:cubicBezTo>
                          <a:pt x="3527" y="33436"/>
                          <a:pt x="3040" y="34165"/>
                          <a:pt x="2341" y="34165"/>
                        </a:cubicBezTo>
                        <a:cubicBezTo>
                          <a:pt x="1946" y="34165"/>
                          <a:pt x="1642" y="33800"/>
                          <a:pt x="1460" y="33466"/>
                        </a:cubicBezTo>
                        <a:lnTo>
                          <a:pt x="153" y="33648"/>
                        </a:lnTo>
                        <a:lnTo>
                          <a:pt x="153" y="36809"/>
                        </a:lnTo>
                        <a:lnTo>
                          <a:pt x="1368" y="36627"/>
                        </a:lnTo>
                        <a:cubicBezTo>
                          <a:pt x="1520" y="36293"/>
                          <a:pt x="1946" y="35776"/>
                          <a:pt x="2341" y="35776"/>
                        </a:cubicBezTo>
                        <a:cubicBezTo>
                          <a:pt x="3648" y="35776"/>
                          <a:pt x="3648" y="37752"/>
                          <a:pt x="2341" y="37752"/>
                        </a:cubicBezTo>
                        <a:cubicBezTo>
                          <a:pt x="1946" y="37752"/>
                          <a:pt x="1581" y="37326"/>
                          <a:pt x="1429" y="36992"/>
                        </a:cubicBezTo>
                        <a:lnTo>
                          <a:pt x="122" y="36992"/>
                        </a:lnTo>
                        <a:lnTo>
                          <a:pt x="213" y="40001"/>
                        </a:lnTo>
                        <a:lnTo>
                          <a:pt x="1520" y="40001"/>
                        </a:lnTo>
                        <a:cubicBezTo>
                          <a:pt x="1666" y="39565"/>
                          <a:pt x="2024" y="39364"/>
                          <a:pt x="2382" y="39364"/>
                        </a:cubicBezTo>
                        <a:cubicBezTo>
                          <a:pt x="2848" y="39364"/>
                          <a:pt x="3314" y="39704"/>
                          <a:pt x="3314" y="40305"/>
                        </a:cubicBezTo>
                        <a:cubicBezTo>
                          <a:pt x="3314" y="40548"/>
                          <a:pt x="3223" y="40791"/>
                          <a:pt x="3010" y="40974"/>
                        </a:cubicBezTo>
                        <a:cubicBezTo>
                          <a:pt x="2751" y="41233"/>
                          <a:pt x="2527" y="41333"/>
                          <a:pt x="2333" y="41333"/>
                        </a:cubicBezTo>
                        <a:cubicBezTo>
                          <a:pt x="1960" y="41333"/>
                          <a:pt x="1701" y="40960"/>
                          <a:pt x="1520" y="40639"/>
                        </a:cubicBezTo>
                        <a:lnTo>
                          <a:pt x="274" y="40639"/>
                        </a:lnTo>
                        <a:lnTo>
                          <a:pt x="183" y="43466"/>
                        </a:lnTo>
                        <a:lnTo>
                          <a:pt x="1794" y="43709"/>
                        </a:lnTo>
                        <a:cubicBezTo>
                          <a:pt x="1946" y="43375"/>
                          <a:pt x="1976" y="42949"/>
                          <a:pt x="2372" y="42949"/>
                        </a:cubicBezTo>
                        <a:cubicBezTo>
                          <a:pt x="3435" y="42980"/>
                          <a:pt x="3709" y="44439"/>
                          <a:pt x="2706" y="44834"/>
                        </a:cubicBezTo>
                        <a:cubicBezTo>
                          <a:pt x="2596" y="44878"/>
                          <a:pt x="2482" y="44899"/>
                          <a:pt x="2369" y="44899"/>
                        </a:cubicBezTo>
                        <a:cubicBezTo>
                          <a:pt x="2016" y="44899"/>
                          <a:pt x="1674" y="44693"/>
                          <a:pt x="1490" y="44348"/>
                        </a:cubicBezTo>
                        <a:lnTo>
                          <a:pt x="183" y="44348"/>
                        </a:lnTo>
                        <a:lnTo>
                          <a:pt x="183" y="47022"/>
                        </a:lnTo>
                        <a:lnTo>
                          <a:pt x="1490" y="47022"/>
                        </a:lnTo>
                        <a:cubicBezTo>
                          <a:pt x="1679" y="46661"/>
                          <a:pt x="2021" y="46478"/>
                          <a:pt x="2363" y="46478"/>
                        </a:cubicBezTo>
                        <a:cubicBezTo>
                          <a:pt x="2682" y="46478"/>
                          <a:pt x="3001" y="46638"/>
                          <a:pt x="3192" y="46962"/>
                        </a:cubicBezTo>
                        <a:cubicBezTo>
                          <a:pt x="3618" y="47630"/>
                          <a:pt x="3131" y="48451"/>
                          <a:pt x="2372" y="48451"/>
                        </a:cubicBezTo>
                        <a:cubicBezTo>
                          <a:pt x="1976" y="48390"/>
                          <a:pt x="1612" y="48117"/>
                          <a:pt x="1460" y="47752"/>
                        </a:cubicBezTo>
                        <a:lnTo>
                          <a:pt x="183" y="47752"/>
                        </a:lnTo>
                        <a:lnTo>
                          <a:pt x="183" y="50123"/>
                        </a:lnTo>
                        <a:lnTo>
                          <a:pt x="2159" y="50123"/>
                        </a:lnTo>
                        <a:cubicBezTo>
                          <a:pt x="2220" y="50092"/>
                          <a:pt x="2311" y="50062"/>
                          <a:pt x="2372" y="50062"/>
                        </a:cubicBezTo>
                        <a:cubicBezTo>
                          <a:pt x="2493" y="50062"/>
                          <a:pt x="2615" y="50123"/>
                          <a:pt x="2736" y="50183"/>
                        </a:cubicBezTo>
                        <a:cubicBezTo>
                          <a:pt x="2812" y="50199"/>
                          <a:pt x="2888" y="50206"/>
                          <a:pt x="2964" y="50206"/>
                        </a:cubicBezTo>
                        <a:cubicBezTo>
                          <a:pt x="3040" y="50206"/>
                          <a:pt x="3116" y="50199"/>
                          <a:pt x="3192" y="50183"/>
                        </a:cubicBezTo>
                        <a:lnTo>
                          <a:pt x="29910" y="50183"/>
                        </a:lnTo>
                        <a:cubicBezTo>
                          <a:pt x="30244" y="50153"/>
                          <a:pt x="30586" y="50138"/>
                          <a:pt x="30932" y="50138"/>
                        </a:cubicBezTo>
                        <a:cubicBezTo>
                          <a:pt x="31278" y="50138"/>
                          <a:pt x="31627" y="50153"/>
                          <a:pt x="31977" y="50183"/>
                        </a:cubicBezTo>
                        <a:cubicBezTo>
                          <a:pt x="32038" y="50183"/>
                          <a:pt x="32068" y="50275"/>
                          <a:pt x="32159" y="50305"/>
                        </a:cubicBezTo>
                        <a:cubicBezTo>
                          <a:pt x="32204" y="50315"/>
                          <a:pt x="32243" y="50319"/>
                          <a:pt x="32279" y="50319"/>
                        </a:cubicBezTo>
                        <a:cubicBezTo>
                          <a:pt x="32466" y="50319"/>
                          <a:pt x="32558" y="50204"/>
                          <a:pt x="32737" y="50153"/>
                        </a:cubicBezTo>
                        <a:cubicBezTo>
                          <a:pt x="32771" y="50143"/>
                          <a:pt x="32805" y="50139"/>
                          <a:pt x="32838" y="50139"/>
                        </a:cubicBezTo>
                        <a:cubicBezTo>
                          <a:pt x="33009" y="50139"/>
                          <a:pt x="33166" y="50254"/>
                          <a:pt x="33345" y="50305"/>
                        </a:cubicBezTo>
                        <a:cubicBezTo>
                          <a:pt x="33377" y="50310"/>
                          <a:pt x="33408" y="50311"/>
                          <a:pt x="33439" y="50311"/>
                        </a:cubicBezTo>
                        <a:cubicBezTo>
                          <a:pt x="33559" y="50311"/>
                          <a:pt x="33673" y="50284"/>
                          <a:pt x="33791" y="50284"/>
                        </a:cubicBezTo>
                        <a:cubicBezTo>
                          <a:pt x="33843" y="50284"/>
                          <a:pt x="33897" y="50289"/>
                          <a:pt x="33953" y="50305"/>
                        </a:cubicBezTo>
                        <a:cubicBezTo>
                          <a:pt x="34135" y="50335"/>
                          <a:pt x="34348" y="50548"/>
                          <a:pt x="34530" y="50639"/>
                        </a:cubicBezTo>
                        <a:cubicBezTo>
                          <a:pt x="34743" y="50731"/>
                          <a:pt x="34925" y="50822"/>
                          <a:pt x="35077" y="50883"/>
                        </a:cubicBezTo>
                        <a:cubicBezTo>
                          <a:pt x="35320" y="51004"/>
                          <a:pt x="35412" y="51217"/>
                          <a:pt x="35533" y="51460"/>
                        </a:cubicBezTo>
                        <a:cubicBezTo>
                          <a:pt x="35652" y="51650"/>
                          <a:pt x="35734" y="51803"/>
                          <a:pt x="35908" y="51803"/>
                        </a:cubicBezTo>
                        <a:cubicBezTo>
                          <a:pt x="35957" y="51803"/>
                          <a:pt x="36014" y="51791"/>
                          <a:pt x="36080" y="51764"/>
                        </a:cubicBezTo>
                        <a:cubicBezTo>
                          <a:pt x="36415" y="51612"/>
                          <a:pt x="36719" y="51430"/>
                          <a:pt x="36992" y="51217"/>
                        </a:cubicBezTo>
                        <a:cubicBezTo>
                          <a:pt x="37296" y="51004"/>
                          <a:pt x="37509" y="50761"/>
                          <a:pt x="37813" y="50609"/>
                        </a:cubicBezTo>
                        <a:cubicBezTo>
                          <a:pt x="38026" y="50457"/>
                          <a:pt x="38238" y="50366"/>
                          <a:pt x="38451" y="50244"/>
                        </a:cubicBezTo>
                        <a:cubicBezTo>
                          <a:pt x="38603" y="50123"/>
                          <a:pt x="38725" y="50031"/>
                          <a:pt x="38877" y="49940"/>
                        </a:cubicBezTo>
                        <a:cubicBezTo>
                          <a:pt x="38931" y="49920"/>
                          <a:pt x="38981" y="49912"/>
                          <a:pt x="39030" y="49912"/>
                        </a:cubicBezTo>
                        <a:cubicBezTo>
                          <a:pt x="39202" y="49912"/>
                          <a:pt x="39349" y="50015"/>
                          <a:pt x="39515" y="50062"/>
                        </a:cubicBezTo>
                        <a:cubicBezTo>
                          <a:pt x="39592" y="50078"/>
                          <a:pt x="39663" y="50086"/>
                          <a:pt x="39728" y="50086"/>
                        </a:cubicBezTo>
                        <a:cubicBezTo>
                          <a:pt x="40278" y="50086"/>
                          <a:pt x="40395" y="49545"/>
                          <a:pt x="40123" y="49028"/>
                        </a:cubicBezTo>
                        <a:cubicBezTo>
                          <a:pt x="39971" y="48846"/>
                          <a:pt x="39819" y="48633"/>
                          <a:pt x="39697" y="48390"/>
                        </a:cubicBezTo>
                        <a:cubicBezTo>
                          <a:pt x="39606" y="48086"/>
                          <a:pt x="39667" y="47752"/>
                          <a:pt x="39363" y="47539"/>
                        </a:cubicBezTo>
                        <a:cubicBezTo>
                          <a:pt x="39181" y="47417"/>
                          <a:pt x="38877" y="47448"/>
                          <a:pt x="38786" y="47205"/>
                        </a:cubicBezTo>
                        <a:cubicBezTo>
                          <a:pt x="38725" y="46962"/>
                          <a:pt x="38877" y="46658"/>
                          <a:pt x="38877" y="46445"/>
                        </a:cubicBezTo>
                        <a:cubicBezTo>
                          <a:pt x="38846" y="46293"/>
                          <a:pt x="38816" y="46141"/>
                          <a:pt x="38725" y="46019"/>
                        </a:cubicBezTo>
                        <a:cubicBezTo>
                          <a:pt x="38725" y="45989"/>
                          <a:pt x="38603" y="45898"/>
                          <a:pt x="38603" y="45867"/>
                        </a:cubicBezTo>
                        <a:cubicBezTo>
                          <a:pt x="38542" y="45685"/>
                          <a:pt x="38603" y="45715"/>
                          <a:pt x="38755" y="45594"/>
                        </a:cubicBezTo>
                        <a:cubicBezTo>
                          <a:pt x="39090" y="45351"/>
                          <a:pt x="39302" y="44986"/>
                          <a:pt x="39363" y="44591"/>
                        </a:cubicBezTo>
                        <a:cubicBezTo>
                          <a:pt x="39515" y="44104"/>
                          <a:pt x="39758" y="43679"/>
                          <a:pt x="39758" y="43162"/>
                        </a:cubicBezTo>
                        <a:cubicBezTo>
                          <a:pt x="39728" y="42980"/>
                          <a:pt x="39697" y="42797"/>
                          <a:pt x="39637" y="42645"/>
                        </a:cubicBezTo>
                        <a:cubicBezTo>
                          <a:pt x="39606" y="42433"/>
                          <a:pt x="39637" y="42189"/>
                          <a:pt x="39697" y="41977"/>
                        </a:cubicBezTo>
                        <a:cubicBezTo>
                          <a:pt x="39758" y="41794"/>
                          <a:pt x="40001" y="41430"/>
                          <a:pt x="39971" y="41217"/>
                        </a:cubicBezTo>
                        <a:cubicBezTo>
                          <a:pt x="39941" y="41126"/>
                          <a:pt x="39819" y="41065"/>
                          <a:pt x="39758" y="40943"/>
                        </a:cubicBezTo>
                        <a:cubicBezTo>
                          <a:pt x="39606" y="40518"/>
                          <a:pt x="39971" y="40062"/>
                          <a:pt x="39789" y="39636"/>
                        </a:cubicBezTo>
                        <a:cubicBezTo>
                          <a:pt x="39728" y="39423"/>
                          <a:pt x="39576" y="39302"/>
                          <a:pt x="39515" y="39119"/>
                        </a:cubicBezTo>
                        <a:cubicBezTo>
                          <a:pt x="39454" y="38937"/>
                          <a:pt x="39576" y="38694"/>
                          <a:pt x="39515" y="38512"/>
                        </a:cubicBezTo>
                        <a:cubicBezTo>
                          <a:pt x="39454" y="38329"/>
                          <a:pt x="39333" y="38360"/>
                          <a:pt x="39272" y="38208"/>
                        </a:cubicBezTo>
                        <a:cubicBezTo>
                          <a:pt x="39272" y="38025"/>
                          <a:pt x="39272" y="37873"/>
                          <a:pt x="39272" y="37721"/>
                        </a:cubicBezTo>
                        <a:cubicBezTo>
                          <a:pt x="39242" y="37448"/>
                          <a:pt x="39150" y="37205"/>
                          <a:pt x="39029" y="36992"/>
                        </a:cubicBezTo>
                        <a:cubicBezTo>
                          <a:pt x="38877" y="36657"/>
                          <a:pt x="38938" y="36475"/>
                          <a:pt x="39090" y="36110"/>
                        </a:cubicBezTo>
                        <a:cubicBezTo>
                          <a:pt x="39211" y="35867"/>
                          <a:pt x="39272" y="35624"/>
                          <a:pt x="39272" y="35350"/>
                        </a:cubicBezTo>
                        <a:cubicBezTo>
                          <a:pt x="39211" y="35138"/>
                          <a:pt x="39090" y="35077"/>
                          <a:pt x="38968" y="34894"/>
                        </a:cubicBezTo>
                        <a:cubicBezTo>
                          <a:pt x="39120" y="34682"/>
                          <a:pt x="39363" y="34530"/>
                          <a:pt x="39515" y="34287"/>
                        </a:cubicBezTo>
                        <a:cubicBezTo>
                          <a:pt x="39637" y="34104"/>
                          <a:pt x="39667" y="33891"/>
                          <a:pt x="39606" y="33679"/>
                        </a:cubicBezTo>
                        <a:cubicBezTo>
                          <a:pt x="39545" y="33132"/>
                          <a:pt x="39424" y="32615"/>
                          <a:pt x="39272" y="32098"/>
                        </a:cubicBezTo>
                        <a:cubicBezTo>
                          <a:pt x="39150" y="31642"/>
                          <a:pt x="39090" y="31156"/>
                          <a:pt x="38938" y="30700"/>
                        </a:cubicBezTo>
                        <a:cubicBezTo>
                          <a:pt x="38877" y="30396"/>
                          <a:pt x="38816" y="30122"/>
                          <a:pt x="38725" y="29818"/>
                        </a:cubicBezTo>
                        <a:cubicBezTo>
                          <a:pt x="38603" y="29636"/>
                          <a:pt x="38482" y="29454"/>
                          <a:pt x="38330" y="29302"/>
                        </a:cubicBezTo>
                        <a:cubicBezTo>
                          <a:pt x="38185" y="29132"/>
                          <a:pt x="38136" y="29040"/>
                          <a:pt x="37984" y="29040"/>
                        </a:cubicBezTo>
                        <a:cubicBezTo>
                          <a:pt x="37945" y="29040"/>
                          <a:pt x="37899" y="29046"/>
                          <a:pt x="37843" y="29059"/>
                        </a:cubicBezTo>
                        <a:cubicBezTo>
                          <a:pt x="37555" y="29116"/>
                          <a:pt x="37322" y="29365"/>
                          <a:pt x="37039" y="29365"/>
                        </a:cubicBezTo>
                        <a:cubicBezTo>
                          <a:pt x="37024" y="29365"/>
                          <a:pt x="37008" y="29364"/>
                          <a:pt x="36992" y="29362"/>
                        </a:cubicBezTo>
                        <a:cubicBezTo>
                          <a:pt x="36658" y="28937"/>
                          <a:pt x="37874" y="27934"/>
                          <a:pt x="38117" y="27691"/>
                        </a:cubicBezTo>
                        <a:cubicBezTo>
                          <a:pt x="38451" y="27356"/>
                          <a:pt x="38725" y="26992"/>
                          <a:pt x="38998" y="26657"/>
                        </a:cubicBezTo>
                        <a:cubicBezTo>
                          <a:pt x="38877" y="26384"/>
                          <a:pt x="39211" y="26080"/>
                          <a:pt x="39242" y="25806"/>
                        </a:cubicBezTo>
                        <a:cubicBezTo>
                          <a:pt x="39242" y="25563"/>
                          <a:pt x="38938" y="25229"/>
                          <a:pt x="39242" y="25046"/>
                        </a:cubicBezTo>
                        <a:cubicBezTo>
                          <a:pt x="39302" y="25006"/>
                          <a:pt x="39370" y="24996"/>
                          <a:pt x="39441" y="24996"/>
                        </a:cubicBezTo>
                        <a:cubicBezTo>
                          <a:pt x="39512" y="24996"/>
                          <a:pt x="39586" y="25006"/>
                          <a:pt x="39660" y="25006"/>
                        </a:cubicBezTo>
                        <a:cubicBezTo>
                          <a:pt x="39735" y="25006"/>
                          <a:pt x="39809" y="24996"/>
                          <a:pt x="39880" y="24955"/>
                        </a:cubicBezTo>
                        <a:cubicBezTo>
                          <a:pt x="40062" y="24834"/>
                          <a:pt x="40214" y="24651"/>
                          <a:pt x="40305" y="24438"/>
                        </a:cubicBezTo>
                        <a:cubicBezTo>
                          <a:pt x="40336" y="24195"/>
                          <a:pt x="40184" y="24134"/>
                          <a:pt x="40214" y="23861"/>
                        </a:cubicBezTo>
                        <a:cubicBezTo>
                          <a:pt x="40245" y="23739"/>
                          <a:pt x="40397" y="23709"/>
                          <a:pt x="40275" y="23527"/>
                        </a:cubicBezTo>
                        <a:cubicBezTo>
                          <a:pt x="40245" y="23435"/>
                          <a:pt x="40123" y="23405"/>
                          <a:pt x="40093" y="23344"/>
                        </a:cubicBezTo>
                        <a:cubicBezTo>
                          <a:pt x="39971" y="23071"/>
                          <a:pt x="40336" y="22372"/>
                          <a:pt x="40427" y="22159"/>
                        </a:cubicBezTo>
                        <a:cubicBezTo>
                          <a:pt x="40579" y="21733"/>
                          <a:pt x="40701" y="21308"/>
                          <a:pt x="40761" y="20852"/>
                        </a:cubicBezTo>
                        <a:cubicBezTo>
                          <a:pt x="40853" y="20335"/>
                          <a:pt x="40822" y="19818"/>
                          <a:pt x="40670" y="19332"/>
                        </a:cubicBezTo>
                        <a:cubicBezTo>
                          <a:pt x="40609" y="18998"/>
                          <a:pt x="40366" y="18876"/>
                          <a:pt x="40184" y="18602"/>
                        </a:cubicBezTo>
                        <a:cubicBezTo>
                          <a:pt x="40032" y="18329"/>
                          <a:pt x="40001" y="17873"/>
                          <a:pt x="39849" y="17539"/>
                        </a:cubicBezTo>
                        <a:cubicBezTo>
                          <a:pt x="39637" y="17113"/>
                          <a:pt x="39272" y="17052"/>
                          <a:pt x="38998" y="16718"/>
                        </a:cubicBezTo>
                        <a:cubicBezTo>
                          <a:pt x="38816" y="16505"/>
                          <a:pt x="38816" y="16384"/>
                          <a:pt x="38542" y="16262"/>
                        </a:cubicBezTo>
                        <a:cubicBezTo>
                          <a:pt x="38178" y="16140"/>
                          <a:pt x="38117" y="16171"/>
                          <a:pt x="37965" y="15806"/>
                        </a:cubicBezTo>
                        <a:cubicBezTo>
                          <a:pt x="37904" y="15563"/>
                          <a:pt x="37722" y="15320"/>
                          <a:pt x="37509" y="15198"/>
                        </a:cubicBezTo>
                        <a:cubicBezTo>
                          <a:pt x="37387" y="15107"/>
                          <a:pt x="37327" y="15137"/>
                          <a:pt x="37235" y="14955"/>
                        </a:cubicBezTo>
                        <a:cubicBezTo>
                          <a:pt x="37175" y="14833"/>
                          <a:pt x="37114" y="14712"/>
                          <a:pt x="37083" y="14590"/>
                        </a:cubicBezTo>
                        <a:cubicBezTo>
                          <a:pt x="36992" y="14377"/>
                          <a:pt x="36840" y="14195"/>
                          <a:pt x="36658" y="14074"/>
                        </a:cubicBezTo>
                        <a:cubicBezTo>
                          <a:pt x="36415" y="13891"/>
                          <a:pt x="36415" y="13891"/>
                          <a:pt x="36476" y="13526"/>
                        </a:cubicBezTo>
                        <a:cubicBezTo>
                          <a:pt x="36597" y="12979"/>
                          <a:pt x="36871" y="12523"/>
                          <a:pt x="36992" y="12007"/>
                        </a:cubicBezTo>
                        <a:cubicBezTo>
                          <a:pt x="37114" y="11520"/>
                          <a:pt x="37357" y="10760"/>
                          <a:pt x="37205" y="10213"/>
                        </a:cubicBezTo>
                        <a:cubicBezTo>
                          <a:pt x="37083" y="9788"/>
                          <a:pt x="36628" y="9484"/>
                          <a:pt x="36445" y="9119"/>
                        </a:cubicBezTo>
                        <a:cubicBezTo>
                          <a:pt x="36202" y="8663"/>
                          <a:pt x="36354" y="8025"/>
                          <a:pt x="36050" y="7599"/>
                        </a:cubicBezTo>
                        <a:cubicBezTo>
                          <a:pt x="35928" y="7417"/>
                          <a:pt x="35776" y="7386"/>
                          <a:pt x="35685" y="7143"/>
                        </a:cubicBezTo>
                        <a:cubicBezTo>
                          <a:pt x="35594" y="6991"/>
                          <a:pt x="35594" y="6809"/>
                          <a:pt x="35533" y="6657"/>
                        </a:cubicBezTo>
                        <a:cubicBezTo>
                          <a:pt x="35442" y="6505"/>
                          <a:pt x="35320" y="6444"/>
                          <a:pt x="35260" y="6292"/>
                        </a:cubicBezTo>
                        <a:cubicBezTo>
                          <a:pt x="35229" y="6140"/>
                          <a:pt x="35260" y="6019"/>
                          <a:pt x="35199" y="5867"/>
                        </a:cubicBezTo>
                        <a:cubicBezTo>
                          <a:pt x="35169" y="5715"/>
                          <a:pt x="34986" y="5532"/>
                          <a:pt x="34895" y="5350"/>
                        </a:cubicBezTo>
                        <a:cubicBezTo>
                          <a:pt x="34773" y="4985"/>
                          <a:pt x="34986" y="4529"/>
                          <a:pt x="35017" y="4165"/>
                        </a:cubicBezTo>
                        <a:cubicBezTo>
                          <a:pt x="35047" y="3800"/>
                          <a:pt x="34865" y="3830"/>
                          <a:pt x="34773" y="3557"/>
                        </a:cubicBezTo>
                        <a:cubicBezTo>
                          <a:pt x="34713" y="3283"/>
                          <a:pt x="34925" y="3101"/>
                          <a:pt x="34895" y="2858"/>
                        </a:cubicBezTo>
                        <a:cubicBezTo>
                          <a:pt x="34865" y="2584"/>
                          <a:pt x="34713" y="2462"/>
                          <a:pt x="34409" y="2402"/>
                        </a:cubicBezTo>
                        <a:cubicBezTo>
                          <a:pt x="34135" y="2341"/>
                          <a:pt x="33861" y="2280"/>
                          <a:pt x="33588" y="2219"/>
                        </a:cubicBezTo>
                        <a:cubicBezTo>
                          <a:pt x="33474" y="2187"/>
                          <a:pt x="33421" y="2154"/>
                          <a:pt x="33359" y="2154"/>
                        </a:cubicBezTo>
                        <a:cubicBezTo>
                          <a:pt x="33306" y="2154"/>
                          <a:pt x="33245" y="2179"/>
                          <a:pt x="33132" y="2250"/>
                        </a:cubicBezTo>
                        <a:cubicBezTo>
                          <a:pt x="33027" y="2302"/>
                          <a:pt x="33002" y="2355"/>
                          <a:pt x="32972" y="2355"/>
                        </a:cubicBezTo>
                        <a:cubicBezTo>
                          <a:pt x="32949" y="2355"/>
                          <a:pt x="32923" y="2327"/>
                          <a:pt x="32858" y="2250"/>
                        </a:cubicBezTo>
                        <a:cubicBezTo>
                          <a:pt x="32706" y="2067"/>
                          <a:pt x="32919" y="2037"/>
                          <a:pt x="32615" y="2037"/>
                        </a:cubicBezTo>
                        <a:cubicBezTo>
                          <a:pt x="32603" y="2036"/>
                          <a:pt x="32591" y="2035"/>
                          <a:pt x="32579" y="2035"/>
                        </a:cubicBezTo>
                        <a:cubicBezTo>
                          <a:pt x="32285" y="2035"/>
                          <a:pt x="31965" y="2371"/>
                          <a:pt x="31673" y="2371"/>
                        </a:cubicBezTo>
                        <a:cubicBezTo>
                          <a:pt x="31521" y="2371"/>
                          <a:pt x="31460" y="2280"/>
                          <a:pt x="31308" y="2280"/>
                        </a:cubicBezTo>
                        <a:cubicBezTo>
                          <a:pt x="31259" y="2272"/>
                          <a:pt x="31230" y="2268"/>
                          <a:pt x="31211" y="2268"/>
                        </a:cubicBezTo>
                        <a:cubicBezTo>
                          <a:pt x="31157" y="2268"/>
                          <a:pt x="31176" y="2296"/>
                          <a:pt x="31065" y="2341"/>
                        </a:cubicBezTo>
                        <a:cubicBezTo>
                          <a:pt x="30883" y="2371"/>
                          <a:pt x="30731" y="2462"/>
                          <a:pt x="30609" y="2554"/>
                        </a:cubicBezTo>
                        <a:cubicBezTo>
                          <a:pt x="30457" y="2432"/>
                          <a:pt x="30488" y="2310"/>
                          <a:pt x="30457" y="2128"/>
                        </a:cubicBezTo>
                        <a:cubicBezTo>
                          <a:pt x="30300" y="2148"/>
                          <a:pt x="30181" y="2243"/>
                          <a:pt x="30068" y="2243"/>
                        </a:cubicBezTo>
                        <a:cubicBezTo>
                          <a:pt x="30005" y="2243"/>
                          <a:pt x="29944" y="2214"/>
                          <a:pt x="29880" y="2128"/>
                        </a:cubicBezTo>
                        <a:cubicBezTo>
                          <a:pt x="29849" y="2098"/>
                          <a:pt x="29880" y="1946"/>
                          <a:pt x="29849" y="1885"/>
                        </a:cubicBezTo>
                        <a:cubicBezTo>
                          <a:pt x="29788" y="1824"/>
                          <a:pt x="29728" y="1794"/>
                          <a:pt x="29697" y="1763"/>
                        </a:cubicBezTo>
                        <a:cubicBezTo>
                          <a:pt x="29545" y="1581"/>
                          <a:pt x="29393" y="1429"/>
                          <a:pt x="29241" y="1307"/>
                        </a:cubicBezTo>
                        <a:cubicBezTo>
                          <a:pt x="29120" y="1216"/>
                          <a:pt x="28998" y="1125"/>
                          <a:pt x="28907" y="1064"/>
                        </a:cubicBezTo>
                        <a:cubicBezTo>
                          <a:pt x="28816" y="973"/>
                          <a:pt x="28725" y="699"/>
                          <a:pt x="28573" y="608"/>
                        </a:cubicBezTo>
                        <a:cubicBezTo>
                          <a:pt x="28527" y="593"/>
                          <a:pt x="28481" y="593"/>
                          <a:pt x="28436" y="593"/>
                        </a:cubicBezTo>
                        <a:cubicBezTo>
                          <a:pt x="28390" y="593"/>
                          <a:pt x="28345" y="593"/>
                          <a:pt x="28299" y="578"/>
                        </a:cubicBezTo>
                        <a:cubicBezTo>
                          <a:pt x="28208" y="547"/>
                          <a:pt x="28208" y="487"/>
                          <a:pt x="28117" y="426"/>
                        </a:cubicBezTo>
                        <a:cubicBezTo>
                          <a:pt x="27904" y="335"/>
                          <a:pt x="27539" y="0"/>
                          <a:pt x="27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82" name="Google Shape;3082;p87"/>
                <p:cNvSpPr/>
                <p:nvPr/>
              </p:nvSpPr>
              <p:spPr>
                <a:xfrm rot="-5400000" flipH="1">
                  <a:off x="2196656" y="1918743"/>
                  <a:ext cx="3071505" cy="2115366"/>
                </a:xfrm>
                <a:custGeom>
                  <a:avLst/>
                  <a:gdLst/>
                  <a:ahLst/>
                  <a:cxnLst/>
                  <a:rect l="l" t="t" r="r" b="b"/>
                  <a:pathLst>
                    <a:path w="58269" h="36919" extrusionOk="0">
                      <a:moveTo>
                        <a:pt x="56992" y="1"/>
                      </a:moveTo>
                      <a:cubicBezTo>
                        <a:pt x="56966" y="40"/>
                        <a:pt x="56867" y="51"/>
                        <a:pt x="56753" y="51"/>
                      </a:cubicBezTo>
                      <a:cubicBezTo>
                        <a:pt x="56602" y="51"/>
                        <a:pt x="56423" y="31"/>
                        <a:pt x="56354" y="31"/>
                      </a:cubicBezTo>
                      <a:lnTo>
                        <a:pt x="456" y="31"/>
                      </a:lnTo>
                      <a:lnTo>
                        <a:pt x="426" y="1794"/>
                      </a:lnTo>
                      <a:lnTo>
                        <a:pt x="1945" y="1794"/>
                      </a:lnTo>
                      <a:cubicBezTo>
                        <a:pt x="2164" y="1369"/>
                        <a:pt x="2547" y="1177"/>
                        <a:pt x="2929" y="1177"/>
                      </a:cubicBezTo>
                      <a:cubicBezTo>
                        <a:pt x="3503" y="1177"/>
                        <a:pt x="4073" y="1611"/>
                        <a:pt x="4073" y="2341"/>
                      </a:cubicBezTo>
                      <a:cubicBezTo>
                        <a:pt x="4073" y="3051"/>
                        <a:pt x="3507" y="3477"/>
                        <a:pt x="2935" y="3477"/>
                      </a:cubicBezTo>
                      <a:cubicBezTo>
                        <a:pt x="2551" y="3477"/>
                        <a:pt x="2165" y="3285"/>
                        <a:pt x="1945" y="2858"/>
                      </a:cubicBezTo>
                      <a:lnTo>
                        <a:pt x="426" y="2858"/>
                      </a:lnTo>
                      <a:lnTo>
                        <a:pt x="426" y="6384"/>
                      </a:lnTo>
                      <a:lnTo>
                        <a:pt x="1945" y="5958"/>
                      </a:lnTo>
                      <a:cubicBezTo>
                        <a:pt x="2149" y="5551"/>
                        <a:pt x="2545" y="5346"/>
                        <a:pt x="2945" y="5346"/>
                      </a:cubicBezTo>
                      <a:cubicBezTo>
                        <a:pt x="3321" y="5346"/>
                        <a:pt x="3700" y="5529"/>
                        <a:pt x="3921" y="5897"/>
                      </a:cubicBezTo>
                      <a:cubicBezTo>
                        <a:pt x="4377" y="6657"/>
                        <a:pt x="3830" y="7630"/>
                        <a:pt x="2948" y="7630"/>
                      </a:cubicBezTo>
                      <a:cubicBezTo>
                        <a:pt x="2523" y="7630"/>
                        <a:pt x="2128" y="6718"/>
                        <a:pt x="1945" y="6353"/>
                      </a:cubicBezTo>
                      <a:lnTo>
                        <a:pt x="426" y="7022"/>
                      </a:lnTo>
                      <a:lnTo>
                        <a:pt x="426" y="10396"/>
                      </a:lnTo>
                      <a:lnTo>
                        <a:pt x="1854" y="10214"/>
                      </a:lnTo>
                      <a:cubicBezTo>
                        <a:pt x="2067" y="9818"/>
                        <a:pt x="2492" y="9545"/>
                        <a:pt x="2948" y="9484"/>
                      </a:cubicBezTo>
                      <a:cubicBezTo>
                        <a:pt x="4468" y="9484"/>
                        <a:pt x="4468" y="11764"/>
                        <a:pt x="2948" y="11764"/>
                      </a:cubicBezTo>
                      <a:cubicBezTo>
                        <a:pt x="2492" y="11764"/>
                        <a:pt x="2067" y="11095"/>
                        <a:pt x="1885" y="10730"/>
                      </a:cubicBezTo>
                      <a:lnTo>
                        <a:pt x="426" y="11156"/>
                      </a:lnTo>
                      <a:lnTo>
                        <a:pt x="0" y="14317"/>
                      </a:lnTo>
                      <a:lnTo>
                        <a:pt x="1976" y="14530"/>
                      </a:lnTo>
                      <a:cubicBezTo>
                        <a:pt x="2158" y="14135"/>
                        <a:pt x="2492" y="13648"/>
                        <a:pt x="2948" y="13648"/>
                      </a:cubicBezTo>
                      <a:cubicBezTo>
                        <a:pt x="4468" y="13648"/>
                        <a:pt x="4468" y="15928"/>
                        <a:pt x="2948" y="15928"/>
                      </a:cubicBezTo>
                      <a:cubicBezTo>
                        <a:pt x="2492" y="15928"/>
                        <a:pt x="2158" y="15229"/>
                        <a:pt x="1945" y="14894"/>
                      </a:cubicBezTo>
                      <a:lnTo>
                        <a:pt x="30" y="15138"/>
                      </a:lnTo>
                      <a:lnTo>
                        <a:pt x="426" y="18876"/>
                      </a:lnTo>
                      <a:lnTo>
                        <a:pt x="1885" y="18694"/>
                      </a:lnTo>
                      <a:cubicBezTo>
                        <a:pt x="2067" y="18299"/>
                        <a:pt x="2492" y="17812"/>
                        <a:pt x="2948" y="17812"/>
                      </a:cubicBezTo>
                      <a:cubicBezTo>
                        <a:pt x="3556" y="17812"/>
                        <a:pt x="4073" y="18299"/>
                        <a:pt x="4073" y="18937"/>
                      </a:cubicBezTo>
                      <a:cubicBezTo>
                        <a:pt x="4073" y="19119"/>
                        <a:pt x="4012" y="19271"/>
                        <a:pt x="3951" y="19423"/>
                      </a:cubicBezTo>
                      <a:cubicBezTo>
                        <a:pt x="3648" y="19912"/>
                        <a:pt x="3286" y="20097"/>
                        <a:pt x="2948" y="20097"/>
                      </a:cubicBezTo>
                      <a:cubicBezTo>
                        <a:pt x="2507" y="20097"/>
                        <a:pt x="2104" y="19784"/>
                        <a:pt x="1915" y="19423"/>
                      </a:cubicBezTo>
                      <a:lnTo>
                        <a:pt x="182" y="19423"/>
                      </a:lnTo>
                      <a:lnTo>
                        <a:pt x="426" y="22554"/>
                      </a:lnTo>
                      <a:lnTo>
                        <a:pt x="1915" y="22615"/>
                      </a:lnTo>
                      <a:cubicBezTo>
                        <a:pt x="2128" y="22220"/>
                        <a:pt x="2492" y="21977"/>
                        <a:pt x="2948" y="21946"/>
                      </a:cubicBezTo>
                      <a:cubicBezTo>
                        <a:pt x="4468" y="21946"/>
                        <a:pt x="4468" y="24226"/>
                        <a:pt x="2948" y="24226"/>
                      </a:cubicBezTo>
                      <a:cubicBezTo>
                        <a:pt x="2492" y="24226"/>
                        <a:pt x="2097" y="23588"/>
                        <a:pt x="1885" y="23223"/>
                      </a:cubicBezTo>
                      <a:lnTo>
                        <a:pt x="426" y="23618"/>
                      </a:lnTo>
                      <a:lnTo>
                        <a:pt x="304" y="27235"/>
                      </a:lnTo>
                      <a:lnTo>
                        <a:pt x="1976" y="27114"/>
                      </a:lnTo>
                      <a:cubicBezTo>
                        <a:pt x="2158" y="26749"/>
                        <a:pt x="2492" y="26080"/>
                        <a:pt x="2948" y="26080"/>
                      </a:cubicBezTo>
                      <a:cubicBezTo>
                        <a:pt x="4468" y="26080"/>
                        <a:pt x="4468" y="28360"/>
                        <a:pt x="2948" y="28360"/>
                      </a:cubicBezTo>
                      <a:cubicBezTo>
                        <a:pt x="2432" y="28299"/>
                        <a:pt x="2006" y="27995"/>
                        <a:pt x="1733" y="27569"/>
                      </a:cubicBezTo>
                      <a:lnTo>
                        <a:pt x="426" y="27782"/>
                      </a:lnTo>
                      <a:lnTo>
                        <a:pt x="213" y="31217"/>
                      </a:lnTo>
                      <a:lnTo>
                        <a:pt x="2067" y="31156"/>
                      </a:lnTo>
                      <a:cubicBezTo>
                        <a:pt x="2219" y="30822"/>
                        <a:pt x="2067" y="30275"/>
                        <a:pt x="2827" y="30275"/>
                      </a:cubicBezTo>
                      <a:cubicBezTo>
                        <a:pt x="2866" y="30271"/>
                        <a:pt x="2905" y="30268"/>
                        <a:pt x="2944" y="30268"/>
                      </a:cubicBezTo>
                      <a:cubicBezTo>
                        <a:pt x="3473" y="30268"/>
                        <a:pt x="3929" y="30646"/>
                        <a:pt x="4043" y="31156"/>
                      </a:cubicBezTo>
                      <a:cubicBezTo>
                        <a:pt x="4195" y="31855"/>
                        <a:pt x="3678" y="32554"/>
                        <a:pt x="2948" y="32554"/>
                      </a:cubicBezTo>
                      <a:cubicBezTo>
                        <a:pt x="2492" y="32554"/>
                        <a:pt x="2128" y="31946"/>
                        <a:pt x="1915" y="31582"/>
                      </a:cubicBezTo>
                      <a:lnTo>
                        <a:pt x="395" y="31582"/>
                      </a:lnTo>
                      <a:lnTo>
                        <a:pt x="486" y="35533"/>
                      </a:lnTo>
                      <a:lnTo>
                        <a:pt x="2128" y="35533"/>
                      </a:lnTo>
                      <a:cubicBezTo>
                        <a:pt x="2324" y="35160"/>
                        <a:pt x="2483" y="34430"/>
                        <a:pt x="2924" y="34430"/>
                      </a:cubicBezTo>
                      <a:cubicBezTo>
                        <a:pt x="3165" y="34430"/>
                        <a:pt x="3490" y="34648"/>
                        <a:pt x="3951" y="35260"/>
                      </a:cubicBezTo>
                      <a:cubicBezTo>
                        <a:pt x="4012" y="35351"/>
                        <a:pt x="4073" y="35472"/>
                        <a:pt x="4073" y="35563"/>
                      </a:cubicBezTo>
                      <a:cubicBezTo>
                        <a:pt x="4073" y="36202"/>
                        <a:pt x="3556" y="36719"/>
                        <a:pt x="2918" y="36719"/>
                      </a:cubicBezTo>
                      <a:cubicBezTo>
                        <a:pt x="2492" y="36719"/>
                        <a:pt x="2097" y="36232"/>
                        <a:pt x="1915" y="35867"/>
                      </a:cubicBezTo>
                      <a:lnTo>
                        <a:pt x="395" y="35867"/>
                      </a:lnTo>
                      <a:lnTo>
                        <a:pt x="395" y="36871"/>
                      </a:lnTo>
                      <a:lnTo>
                        <a:pt x="40578" y="36871"/>
                      </a:lnTo>
                      <a:cubicBezTo>
                        <a:pt x="40781" y="36871"/>
                        <a:pt x="40970" y="36816"/>
                        <a:pt x="41164" y="36816"/>
                      </a:cubicBezTo>
                      <a:cubicBezTo>
                        <a:pt x="41260" y="36816"/>
                        <a:pt x="41358" y="36830"/>
                        <a:pt x="41460" y="36871"/>
                      </a:cubicBezTo>
                      <a:cubicBezTo>
                        <a:pt x="41522" y="36904"/>
                        <a:pt x="41577" y="36919"/>
                        <a:pt x="41625" y="36919"/>
                      </a:cubicBezTo>
                      <a:cubicBezTo>
                        <a:pt x="41880" y="36919"/>
                        <a:pt x="41964" y="36507"/>
                        <a:pt x="42220" y="36354"/>
                      </a:cubicBezTo>
                      <a:cubicBezTo>
                        <a:pt x="42402" y="36232"/>
                        <a:pt x="42584" y="36141"/>
                        <a:pt x="42797" y="36080"/>
                      </a:cubicBezTo>
                      <a:cubicBezTo>
                        <a:pt x="42919" y="36050"/>
                        <a:pt x="43048" y="36035"/>
                        <a:pt x="43177" y="36035"/>
                      </a:cubicBezTo>
                      <a:cubicBezTo>
                        <a:pt x="43306" y="36035"/>
                        <a:pt x="43435" y="36050"/>
                        <a:pt x="43557" y="36080"/>
                      </a:cubicBezTo>
                      <a:cubicBezTo>
                        <a:pt x="43702" y="36124"/>
                        <a:pt x="43812" y="36160"/>
                        <a:pt x="43911" y="36160"/>
                      </a:cubicBezTo>
                      <a:cubicBezTo>
                        <a:pt x="44020" y="36160"/>
                        <a:pt x="44114" y="36116"/>
                        <a:pt x="44226" y="35989"/>
                      </a:cubicBezTo>
                      <a:cubicBezTo>
                        <a:pt x="44287" y="35898"/>
                        <a:pt x="44347" y="35807"/>
                        <a:pt x="44408" y="35685"/>
                      </a:cubicBezTo>
                      <a:cubicBezTo>
                        <a:pt x="44408" y="35624"/>
                        <a:pt x="44408" y="35563"/>
                        <a:pt x="44439" y="35472"/>
                      </a:cubicBezTo>
                      <a:cubicBezTo>
                        <a:pt x="44530" y="35138"/>
                        <a:pt x="44287" y="35047"/>
                        <a:pt x="44104" y="34864"/>
                      </a:cubicBezTo>
                      <a:cubicBezTo>
                        <a:pt x="43861" y="34652"/>
                        <a:pt x="43648" y="34378"/>
                        <a:pt x="43527" y="34074"/>
                      </a:cubicBezTo>
                      <a:cubicBezTo>
                        <a:pt x="43496" y="33892"/>
                        <a:pt x="43405" y="33709"/>
                        <a:pt x="43314" y="33557"/>
                      </a:cubicBezTo>
                      <a:cubicBezTo>
                        <a:pt x="43192" y="33436"/>
                        <a:pt x="43010" y="33436"/>
                        <a:pt x="42919" y="33253"/>
                      </a:cubicBezTo>
                      <a:cubicBezTo>
                        <a:pt x="42858" y="32980"/>
                        <a:pt x="42858" y="32737"/>
                        <a:pt x="42919" y="32463"/>
                      </a:cubicBezTo>
                      <a:cubicBezTo>
                        <a:pt x="43010" y="32220"/>
                        <a:pt x="43101" y="31977"/>
                        <a:pt x="43132" y="31734"/>
                      </a:cubicBezTo>
                      <a:cubicBezTo>
                        <a:pt x="43132" y="31582"/>
                        <a:pt x="43101" y="31582"/>
                        <a:pt x="42980" y="31490"/>
                      </a:cubicBezTo>
                      <a:cubicBezTo>
                        <a:pt x="42888" y="31339"/>
                        <a:pt x="42858" y="31126"/>
                        <a:pt x="42949" y="30974"/>
                      </a:cubicBezTo>
                      <a:cubicBezTo>
                        <a:pt x="43040" y="30670"/>
                        <a:pt x="43162" y="30396"/>
                        <a:pt x="43344" y="30123"/>
                      </a:cubicBezTo>
                      <a:cubicBezTo>
                        <a:pt x="43375" y="29971"/>
                        <a:pt x="43405" y="29849"/>
                        <a:pt x="43466" y="29728"/>
                      </a:cubicBezTo>
                      <a:cubicBezTo>
                        <a:pt x="43527" y="29606"/>
                        <a:pt x="43739" y="29545"/>
                        <a:pt x="43891" y="29454"/>
                      </a:cubicBezTo>
                      <a:cubicBezTo>
                        <a:pt x="44347" y="29150"/>
                        <a:pt x="44894" y="28937"/>
                        <a:pt x="45442" y="28846"/>
                      </a:cubicBezTo>
                      <a:cubicBezTo>
                        <a:pt x="45715" y="28816"/>
                        <a:pt x="45746" y="28694"/>
                        <a:pt x="45867" y="28481"/>
                      </a:cubicBezTo>
                      <a:cubicBezTo>
                        <a:pt x="45928" y="28299"/>
                        <a:pt x="45989" y="28086"/>
                        <a:pt x="46080" y="27934"/>
                      </a:cubicBezTo>
                      <a:cubicBezTo>
                        <a:pt x="46128" y="27790"/>
                        <a:pt x="46195" y="27703"/>
                        <a:pt x="46342" y="27703"/>
                      </a:cubicBezTo>
                      <a:cubicBezTo>
                        <a:pt x="46380" y="27703"/>
                        <a:pt x="46424" y="27709"/>
                        <a:pt x="46475" y="27721"/>
                      </a:cubicBezTo>
                      <a:cubicBezTo>
                        <a:pt x="46605" y="27800"/>
                        <a:pt x="46752" y="27839"/>
                        <a:pt x="46897" y="27839"/>
                      </a:cubicBezTo>
                      <a:cubicBezTo>
                        <a:pt x="47090" y="27839"/>
                        <a:pt x="47278" y="27769"/>
                        <a:pt x="47417" y="27630"/>
                      </a:cubicBezTo>
                      <a:cubicBezTo>
                        <a:pt x="47508" y="27539"/>
                        <a:pt x="47569" y="27448"/>
                        <a:pt x="47660" y="27357"/>
                      </a:cubicBezTo>
                      <a:cubicBezTo>
                        <a:pt x="47691" y="27296"/>
                        <a:pt x="47721" y="27205"/>
                        <a:pt x="47782" y="27144"/>
                      </a:cubicBezTo>
                      <a:cubicBezTo>
                        <a:pt x="47873" y="27083"/>
                        <a:pt x="47995" y="27022"/>
                        <a:pt x="48116" y="26992"/>
                      </a:cubicBezTo>
                      <a:cubicBezTo>
                        <a:pt x="48420" y="26779"/>
                        <a:pt x="48785" y="26566"/>
                        <a:pt x="49119" y="26384"/>
                      </a:cubicBezTo>
                      <a:cubicBezTo>
                        <a:pt x="49241" y="26354"/>
                        <a:pt x="49363" y="26338"/>
                        <a:pt x="49484" y="26338"/>
                      </a:cubicBezTo>
                      <a:cubicBezTo>
                        <a:pt x="49606" y="26338"/>
                        <a:pt x="49727" y="26354"/>
                        <a:pt x="49849" y="26384"/>
                      </a:cubicBezTo>
                      <a:cubicBezTo>
                        <a:pt x="50092" y="26475"/>
                        <a:pt x="50366" y="26506"/>
                        <a:pt x="50609" y="26566"/>
                      </a:cubicBezTo>
                      <a:cubicBezTo>
                        <a:pt x="50761" y="26566"/>
                        <a:pt x="50882" y="26597"/>
                        <a:pt x="51034" y="26658"/>
                      </a:cubicBezTo>
                      <a:cubicBezTo>
                        <a:pt x="51034" y="26536"/>
                        <a:pt x="50913" y="26384"/>
                        <a:pt x="50852" y="26293"/>
                      </a:cubicBezTo>
                      <a:cubicBezTo>
                        <a:pt x="50730" y="26019"/>
                        <a:pt x="50548" y="25776"/>
                        <a:pt x="50426" y="25533"/>
                      </a:cubicBezTo>
                      <a:cubicBezTo>
                        <a:pt x="50092" y="24986"/>
                        <a:pt x="49819" y="24439"/>
                        <a:pt x="49545" y="23892"/>
                      </a:cubicBezTo>
                      <a:cubicBezTo>
                        <a:pt x="49515" y="23679"/>
                        <a:pt x="49393" y="23466"/>
                        <a:pt x="49271" y="23284"/>
                      </a:cubicBezTo>
                      <a:cubicBezTo>
                        <a:pt x="48998" y="23041"/>
                        <a:pt x="48664" y="22858"/>
                        <a:pt x="48329" y="22706"/>
                      </a:cubicBezTo>
                      <a:cubicBezTo>
                        <a:pt x="47964" y="22524"/>
                        <a:pt x="47569" y="22493"/>
                        <a:pt x="47357" y="22068"/>
                      </a:cubicBezTo>
                      <a:cubicBezTo>
                        <a:pt x="47205" y="21764"/>
                        <a:pt x="47296" y="21308"/>
                        <a:pt x="46901" y="21186"/>
                      </a:cubicBezTo>
                      <a:cubicBezTo>
                        <a:pt x="46749" y="21126"/>
                        <a:pt x="46597" y="21095"/>
                        <a:pt x="46505" y="20943"/>
                      </a:cubicBezTo>
                      <a:cubicBezTo>
                        <a:pt x="46445" y="20822"/>
                        <a:pt x="46445" y="20670"/>
                        <a:pt x="46445" y="20518"/>
                      </a:cubicBezTo>
                      <a:cubicBezTo>
                        <a:pt x="46445" y="20396"/>
                        <a:pt x="46505" y="20123"/>
                        <a:pt x="46293" y="20092"/>
                      </a:cubicBezTo>
                      <a:cubicBezTo>
                        <a:pt x="46293" y="19971"/>
                        <a:pt x="46232" y="19849"/>
                        <a:pt x="46141" y="19727"/>
                      </a:cubicBezTo>
                      <a:cubicBezTo>
                        <a:pt x="46050" y="19636"/>
                        <a:pt x="45867" y="19636"/>
                        <a:pt x="45806" y="19515"/>
                      </a:cubicBezTo>
                      <a:cubicBezTo>
                        <a:pt x="45594" y="19241"/>
                        <a:pt x="45928" y="18998"/>
                        <a:pt x="46110" y="18876"/>
                      </a:cubicBezTo>
                      <a:cubicBezTo>
                        <a:pt x="46262" y="18785"/>
                        <a:pt x="46445" y="18724"/>
                        <a:pt x="46657" y="18694"/>
                      </a:cubicBezTo>
                      <a:cubicBezTo>
                        <a:pt x="46779" y="18603"/>
                        <a:pt x="46931" y="18481"/>
                        <a:pt x="47022" y="18360"/>
                      </a:cubicBezTo>
                      <a:cubicBezTo>
                        <a:pt x="47265" y="18086"/>
                        <a:pt x="47448" y="17812"/>
                        <a:pt x="47630" y="17509"/>
                      </a:cubicBezTo>
                      <a:cubicBezTo>
                        <a:pt x="47691" y="17387"/>
                        <a:pt x="47782" y="17296"/>
                        <a:pt x="47904" y="17265"/>
                      </a:cubicBezTo>
                      <a:cubicBezTo>
                        <a:pt x="48177" y="17205"/>
                        <a:pt x="48451" y="17113"/>
                        <a:pt x="48724" y="17022"/>
                      </a:cubicBezTo>
                      <a:cubicBezTo>
                        <a:pt x="48907" y="16992"/>
                        <a:pt x="49089" y="16961"/>
                        <a:pt x="49271" y="16931"/>
                      </a:cubicBezTo>
                      <a:cubicBezTo>
                        <a:pt x="49667" y="16688"/>
                        <a:pt x="50001" y="16323"/>
                        <a:pt x="50244" y="15928"/>
                      </a:cubicBezTo>
                      <a:cubicBezTo>
                        <a:pt x="50335" y="15806"/>
                        <a:pt x="50457" y="15746"/>
                        <a:pt x="50609" y="15685"/>
                      </a:cubicBezTo>
                      <a:cubicBezTo>
                        <a:pt x="50913" y="15563"/>
                        <a:pt x="51247" y="15442"/>
                        <a:pt x="51582" y="15350"/>
                      </a:cubicBezTo>
                      <a:cubicBezTo>
                        <a:pt x="51733" y="15320"/>
                        <a:pt x="51885" y="15305"/>
                        <a:pt x="52037" y="15305"/>
                      </a:cubicBezTo>
                      <a:cubicBezTo>
                        <a:pt x="52189" y="15305"/>
                        <a:pt x="52341" y="15320"/>
                        <a:pt x="52493" y="15350"/>
                      </a:cubicBezTo>
                      <a:lnTo>
                        <a:pt x="53010" y="15350"/>
                      </a:lnTo>
                      <a:cubicBezTo>
                        <a:pt x="53071" y="15381"/>
                        <a:pt x="53132" y="15381"/>
                        <a:pt x="53192" y="15411"/>
                      </a:cubicBezTo>
                      <a:cubicBezTo>
                        <a:pt x="53192" y="15229"/>
                        <a:pt x="53192" y="15077"/>
                        <a:pt x="53101" y="14894"/>
                      </a:cubicBezTo>
                      <a:cubicBezTo>
                        <a:pt x="53010" y="14621"/>
                        <a:pt x="52919" y="14347"/>
                        <a:pt x="52828" y="14043"/>
                      </a:cubicBezTo>
                      <a:cubicBezTo>
                        <a:pt x="52767" y="13831"/>
                        <a:pt x="52676" y="13618"/>
                        <a:pt x="52615" y="13405"/>
                      </a:cubicBezTo>
                      <a:cubicBezTo>
                        <a:pt x="52554" y="13192"/>
                        <a:pt x="52585" y="13040"/>
                        <a:pt x="52524" y="12828"/>
                      </a:cubicBezTo>
                      <a:cubicBezTo>
                        <a:pt x="52524" y="12767"/>
                        <a:pt x="52433" y="12706"/>
                        <a:pt x="52433" y="12645"/>
                      </a:cubicBezTo>
                      <a:cubicBezTo>
                        <a:pt x="52402" y="12584"/>
                        <a:pt x="52463" y="12432"/>
                        <a:pt x="52433" y="12311"/>
                      </a:cubicBezTo>
                      <a:cubicBezTo>
                        <a:pt x="52402" y="12220"/>
                        <a:pt x="52250" y="12129"/>
                        <a:pt x="52189" y="12007"/>
                      </a:cubicBezTo>
                      <a:cubicBezTo>
                        <a:pt x="52129" y="11764"/>
                        <a:pt x="52372" y="11490"/>
                        <a:pt x="52493" y="11308"/>
                      </a:cubicBezTo>
                      <a:cubicBezTo>
                        <a:pt x="52615" y="11186"/>
                        <a:pt x="52645" y="11004"/>
                        <a:pt x="52585" y="10852"/>
                      </a:cubicBezTo>
                      <a:cubicBezTo>
                        <a:pt x="52524" y="10670"/>
                        <a:pt x="52554" y="10487"/>
                        <a:pt x="52615" y="10335"/>
                      </a:cubicBezTo>
                      <a:cubicBezTo>
                        <a:pt x="52737" y="10122"/>
                        <a:pt x="52858" y="9910"/>
                        <a:pt x="53041" y="9758"/>
                      </a:cubicBezTo>
                      <a:cubicBezTo>
                        <a:pt x="53101" y="9666"/>
                        <a:pt x="53162" y="9575"/>
                        <a:pt x="53223" y="9484"/>
                      </a:cubicBezTo>
                      <a:cubicBezTo>
                        <a:pt x="53223" y="9363"/>
                        <a:pt x="53192" y="9271"/>
                        <a:pt x="53223" y="9180"/>
                      </a:cubicBezTo>
                      <a:cubicBezTo>
                        <a:pt x="53344" y="9028"/>
                        <a:pt x="53436" y="8876"/>
                        <a:pt x="53557" y="8755"/>
                      </a:cubicBezTo>
                      <a:cubicBezTo>
                        <a:pt x="53770" y="8481"/>
                        <a:pt x="54044" y="8268"/>
                        <a:pt x="54378" y="8147"/>
                      </a:cubicBezTo>
                      <a:cubicBezTo>
                        <a:pt x="54408" y="7964"/>
                        <a:pt x="54439" y="7843"/>
                        <a:pt x="54651" y="7752"/>
                      </a:cubicBezTo>
                      <a:cubicBezTo>
                        <a:pt x="54786" y="7694"/>
                        <a:pt x="54946" y="7673"/>
                        <a:pt x="55106" y="7673"/>
                      </a:cubicBezTo>
                      <a:cubicBezTo>
                        <a:pt x="55199" y="7673"/>
                        <a:pt x="55292" y="7680"/>
                        <a:pt x="55381" y="7691"/>
                      </a:cubicBezTo>
                      <a:cubicBezTo>
                        <a:pt x="55503" y="7721"/>
                        <a:pt x="55533" y="7812"/>
                        <a:pt x="55655" y="7873"/>
                      </a:cubicBezTo>
                      <a:cubicBezTo>
                        <a:pt x="55673" y="7878"/>
                        <a:pt x="55692" y="7880"/>
                        <a:pt x="55709" y="7880"/>
                      </a:cubicBezTo>
                      <a:cubicBezTo>
                        <a:pt x="55764" y="7880"/>
                        <a:pt x="55813" y="7862"/>
                        <a:pt x="55860" y="7862"/>
                      </a:cubicBezTo>
                      <a:cubicBezTo>
                        <a:pt x="55894" y="7862"/>
                        <a:pt x="55926" y="7871"/>
                        <a:pt x="55958" y="7904"/>
                      </a:cubicBezTo>
                      <a:cubicBezTo>
                        <a:pt x="55837" y="7752"/>
                        <a:pt x="55898" y="7630"/>
                        <a:pt x="55928" y="7448"/>
                      </a:cubicBezTo>
                      <a:cubicBezTo>
                        <a:pt x="56019" y="7174"/>
                        <a:pt x="56019" y="6870"/>
                        <a:pt x="55928" y="6597"/>
                      </a:cubicBezTo>
                      <a:cubicBezTo>
                        <a:pt x="55867" y="6445"/>
                        <a:pt x="55685" y="6353"/>
                        <a:pt x="55685" y="6201"/>
                      </a:cubicBezTo>
                      <a:cubicBezTo>
                        <a:pt x="55685" y="6080"/>
                        <a:pt x="55837" y="6049"/>
                        <a:pt x="55776" y="5928"/>
                      </a:cubicBezTo>
                      <a:cubicBezTo>
                        <a:pt x="55685" y="5806"/>
                        <a:pt x="55685" y="5897"/>
                        <a:pt x="55624" y="5776"/>
                      </a:cubicBezTo>
                      <a:cubicBezTo>
                        <a:pt x="55594" y="5715"/>
                        <a:pt x="55594" y="5624"/>
                        <a:pt x="55594" y="5563"/>
                      </a:cubicBezTo>
                      <a:cubicBezTo>
                        <a:pt x="55594" y="5441"/>
                        <a:pt x="55594" y="5381"/>
                        <a:pt x="55503" y="5320"/>
                      </a:cubicBezTo>
                      <a:cubicBezTo>
                        <a:pt x="55442" y="5229"/>
                        <a:pt x="55290" y="5229"/>
                        <a:pt x="55199" y="5138"/>
                      </a:cubicBezTo>
                      <a:cubicBezTo>
                        <a:pt x="54925" y="4864"/>
                        <a:pt x="55168" y="4378"/>
                        <a:pt x="54834" y="4134"/>
                      </a:cubicBezTo>
                      <a:lnTo>
                        <a:pt x="54955" y="4013"/>
                      </a:lnTo>
                      <a:cubicBezTo>
                        <a:pt x="54834" y="3922"/>
                        <a:pt x="55016" y="3861"/>
                        <a:pt x="55077" y="3861"/>
                      </a:cubicBezTo>
                      <a:cubicBezTo>
                        <a:pt x="55168" y="3800"/>
                        <a:pt x="55229" y="3770"/>
                        <a:pt x="55320" y="3739"/>
                      </a:cubicBezTo>
                      <a:cubicBezTo>
                        <a:pt x="55442" y="3679"/>
                        <a:pt x="55563" y="3587"/>
                        <a:pt x="55655" y="3496"/>
                      </a:cubicBezTo>
                      <a:cubicBezTo>
                        <a:pt x="55746" y="3405"/>
                        <a:pt x="55746" y="3375"/>
                        <a:pt x="55776" y="3253"/>
                      </a:cubicBezTo>
                      <a:cubicBezTo>
                        <a:pt x="55958" y="3253"/>
                        <a:pt x="56141" y="2979"/>
                        <a:pt x="56232" y="2827"/>
                      </a:cubicBezTo>
                      <a:cubicBezTo>
                        <a:pt x="56323" y="2675"/>
                        <a:pt x="56536" y="2615"/>
                        <a:pt x="56597" y="2463"/>
                      </a:cubicBezTo>
                      <a:cubicBezTo>
                        <a:pt x="56658" y="2280"/>
                        <a:pt x="56658" y="1976"/>
                        <a:pt x="56840" y="1916"/>
                      </a:cubicBezTo>
                      <a:cubicBezTo>
                        <a:pt x="56888" y="1900"/>
                        <a:pt x="56933" y="1894"/>
                        <a:pt x="56978" y="1894"/>
                      </a:cubicBezTo>
                      <a:cubicBezTo>
                        <a:pt x="57078" y="1894"/>
                        <a:pt x="57174" y="1922"/>
                        <a:pt x="57276" y="1922"/>
                      </a:cubicBezTo>
                      <a:cubicBezTo>
                        <a:pt x="57303" y="1922"/>
                        <a:pt x="57329" y="1920"/>
                        <a:pt x="57357" y="1916"/>
                      </a:cubicBezTo>
                      <a:lnTo>
                        <a:pt x="57630" y="1916"/>
                      </a:lnTo>
                      <a:cubicBezTo>
                        <a:pt x="57813" y="1824"/>
                        <a:pt x="57995" y="1703"/>
                        <a:pt x="58117" y="1551"/>
                      </a:cubicBezTo>
                      <a:cubicBezTo>
                        <a:pt x="58238" y="1490"/>
                        <a:pt x="58238" y="1460"/>
                        <a:pt x="58238" y="1338"/>
                      </a:cubicBezTo>
                      <a:cubicBezTo>
                        <a:pt x="58269" y="1156"/>
                        <a:pt x="58269" y="973"/>
                        <a:pt x="58269" y="791"/>
                      </a:cubicBezTo>
                      <a:cubicBezTo>
                        <a:pt x="58269" y="639"/>
                        <a:pt x="58208" y="609"/>
                        <a:pt x="58086" y="517"/>
                      </a:cubicBezTo>
                      <a:cubicBezTo>
                        <a:pt x="58056" y="487"/>
                        <a:pt x="58025" y="457"/>
                        <a:pt x="57995" y="426"/>
                      </a:cubicBezTo>
                      <a:cubicBezTo>
                        <a:pt x="57965" y="396"/>
                        <a:pt x="57965" y="305"/>
                        <a:pt x="57904" y="274"/>
                      </a:cubicBezTo>
                      <a:cubicBezTo>
                        <a:pt x="57873" y="244"/>
                        <a:pt x="57661" y="213"/>
                        <a:pt x="57539" y="183"/>
                      </a:cubicBezTo>
                      <a:cubicBezTo>
                        <a:pt x="57357" y="183"/>
                        <a:pt x="57174" y="122"/>
                        <a:pt x="569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83" name="Google Shape;3083;p87"/>
              <p:cNvGrpSpPr/>
              <p:nvPr/>
            </p:nvGrpSpPr>
            <p:grpSpPr>
              <a:xfrm>
                <a:off x="4622147" y="1440650"/>
                <a:ext cx="2208725" cy="3227520"/>
                <a:chOff x="5668022" y="1616275"/>
                <a:chExt cx="2208725" cy="3227520"/>
              </a:xfrm>
            </p:grpSpPr>
            <p:grpSp>
              <p:nvGrpSpPr>
                <p:cNvPr id="3084" name="Google Shape;3084;p87"/>
                <p:cNvGrpSpPr/>
                <p:nvPr/>
              </p:nvGrpSpPr>
              <p:grpSpPr>
                <a:xfrm rot="-5400000" flipH="1">
                  <a:off x="5929331" y="2872141"/>
                  <a:ext cx="1717272" cy="2177559"/>
                  <a:chOff x="3352364" y="1144669"/>
                  <a:chExt cx="782641" cy="992416"/>
                </a:xfrm>
              </p:grpSpPr>
              <p:sp>
                <p:nvSpPr>
                  <p:cNvPr id="3085" name="Google Shape;3085;p87"/>
                  <p:cNvSpPr/>
                  <p:nvPr/>
                </p:nvSpPr>
                <p:spPr>
                  <a:xfrm>
                    <a:off x="3615207" y="1145454"/>
                    <a:ext cx="503133" cy="991631"/>
                  </a:xfrm>
                  <a:custGeom>
                    <a:avLst/>
                    <a:gdLst/>
                    <a:ahLst/>
                    <a:cxnLst/>
                    <a:rect l="l" t="t" r="r" b="b"/>
                    <a:pathLst>
                      <a:path w="26263" h="51762" extrusionOk="0">
                        <a:moveTo>
                          <a:pt x="13196" y="1"/>
                        </a:moveTo>
                        <a:cubicBezTo>
                          <a:pt x="13050" y="1"/>
                          <a:pt x="12919" y="30"/>
                          <a:pt x="12919" y="111"/>
                        </a:cubicBezTo>
                        <a:cubicBezTo>
                          <a:pt x="12828" y="142"/>
                          <a:pt x="12706" y="172"/>
                          <a:pt x="12585" y="172"/>
                        </a:cubicBezTo>
                        <a:lnTo>
                          <a:pt x="1" y="172"/>
                        </a:lnTo>
                        <a:lnTo>
                          <a:pt x="1" y="50142"/>
                        </a:lnTo>
                        <a:lnTo>
                          <a:pt x="15898" y="50142"/>
                        </a:lnTo>
                        <a:cubicBezTo>
                          <a:pt x="16232" y="50112"/>
                          <a:pt x="16574" y="50097"/>
                          <a:pt x="16920" y="50097"/>
                        </a:cubicBezTo>
                        <a:cubicBezTo>
                          <a:pt x="17266" y="50097"/>
                          <a:pt x="17615" y="50112"/>
                          <a:pt x="17965" y="50142"/>
                        </a:cubicBezTo>
                        <a:cubicBezTo>
                          <a:pt x="18056" y="50142"/>
                          <a:pt x="18056" y="50234"/>
                          <a:pt x="18147" y="50264"/>
                        </a:cubicBezTo>
                        <a:cubicBezTo>
                          <a:pt x="18191" y="50274"/>
                          <a:pt x="18232" y="50278"/>
                          <a:pt x="18269" y="50278"/>
                        </a:cubicBezTo>
                        <a:cubicBezTo>
                          <a:pt x="18462" y="50278"/>
                          <a:pt x="18577" y="50163"/>
                          <a:pt x="18755" y="50112"/>
                        </a:cubicBezTo>
                        <a:cubicBezTo>
                          <a:pt x="18789" y="50102"/>
                          <a:pt x="18822" y="50098"/>
                          <a:pt x="18854" y="50098"/>
                        </a:cubicBezTo>
                        <a:cubicBezTo>
                          <a:pt x="19018" y="50098"/>
                          <a:pt x="19154" y="50213"/>
                          <a:pt x="19333" y="50264"/>
                        </a:cubicBezTo>
                        <a:cubicBezTo>
                          <a:pt x="19365" y="50269"/>
                          <a:pt x="19397" y="50270"/>
                          <a:pt x="19428" y="50270"/>
                        </a:cubicBezTo>
                        <a:cubicBezTo>
                          <a:pt x="19553" y="50270"/>
                          <a:pt x="19676" y="50243"/>
                          <a:pt x="19792" y="50243"/>
                        </a:cubicBezTo>
                        <a:cubicBezTo>
                          <a:pt x="19843" y="50243"/>
                          <a:pt x="19893" y="50248"/>
                          <a:pt x="19940" y="50264"/>
                        </a:cubicBezTo>
                        <a:cubicBezTo>
                          <a:pt x="20123" y="50294"/>
                          <a:pt x="20305" y="50507"/>
                          <a:pt x="20518" y="50598"/>
                        </a:cubicBezTo>
                        <a:cubicBezTo>
                          <a:pt x="20731" y="50690"/>
                          <a:pt x="20913" y="50781"/>
                          <a:pt x="21065" y="50842"/>
                        </a:cubicBezTo>
                        <a:cubicBezTo>
                          <a:pt x="21339" y="50963"/>
                          <a:pt x="21399" y="51176"/>
                          <a:pt x="21551" y="51419"/>
                        </a:cubicBezTo>
                        <a:cubicBezTo>
                          <a:pt x="21646" y="51609"/>
                          <a:pt x="21741" y="51762"/>
                          <a:pt x="21909" y="51762"/>
                        </a:cubicBezTo>
                        <a:cubicBezTo>
                          <a:pt x="21956" y="51762"/>
                          <a:pt x="22008" y="51750"/>
                          <a:pt x="22068" y="51723"/>
                        </a:cubicBezTo>
                        <a:cubicBezTo>
                          <a:pt x="22403" y="51571"/>
                          <a:pt x="22706" y="51389"/>
                          <a:pt x="22980" y="51176"/>
                        </a:cubicBezTo>
                        <a:cubicBezTo>
                          <a:pt x="23132" y="51085"/>
                          <a:pt x="23254" y="50963"/>
                          <a:pt x="23375" y="50872"/>
                        </a:cubicBezTo>
                        <a:cubicBezTo>
                          <a:pt x="23436" y="50750"/>
                          <a:pt x="23497" y="50690"/>
                          <a:pt x="23588" y="50598"/>
                        </a:cubicBezTo>
                        <a:cubicBezTo>
                          <a:pt x="23650" y="50554"/>
                          <a:pt x="23713" y="50535"/>
                          <a:pt x="23774" y="50535"/>
                        </a:cubicBezTo>
                        <a:cubicBezTo>
                          <a:pt x="23923" y="50535"/>
                          <a:pt x="24067" y="50643"/>
                          <a:pt x="24196" y="50750"/>
                        </a:cubicBezTo>
                        <a:cubicBezTo>
                          <a:pt x="24353" y="50855"/>
                          <a:pt x="24375" y="51006"/>
                          <a:pt x="24495" y="51006"/>
                        </a:cubicBezTo>
                        <a:cubicBezTo>
                          <a:pt x="24514" y="51006"/>
                          <a:pt x="24536" y="51002"/>
                          <a:pt x="24561" y="50994"/>
                        </a:cubicBezTo>
                        <a:cubicBezTo>
                          <a:pt x="24804" y="50963"/>
                          <a:pt x="24682" y="50690"/>
                          <a:pt x="24713" y="50538"/>
                        </a:cubicBezTo>
                        <a:cubicBezTo>
                          <a:pt x="24743" y="50355"/>
                          <a:pt x="24804" y="50355"/>
                          <a:pt x="24804" y="50234"/>
                        </a:cubicBezTo>
                        <a:cubicBezTo>
                          <a:pt x="24743" y="50203"/>
                          <a:pt x="24713" y="50173"/>
                          <a:pt x="24713" y="50142"/>
                        </a:cubicBezTo>
                        <a:lnTo>
                          <a:pt x="24713" y="49960"/>
                        </a:lnTo>
                        <a:cubicBezTo>
                          <a:pt x="24682" y="49808"/>
                          <a:pt x="24652" y="49656"/>
                          <a:pt x="24652" y="49504"/>
                        </a:cubicBezTo>
                        <a:cubicBezTo>
                          <a:pt x="24682" y="49261"/>
                          <a:pt x="24591" y="49048"/>
                          <a:pt x="24409" y="48927"/>
                        </a:cubicBezTo>
                        <a:cubicBezTo>
                          <a:pt x="24287" y="48835"/>
                          <a:pt x="24196" y="48835"/>
                          <a:pt x="24105" y="48683"/>
                        </a:cubicBezTo>
                        <a:cubicBezTo>
                          <a:pt x="24013" y="48532"/>
                          <a:pt x="23983" y="48380"/>
                          <a:pt x="23862" y="48228"/>
                        </a:cubicBezTo>
                        <a:cubicBezTo>
                          <a:pt x="23770" y="48076"/>
                          <a:pt x="23649" y="47954"/>
                          <a:pt x="23801" y="47741"/>
                        </a:cubicBezTo>
                        <a:cubicBezTo>
                          <a:pt x="23922" y="47559"/>
                          <a:pt x="24044" y="47376"/>
                          <a:pt x="24135" y="47164"/>
                        </a:cubicBezTo>
                        <a:cubicBezTo>
                          <a:pt x="24287" y="46951"/>
                          <a:pt x="24378" y="46677"/>
                          <a:pt x="24409" y="46404"/>
                        </a:cubicBezTo>
                        <a:cubicBezTo>
                          <a:pt x="24409" y="46313"/>
                          <a:pt x="24409" y="46191"/>
                          <a:pt x="24409" y="46100"/>
                        </a:cubicBezTo>
                        <a:cubicBezTo>
                          <a:pt x="24469" y="45917"/>
                          <a:pt x="24530" y="45766"/>
                          <a:pt x="24652" y="45614"/>
                        </a:cubicBezTo>
                        <a:cubicBezTo>
                          <a:pt x="24713" y="45401"/>
                          <a:pt x="24713" y="45279"/>
                          <a:pt x="24895" y="45127"/>
                        </a:cubicBezTo>
                        <a:cubicBezTo>
                          <a:pt x="25047" y="44975"/>
                          <a:pt x="25199" y="44793"/>
                          <a:pt x="25290" y="44580"/>
                        </a:cubicBezTo>
                        <a:cubicBezTo>
                          <a:pt x="25321" y="44428"/>
                          <a:pt x="25351" y="44276"/>
                          <a:pt x="25351" y="44094"/>
                        </a:cubicBezTo>
                        <a:cubicBezTo>
                          <a:pt x="25381" y="44003"/>
                          <a:pt x="25472" y="43911"/>
                          <a:pt x="25503" y="43790"/>
                        </a:cubicBezTo>
                        <a:cubicBezTo>
                          <a:pt x="25594" y="43577"/>
                          <a:pt x="25655" y="43334"/>
                          <a:pt x="25716" y="43091"/>
                        </a:cubicBezTo>
                        <a:cubicBezTo>
                          <a:pt x="25868" y="42422"/>
                          <a:pt x="25868" y="41723"/>
                          <a:pt x="25716" y="41085"/>
                        </a:cubicBezTo>
                        <a:cubicBezTo>
                          <a:pt x="25655" y="40872"/>
                          <a:pt x="25776" y="40841"/>
                          <a:pt x="25776" y="40659"/>
                        </a:cubicBezTo>
                        <a:cubicBezTo>
                          <a:pt x="25776" y="40568"/>
                          <a:pt x="25716" y="40537"/>
                          <a:pt x="25685" y="40477"/>
                        </a:cubicBezTo>
                        <a:cubicBezTo>
                          <a:pt x="25655" y="40416"/>
                          <a:pt x="25624" y="40234"/>
                          <a:pt x="25564" y="40112"/>
                        </a:cubicBezTo>
                        <a:cubicBezTo>
                          <a:pt x="25503" y="39960"/>
                          <a:pt x="25381" y="39869"/>
                          <a:pt x="25321" y="39747"/>
                        </a:cubicBezTo>
                        <a:cubicBezTo>
                          <a:pt x="25229" y="39595"/>
                          <a:pt x="25199" y="39443"/>
                          <a:pt x="25169" y="39291"/>
                        </a:cubicBezTo>
                        <a:cubicBezTo>
                          <a:pt x="25108" y="39170"/>
                          <a:pt x="25017" y="39078"/>
                          <a:pt x="24956" y="38987"/>
                        </a:cubicBezTo>
                        <a:cubicBezTo>
                          <a:pt x="24773" y="38683"/>
                          <a:pt x="24621" y="38349"/>
                          <a:pt x="24561" y="38015"/>
                        </a:cubicBezTo>
                        <a:cubicBezTo>
                          <a:pt x="24500" y="37832"/>
                          <a:pt x="24439" y="37650"/>
                          <a:pt x="24348" y="37468"/>
                        </a:cubicBezTo>
                        <a:cubicBezTo>
                          <a:pt x="24257" y="37376"/>
                          <a:pt x="24196" y="37255"/>
                          <a:pt x="24165" y="37133"/>
                        </a:cubicBezTo>
                        <a:cubicBezTo>
                          <a:pt x="24013" y="36738"/>
                          <a:pt x="23953" y="36312"/>
                          <a:pt x="24013" y="35917"/>
                        </a:cubicBezTo>
                        <a:cubicBezTo>
                          <a:pt x="24105" y="35431"/>
                          <a:pt x="24621" y="35157"/>
                          <a:pt x="24895" y="34793"/>
                        </a:cubicBezTo>
                        <a:cubicBezTo>
                          <a:pt x="24956" y="34702"/>
                          <a:pt x="24986" y="34610"/>
                          <a:pt x="25047" y="34519"/>
                        </a:cubicBezTo>
                        <a:cubicBezTo>
                          <a:pt x="25108" y="34458"/>
                          <a:pt x="25169" y="34458"/>
                          <a:pt x="25169" y="34428"/>
                        </a:cubicBezTo>
                        <a:cubicBezTo>
                          <a:pt x="25229" y="34215"/>
                          <a:pt x="25229" y="34033"/>
                          <a:pt x="25199" y="33820"/>
                        </a:cubicBezTo>
                        <a:cubicBezTo>
                          <a:pt x="25169" y="33668"/>
                          <a:pt x="25108" y="33668"/>
                          <a:pt x="25047" y="33546"/>
                        </a:cubicBezTo>
                        <a:cubicBezTo>
                          <a:pt x="24956" y="33425"/>
                          <a:pt x="24925" y="33303"/>
                          <a:pt x="24895" y="33182"/>
                        </a:cubicBezTo>
                        <a:cubicBezTo>
                          <a:pt x="24834" y="32939"/>
                          <a:pt x="24682" y="32939"/>
                          <a:pt x="24561" y="32756"/>
                        </a:cubicBezTo>
                        <a:cubicBezTo>
                          <a:pt x="24165" y="32300"/>
                          <a:pt x="23801" y="31784"/>
                          <a:pt x="23527" y="31236"/>
                        </a:cubicBezTo>
                        <a:cubicBezTo>
                          <a:pt x="23375" y="30902"/>
                          <a:pt x="23132" y="30568"/>
                          <a:pt x="22980" y="30233"/>
                        </a:cubicBezTo>
                        <a:cubicBezTo>
                          <a:pt x="22950" y="30081"/>
                          <a:pt x="22889" y="29929"/>
                          <a:pt x="22858" y="29808"/>
                        </a:cubicBezTo>
                        <a:cubicBezTo>
                          <a:pt x="22798" y="29717"/>
                          <a:pt x="22646" y="29625"/>
                          <a:pt x="22646" y="29504"/>
                        </a:cubicBezTo>
                        <a:cubicBezTo>
                          <a:pt x="22646" y="29382"/>
                          <a:pt x="22737" y="29291"/>
                          <a:pt x="22798" y="29230"/>
                        </a:cubicBezTo>
                        <a:cubicBezTo>
                          <a:pt x="22919" y="28987"/>
                          <a:pt x="23041" y="28774"/>
                          <a:pt x="23162" y="28562"/>
                        </a:cubicBezTo>
                        <a:cubicBezTo>
                          <a:pt x="23466" y="28197"/>
                          <a:pt x="23801" y="27893"/>
                          <a:pt x="24165" y="27559"/>
                        </a:cubicBezTo>
                        <a:cubicBezTo>
                          <a:pt x="24469" y="27255"/>
                          <a:pt x="24743" y="26890"/>
                          <a:pt x="25017" y="26555"/>
                        </a:cubicBezTo>
                        <a:cubicBezTo>
                          <a:pt x="24895" y="26282"/>
                          <a:pt x="25260" y="25948"/>
                          <a:pt x="25260" y="25704"/>
                        </a:cubicBezTo>
                        <a:cubicBezTo>
                          <a:pt x="25260" y="25583"/>
                          <a:pt x="25138" y="25400"/>
                          <a:pt x="25169" y="25279"/>
                        </a:cubicBezTo>
                        <a:cubicBezTo>
                          <a:pt x="25199" y="25157"/>
                          <a:pt x="25290" y="25188"/>
                          <a:pt x="25321" y="25097"/>
                        </a:cubicBezTo>
                        <a:cubicBezTo>
                          <a:pt x="25413" y="24935"/>
                          <a:pt x="25365" y="24861"/>
                          <a:pt x="25456" y="24861"/>
                        </a:cubicBezTo>
                        <a:cubicBezTo>
                          <a:pt x="25485" y="24861"/>
                          <a:pt x="25528" y="24869"/>
                          <a:pt x="25594" y="24884"/>
                        </a:cubicBezTo>
                        <a:cubicBezTo>
                          <a:pt x="25632" y="24896"/>
                          <a:pt x="25666" y="24902"/>
                          <a:pt x="25697" y="24902"/>
                        </a:cubicBezTo>
                        <a:cubicBezTo>
                          <a:pt x="25813" y="24902"/>
                          <a:pt x="25880" y="24815"/>
                          <a:pt x="25928" y="24671"/>
                        </a:cubicBezTo>
                        <a:cubicBezTo>
                          <a:pt x="25959" y="24580"/>
                          <a:pt x="25989" y="24489"/>
                          <a:pt x="26020" y="24367"/>
                        </a:cubicBezTo>
                        <a:cubicBezTo>
                          <a:pt x="26020" y="24337"/>
                          <a:pt x="26080" y="24337"/>
                          <a:pt x="26080" y="24276"/>
                        </a:cubicBezTo>
                        <a:cubicBezTo>
                          <a:pt x="26111" y="24093"/>
                          <a:pt x="26050" y="23972"/>
                          <a:pt x="26141" y="23789"/>
                        </a:cubicBezTo>
                        <a:cubicBezTo>
                          <a:pt x="26263" y="23607"/>
                          <a:pt x="26202" y="23668"/>
                          <a:pt x="26141" y="23486"/>
                        </a:cubicBezTo>
                        <a:cubicBezTo>
                          <a:pt x="26141" y="23425"/>
                          <a:pt x="26141" y="23303"/>
                          <a:pt x="26141" y="23212"/>
                        </a:cubicBezTo>
                        <a:cubicBezTo>
                          <a:pt x="26141" y="23121"/>
                          <a:pt x="26111" y="23030"/>
                          <a:pt x="26050" y="22938"/>
                        </a:cubicBezTo>
                        <a:cubicBezTo>
                          <a:pt x="25989" y="22726"/>
                          <a:pt x="25837" y="22543"/>
                          <a:pt x="25776" y="22300"/>
                        </a:cubicBezTo>
                        <a:cubicBezTo>
                          <a:pt x="25685" y="22118"/>
                          <a:pt x="25594" y="21905"/>
                          <a:pt x="25472" y="21723"/>
                        </a:cubicBezTo>
                        <a:cubicBezTo>
                          <a:pt x="25442" y="21631"/>
                          <a:pt x="25351" y="21540"/>
                          <a:pt x="25290" y="21449"/>
                        </a:cubicBezTo>
                        <a:cubicBezTo>
                          <a:pt x="25199" y="21297"/>
                          <a:pt x="25169" y="21115"/>
                          <a:pt x="25138" y="20932"/>
                        </a:cubicBezTo>
                        <a:cubicBezTo>
                          <a:pt x="25138" y="20568"/>
                          <a:pt x="25047" y="20203"/>
                          <a:pt x="24895" y="19868"/>
                        </a:cubicBezTo>
                        <a:cubicBezTo>
                          <a:pt x="24713" y="19625"/>
                          <a:pt x="24591" y="19504"/>
                          <a:pt x="24682" y="19169"/>
                        </a:cubicBezTo>
                        <a:cubicBezTo>
                          <a:pt x="24743" y="18957"/>
                          <a:pt x="24834" y="18774"/>
                          <a:pt x="24956" y="18592"/>
                        </a:cubicBezTo>
                        <a:cubicBezTo>
                          <a:pt x="25047" y="18501"/>
                          <a:pt x="25169" y="18379"/>
                          <a:pt x="25229" y="18258"/>
                        </a:cubicBezTo>
                        <a:cubicBezTo>
                          <a:pt x="25260" y="18227"/>
                          <a:pt x="25290" y="18197"/>
                          <a:pt x="25321" y="18136"/>
                        </a:cubicBezTo>
                        <a:cubicBezTo>
                          <a:pt x="25442" y="17893"/>
                          <a:pt x="25472" y="17619"/>
                          <a:pt x="25412" y="17346"/>
                        </a:cubicBezTo>
                        <a:cubicBezTo>
                          <a:pt x="25351" y="17163"/>
                          <a:pt x="25290" y="16707"/>
                          <a:pt x="25108" y="16586"/>
                        </a:cubicBezTo>
                        <a:cubicBezTo>
                          <a:pt x="25077" y="16555"/>
                          <a:pt x="25039" y="16548"/>
                          <a:pt x="24998" y="16548"/>
                        </a:cubicBezTo>
                        <a:cubicBezTo>
                          <a:pt x="24956" y="16548"/>
                          <a:pt x="24910" y="16555"/>
                          <a:pt x="24865" y="16555"/>
                        </a:cubicBezTo>
                        <a:cubicBezTo>
                          <a:pt x="24652" y="16464"/>
                          <a:pt x="24652" y="16221"/>
                          <a:pt x="24500" y="16099"/>
                        </a:cubicBezTo>
                        <a:cubicBezTo>
                          <a:pt x="24409" y="16008"/>
                          <a:pt x="24378" y="16039"/>
                          <a:pt x="24257" y="16008"/>
                        </a:cubicBezTo>
                        <a:cubicBezTo>
                          <a:pt x="24196" y="16008"/>
                          <a:pt x="24165" y="15978"/>
                          <a:pt x="24105" y="15947"/>
                        </a:cubicBezTo>
                        <a:cubicBezTo>
                          <a:pt x="23953" y="15917"/>
                          <a:pt x="23770" y="15947"/>
                          <a:pt x="23649" y="15887"/>
                        </a:cubicBezTo>
                        <a:cubicBezTo>
                          <a:pt x="23497" y="15826"/>
                          <a:pt x="23406" y="15552"/>
                          <a:pt x="23314" y="15400"/>
                        </a:cubicBezTo>
                        <a:cubicBezTo>
                          <a:pt x="23223" y="15188"/>
                          <a:pt x="23102" y="14975"/>
                          <a:pt x="22980" y="14762"/>
                        </a:cubicBezTo>
                        <a:cubicBezTo>
                          <a:pt x="22889" y="14671"/>
                          <a:pt x="22828" y="14549"/>
                          <a:pt x="22767" y="14428"/>
                        </a:cubicBezTo>
                        <a:cubicBezTo>
                          <a:pt x="22706" y="14276"/>
                          <a:pt x="22798" y="14215"/>
                          <a:pt x="22615" y="14124"/>
                        </a:cubicBezTo>
                        <a:cubicBezTo>
                          <a:pt x="22494" y="14063"/>
                          <a:pt x="22403" y="14063"/>
                          <a:pt x="22311" y="13941"/>
                        </a:cubicBezTo>
                        <a:cubicBezTo>
                          <a:pt x="22220" y="13820"/>
                          <a:pt x="22220" y="13668"/>
                          <a:pt x="22190" y="13485"/>
                        </a:cubicBezTo>
                        <a:cubicBezTo>
                          <a:pt x="22190" y="13425"/>
                          <a:pt x="22159" y="13394"/>
                          <a:pt x="22129" y="13333"/>
                        </a:cubicBezTo>
                        <a:cubicBezTo>
                          <a:pt x="22129" y="13242"/>
                          <a:pt x="22129" y="13151"/>
                          <a:pt x="22129" y="13090"/>
                        </a:cubicBezTo>
                        <a:cubicBezTo>
                          <a:pt x="22099" y="12817"/>
                          <a:pt x="21855" y="12695"/>
                          <a:pt x="21886" y="12361"/>
                        </a:cubicBezTo>
                        <a:cubicBezTo>
                          <a:pt x="21886" y="12178"/>
                          <a:pt x="22129" y="11601"/>
                          <a:pt x="21916" y="11479"/>
                        </a:cubicBezTo>
                        <a:cubicBezTo>
                          <a:pt x="21977" y="11236"/>
                          <a:pt x="22038" y="10993"/>
                          <a:pt x="22068" y="10719"/>
                        </a:cubicBezTo>
                        <a:cubicBezTo>
                          <a:pt x="22159" y="10263"/>
                          <a:pt x="22342" y="9747"/>
                          <a:pt x="22068" y="9321"/>
                        </a:cubicBezTo>
                        <a:cubicBezTo>
                          <a:pt x="22007" y="9230"/>
                          <a:pt x="21977" y="9139"/>
                          <a:pt x="21947" y="9017"/>
                        </a:cubicBezTo>
                        <a:cubicBezTo>
                          <a:pt x="21916" y="8926"/>
                          <a:pt x="21855" y="8835"/>
                          <a:pt x="21795" y="8744"/>
                        </a:cubicBezTo>
                        <a:cubicBezTo>
                          <a:pt x="21703" y="8561"/>
                          <a:pt x="21643" y="8349"/>
                          <a:pt x="21551" y="8166"/>
                        </a:cubicBezTo>
                        <a:cubicBezTo>
                          <a:pt x="21460" y="8045"/>
                          <a:pt x="21369" y="7953"/>
                          <a:pt x="21278" y="7832"/>
                        </a:cubicBezTo>
                        <a:cubicBezTo>
                          <a:pt x="21126" y="7710"/>
                          <a:pt x="21217" y="7649"/>
                          <a:pt x="21156" y="7497"/>
                        </a:cubicBezTo>
                        <a:lnTo>
                          <a:pt x="21035" y="7467"/>
                        </a:lnTo>
                        <a:cubicBezTo>
                          <a:pt x="20974" y="7042"/>
                          <a:pt x="20609" y="6829"/>
                          <a:pt x="20427" y="6434"/>
                        </a:cubicBezTo>
                        <a:cubicBezTo>
                          <a:pt x="20062" y="5826"/>
                          <a:pt x="19576" y="5279"/>
                          <a:pt x="18998" y="4823"/>
                        </a:cubicBezTo>
                        <a:cubicBezTo>
                          <a:pt x="18755" y="4579"/>
                          <a:pt x="18360" y="4519"/>
                          <a:pt x="18147" y="4215"/>
                        </a:cubicBezTo>
                        <a:cubicBezTo>
                          <a:pt x="17995" y="3972"/>
                          <a:pt x="18026" y="3668"/>
                          <a:pt x="17691" y="3637"/>
                        </a:cubicBezTo>
                        <a:cubicBezTo>
                          <a:pt x="17357" y="3576"/>
                          <a:pt x="17478" y="3455"/>
                          <a:pt x="17235" y="3242"/>
                        </a:cubicBezTo>
                        <a:cubicBezTo>
                          <a:pt x="16992" y="3090"/>
                          <a:pt x="16688" y="2938"/>
                          <a:pt x="16415" y="2847"/>
                        </a:cubicBezTo>
                        <a:cubicBezTo>
                          <a:pt x="16202" y="2725"/>
                          <a:pt x="16019" y="2513"/>
                          <a:pt x="15776" y="2421"/>
                        </a:cubicBezTo>
                        <a:cubicBezTo>
                          <a:pt x="15594" y="2361"/>
                          <a:pt x="15442" y="2300"/>
                          <a:pt x="15290" y="2178"/>
                        </a:cubicBezTo>
                        <a:cubicBezTo>
                          <a:pt x="15047" y="2026"/>
                          <a:pt x="15016" y="1813"/>
                          <a:pt x="14834" y="1631"/>
                        </a:cubicBezTo>
                        <a:cubicBezTo>
                          <a:pt x="14712" y="1540"/>
                          <a:pt x="14743" y="1601"/>
                          <a:pt x="14682" y="1479"/>
                        </a:cubicBezTo>
                        <a:cubicBezTo>
                          <a:pt x="14652" y="1388"/>
                          <a:pt x="14621" y="1297"/>
                          <a:pt x="14591" y="1236"/>
                        </a:cubicBezTo>
                        <a:cubicBezTo>
                          <a:pt x="14560" y="1145"/>
                          <a:pt x="14530" y="1114"/>
                          <a:pt x="14439" y="1054"/>
                        </a:cubicBezTo>
                        <a:cubicBezTo>
                          <a:pt x="14348" y="993"/>
                          <a:pt x="14287" y="871"/>
                          <a:pt x="14256" y="780"/>
                        </a:cubicBezTo>
                        <a:cubicBezTo>
                          <a:pt x="14226" y="689"/>
                          <a:pt x="14165" y="476"/>
                          <a:pt x="14104" y="446"/>
                        </a:cubicBezTo>
                        <a:cubicBezTo>
                          <a:pt x="14074" y="415"/>
                          <a:pt x="14029" y="415"/>
                          <a:pt x="13979" y="415"/>
                        </a:cubicBezTo>
                        <a:cubicBezTo>
                          <a:pt x="13930" y="415"/>
                          <a:pt x="13877" y="415"/>
                          <a:pt x="13831" y="385"/>
                        </a:cubicBezTo>
                        <a:cubicBezTo>
                          <a:pt x="13740" y="324"/>
                          <a:pt x="13649" y="111"/>
                          <a:pt x="13527" y="51"/>
                        </a:cubicBezTo>
                        <a:cubicBezTo>
                          <a:pt x="13457" y="22"/>
                          <a:pt x="13321" y="1"/>
                          <a:pt x="131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87"/>
                  <p:cNvSpPr/>
                  <p:nvPr/>
                </p:nvSpPr>
                <p:spPr>
                  <a:xfrm>
                    <a:off x="3352364" y="1144669"/>
                    <a:ext cx="782641" cy="992416"/>
                  </a:xfrm>
                  <a:custGeom>
                    <a:avLst/>
                    <a:gdLst/>
                    <a:ahLst/>
                    <a:cxnLst/>
                    <a:rect l="l" t="t" r="r" b="b"/>
                    <a:pathLst>
                      <a:path w="40853" h="51803" extrusionOk="0">
                        <a:moveTo>
                          <a:pt x="27326" y="0"/>
                        </a:moveTo>
                        <a:cubicBezTo>
                          <a:pt x="27205" y="0"/>
                          <a:pt x="27174" y="61"/>
                          <a:pt x="27083" y="122"/>
                        </a:cubicBezTo>
                        <a:cubicBezTo>
                          <a:pt x="26931" y="213"/>
                          <a:pt x="26749" y="244"/>
                          <a:pt x="26567" y="244"/>
                        </a:cubicBezTo>
                        <a:lnTo>
                          <a:pt x="3010" y="244"/>
                        </a:lnTo>
                        <a:cubicBezTo>
                          <a:pt x="3709" y="821"/>
                          <a:pt x="3283" y="1946"/>
                          <a:pt x="2372" y="1946"/>
                        </a:cubicBezTo>
                        <a:cubicBezTo>
                          <a:pt x="1946" y="1885"/>
                          <a:pt x="1551" y="1642"/>
                          <a:pt x="1338" y="1247"/>
                        </a:cubicBezTo>
                        <a:lnTo>
                          <a:pt x="183" y="1429"/>
                        </a:lnTo>
                        <a:lnTo>
                          <a:pt x="1" y="4408"/>
                        </a:lnTo>
                        <a:lnTo>
                          <a:pt x="1" y="4408"/>
                        </a:lnTo>
                        <a:lnTo>
                          <a:pt x="1581" y="4347"/>
                        </a:lnTo>
                        <a:cubicBezTo>
                          <a:pt x="1764" y="4043"/>
                          <a:pt x="1581" y="3587"/>
                          <a:pt x="2250" y="3587"/>
                        </a:cubicBezTo>
                        <a:cubicBezTo>
                          <a:pt x="2272" y="3586"/>
                          <a:pt x="2295" y="3585"/>
                          <a:pt x="2317" y="3585"/>
                        </a:cubicBezTo>
                        <a:cubicBezTo>
                          <a:pt x="2777" y="3585"/>
                          <a:pt x="3198" y="3883"/>
                          <a:pt x="3314" y="4347"/>
                        </a:cubicBezTo>
                        <a:cubicBezTo>
                          <a:pt x="3466" y="4955"/>
                          <a:pt x="2979" y="5532"/>
                          <a:pt x="2372" y="5532"/>
                        </a:cubicBezTo>
                        <a:cubicBezTo>
                          <a:pt x="1976" y="5532"/>
                          <a:pt x="1642" y="5016"/>
                          <a:pt x="1490" y="4712"/>
                        </a:cubicBezTo>
                        <a:lnTo>
                          <a:pt x="183" y="4712"/>
                        </a:lnTo>
                        <a:lnTo>
                          <a:pt x="244" y="8116"/>
                        </a:lnTo>
                        <a:lnTo>
                          <a:pt x="1672" y="8086"/>
                        </a:lnTo>
                        <a:cubicBezTo>
                          <a:pt x="1849" y="7772"/>
                          <a:pt x="1987" y="7156"/>
                          <a:pt x="2364" y="7156"/>
                        </a:cubicBezTo>
                        <a:cubicBezTo>
                          <a:pt x="2572" y="7156"/>
                          <a:pt x="2853" y="7343"/>
                          <a:pt x="3253" y="7873"/>
                        </a:cubicBezTo>
                        <a:cubicBezTo>
                          <a:pt x="3314" y="7934"/>
                          <a:pt x="3344" y="8055"/>
                          <a:pt x="3344" y="8146"/>
                        </a:cubicBezTo>
                        <a:cubicBezTo>
                          <a:pt x="3344" y="8694"/>
                          <a:pt x="2919" y="9119"/>
                          <a:pt x="2372" y="9119"/>
                        </a:cubicBezTo>
                        <a:cubicBezTo>
                          <a:pt x="1976" y="9119"/>
                          <a:pt x="1642" y="8724"/>
                          <a:pt x="1490" y="8390"/>
                        </a:cubicBezTo>
                        <a:lnTo>
                          <a:pt x="183" y="8390"/>
                        </a:lnTo>
                        <a:lnTo>
                          <a:pt x="183" y="11733"/>
                        </a:lnTo>
                        <a:lnTo>
                          <a:pt x="1429" y="11703"/>
                        </a:lnTo>
                        <a:cubicBezTo>
                          <a:pt x="1581" y="11399"/>
                          <a:pt x="1976" y="10730"/>
                          <a:pt x="2341" y="10730"/>
                        </a:cubicBezTo>
                        <a:cubicBezTo>
                          <a:pt x="3679" y="10730"/>
                          <a:pt x="3679" y="12706"/>
                          <a:pt x="2341" y="12706"/>
                        </a:cubicBezTo>
                        <a:cubicBezTo>
                          <a:pt x="1946" y="12645"/>
                          <a:pt x="1612" y="12402"/>
                          <a:pt x="1460" y="12037"/>
                        </a:cubicBezTo>
                        <a:lnTo>
                          <a:pt x="183" y="12189"/>
                        </a:lnTo>
                        <a:lnTo>
                          <a:pt x="183" y="14833"/>
                        </a:lnTo>
                        <a:lnTo>
                          <a:pt x="1490" y="15016"/>
                        </a:lnTo>
                        <a:cubicBezTo>
                          <a:pt x="1658" y="14697"/>
                          <a:pt x="1974" y="14322"/>
                          <a:pt x="2352" y="14322"/>
                        </a:cubicBezTo>
                        <a:cubicBezTo>
                          <a:pt x="2658" y="14322"/>
                          <a:pt x="3004" y="14568"/>
                          <a:pt x="3344" y="15289"/>
                        </a:cubicBezTo>
                        <a:cubicBezTo>
                          <a:pt x="3344" y="15836"/>
                          <a:pt x="2888" y="16292"/>
                          <a:pt x="2341" y="16292"/>
                        </a:cubicBezTo>
                        <a:cubicBezTo>
                          <a:pt x="1976" y="16292"/>
                          <a:pt x="1551" y="15593"/>
                          <a:pt x="1399" y="15289"/>
                        </a:cubicBezTo>
                        <a:lnTo>
                          <a:pt x="183" y="15168"/>
                        </a:lnTo>
                        <a:lnTo>
                          <a:pt x="183" y="18420"/>
                        </a:lnTo>
                        <a:lnTo>
                          <a:pt x="1460" y="18572"/>
                        </a:lnTo>
                        <a:cubicBezTo>
                          <a:pt x="1642" y="18268"/>
                          <a:pt x="1976" y="17873"/>
                          <a:pt x="2341" y="17873"/>
                        </a:cubicBezTo>
                        <a:cubicBezTo>
                          <a:pt x="3648" y="17873"/>
                          <a:pt x="3648" y="19849"/>
                          <a:pt x="2341" y="19849"/>
                        </a:cubicBezTo>
                        <a:cubicBezTo>
                          <a:pt x="1976" y="19849"/>
                          <a:pt x="1612" y="19423"/>
                          <a:pt x="1460" y="19089"/>
                        </a:cubicBezTo>
                        <a:lnTo>
                          <a:pt x="153" y="18998"/>
                        </a:lnTo>
                        <a:lnTo>
                          <a:pt x="61" y="22463"/>
                        </a:lnTo>
                        <a:lnTo>
                          <a:pt x="1490" y="22037"/>
                        </a:lnTo>
                        <a:cubicBezTo>
                          <a:pt x="1634" y="21668"/>
                          <a:pt x="1970" y="21465"/>
                          <a:pt x="2324" y="21465"/>
                        </a:cubicBezTo>
                        <a:cubicBezTo>
                          <a:pt x="2494" y="21465"/>
                          <a:pt x="2669" y="21513"/>
                          <a:pt x="2827" y="21612"/>
                        </a:cubicBezTo>
                        <a:cubicBezTo>
                          <a:pt x="3101" y="21764"/>
                          <a:pt x="3283" y="22068"/>
                          <a:pt x="3314" y="22402"/>
                        </a:cubicBezTo>
                        <a:cubicBezTo>
                          <a:pt x="3344" y="22949"/>
                          <a:pt x="2919" y="23405"/>
                          <a:pt x="2341" y="23435"/>
                        </a:cubicBezTo>
                        <a:cubicBezTo>
                          <a:pt x="1976" y="23435"/>
                          <a:pt x="1642" y="22888"/>
                          <a:pt x="1490" y="22554"/>
                        </a:cubicBezTo>
                        <a:lnTo>
                          <a:pt x="122" y="22949"/>
                        </a:lnTo>
                        <a:lnTo>
                          <a:pt x="183" y="25806"/>
                        </a:lnTo>
                        <a:lnTo>
                          <a:pt x="1399" y="25806"/>
                        </a:lnTo>
                        <a:cubicBezTo>
                          <a:pt x="1581" y="25472"/>
                          <a:pt x="1976" y="25046"/>
                          <a:pt x="2341" y="25046"/>
                        </a:cubicBezTo>
                        <a:cubicBezTo>
                          <a:pt x="2919" y="25046"/>
                          <a:pt x="3375" y="25533"/>
                          <a:pt x="3314" y="26080"/>
                        </a:cubicBezTo>
                        <a:cubicBezTo>
                          <a:pt x="3283" y="26505"/>
                          <a:pt x="2979" y="26870"/>
                          <a:pt x="2554" y="26961"/>
                        </a:cubicBezTo>
                        <a:cubicBezTo>
                          <a:pt x="2469" y="26991"/>
                          <a:pt x="2391" y="27005"/>
                          <a:pt x="2320" y="27005"/>
                        </a:cubicBezTo>
                        <a:cubicBezTo>
                          <a:pt x="1959" y="27005"/>
                          <a:pt x="1764" y="26658"/>
                          <a:pt x="1612" y="26353"/>
                        </a:cubicBezTo>
                        <a:lnTo>
                          <a:pt x="153" y="26201"/>
                        </a:lnTo>
                        <a:lnTo>
                          <a:pt x="153" y="29271"/>
                        </a:lnTo>
                        <a:lnTo>
                          <a:pt x="1460" y="29332"/>
                        </a:lnTo>
                        <a:cubicBezTo>
                          <a:pt x="1612" y="28998"/>
                          <a:pt x="1946" y="28633"/>
                          <a:pt x="2341" y="28633"/>
                        </a:cubicBezTo>
                        <a:cubicBezTo>
                          <a:pt x="2888" y="28633"/>
                          <a:pt x="3314" y="29059"/>
                          <a:pt x="3314" y="29606"/>
                        </a:cubicBezTo>
                        <a:cubicBezTo>
                          <a:pt x="3314" y="29666"/>
                          <a:pt x="3314" y="29727"/>
                          <a:pt x="3283" y="29758"/>
                        </a:cubicBezTo>
                        <a:cubicBezTo>
                          <a:pt x="2926" y="30370"/>
                          <a:pt x="2606" y="30581"/>
                          <a:pt x="2333" y="30581"/>
                        </a:cubicBezTo>
                        <a:cubicBezTo>
                          <a:pt x="1955" y="30581"/>
                          <a:pt x="1666" y="30179"/>
                          <a:pt x="1490" y="29879"/>
                        </a:cubicBezTo>
                        <a:lnTo>
                          <a:pt x="153" y="29879"/>
                        </a:lnTo>
                        <a:lnTo>
                          <a:pt x="487" y="33162"/>
                        </a:lnTo>
                        <a:lnTo>
                          <a:pt x="1764" y="32767"/>
                        </a:lnTo>
                        <a:cubicBezTo>
                          <a:pt x="1936" y="32451"/>
                          <a:pt x="1945" y="32217"/>
                          <a:pt x="2303" y="32217"/>
                        </a:cubicBezTo>
                        <a:cubicBezTo>
                          <a:pt x="2325" y="32217"/>
                          <a:pt x="2347" y="32218"/>
                          <a:pt x="2372" y="32220"/>
                        </a:cubicBezTo>
                        <a:cubicBezTo>
                          <a:pt x="2767" y="32220"/>
                          <a:pt x="3101" y="32463"/>
                          <a:pt x="3253" y="32797"/>
                        </a:cubicBezTo>
                        <a:cubicBezTo>
                          <a:pt x="3527" y="33436"/>
                          <a:pt x="3040" y="34165"/>
                          <a:pt x="2341" y="34165"/>
                        </a:cubicBezTo>
                        <a:cubicBezTo>
                          <a:pt x="1946" y="34165"/>
                          <a:pt x="1642" y="33800"/>
                          <a:pt x="1460" y="33466"/>
                        </a:cubicBezTo>
                        <a:lnTo>
                          <a:pt x="153" y="33648"/>
                        </a:lnTo>
                        <a:lnTo>
                          <a:pt x="153" y="36809"/>
                        </a:lnTo>
                        <a:lnTo>
                          <a:pt x="1368" y="36627"/>
                        </a:lnTo>
                        <a:cubicBezTo>
                          <a:pt x="1520" y="36293"/>
                          <a:pt x="1946" y="35776"/>
                          <a:pt x="2341" y="35776"/>
                        </a:cubicBezTo>
                        <a:cubicBezTo>
                          <a:pt x="3648" y="35776"/>
                          <a:pt x="3648" y="37752"/>
                          <a:pt x="2341" y="37752"/>
                        </a:cubicBezTo>
                        <a:cubicBezTo>
                          <a:pt x="1946" y="37752"/>
                          <a:pt x="1581" y="37326"/>
                          <a:pt x="1429" y="36992"/>
                        </a:cubicBezTo>
                        <a:lnTo>
                          <a:pt x="122" y="36992"/>
                        </a:lnTo>
                        <a:lnTo>
                          <a:pt x="213" y="40001"/>
                        </a:lnTo>
                        <a:lnTo>
                          <a:pt x="1520" y="40001"/>
                        </a:lnTo>
                        <a:cubicBezTo>
                          <a:pt x="1666" y="39565"/>
                          <a:pt x="2024" y="39364"/>
                          <a:pt x="2382" y="39364"/>
                        </a:cubicBezTo>
                        <a:cubicBezTo>
                          <a:pt x="2848" y="39364"/>
                          <a:pt x="3314" y="39704"/>
                          <a:pt x="3314" y="40305"/>
                        </a:cubicBezTo>
                        <a:cubicBezTo>
                          <a:pt x="3314" y="40548"/>
                          <a:pt x="3223" y="40791"/>
                          <a:pt x="3010" y="40974"/>
                        </a:cubicBezTo>
                        <a:cubicBezTo>
                          <a:pt x="2751" y="41233"/>
                          <a:pt x="2527" y="41333"/>
                          <a:pt x="2333" y="41333"/>
                        </a:cubicBezTo>
                        <a:cubicBezTo>
                          <a:pt x="1960" y="41333"/>
                          <a:pt x="1701" y="40960"/>
                          <a:pt x="1520" y="40639"/>
                        </a:cubicBezTo>
                        <a:lnTo>
                          <a:pt x="274" y="40639"/>
                        </a:lnTo>
                        <a:lnTo>
                          <a:pt x="183" y="43466"/>
                        </a:lnTo>
                        <a:lnTo>
                          <a:pt x="1794" y="43709"/>
                        </a:lnTo>
                        <a:cubicBezTo>
                          <a:pt x="1946" y="43375"/>
                          <a:pt x="1976" y="42949"/>
                          <a:pt x="2372" y="42949"/>
                        </a:cubicBezTo>
                        <a:cubicBezTo>
                          <a:pt x="3435" y="42980"/>
                          <a:pt x="3709" y="44439"/>
                          <a:pt x="2706" y="44834"/>
                        </a:cubicBezTo>
                        <a:cubicBezTo>
                          <a:pt x="2596" y="44878"/>
                          <a:pt x="2482" y="44899"/>
                          <a:pt x="2369" y="44899"/>
                        </a:cubicBezTo>
                        <a:cubicBezTo>
                          <a:pt x="2016" y="44899"/>
                          <a:pt x="1674" y="44693"/>
                          <a:pt x="1490" y="44348"/>
                        </a:cubicBezTo>
                        <a:lnTo>
                          <a:pt x="183" y="44348"/>
                        </a:lnTo>
                        <a:lnTo>
                          <a:pt x="183" y="47022"/>
                        </a:lnTo>
                        <a:lnTo>
                          <a:pt x="1490" y="47022"/>
                        </a:lnTo>
                        <a:cubicBezTo>
                          <a:pt x="1679" y="46661"/>
                          <a:pt x="2021" y="46478"/>
                          <a:pt x="2363" y="46478"/>
                        </a:cubicBezTo>
                        <a:cubicBezTo>
                          <a:pt x="2682" y="46478"/>
                          <a:pt x="3001" y="46638"/>
                          <a:pt x="3192" y="46962"/>
                        </a:cubicBezTo>
                        <a:cubicBezTo>
                          <a:pt x="3618" y="47630"/>
                          <a:pt x="3131" y="48451"/>
                          <a:pt x="2372" y="48451"/>
                        </a:cubicBezTo>
                        <a:cubicBezTo>
                          <a:pt x="1976" y="48390"/>
                          <a:pt x="1612" y="48117"/>
                          <a:pt x="1460" y="47752"/>
                        </a:cubicBezTo>
                        <a:lnTo>
                          <a:pt x="183" y="47752"/>
                        </a:lnTo>
                        <a:lnTo>
                          <a:pt x="183" y="50123"/>
                        </a:lnTo>
                        <a:lnTo>
                          <a:pt x="2159" y="50123"/>
                        </a:lnTo>
                        <a:cubicBezTo>
                          <a:pt x="2220" y="50092"/>
                          <a:pt x="2311" y="50062"/>
                          <a:pt x="2372" y="50062"/>
                        </a:cubicBezTo>
                        <a:cubicBezTo>
                          <a:pt x="2493" y="50062"/>
                          <a:pt x="2615" y="50123"/>
                          <a:pt x="2736" y="50183"/>
                        </a:cubicBezTo>
                        <a:cubicBezTo>
                          <a:pt x="2812" y="50199"/>
                          <a:pt x="2888" y="50206"/>
                          <a:pt x="2964" y="50206"/>
                        </a:cubicBezTo>
                        <a:cubicBezTo>
                          <a:pt x="3040" y="50206"/>
                          <a:pt x="3116" y="50199"/>
                          <a:pt x="3192" y="50183"/>
                        </a:cubicBezTo>
                        <a:lnTo>
                          <a:pt x="29910" y="50183"/>
                        </a:lnTo>
                        <a:cubicBezTo>
                          <a:pt x="30244" y="50153"/>
                          <a:pt x="30586" y="50138"/>
                          <a:pt x="30932" y="50138"/>
                        </a:cubicBezTo>
                        <a:cubicBezTo>
                          <a:pt x="31278" y="50138"/>
                          <a:pt x="31627" y="50153"/>
                          <a:pt x="31977" y="50183"/>
                        </a:cubicBezTo>
                        <a:cubicBezTo>
                          <a:pt x="32038" y="50183"/>
                          <a:pt x="32068" y="50275"/>
                          <a:pt x="32159" y="50305"/>
                        </a:cubicBezTo>
                        <a:cubicBezTo>
                          <a:pt x="32204" y="50315"/>
                          <a:pt x="32243" y="50319"/>
                          <a:pt x="32279" y="50319"/>
                        </a:cubicBezTo>
                        <a:cubicBezTo>
                          <a:pt x="32466" y="50319"/>
                          <a:pt x="32558" y="50204"/>
                          <a:pt x="32737" y="50153"/>
                        </a:cubicBezTo>
                        <a:cubicBezTo>
                          <a:pt x="32771" y="50143"/>
                          <a:pt x="32805" y="50139"/>
                          <a:pt x="32838" y="50139"/>
                        </a:cubicBezTo>
                        <a:cubicBezTo>
                          <a:pt x="33009" y="50139"/>
                          <a:pt x="33166" y="50254"/>
                          <a:pt x="33345" y="50305"/>
                        </a:cubicBezTo>
                        <a:cubicBezTo>
                          <a:pt x="33377" y="50310"/>
                          <a:pt x="33408" y="50311"/>
                          <a:pt x="33439" y="50311"/>
                        </a:cubicBezTo>
                        <a:cubicBezTo>
                          <a:pt x="33559" y="50311"/>
                          <a:pt x="33673" y="50284"/>
                          <a:pt x="33791" y="50284"/>
                        </a:cubicBezTo>
                        <a:cubicBezTo>
                          <a:pt x="33843" y="50284"/>
                          <a:pt x="33897" y="50289"/>
                          <a:pt x="33953" y="50305"/>
                        </a:cubicBezTo>
                        <a:cubicBezTo>
                          <a:pt x="34135" y="50335"/>
                          <a:pt x="34348" y="50548"/>
                          <a:pt x="34530" y="50639"/>
                        </a:cubicBezTo>
                        <a:cubicBezTo>
                          <a:pt x="34743" y="50731"/>
                          <a:pt x="34925" y="50822"/>
                          <a:pt x="35077" y="50883"/>
                        </a:cubicBezTo>
                        <a:cubicBezTo>
                          <a:pt x="35320" y="51004"/>
                          <a:pt x="35412" y="51217"/>
                          <a:pt x="35533" y="51460"/>
                        </a:cubicBezTo>
                        <a:cubicBezTo>
                          <a:pt x="35652" y="51650"/>
                          <a:pt x="35734" y="51803"/>
                          <a:pt x="35908" y="51803"/>
                        </a:cubicBezTo>
                        <a:cubicBezTo>
                          <a:pt x="35957" y="51803"/>
                          <a:pt x="36014" y="51791"/>
                          <a:pt x="36080" y="51764"/>
                        </a:cubicBezTo>
                        <a:cubicBezTo>
                          <a:pt x="36415" y="51612"/>
                          <a:pt x="36719" y="51430"/>
                          <a:pt x="36992" y="51217"/>
                        </a:cubicBezTo>
                        <a:cubicBezTo>
                          <a:pt x="37296" y="51004"/>
                          <a:pt x="37509" y="50761"/>
                          <a:pt x="37813" y="50609"/>
                        </a:cubicBezTo>
                        <a:cubicBezTo>
                          <a:pt x="38026" y="50457"/>
                          <a:pt x="38238" y="50366"/>
                          <a:pt x="38451" y="50244"/>
                        </a:cubicBezTo>
                        <a:cubicBezTo>
                          <a:pt x="38603" y="50123"/>
                          <a:pt x="38725" y="50031"/>
                          <a:pt x="38877" y="49940"/>
                        </a:cubicBezTo>
                        <a:cubicBezTo>
                          <a:pt x="38931" y="49920"/>
                          <a:pt x="38981" y="49912"/>
                          <a:pt x="39030" y="49912"/>
                        </a:cubicBezTo>
                        <a:cubicBezTo>
                          <a:pt x="39202" y="49912"/>
                          <a:pt x="39349" y="50015"/>
                          <a:pt x="39515" y="50062"/>
                        </a:cubicBezTo>
                        <a:cubicBezTo>
                          <a:pt x="39592" y="50078"/>
                          <a:pt x="39663" y="50086"/>
                          <a:pt x="39728" y="50086"/>
                        </a:cubicBezTo>
                        <a:cubicBezTo>
                          <a:pt x="40278" y="50086"/>
                          <a:pt x="40395" y="49545"/>
                          <a:pt x="40123" y="49028"/>
                        </a:cubicBezTo>
                        <a:cubicBezTo>
                          <a:pt x="39971" y="48846"/>
                          <a:pt x="39819" y="48633"/>
                          <a:pt x="39697" y="48390"/>
                        </a:cubicBezTo>
                        <a:cubicBezTo>
                          <a:pt x="39606" y="48086"/>
                          <a:pt x="39667" y="47752"/>
                          <a:pt x="39363" y="47539"/>
                        </a:cubicBezTo>
                        <a:cubicBezTo>
                          <a:pt x="39181" y="47417"/>
                          <a:pt x="38877" y="47448"/>
                          <a:pt x="38786" y="47205"/>
                        </a:cubicBezTo>
                        <a:cubicBezTo>
                          <a:pt x="38725" y="46962"/>
                          <a:pt x="38877" y="46658"/>
                          <a:pt x="38877" y="46445"/>
                        </a:cubicBezTo>
                        <a:cubicBezTo>
                          <a:pt x="38846" y="46293"/>
                          <a:pt x="38816" y="46141"/>
                          <a:pt x="38725" y="46019"/>
                        </a:cubicBezTo>
                        <a:cubicBezTo>
                          <a:pt x="38725" y="45989"/>
                          <a:pt x="38603" y="45898"/>
                          <a:pt x="38603" y="45867"/>
                        </a:cubicBezTo>
                        <a:cubicBezTo>
                          <a:pt x="38542" y="45685"/>
                          <a:pt x="38603" y="45715"/>
                          <a:pt x="38755" y="45594"/>
                        </a:cubicBezTo>
                        <a:cubicBezTo>
                          <a:pt x="39090" y="45351"/>
                          <a:pt x="39302" y="44986"/>
                          <a:pt x="39363" y="44591"/>
                        </a:cubicBezTo>
                        <a:cubicBezTo>
                          <a:pt x="39515" y="44104"/>
                          <a:pt x="39758" y="43679"/>
                          <a:pt x="39758" y="43162"/>
                        </a:cubicBezTo>
                        <a:cubicBezTo>
                          <a:pt x="39728" y="42980"/>
                          <a:pt x="39697" y="42797"/>
                          <a:pt x="39637" y="42645"/>
                        </a:cubicBezTo>
                        <a:cubicBezTo>
                          <a:pt x="39606" y="42433"/>
                          <a:pt x="39637" y="42189"/>
                          <a:pt x="39697" y="41977"/>
                        </a:cubicBezTo>
                        <a:cubicBezTo>
                          <a:pt x="39758" y="41794"/>
                          <a:pt x="40001" y="41430"/>
                          <a:pt x="39971" y="41217"/>
                        </a:cubicBezTo>
                        <a:cubicBezTo>
                          <a:pt x="39941" y="41126"/>
                          <a:pt x="39819" y="41065"/>
                          <a:pt x="39758" y="40943"/>
                        </a:cubicBezTo>
                        <a:cubicBezTo>
                          <a:pt x="39606" y="40518"/>
                          <a:pt x="39971" y="40062"/>
                          <a:pt x="39789" y="39636"/>
                        </a:cubicBezTo>
                        <a:cubicBezTo>
                          <a:pt x="39728" y="39423"/>
                          <a:pt x="39576" y="39302"/>
                          <a:pt x="39515" y="39119"/>
                        </a:cubicBezTo>
                        <a:cubicBezTo>
                          <a:pt x="39454" y="38937"/>
                          <a:pt x="39576" y="38694"/>
                          <a:pt x="39515" y="38512"/>
                        </a:cubicBezTo>
                        <a:cubicBezTo>
                          <a:pt x="39454" y="38329"/>
                          <a:pt x="39333" y="38360"/>
                          <a:pt x="39272" y="38208"/>
                        </a:cubicBezTo>
                        <a:cubicBezTo>
                          <a:pt x="39272" y="38025"/>
                          <a:pt x="39272" y="37873"/>
                          <a:pt x="39272" y="37721"/>
                        </a:cubicBezTo>
                        <a:cubicBezTo>
                          <a:pt x="39242" y="37448"/>
                          <a:pt x="39150" y="37205"/>
                          <a:pt x="39029" y="36992"/>
                        </a:cubicBezTo>
                        <a:cubicBezTo>
                          <a:pt x="38877" y="36657"/>
                          <a:pt x="38938" y="36475"/>
                          <a:pt x="39090" y="36110"/>
                        </a:cubicBezTo>
                        <a:cubicBezTo>
                          <a:pt x="39211" y="35867"/>
                          <a:pt x="39272" y="35624"/>
                          <a:pt x="39272" y="35350"/>
                        </a:cubicBezTo>
                        <a:cubicBezTo>
                          <a:pt x="39211" y="35138"/>
                          <a:pt x="39090" y="35077"/>
                          <a:pt x="38968" y="34894"/>
                        </a:cubicBezTo>
                        <a:cubicBezTo>
                          <a:pt x="39120" y="34682"/>
                          <a:pt x="39363" y="34530"/>
                          <a:pt x="39515" y="34287"/>
                        </a:cubicBezTo>
                        <a:cubicBezTo>
                          <a:pt x="39637" y="34104"/>
                          <a:pt x="39667" y="33891"/>
                          <a:pt x="39606" y="33679"/>
                        </a:cubicBezTo>
                        <a:cubicBezTo>
                          <a:pt x="39545" y="33132"/>
                          <a:pt x="39424" y="32615"/>
                          <a:pt x="39272" y="32098"/>
                        </a:cubicBezTo>
                        <a:cubicBezTo>
                          <a:pt x="39150" y="31642"/>
                          <a:pt x="39090" y="31156"/>
                          <a:pt x="38938" y="30700"/>
                        </a:cubicBezTo>
                        <a:cubicBezTo>
                          <a:pt x="38877" y="30396"/>
                          <a:pt x="38816" y="30122"/>
                          <a:pt x="38725" y="29818"/>
                        </a:cubicBezTo>
                        <a:cubicBezTo>
                          <a:pt x="38603" y="29636"/>
                          <a:pt x="38482" y="29454"/>
                          <a:pt x="38330" y="29302"/>
                        </a:cubicBezTo>
                        <a:cubicBezTo>
                          <a:pt x="38185" y="29132"/>
                          <a:pt x="38136" y="29040"/>
                          <a:pt x="37984" y="29040"/>
                        </a:cubicBezTo>
                        <a:cubicBezTo>
                          <a:pt x="37945" y="29040"/>
                          <a:pt x="37899" y="29046"/>
                          <a:pt x="37843" y="29059"/>
                        </a:cubicBezTo>
                        <a:cubicBezTo>
                          <a:pt x="37555" y="29116"/>
                          <a:pt x="37322" y="29365"/>
                          <a:pt x="37039" y="29365"/>
                        </a:cubicBezTo>
                        <a:cubicBezTo>
                          <a:pt x="37024" y="29365"/>
                          <a:pt x="37008" y="29364"/>
                          <a:pt x="36992" y="29362"/>
                        </a:cubicBezTo>
                        <a:cubicBezTo>
                          <a:pt x="36658" y="28937"/>
                          <a:pt x="37874" y="27934"/>
                          <a:pt x="38117" y="27691"/>
                        </a:cubicBezTo>
                        <a:cubicBezTo>
                          <a:pt x="38451" y="27356"/>
                          <a:pt x="38725" y="26992"/>
                          <a:pt x="38998" y="26657"/>
                        </a:cubicBezTo>
                        <a:cubicBezTo>
                          <a:pt x="38877" y="26384"/>
                          <a:pt x="39211" y="26080"/>
                          <a:pt x="39242" y="25806"/>
                        </a:cubicBezTo>
                        <a:cubicBezTo>
                          <a:pt x="39242" y="25563"/>
                          <a:pt x="38938" y="25229"/>
                          <a:pt x="39242" y="25046"/>
                        </a:cubicBezTo>
                        <a:cubicBezTo>
                          <a:pt x="39302" y="25006"/>
                          <a:pt x="39370" y="24996"/>
                          <a:pt x="39441" y="24996"/>
                        </a:cubicBezTo>
                        <a:cubicBezTo>
                          <a:pt x="39512" y="24996"/>
                          <a:pt x="39586" y="25006"/>
                          <a:pt x="39660" y="25006"/>
                        </a:cubicBezTo>
                        <a:cubicBezTo>
                          <a:pt x="39735" y="25006"/>
                          <a:pt x="39809" y="24996"/>
                          <a:pt x="39880" y="24955"/>
                        </a:cubicBezTo>
                        <a:cubicBezTo>
                          <a:pt x="40062" y="24834"/>
                          <a:pt x="40214" y="24651"/>
                          <a:pt x="40305" y="24438"/>
                        </a:cubicBezTo>
                        <a:cubicBezTo>
                          <a:pt x="40336" y="24195"/>
                          <a:pt x="40184" y="24134"/>
                          <a:pt x="40214" y="23861"/>
                        </a:cubicBezTo>
                        <a:cubicBezTo>
                          <a:pt x="40245" y="23739"/>
                          <a:pt x="40397" y="23709"/>
                          <a:pt x="40275" y="23527"/>
                        </a:cubicBezTo>
                        <a:cubicBezTo>
                          <a:pt x="40245" y="23435"/>
                          <a:pt x="40123" y="23405"/>
                          <a:pt x="40093" y="23344"/>
                        </a:cubicBezTo>
                        <a:cubicBezTo>
                          <a:pt x="39971" y="23071"/>
                          <a:pt x="40336" y="22372"/>
                          <a:pt x="40427" y="22159"/>
                        </a:cubicBezTo>
                        <a:cubicBezTo>
                          <a:pt x="40579" y="21733"/>
                          <a:pt x="40701" y="21308"/>
                          <a:pt x="40761" y="20852"/>
                        </a:cubicBezTo>
                        <a:cubicBezTo>
                          <a:pt x="40853" y="20335"/>
                          <a:pt x="40822" y="19818"/>
                          <a:pt x="40670" y="19332"/>
                        </a:cubicBezTo>
                        <a:cubicBezTo>
                          <a:pt x="40609" y="18998"/>
                          <a:pt x="40366" y="18876"/>
                          <a:pt x="40184" y="18602"/>
                        </a:cubicBezTo>
                        <a:cubicBezTo>
                          <a:pt x="40032" y="18329"/>
                          <a:pt x="40001" y="17873"/>
                          <a:pt x="39849" y="17539"/>
                        </a:cubicBezTo>
                        <a:cubicBezTo>
                          <a:pt x="39637" y="17113"/>
                          <a:pt x="39272" y="17052"/>
                          <a:pt x="38998" y="16718"/>
                        </a:cubicBezTo>
                        <a:cubicBezTo>
                          <a:pt x="38816" y="16505"/>
                          <a:pt x="38816" y="16384"/>
                          <a:pt x="38542" y="16262"/>
                        </a:cubicBezTo>
                        <a:cubicBezTo>
                          <a:pt x="38178" y="16140"/>
                          <a:pt x="38117" y="16171"/>
                          <a:pt x="37965" y="15806"/>
                        </a:cubicBezTo>
                        <a:cubicBezTo>
                          <a:pt x="37904" y="15563"/>
                          <a:pt x="37722" y="15320"/>
                          <a:pt x="37509" y="15198"/>
                        </a:cubicBezTo>
                        <a:cubicBezTo>
                          <a:pt x="37387" y="15107"/>
                          <a:pt x="37327" y="15137"/>
                          <a:pt x="37235" y="14955"/>
                        </a:cubicBezTo>
                        <a:cubicBezTo>
                          <a:pt x="37175" y="14833"/>
                          <a:pt x="37114" y="14712"/>
                          <a:pt x="37083" y="14590"/>
                        </a:cubicBezTo>
                        <a:cubicBezTo>
                          <a:pt x="36992" y="14377"/>
                          <a:pt x="36840" y="14195"/>
                          <a:pt x="36658" y="14074"/>
                        </a:cubicBezTo>
                        <a:cubicBezTo>
                          <a:pt x="36415" y="13891"/>
                          <a:pt x="36415" y="13891"/>
                          <a:pt x="36476" y="13526"/>
                        </a:cubicBezTo>
                        <a:cubicBezTo>
                          <a:pt x="36597" y="12979"/>
                          <a:pt x="36871" y="12523"/>
                          <a:pt x="36992" y="12007"/>
                        </a:cubicBezTo>
                        <a:cubicBezTo>
                          <a:pt x="37114" y="11520"/>
                          <a:pt x="37357" y="10760"/>
                          <a:pt x="37205" y="10213"/>
                        </a:cubicBezTo>
                        <a:cubicBezTo>
                          <a:pt x="37083" y="9788"/>
                          <a:pt x="36628" y="9484"/>
                          <a:pt x="36445" y="9119"/>
                        </a:cubicBezTo>
                        <a:cubicBezTo>
                          <a:pt x="36202" y="8663"/>
                          <a:pt x="36354" y="8025"/>
                          <a:pt x="36050" y="7599"/>
                        </a:cubicBezTo>
                        <a:cubicBezTo>
                          <a:pt x="35928" y="7417"/>
                          <a:pt x="35776" y="7386"/>
                          <a:pt x="35685" y="7143"/>
                        </a:cubicBezTo>
                        <a:cubicBezTo>
                          <a:pt x="35594" y="6991"/>
                          <a:pt x="35594" y="6809"/>
                          <a:pt x="35533" y="6657"/>
                        </a:cubicBezTo>
                        <a:cubicBezTo>
                          <a:pt x="35442" y="6505"/>
                          <a:pt x="35320" y="6444"/>
                          <a:pt x="35260" y="6292"/>
                        </a:cubicBezTo>
                        <a:cubicBezTo>
                          <a:pt x="35229" y="6140"/>
                          <a:pt x="35260" y="6019"/>
                          <a:pt x="35199" y="5867"/>
                        </a:cubicBezTo>
                        <a:cubicBezTo>
                          <a:pt x="35169" y="5715"/>
                          <a:pt x="34986" y="5532"/>
                          <a:pt x="34895" y="5350"/>
                        </a:cubicBezTo>
                        <a:cubicBezTo>
                          <a:pt x="34773" y="4985"/>
                          <a:pt x="34986" y="4529"/>
                          <a:pt x="35017" y="4165"/>
                        </a:cubicBezTo>
                        <a:cubicBezTo>
                          <a:pt x="35047" y="3800"/>
                          <a:pt x="34865" y="3830"/>
                          <a:pt x="34773" y="3557"/>
                        </a:cubicBezTo>
                        <a:cubicBezTo>
                          <a:pt x="34713" y="3283"/>
                          <a:pt x="34925" y="3101"/>
                          <a:pt x="34895" y="2858"/>
                        </a:cubicBezTo>
                        <a:cubicBezTo>
                          <a:pt x="34865" y="2584"/>
                          <a:pt x="34713" y="2462"/>
                          <a:pt x="34409" y="2402"/>
                        </a:cubicBezTo>
                        <a:cubicBezTo>
                          <a:pt x="34135" y="2341"/>
                          <a:pt x="33861" y="2280"/>
                          <a:pt x="33588" y="2219"/>
                        </a:cubicBezTo>
                        <a:cubicBezTo>
                          <a:pt x="33474" y="2187"/>
                          <a:pt x="33421" y="2154"/>
                          <a:pt x="33359" y="2154"/>
                        </a:cubicBezTo>
                        <a:cubicBezTo>
                          <a:pt x="33306" y="2154"/>
                          <a:pt x="33245" y="2179"/>
                          <a:pt x="33132" y="2250"/>
                        </a:cubicBezTo>
                        <a:cubicBezTo>
                          <a:pt x="33027" y="2302"/>
                          <a:pt x="33002" y="2355"/>
                          <a:pt x="32972" y="2355"/>
                        </a:cubicBezTo>
                        <a:cubicBezTo>
                          <a:pt x="32949" y="2355"/>
                          <a:pt x="32923" y="2327"/>
                          <a:pt x="32858" y="2250"/>
                        </a:cubicBezTo>
                        <a:cubicBezTo>
                          <a:pt x="32706" y="2067"/>
                          <a:pt x="32919" y="2037"/>
                          <a:pt x="32615" y="2037"/>
                        </a:cubicBezTo>
                        <a:cubicBezTo>
                          <a:pt x="32603" y="2036"/>
                          <a:pt x="32591" y="2035"/>
                          <a:pt x="32579" y="2035"/>
                        </a:cubicBezTo>
                        <a:cubicBezTo>
                          <a:pt x="32285" y="2035"/>
                          <a:pt x="31965" y="2371"/>
                          <a:pt x="31673" y="2371"/>
                        </a:cubicBezTo>
                        <a:cubicBezTo>
                          <a:pt x="31521" y="2371"/>
                          <a:pt x="31460" y="2280"/>
                          <a:pt x="31308" y="2280"/>
                        </a:cubicBezTo>
                        <a:cubicBezTo>
                          <a:pt x="31259" y="2272"/>
                          <a:pt x="31230" y="2268"/>
                          <a:pt x="31211" y="2268"/>
                        </a:cubicBezTo>
                        <a:cubicBezTo>
                          <a:pt x="31157" y="2268"/>
                          <a:pt x="31176" y="2296"/>
                          <a:pt x="31065" y="2341"/>
                        </a:cubicBezTo>
                        <a:cubicBezTo>
                          <a:pt x="30883" y="2371"/>
                          <a:pt x="30731" y="2462"/>
                          <a:pt x="30609" y="2554"/>
                        </a:cubicBezTo>
                        <a:cubicBezTo>
                          <a:pt x="30457" y="2432"/>
                          <a:pt x="30488" y="2310"/>
                          <a:pt x="30457" y="2128"/>
                        </a:cubicBezTo>
                        <a:cubicBezTo>
                          <a:pt x="30300" y="2148"/>
                          <a:pt x="30181" y="2243"/>
                          <a:pt x="30068" y="2243"/>
                        </a:cubicBezTo>
                        <a:cubicBezTo>
                          <a:pt x="30005" y="2243"/>
                          <a:pt x="29944" y="2214"/>
                          <a:pt x="29880" y="2128"/>
                        </a:cubicBezTo>
                        <a:cubicBezTo>
                          <a:pt x="29849" y="2098"/>
                          <a:pt x="29880" y="1946"/>
                          <a:pt x="29849" y="1885"/>
                        </a:cubicBezTo>
                        <a:cubicBezTo>
                          <a:pt x="29788" y="1824"/>
                          <a:pt x="29728" y="1794"/>
                          <a:pt x="29697" y="1763"/>
                        </a:cubicBezTo>
                        <a:cubicBezTo>
                          <a:pt x="29545" y="1581"/>
                          <a:pt x="29393" y="1429"/>
                          <a:pt x="29241" y="1307"/>
                        </a:cubicBezTo>
                        <a:cubicBezTo>
                          <a:pt x="29120" y="1216"/>
                          <a:pt x="28998" y="1125"/>
                          <a:pt x="28907" y="1064"/>
                        </a:cubicBezTo>
                        <a:cubicBezTo>
                          <a:pt x="28816" y="973"/>
                          <a:pt x="28725" y="699"/>
                          <a:pt x="28573" y="608"/>
                        </a:cubicBezTo>
                        <a:cubicBezTo>
                          <a:pt x="28527" y="593"/>
                          <a:pt x="28481" y="593"/>
                          <a:pt x="28436" y="593"/>
                        </a:cubicBezTo>
                        <a:cubicBezTo>
                          <a:pt x="28390" y="593"/>
                          <a:pt x="28345" y="593"/>
                          <a:pt x="28299" y="578"/>
                        </a:cubicBezTo>
                        <a:cubicBezTo>
                          <a:pt x="28208" y="547"/>
                          <a:pt x="28208" y="487"/>
                          <a:pt x="28117" y="426"/>
                        </a:cubicBezTo>
                        <a:cubicBezTo>
                          <a:pt x="27904" y="335"/>
                          <a:pt x="27539" y="0"/>
                          <a:pt x="273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87" name="Google Shape;3087;p87"/>
                <p:cNvSpPr/>
                <p:nvPr/>
              </p:nvSpPr>
              <p:spPr>
                <a:xfrm rot="5400000">
                  <a:off x="5127497" y="2156799"/>
                  <a:ext cx="3227520" cy="2146471"/>
                </a:xfrm>
                <a:custGeom>
                  <a:avLst/>
                  <a:gdLst/>
                  <a:ahLst/>
                  <a:cxnLst/>
                  <a:rect l="l" t="t" r="r" b="b"/>
                  <a:pathLst>
                    <a:path w="58269" h="36919" extrusionOk="0">
                      <a:moveTo>
                        <a:pt x="56992" y="1"/>
                      </a:moveTo>
                      <a:cubicBezTo>
                        <a:pt x="56966" y="40"/>
                        <a:pt x="56867" y="51"/>
                        <a:pt x="56753" y="51"/>
                      </a:cubicBezTo>
                      <a:cubicBezTo>
                        <a:pt x="56602" y="51"/>
                        <a:pt x="56423" y="31"/>
                        <a:pt x="56354" y="31"/>
                      </a:cubicBezTo>
                      <a:lnTo>
                        <a:pt x="456" y="31"/>
                      </a:lnTo>
                      <a:lnTo>
                        <a:pt x="426" y="1794"/>
                      </a:lnTo>
                      <a:lnTo>
                        <a:pt x="1945" y="1794"/>
                      </a:lnTo>
                      <a:cubicBezTo>
                        <a:pt x="2164" y="1369"/>
                        <a:pt x="2547" y="1177"/>
                        <a:pt x="2929" y="1177"/>
                      </a:cubicBezTo>
                      <a:cubicBezTo>
                        <a:pt x="3503" y="1177"/>
                        <a:pt x="4073" y="1611"/>
                        <a:pt x="4073" y="2341"/>
                      </a:cubicBezTo>
                      <a:cubicBezTo>
                        <a:pt x="4073" y="3051"/>
                        <a:pt x="3507" y="3477"/>
                        <a:pt x="2935" y="3477"/>
                      </a:cubicBezTo>
                      <a:cubicBezTo>
                        <a:pt x="2551" y="3477"/>
                        <a:pt x="2165" y="3285"/>
                        <a:pt x="1945" y="2858"/>
                      </a:cubicBezTo>
                      <a:lnTo>
                        <a:pt x="426" y="2858"/>
                      </a:lnTo>
                      <a:lnTo>
                        <a:pt x="426" y="6384"/>
                      </a:lnTo>
                      <a:lnTo>
                        <a:pt x="1945" y="5958"/>
                      </a:lnTo>
                      <a:cubicBezTo>
                        <a:pt x="2149" y="5551"/>
                        <a:pt x="2545" y="5346"/>
                        <a:pt x="2945" y="5346"/>
                      </a:cubicBezTo>
                      <a:cubicBezTo>
                        <a:pt x="3321" y="5346"/>
                        <a:pt x="3700" y="5529"/>
                        <a:pt x="3921" y="5897"/>
                      </a:cubicBezTo>
                      <a:cubicBezTo>
                        <a:pt x="4377" y="6657"/>
                        <a:pt x="3830" y="7630"/>
                        <a:pt x="2948" y="7630"/>
                      </a:cubicBezTo>
                      <a:cubicBezTo>
                        <a:pt x="2523" y="7630"/>
                        <a:pt x="2128" y="6718"/>
                        <a:pt x="1945" y="6353"/>
                      </a:cubicBezTo>
                      <a:lnTo>
                        <a:pt x="426" y="7022"/>
                      </a:lnTo>
                      <a:lnTo>
                        <a:pt x="426" y="10396"/>
                      </a:lnTo>
                      <a:lnTo>
                        <a:pt x="1854" y="10214"/>
                      </a:lnTo>
                      <a:cubicBezTo>
                        <a:pt x="2067" y="9818"/>
                        <a:pt x="2492" y="9545"/>
                        <a:pt x="2948" y="9484"/>
                      </a:cubicBezTo>
                      <a:cubicBezTo>
                        <a:pt x="4468" y="9484"/>
                        <a:pt x="4468" y="11764"/>
                        <a:pt x="2948" y="11764"/>
                      </a:cubicBezTo>
                      <a:cubicBezTo>
                        <a:pt x="2492" y="11764"/>
                        <a:pt x="2067" y="11095"/>
                        <a:pt x="1885" y="10730"/>
                      </a:cubicBezTo>
                      <a:lnTo>
                        <a:pt x="426" y="11156"/>
                      </a:lnTo>
                      <a:lnTo>
                        <a:pt x="0" y="14317"/>
                      </a:lnTo>
                      <a:lnTo>
                        <a:pt x="1976" y="14530"/>
                      </a:lnTo>
                      <a:cubicBezTo>
                        <a:pt x="2158" y="14135"/>
                        <a:pt x="2492" y="13648"/>
                        <a:pt x="2948" y="13648"/>
                      </a:cubicBezTo>
                      <a:cubicBezTo>
                        <a:pt x="4468" y="13648"/>
                        <a:pt x="4468" y="15928"/>
                        <a:pt x="2948" y="15928"/>
                      </a:cubicBezTo>
                      <a:cubicBezTo>
                        <a:pt x="2492" y="15928"/>
                        <a:pt x="2158" y="15229"/>
                        <a:pt x="1945" y="14894"/>
                      </a:cubicBezTo>
                      <a:lnTo>
                        <a:pt x="30" y="15138"/>
                      </a:lnTo>
                      <a:lnTo>
                        <a:pt x="426" y="18876"/>
                      </a:lnTo>
                      <a:lnTo>
                        <a:pt x="1885" y="18694"/>
                      </a:lnTo>
                      <a:cubicBezTo>
                        <a:pt x="2067" y="18299"/>
                        <a:pt x="2492" y="17812"/>
                        <a:pt x="2948" y="17812"/>
                      </a:cubicBezTo>
                      <a:cubicBezTo>
                        <a:pt x="3556" y="17812"/>
                        <a:pt x="4073" y="18299"/>
                        <a:pt x="4073" y="18937"/>
                      </a:cubicBezTo>
                      <a:cubicBezTo>
                        <a:pt x="4073" y="19119"/>
                        <a:pt x="4012" y="19271"/>
                        <a:pt x="3951" y="19423"/>
                      </a:cubicBezTo>
                      <a:cubicBezTo>
                        <a:pt x="3648" y="19912"/>
                        <a:pt x="3286" y="20097"/>
                        <a:pt x="2948" y="20097"/>
                      </a:cubicBezTo>
                      <a:cubicBezTo>
                        <a:pt x="2507" y="20097"/>
                        <a:pt x="2104" y="19784"/>
                        <a:pt x="1915" y="19423"/>
                      </a:cubicBezTo>
                      <a:lnTo>
                        <a:pt x="182" y="19423"/>
                      </a:lnTo>
                      <a:lnTo>
                        <a:pt x="426" y="22554"/>
                      </a:lnTo>
                      <a:lnTo>
                        <a:pt x="1915" y="22615"/>
                      </a:lnTo>
                      <a:cubicBezTo>
                        <a:pt x="2128" y="22220"/>
                        <a:pt x="2492" y="21977"/>
                        <a:pt x="2948" y="21946"/>
                      </a:cubicBezTo>
                      <a:cubicBezTo>
                        <a:pt x="4468" y="21946"/>
                        <a:pt x="4468" y="24226"/>
                        <a:pt x="2948" y="24226"/>
                      </a:cubicBezTo>
                      <a:cubicBezTo>
                        <a:pt x="2492" y="24226"/>
                        <a:pt x="2097" y="23588"/>
                        <a:pt x="1885" y="23223"/>
                      </a:cubicBezTo>
                      <a:lnTo>
                        <a:pt x="426" y="23618"/>
                      </a:lnTo>
                      <a:lnTo>
                        <a:pt x="304" y="27235"/>
                      </a:lnTo>
                      <a:lnTo>
                        <a:pt x="1976" y="27114"/>
                      </a:lnTo>
                      <a:cubicBezTo>
                        <a:pt x="2158" y="26749"/>
                        <a:pt x="2492" y="26080"/>
                        <a:pt x="2948" y="26080"/>
                      </a:cubicBezTo>
                      <a:cubicBezTo>
                        <a:pt x="4468" y="26080"/>
                        <a:pt x="4468" y="28360"/>
                        <a:pt x="2948" y="28360"/>
                      </a:cubicBezTo>
                      <a:cubicBezTo>
                        <a:pt x="2432" y="28299"/>
                        <a:pt x="2006" y="27995"/>
                        <a:pt x="1733" y="27569"/>
                      </a:cubicBezTo>
                      <a:lnTo>
                        <a:pt x="426" y="27782"/>
                      </a:lnTo>
                      <a:lnTo>
                        <a:pt x="213" y="31217"/>
                      </a:lnTo>
                      <a:lnTo>
                        <a:pt x="2067" y="31156"/>
                      </a:lnTo>
                      <a:cubicBezTo>
                        <a:pt x="2219" y="30822"/>
                        <a:pt x="2067" y="30275"/>
                        <a:pt x="2827" y="30275"/>
                      </a:cubicBezTo>
                      <a:cubicBezTo>
                        <a:pt x="2866" y="30271"/>
                        <a:pt x="2905" y="30268"/>
                        <a:pt x="2944" y="30268"/>
                      </a:cubicBezTo>
                      <a:cubicBezTo>
                        <a:pt x="3473" y="30268"/>
                        <a:pt x="3929" y="30646"/>
                        <a:pt x="4043" y="31156"/>
                      </a:cubicBezTo>
                      <a:cubicBezTo>
                        <a:pt x="4195" y="31855"/>
                        <a:pt x="3678" y="32554"/>
                        <a:pt x="2948" y="32554"/>
                      </a:cubicBezTo>
                      <a:cubicBezTo>
                        <a:pt x="2492" y="32554"/>
                        <a:pt x="2128" y="31946"/>
                        <a:pt x="1915" y="31582"/>
                      </a:cubicBezTo>
                      <a:lnTo>
                        <a:pt x="395" y="31582"/>
                      </a:lnTo>
                      <a:lnTo>
                        <a:pt x="486" y="35533"/>
                      </a:lnTo>
                      <a:lnTo>
                        <a:pt x="2128" y="35533"/>
                      </a:lnTo>
                      <a:cubicBezTo>
                        <a:pt x="2324" y="35160"/>
                        <a:pt x="2483" y="34430"/>
                        <a:pt x="2924" y="34430"/>
                      </a:cubicBezTo>
                      <a:cubicBezTo>
                        <a:pt x="3165" y="34430"/>
                        <a:pt x="3490" y="34648"/>
                        <a:pt x="3951" y="35260"/>
                      </a:cubicBezTo>
                      <a:cubicBezTo>
                        <a:pt x="4012" y="35351"/>
                        <a:pt x="4073" y="35472"/>
                        <a:pt x="4073" y="35563"/>
                      </a:cubicBezTo>
                      <a:cubicBezTo>
                        <a:pt x="4073" y="36202"/>
                        <a:pt x="3556" y="36719"/>
                        <a:pt x="2918" y="36719"/>
                      </a:cubicBezTo>
                      <a:cubicBezTo>
                        <a:pt x="2492" y="36719"/>
                        <a:pt x="2097" y="36232"/>
                        <a:pt x="1915" y="35867"/>
                      </a:cubicBezTo>
                      <a:lnTo>
                        <a:pt x="395" y="35867"/>
                      </a:lnTo>
                      <a:lnTo>
                        <a:pt x="395" y="36871"/>
                      </a:lnTo>
                      <a:lnTo>
                        <a:pt x="40578" y="36871"/>
                      </a:lnTo>
                      <a:cubicBezTo>
                        <a:pt x="40781" y="36871"/>
                        <a:pt x="40970" y="36816"/>
                        <a:pt x="41164" y="36816"/>
                      </a:cubicBezTo>
                      <a:cubicBezTo>
                        <a:pt x="41260" y="36816"/>
                        <a:pt x="41358" y="36830"/>
                        <a:pt x="41460" y="36871"/>
                      </a:cubicBezTo>
                      <a:cubicBezTo>
                        <a:pt x="41522" y="36904"/>
                        <a:pt x="41577" y="36919"/>
                        <a:pt x="41625" y="36919"/>
                      </a:cubicBezTo>
                      <a:cubicBezTo>
                        <a:pt x="41880" y="36919"/>
                        <a:pt x="41964" y="36507"/>
                        <a:pt x="42220" y="36354"/>
                      </a:cubicBezTo>
                      <a:cubicBezTo>
                        <a:pt x="42402" y="36232"/>
                        <a:pt x="42584" y="36141"/>
                        <a:pt x="42797" y="36080"/>
                      </a:cubicBezTo>
                      <a:cubicBezTo>
                        <a:pt x="42919" y="36050"/>
                        <a:pt x="43048" y="36035"/>
                        <a:pt x="43177" y="36035"/>
                      </a:cubicBezTo>
                      <a:cubicBezTo>
                        <a:pt x="43306" y="36035"/>
                        <a:pt x="43435" y="36050"/>
                        <a:pt x="43557" y="36080"/>
                      </a:cubicBezTo>
                      <a:cubicBezTo>
                        <a:pt x="43702" y="36124"/>
                        <a:pt x="43812" y="36160"/>
                        <a:pt x="43911" y="36160"/>
                      </a:cubicBezTo>
                      <a:cubicBezTo>
                        <a:pt x="44020" y="36160"/>
                        <a:pt x="44114" y="36116"/>
                        <a:pt x="44226" y="35989"/>
                      </a:cubicBezTo>
                      <a:cubicBezTo>
                        <a:pt x="44287" y="35898"/>
                        <a:pt x="44347" y="35807"/>
                        <a:pt x="44408" y="35685"/>
                      </a:cubicBezTo>
                      <a:cubicBezTo>
                        <a:pt x="44408" y="35624"/>
                        <a:pt x="44408" y="35563"/>
                        <a:pt x="44439" y="35472"/>
                      </a:cubicBezTo>
                      <a:cubicBezTo>
                        <a:pt x="44530" y="35138"/>
                        <a:pt x="44287" y="35047"/>
                        <a:pt x="44104" y="34864"/>
                      </a:cubicBezTo>
                      <a:cubicBezTo>
                        <a:pt x="43861" y="34652"/>
                        <a:pt x="43648" y="34378"/>
                        <a:pt x="43527" y="34074"/>
                      </a:cubicBezTo>
                      <a:cubicBezTo>
                        <a:pt x="43496" y="33892"/>
                        <a:pt x="43405" y="33709"/>
                        <a:pt x="43314" y="33557"/>
                      </a:cubicBezTo>
                      <a:cubicBezTo>
                        <a:pt x="43192" y="33436"/>
                        <a:pt x="43010" y="33436"/>
                        <a:pt x="42919" y="33253"/>
                      </a:cubicBezTo>
                      <a:cubicBezTo>
                        <a:pt x="42858" y="32980"/>
                        <a:pt x="42858" y="32737"/>
                        <a:pt x="42919" y="32463"/>
                      </a:cubicBezTo>
                      <a:cubicBezTo>
                        <a:pt x="43010" y="32220"/>
                        <a:pt x="43101" y="31977"/>
                        <a:pt x="43132" y="31734"/>
                      </a:cubicBezTo>
                      <a:cubicBezTo>
                        <a:pt x="43132" y="31582"/>
                        <a:pt x="43101" y="31582"/>
                        <a:pt x="42980" y="31490"/>
                      </a:cubicBezTo>
                      <a:cubicBezTo>
                        <a:pt x="42888" y="31339"/>
                        <a:pt x="42858" y="31126"/>
                        <a:pt x="42949" y="30974"/>
                      </a:cubicBezTo>
                      <a:cubicBezTo>
                        <a:pt x="43040" y="30670"/>
                        <a:pt x="43162" y="30396"/>
                        <a:pt x="43344" y="30123"/>
                      </a:cubicBezTo>
                      <a:cubicBezTo>
                        <a:pt x="43375" y="29971"/>
                        <a:pt x="43405" y="29849"/>
                        <a:pt x="43466" y="29728"/>
                      </a:cubicBezTo>
                      <a:cubicBezTo>
                        <a:pt x="43527" y="29606"/>
                        <a:pt x="43739" y="29545"/>
                        <a:pt x="43891" y="29454"/>
                      </a:cubicBezTo>
                      <a:cubicBezTo>
                        <a:pt x="44347" y="29150"/>
                        <a:pt x="44894" y="28937"/>
                        <a:pt x="45442" y="28846"/>
                      </a:cubicBezTo>
                      <a:cubicBezTo>
                        <a:pt x="45715" y="28816"/>
                        <a:pt x="45746" y="28694"/>
                        <a:pt x="45867" y="28481"/>
                      </a:cubicBezTo>
                      <a:cubicBezTo>
                        <a:pt x="45928" y="28299"/>
                        <a:pt x="45989" y="28086"/>
                        <a:pt x="46080" y="27934"/>
                      </a:cubicBezTo>
                      <a:cubicBezTo>
                        <a:pt x="46128" y="27790"/>
                        <a:pt x="46195" y="27703"/>
                        <a:pt x="46342" y="27703"/>
                      </a:cubicBezTo>
                      <a:cubicBezTo>
                        <a:pt x="46380" y="27703"/>
                        <a:pt x="46424" y="27709"/>
                        <a:pt x="46475" y="27721"/>
                      </a:cubicBezTo>
                      <a:cubicBezTo>
                        <a:pt x="46605" y="27800"/>
                        <a:pt x="46752" y="27839"/>
                        <a:pt x="46897" y="27839"/>
                      </a:cubicBezTo>
                      <a:cubicBezTo>
                        <a:pt x="47090" y="27839"/>
                        <a:pt x="47278" y="27769"/>
                        <a:pt x="47417" y="27630"/>
                      </a:cubicBezTo>
                      <a:cubicBezTo>
                        <a:pt x="47508" y="27539"/>
                        <a:pt x="47569" y="27448"/>
                        <a:pt x="47660" y="27357"/>
                      </a:cubicBezTo>
                      <a:cubicBezTo>
                        <a:pt x="47691" y="27296"/>
                        <a:pt x="47721" y="27205"/>
                        <a:pt x="47782" y="27144"/>
                      </a:cubicBezTo>
                      <a:cubicBezTo>
                        <a:pt x="47873" y="27083"/>
                        <a:pt x="47995" y="27022"/>
                        <a:pt x="48116" y="26992"/>
                      </a:cubicBezTo>
                      <a:cubicBezTo>
                        <a:pt x="48420" y="26779"/>
                        <a:pt x="48785" y="26566"/>
                        <a:pt x="49119" y="26384"/>
                      </a:cubicBezTo>
                      <a:cubicBezTo>
                        <a:pt x="49241" y="26354"/>
                        <a:pt x="49363" y="26338"/>
                        <a:pt x="49484" y="26338"/>
                      </a:cubicBezTo>
                      <a:cubicBezTo>
                        <a:pt x="49606" y="26338"/>
                        <a:pt x="49727" y="26354"/>
                        <a:pt x="49849" y="26384"/>
                      </a:cubicBezTo>
                      <a:cubicBezTo>
                        <a:pt x="50092" y="26475"/>
                        <a:pt x="50366" y="26506"/>
                        <a:pt x="50609" y="26566"/>
                      </a:cubicBezTo>
                      <a:cubicBezTo>
                        <a:pt x="50761" y="26566"/>
                        <a:pt x="50882" y="26597"/>
                        <a:pt x="51034" y="26658"/>
                      </a:cubicBezTo>
                      <a:cubicBezTo>
                        <a:pt x="51034" y="26536"/>
                        <a:pt x="50913" y="26384"/>
                        <a:pt x="50852" y="26293"/>
                      </a:cubicBezTo>
                      <a:cubicBezTo>
                        <a:pt x="50730" y="26019"/>
                        <a:pt x="50548" y="25776"/>
                        <a:pt x="50426" y="25533"/>
                      </a:cubicBezTo>
                      <a:cubicBezTo>
                        <a:pt x="50092" y="24986"/>
                        <a:pt x="49819" y="24439"/>
                        <a:pt x="49545" y="23892"/>
                      </a:cubicBezTo>
                      <a:cubicBezTo>
                        <a:pt x="49515" y="23679"/>
                        <a:pt x="49393" y="23466"/>
                        <a:pt x="49271" y="23284"/>
                      </a:cubicBezTo>
                      <a:cubicBezTo>
                        <a:pt x="48998" y="23041"/>
                        <a:pt x="48664" y="22858"/>
                        <a:pt x="48329" y="22706"/>
                      </a:cubicBezTo>
                      <a:cubicBezTo>
                        <a:pt x="47964" y="22524"/>
                        <a:pt x="47569" y="22493"/>
                        <a:pt x="47357" y="22068"/>
                      </a:cubicBezTo>
                      <a:cubicBezTo>
                        <a:pt x="47205" y="21764"/>
                        <a:pt x="47296" y="21308"/>
                        <a:pt x="46901" y="21186"/>
                      </a:cubicBezTo>
                      <a:cubicBezTo>
                        <a:pt x="46749" y="21126"/>
                        <a:pt x="46597" y="21095"/>
                        <a:pt x="46505" y="20943"/>
                      </a:cubicBezTo>
                      <a:cubicBezTo>
                        <a:pt x="46445" y="20822"/>
                        <a:pt x="46445" y="20670"/>
                        <a:pt x="46445" y="20518"/>
                      </a:cubicBezTo>
                      <a:cubicBezTo>
                        <a:pt x="46445" y="20396"/>
                        <a:pt x="46505" y="20123"/>
                        <a:pt x="46293" y="20092"/>
                      </a:cubicBezTo>
                      <a:cubicBezTo>
                        <a:pt x="46293" y="19971"/>
                        <a:pt x="46232" y="19849"/>
                        <a:pt x="46141" y="19727"/>
                      </a:cubicBezTo>
                      <a:cubicBezTo>
                        <a:pt x="46050" y="19636"/>
                        <a:pt x="45867" y="19636"/>
                        <a:pt x="45806" y="19515"/>
                      </a:cubicBezTo>
                      <a:cubicBezTo>
                        <a:pt x="45594" y="19241"/>
                        <a:pt x="45928" y="18998"/>
                        <a:pt x="46110" y="18876"/>
                      </a:cubicBezTo>
                      <a:cubicBezTo>
                        <a:pt x="46262" y="18785"/>
                        <a:pt x="46445" y="18724"/>
                        <a:pt x="46657" y="18694"/>
                      </a:cubicBezTo>
                      <a:cubicBezTo>
                        <a:pt x="46779" y="18603"/>
                        <a:pt x="46931" y="18481"/>
                        <a:pt x="47022" y="18360"/>
                      </a:cubicBezTo>
                      <a:cubicBezTo>
                        <a:pt x="47265" y="18086"/>
                        <a:pt x="47448" y="17812"/>
                        <a:pt x="47630" y="17509"/>
                      </a:cubicBezTo>
                      <a:cubicBezTo>
                        <a:pt x="47691" y="17387"/>
                        <a:pt x="47782" y="17296"/>
                        <a:pt x="47904" y="17265"/>
                      </a:cubicBezTo>
                      <a:cubicBezTo>
                        <a:pt x="48177" y="17205"/>
                        <a:pt x="48451" y="17113"/>
                        <a:pt x="48724" y="17022"/>
                      </a:cubicBezTo>
                      <a:cubicBezTo>
                        <a:pt x="48907" y="16992"/>
                        <a:pt x="49089" y="16961"/>
                        <a:pt x="49271" y="16931"/>
                      </a:cubicBezTo>
                      <a:cubicBezTo>
                        <a:pt x="49667" y="16688"/>
                        <a:pt x="50001" y="16323"/>
                        <a:pt x="50244" y="15928"/>
                      </a:cubicBezTo>
                      <a:cubicBezTo>
                        <a:pt x="50335" y="15806"/>
                        <a:pt x="50457" y="15746"/>
                        <a:pt x="50609" y="15685"/>
                      </a:cubicBezTo>
                      <a:cubicBezTo>
                        <a:pt x="50913" y="15563"/>
                        <a:pt x="51247" y="15442"/>
                        <a:pt x="51582" y="15350"/>
                      </a:cubicBezTo>
                      <a:cubicBezTo>
                        <a:pt x="51733" y="15320"/>
                        <a:pt x="51885" y="15305"/>
                        <a:pt x="52037" y="15305"/>
                      </a:cubicBezTo>
                      <a:cubicBezTo>
                        <a:pt x="52189" y="15305"/>
                        <a:pt x="52341" y="15320"/>
                        <a:pt x="52493" y="15350"/>
                      </a:cubicBezTo>
                      <a:lnTo>
                        <a:pt x="53010" y="15350"/>
                      </a:lnTo>
                      <a:cubicBezTo>
                        <a:pt x="53071" y="15381"/>
                        <a:pt x="53132" y="15381"/>
                        <a:pt x="53192" y="15411"/>
                      </a:cubicBezTo>
                      <a:cubicBezTo>
                        <a:pt x="53192" y="15229"/>
                        <a:pt x="53192" y="15077"/>
                        <a:pt x="53101" y="14894"/>
                      </a:cubicBezTo>
                      <a:cubicBezTo>
                        <a:pt x="53010" y="14621"/>
                        <a:pt x="52919" y="14347"/>
                        <a:pt x="52828" y="14043"/>
                      </a:cubicBezTo>
                      <a:cubicBezTo>
                        <a:pt x="52767" y="13831"/>
                        <a:pt x="52676" y="13618"/>
                        <a:pt x="52615" y="13405"/>
                      </a:cubicBezTo>
                      <a:cubicBezTo>
                        <a:pt x="52554" y="13192"/>
                        <a:pt x="52585" y="13040"/>
                        <a:pt x="52524" y="12828"/>
                      </a:cubicBezTo>
                      <a:cubicBezTo>
                        <a:pt x="52524" y="12767"/>
                        <a:pt x="52433" y="12706"/>
                        <a:pt x="52433" y="12645"/>
                      </a:cubicBezTo>
                      <a:cubicBezTo>
                        <a:pt x="52402" y="12584"/>
                        <a:pt x="52463" y="12432"/>
                        <a:pt x="52433" y="12311"/>
                      </a:cubicBezTo>
                      <a:cubicBezTo>
                        <a:pt x="52402" y="12220"/>
                        <a:pt x="52250" y="12129"/>
                        <a:pt x="52189" y="12007"/>
                      </a:cubicBezTo>
                      <a:cubicBezTo>
                        <a:pt x="52129" y="11764"/>
                        <a:pt x="52372" y="11490"/>
                        <a:pt x="52493" y="11308"/>
                      </a:cubicBezTo>
                      <a:cubicBezTo>
                        <a:pt x="52615" y="11186"/>
                        <a:pt x="52645" y="11004"/>
                        <a:pt x="52585" y="10852"/>
                      </a:cubicBezTo>
                      <a:cubicBezTo>
                        <a:pt x="52524" y="10670"/>
                        <a:pt x="52554" y="10487"/>
                        <a:pt x="52615" y="10335"/>
                      </a:cubicBezTo>
                      <a:cubicBezTo>
                        <a:pt x="52737" y="10122"/>
                        <a:pt x="52858" y="9910"/>
                        <a:pt x="53041" y="9758"/>
                      </a:cubicBezTo>
                      <a:cubicBezTo>
                        <a:pt x="53101" y="9666"/>
                        <a:pt x="53162" y="9575"/>
                        <a:pt x="53223" y="9484"/>
                      </a:cubicBezTo>
                      <a:cubicBezTo>
                        <a:pt x="53223" y="9363"/>
                        <a:pt x="53192" y="9271"/>
                        <a:pt x="53223" y="9180"/>
                      </a:cubicBezTo>
                      <a:cubicBezTo>
                        <a:pt x="53344" y="9028"/>
                        <a:pt x="53436" y="8876"/>
                        <a:pt x="53557" y="8755"/>
                      </a:cubicBezTo>
                      <a:cubicBezTo>
                        <a:pt x="53770" y="8481"/>
                        <a:pt x="54044" y="8268"/>
                        <a:pt x="54378" y="8147"/>
                      </a:cubicBezTo>
                      <a:cubicBezTo>
                        <a:pt x="54408" y="7964"/>
                        <a:pt x="54439" y="7843"/>
                        <a:pt x="54651" y="7752"/>
                      </a:cubicBezTo>
                      <a:cubicBezTo>
                        <a:pt x="54786" y="7694"/>
                        <a:pt x="54946" y="7673"/>
                        <a:pt x="55106" y="7673"/>
                      </a:cubicBezTo>
                      <a:cubicBezTo>
                        <a:pt x="55199" y="7673"/>
                        <a:pt x="55292" y="7680"/>
                        <a:pt x="55381" y="7691"/>
                      </a:cubicBezTo>
                      <a:cubicBezTo>
                        <a:pt x="55503" y="7721"/>
                        <a:pt x="55533" y="7812"/>
                        <a:pt x="55655" y="7873"/>
                      </a:cubicBezTo>
                      <a:cubicBezTo>
                        <a:pt x="55673" y="7878"/>
                        <a:pt x="55692" y="7880"/>
                        <a:pt x="55709" y="7880"/>
                      </a:cubicBezTo>
                      <a:cubicBezTo>
                        <a:pt x="55764" y="7880"/>
                        <a:pt x="55813" y="7862"/>
                        <a:pt x="55860" y="7862"/>
                      </a:cubicBezTo>
                      <a:cubicBezTo>
                        <a:pt x="55894" y="7862"/>
                        <a:pt x="55926" y="7871"/>
                        <a:pt x="55958" y="7904"/>
                      </a:cubicBezTo>
                      <a:cubicBezTo>
                        <a:pt x="55837" y="7752"/>
                        <a:pt x="55898" y="7630"/>
                        <a:pt x="55928" y="7448"/>
                      </a:cubicBezTo>
                      <a:cubicBezTo>
                        <a:pt x="56019" y="7174"/>
                        <a:pt x="56019" y="6870"/>
                        <a:pt x="55928" y="6597"/>
                      </a:cubicBezTo>
                      <a:cubicBezTo>
                        <a:pt x="55867" y="6445"/>
                        <a:pt x="55685" y="6353"/>
                        <a:pt x="55685" y="6201"/>
                      </a:cubicBezTo>
                      <a:cubicBezTo>
                        <a:pt x="55685" y="6080"/>
                        <a:pt x="55837" y="6049"/>
                        <a:pt x="55776" y="5928"/>
                      </a:cubicBezTo>
                      <a:cubicBezTo>
                        <a:pt x="55685" y="5806"/>
                        <a:pt x="55685" y="5897"/>
                        <a:pt x="55624" y="5776"/>
                      </a:cubicBezTo>
                      <a:cubicBezTo>
                        <a:pt x="55594" y="5715"/>
                        <a:pt x="55594" y="5624"/>
                        <a:pt x="55594" y="5563"/>
                      </a:cubicBezTo>
                      <a:cubicBezTo>
                        <a:pt x="55594" y="5441"/>
                        <a:pt x="55594" y="5381"/>
                        <a:pt x="55503" y="5320"/>
                      </a:cubicBezTo>
                      <a:cubicBezTo>
                        <a:pt x="55442" y="5229"/>
                        <a:pt x="55290" y="5229"/>
                        <a:pt x="55199" y="5138"/>
                      </a:cubicBezTo>
                      <a:cubicBezTo>
                        <a:pt x="54925" y="4864"/>
                        <a:pt x="55168" y="4378"/>
                        <a:pt x="54834" y="4134"/>
                      </a:cubicBezTo>
                      <a:lnTo>
                        <a:pt x="54955" y="4013"/>
                      </a:lnTo>
                      <a:cubicBezTo>
                        <a:pt x="54834" y="3922"/>
                        <a:pt x="55016" y="3861"/>
                        <a:pt x="55077" y="3861"/>
                      </a:cubicBezTo>
                      <a:cubicBezTo>
                        <a:pt x="55168" y="3800"/>
                        <a:pt x="55229" y="3770"/>
                        <a:pt x="55320" y="3739"/>
                      </a:cubicBezTo>
                      <a:cubicBezTo>
                        <a:pt x="55442" y="3679"/>
                        <a:pt x="55563" y="3587"/>
                        <a:pt x="55655" y="3496"/>
                      </a:cubicBezTo>
                      <a:cubicBezTo>
                        <a:pt x="55746" y="3405"/>
                        <a:pt x="55746" y="3375"/>
                        <a:pt x="55776" y="3253"/>
                      </a:cubicBezTo>
                      <a:cubicBezTo>
                        <a:pt x="55958" y="3253"/>
                        <a:pt x="56141" y="2979"/>
                        <a:pt x="56232" y="2827"/>
                      </a:cubicBezTo>
                      <a:cubicBezTo>
                        <a:pt x="56323" y="2675"/>
                        <a:pt x="56536" y="2615"/>
                        <a:pt x="56597" y="2463"/>
                      </a:cubicBezTo>
                      <a:cubicBezTo>
                        <a:pt x="56658" y="2280"/>
                        <a:pt x="56658" y="1976"/>
                        <a:pt x="56840" y="1916"/>
                      </a:cubicBezTo>
                      <a:cubicBezTo>
                        <a:pt x="56888" y="1900"/>
                        <a:pt x="56933" y="1894"/>
                        <a:pt x="56978" y="1894"/>
                      </a:cubicBezTo>
                      <a:cubicBezTo>
                        <a:pt x="57078" y="1894"/>
                        <a:pt x="57174" y="1922"/>
                        <a:pt x="57276" y="1922"/>
                      </a:cubicBezTo>
                      <a:cubicBezTo>
                        <a:pt x="57303" y="1922"/>
                        <a:pt x="57329" y="1920"/>
                        <a:pt x="57357" y="1916"/>
                      </a:cubicBezTo>
                      <a:lnTo>
                        <a:pt x="57630" y="1916"/>
                      </a:lnTo>
                      <a:cubicBezTo>
                        <a:pt x="57813" y="1824"/>
                        <a:pt x="57995" y="1703"/>
                        <a:pt x="58117" y="1551"/>
                      </a:cubicBezTo>
                      <a:cubicBezTo>
                        <a:pt x="58238" y="1490"/>
                        <a:pt x="58238" y="1460"/>
                        <a:pt x="58238" y="1338"/>
                      </a:cubicBezTo>
                      <a:cubicBezTo>
                        <a:pt x="58269" y="1156"/>
                        <a:pt x="58269" y="973"/>
                        <a:pt x="58269" y="791"/>
                      </a:cubicBezTo>
                      <a:cubicBezTo>
                        <a:pt x="58269" y="639"/>
                        <a:pt x="58208" y="609"/>
                        <a:pt x="58086" y="517"/>
                      </a:cubicBezTo>
                      <a:cubicBezTo>
                        <a:pt x="58056" y="487"/>
                        <a:pt x="58025" y="457"/>
                        <a:pt x="57995" y="426"/>
                      </a:cubicBezTo>
                      <a:cubicBezTo>
                        <a:pt x="57965" y="396"/>
                        <a:pt x="57965" y="305"/>
                        <a:pt x="57904" y="274"/>
                      </a:cubicBezTo>
                      <a:cubicBezTo>
                        <a:pt x="57873" y="244"/>
                        <a:pt x="57661" y="213"/>
                        <a:pt x="57539" y="183"/>
                      </a:cubicBezTo>
                      <a:cubicBezTo>
                        <a:pt x="57357" y="183"/>
                        <a:pt x="57174" y="122"/>
                        <a:pt x="5699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aphicFrame>
        <p:nvGraphicFramePr>
          <p:cNvPr id="3088" name="Google Shape;3088;p87"/>
          <p:cNvGraphicFramePr/>
          <p:nvPr>
            <p:extLst>
              <p:ext uri="{D42A27DB-BD31-4B8C-83A1-F6EECF244321}">
                <p14:modId xmlns:p14="http://schemas.microsoft.com/office/powerpoint/2010/main" val="1977097623"/>
              </p:ext>
            </p:extLst>
          </p:nvPr>
        </p:nvGraphicFramePr>
        <p:xfrm>
          <a:off x="1728250" y="1575821"/>
          <a:ext cx="5687500" cy="2737575"/>
        </p:xfrm>
        <a:graphic>
          <a:graphicData uri="http://schemas.openxmlformats.org/drawingml/2006/table">
            <a:tbl>
              <a:tblPr>
                <a:noFill/>
                <a:tableStyleId>{3B39E5C2-F819-47C4-8A07-05A669DD0358}</a:tableStyleId>
              </a:tblPr>
              <a:tblGrid>
                <a:gridCol w="1006675">
                  <a:extLst>
                    <a:ext uri="{9D8B030D-6E8A-4147-A177-3AD203B41FA5}">
                      <a16:colId xmlns:a16="http://schemas.microsoft.com/office/drawing/2014/main" val="20000"/>
                    </a:ext>
                  </a:extLst>
                </a:gridCol>
                <a:gridCol w="1577325">
                  <a:extLst>
                    <a:ext uri="{9D8B030D-6E8A-4147-A177-3AD203B41FA5}">
                      <a16:colId xmlns:a16="http://schemas.microsoft.com/office/drawing/2014/main" val="20001"/>
                    </a:ext>
                  </a:extLst>
                </a:gridCol>
                <a:gridCol w="1577325">
                  <a:extLst>
                    <a:ext uri="{9D8B030D-6E8A-4147-A177-3AD203B41FA5}">
                      <a16:colId xmlns:a16="http://schemas.microsoft.com/office/drawing/2014/main" val="20002"/>
                    </a:ext>
                  </a:extLst>
                </a:gridCol>
                <a:gridCol w="1526175">
                  <a:extLst>
                    <a:ext uri="{9D8B030D-6E8A-4147-A177-3AD203B41FA5}">
                      <a16:colId xmlns:a16="http://schemas.microsoft.com/office/drawing/2014/main" val="20003"/>
                    </a:ext>
                  </a:extLst>
                </a:gridCol>
              </a:tblGrid>
              <a:tr h="484775">
                <a:tc>
                  <a:txBody>
                    <a:bodyPr/>
                    <a:lstStyle/>
                    <a:p>
                      <a:pPr marL="0" lvl="0" indent="0" algn="ctr" rtl="0">
                        <a:spcBef>
                          <a:spcPts val="0"/>
                        </a:spcBef>
                        <a:spcAft>
                          <a:spcPts val="0"/>
                        </a:spcAft>
                        <a:buClr>
                          <a:schemeClr val="dk1"/>
                        </a:buClr>
                        <a:buSzPts val="1100"/>
                        <a:buFont typeface="Arial"/>
                        <a:buNone/>
                      </a:pPr>
                      <a:r>
                        <a:rPr lang="en" sz="2000" b="1">
                          <a:solidFill>
                            <a:schemeClr val="accent3"/>
                          </a:solidFill>
                          <a:latin typeface="Fira Sans"/>
                          <a:ea typeface="Fira Sans"/>
                          <a:cs typeface="Fira Sans"/>
                          <a:sym typeface="Fira Sans"/>
                        </a:rPr>
                        <a:t>DATE</a:t>
                      </a:r>
                      <a:endParaRPr sz="2000">
                        <a:solidFill>
                          <a:schemeClr val="accent3"/>
                        </a:solidFill>
                        <a:latin typeface="Fira Sans"/>
                        <a:ea typeface="Fira Sans"/>
                        <a:cs typeface="Fira Sans"/>
                        <a:sym typeface="Fira Sans"/>
                      </a:endParaRPr>
                    </a:p>
                  </a:txBody>
                  <a:tcPr marL="91425" marR="91425" marT="91425" marB="91425" anchor="ctr">
                    <a:lnL w="19050" cap="flat" cmpd="sng">
                      <a:solidFill>
                        <a:schemeClr val="dk1">
                          <a:alpha val="0"/>
                        </a:schemeClr>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2000" b="1">
                          <a:solidFill>
                            <a:schemeClr val="accent3"/>
                          </a:solidFill>
                          <a:latin typeface="Fira Sans"/>
                          <a:ea typeface="Fira Sans"/>
                          <a:cs typeface="Fira Sans"/>
                          <a:sym typeface="Fira Sans"/>
                        </a:rPr>
                        <a:t>TIME</a:t>
                      </a:r>
                      <a:endParaRPr sz="2000" b="1">
                        <a:solidFill>
                          <a:schemeClr val="accent3"/>
                        </a:solidFill>
                        <a:latin typeface="Fira Sans"/>
                        <a:ea typeface="Fira Sans"/>
                        <a:cs typeface="Fira Sans"/>
                        <a:sym typeface="Fira Sans"/>
                      </a:endParaRPr>
                    </a:p>
                  </a:txBody>
                  <a:tcPr marL="0" marR="0"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2000" b="1">
                          <a:solidFill>
                            <a:schemeClr val="accent3"/>
                          </a:solidFill>
                          <a:latin typeface="Fira Sans"/>
                          <a:ea typeface="Fira Sans"/>
                          <a:cs typeface="Fira Sans"/>
                          <a:sym typeface="Fira Sans"/>
                        </a:rPr>
                        <a:t>PLACE</a:t>
                      </a:r>
                      <a:endParaRPr sz="2000" b="1">
                        <a:solidFill>
                          <a:schemeClr val="accent3"/>
                        </a:solidFill>
                        <a:latin typeface="Fira Sans"/>
                        <a:ea typeface="Fira Sans"/>
                        <a:cs typeface="Fira Sans"/>
                        <a:sym typeface="Fira Sans"/>
                      </a:endParaRPr>
                    </a:p>
                  </a:txBody>
                  <a:tcPr marL="0" marR="0"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2000" b="1">
                          <a:solidFill>
                            <a:schemeClr val="accent3"/>
                          </a:solidFill>
                          <a:latin typeface="Fira Sans"/>
                          <a:ea typeface="Fira Sans"/>
                          <a:cs typeface="Fira Sans"/>
                          <a:sym typeface="Fira Sans"/>
                        </a:rPr>
                        <a:t>COURSE</a:t>
                      </a:r>
                      <a:endParaRPr sz="2000" b="1">
                        <a:solidFill>
                          <a:schemeClr val="accent3"/>
                        </a:solidFill>
                        <a:latin typeface="Fira Sans"/>
                        <a:ea typeface="Fira Sans"/>
                        <a:cs typeface="Fira Sans"/>
                        <a:sym typeface="Fira Sans"/>
                      </a:endParaRPr>
                    </a:p>
                  </a:txBody>
                  <a:tcPr marL="0" marR="0" marT="91425" marB="91425" anchor="ctr">
                    <a:lnL w="19050" cap="flat" cmpd="sng">
                      <a:solidFill>
                        <a:schemeClr val="dk1"/>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alpha val="0"/>
                        </a:schemeClr>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749975">
                <a:tc>
                  <a:txBody>
                    <a:bodyPr/>
                    <a:lstStyle/>
                    <a:p>
                      <a:pPr marL="0" lvl="0" indent="0" algn="ctr" rtl="0">
                        <a:spcBef>
                          <a:spcPts val="0"/>
                        </a:spcBef>
                        <a:spcAft>
                          <a:spcPts val="0"/>
                        </a:spcAft>
                        <a:buClr>
                          <a:schemeClr val="dk1"/>
                        </a:buClr>
                        <a:buSzPts val="1100"/>
                        <a:buFont typeface="Arial"/>
                        <a:buNone/>
                      </a:pPr>
                      <a:r>
                        <a:rPr lang="en">
                          <a:solidFill>
                            <a:schemeClr val="dk1"/>
                          </a:solidFill>
                          <a:latin typeface="Inconsolata"/>
                          <a:ea typeface="Inconsolata"/>
                          <a:cs typeface="Inconsolata"/>
                          <a:sym typeface="Inconsolata"/>
                        </a:rPr>
                        <a:t>02/22/23</a:t>
                      </a:r>
                      <a:endParaRPr b="1">
                        <a:solidFill>
                          <a:schemeClr val="dk1"/>
                        </a:solidFill>
                        <a:latin typeface="Inconsolata"/>
                        <a:ea typeface="Inconsolata"/>
                        <a:cs typeface="Inconsolata"/>
                        <a:sym typeface="Inconsolata"/>
                      </a:endParaRPr>
                    </a:p>
                  </a:txBody>
                  <a:tcPr marL="0" marR="0" marT="91425" marB="91425" anchor="ctr">
                    <a:lnL w="19050" cap="flat" cmpd="sng">
                      <a:solidFill>
                        <a:schemeClr val="dk1">
                          <a:alpha val="0"/>
                        </a:schemeClr>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Inconsolata"/>
                          <a:ea typeface="Inconsolata"/>
                          <a:cs typeface="Inconsolata"/>
                          <a:sym typeface="Inconsolata"/>
                        </a:rPr>
                        <a:t>9:00 am </a:t>
                      </a:r>
                      <a:endParaRPr>
                        <a:solidFill>
                          <a:schemeClr val="dk1"/>
                        </a:solidFill>
                        <a:latin typeface="Inconsolata"/>
                        <a:ea typeface="Inconsolata"/>
                        <a:cs typeface="Inconsolata"/>
                        <a:sym typeface="Inconsolata"/>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Inconsolata"/>
                          <a:ea typeface="Inconsolata"/>
                          <a:cs typeface="Inconsolata"/>
                          <a:sym typeface="Inconsolata"/>
                        </a:rPr>
                        <a:t>Saturn has several rings</a:t>
                      </a:r>
                      <a:endParaRPr>
                        <a:solidFill>
                          <a:schemeClr val="dk1"/>
                        </a:solidFill>
                        <a:latin typeface="Inconsolata"/>
                        <a:ea typeface="Inconsolata"/>
                        <a:cs typeface="Inconsolata"/>
                        <a:sym typeface="Inconsolata"/>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Inconsolata"/>
                          <a:ea typeface="Inconsolata"/>
                          <a:cs typeface="Inconsolata"/>
                          <a:sym typeface="Inconsolata"/>
                        </a:rPr>
                        <a:t>Neptune is far away from us</a:t>
                      </a:r>
                      <a:endParaRPr>
                        <a:solidFill>
                          <a:schemeClr val="dk1"/>
                        </a:solidFill>
                        <a:latin typeface="Inconsolata"/>
                        <a:ea typeface="Inconsolata"/>
                        <a:cs typeface="Inconsolata"/>
                        <a:sym typeface="Inconsolata"/>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749975">
                <a:tc>
                  <a:txBody>
                    <a:bodyPr/>
                    <a:lstStyle/>
                    <a:p>
                      <a:pPr marL="0" lvl="0" indent="0" algn="ctr" rtl="0">
                        <a:spcBef>
                          <a:spcPts val="0"/>
                        </a:spcBef>
                        <a:spcAft>
                          <a:spcPts val="0"/>
                        </a:spcAft>
                        <a:buClr>
                          <a:schemeClr val="dk1"/>
                        </a:buClr>
                        <a:buSzPts val="1100"/>
                        <a:buFont typeface="Arial"/>
                        <a:buNone/>
                      </a:pPr>
                      <a:r>
                        <a:rPr lang="en">
                          <a:solidFill>
                            <a:schemeClr val="dk1"/>
                          </a:solidFill>
                          <a:latin typeface="Inconsolata"/>
                          <a:ea typeface="Inconsolata"/>
                          <a:cs typeface="Inconsolata"/>
                          <a:sym typeface="Inconsolata"/>
                        </a:rPr>
                        <a:t>04/15/23</a:t>
                      </a:r>
                      <a:endParaRPr b="1">
                        <a:solidFill>
                          <a:schemeClr val="dk1"/>
                        </a:solidFill>
                        <a:latin typeface="Inconsolata"/>
                        <a:ea typeface="Inconsolata"/>
                        <a:cs typeface="Inconsolata"/>
                        <a:sym typeface="Inconsolata"/>
                      </a:endParaRPr>
                    </a:p>
                  </a:txBody>
                  <a:tcPr marL="0" marR="0" marT="91425" marB="91425" anchor="ctr">
                    <a:lnL w="19050" cap="flat" cmpd="sng">
                      <a:solidFill>
                        <a:schemeClr val="dk1">
                          <a:alpha val="0"/>
                        </a:schemeClr>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a:solidFill>
                            <a:schemeClr val="dk1"/>
                          </a:solidFill>
                          <a:latin typeface="Inconsolata"/>
                          <a:ea typeface="Inconsolata"/>
                          <a:cs typeface="Inconsolata"/>
                          <a:sym typeface="Inconsolata"/>
                        </a:rPr>
                        <a:t>2:00 pm</a:t>
                      </a:r>
                      <a:endParaRPr>
                        <a:solidFill>
                          <a:schemeClr val="dk1"/>
                        </a:solidFill>
                        <a:latin typeface="Inconsolata"/>
                        <a:ea typeface="Inconsolata"/>
                        <a:cs typeface="Inconsolata"/>
                        <a:sym typeface="Inconsolata"/>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Inconsolata"/>
                          <a:ea typeface="Inconsolata"/>
                          <a:cs typeface="Inconsolata"/>
                          <a:sym typeface="Inconsolata"/>
                        </a:rPr>
                        <a:t>Jupiter is the biggest planet </a:t>
                      </a:r>
                      <a:endParaRPr>
                        <a:solidFill>
                          <a:schemeClr val="dk1"/>
                        </a:solidFill>
                        <a:latin typeface="Inconsolata"/>
                        <a:ea typeface="Inconsolata"/>
                        <a:cs typeface="Inconsolata"/>
                        <a:sym typeface="Inconsolata"/>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a:solidFill>
                            <a:schemeClr val="dk1"/>
                          </a:solidFill>
                          <a:latin typeface="Inconsolata"/>
                          <a:ea typeface="Inconsolata"/>
                          <a:cs typeface="Inconsolata"/>
                          <a:sym typeface="Inconsolata"/>
                        </a:rPr>
                        <a:t>Mercury is a small planet</a:t>
                      </a:r>
                      <a:endParaRPr>
                        <a:solidFill>
                          <a:schemeClr val="dk1"/>
                        </a:solidFill>
                        <a:latin typeface="Inconsolata"/>
                        <a:ea typeface="Inconsolata"/>
                        <a:cs typeface="Inconsolata"/>
                        <a:sym typeface="Inconsolata"/>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749975">
                <a:tc>
                  <a:txBody>
                    <a:bodyPr/>
                    <a:lstStyle/>
                    <a:p>
                      <a:pPr marL="0" lvl="0" indent="0" algn="ctr" rtl="0">
                        <a:spcBef>
                          <a:spcPts val="0"/>
                        </a:spcBef>
                        <a:spcAft>
                          <a:spcPts val="0"/>
                        </a:spcAft>
                        <a:buClr>
                          <a:schemeClr val="dk1"/>
                        </a:buClr>
                        <a:buSzPts val="1100"/>
                        <a:buFont typeface="Arial"/>
                        <a:buNone/>
                      </a:pPr>
                      <a:r>
                        <a:rPr lang="en">
                          <a:solidFill>
                            <a:schemeClr val="dk1"/>
                          </a:solidFill>
                          <a:latin typeface="Inconsolata"/>
                          <a:ea typeface="Inconsolata"/>
                          <a:cs typeface="Inconsolata"/>
                          <a:sym typeface="Inconsolata"/>
                        </a:rPr>
                        <a:t>06/30/23</a:t>
                      </a:r>
                      <a:endParaRPr>
                        <a:solidFill>
                          <a:schemeClr val="dk1"/>
                        </a:solidFill>
                        <a:latin typeface="Inconsolata"/>
                        <a:ea typeface="Inconsolata"/>
                        <a:cs typeface="Inconsolata"/>
                        <a:sym typeface="Inconsolata"/>
                      </a:endParaRPr>
                    </a:p>
                  </a:txBody>
                  <a:tcPr marL="0" marR="0" marT="91425" marB="91425" anchor="ctr">
                    <a:lnL w="19050" cap="flat" cmpd="sng">
                      <a:solidFill>
                        <a:schemeClr val="dk1">
                          <a:alpha val="0"/>
                        </a:schemeClr>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a:solidFill>
                            <a:schemeClr val="dk1"/>
                          </a:solidFill>
                          <a:latin typeface="Inconsolata"/>
                          <a:ea typeface="Inconsolata"/>
                          <a:cs typeface="Inconsolata"/>
                          <a:sym typeface="Inconsolata"/>
                        </a:rPr>
                        <a:t>11:00 am</a:t>
                      </a:r>
                      <a:endParaRPr>
                        <a:solidFill>
                          <a:schemeClr val="dk1"/>
                        </a:solidFill>
                        <a:latin typeface="Inconsolata"/>
                        <a:ea typeface="Inconsolata"/>
                        <a:cs typeface="Inconsolata"/>
                        <a:sym typeface="Inconsolata"/>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a:solidFill>
                            <a:schemeClr val="dk1"/>
                          </a:solidFill>
                          <a:latin typeface="Inconsolata"/>
                          <a:ea typeface="Inconsolata"/>
                          <a:cs typeface="Inconsolata"/>
                          <a:sym typeface="Inconsolata"/>
                        </a:rPr>
                        <a:t>Venus has a beautiful name </a:t>
                      </a:r>
                      <a:endParaRPr>
                        <a:solidFill>
                          <a:schemeClr val="dk1"/>
                        </a:solidFill>
                        <a:latin typeface="Inconsolata"/>
                        <a:ea typeface="Inconsolata"/>
                        <a:cs typeface="Inconsolata"/>
                        <a:sym typeface="Inconsolata"/>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dirty="0">
                          <a:solidFill>
                            <a:schemeClr val="dk1"/>
                          </a:solidFill>
                          <a:latin typeface="Inconsolata"/>
                          <a:ea typeface="Inconsolata"/>
                          <a:cs typeface="Inconsolata"/>
                          <a:sym typeface="Inconsolata"/>
                        </a:rPr>
                        <a:t>Mars is a very cold planet</a:t>
                      </a:r>
                      <a:endParaRPr dirty="0">
                        <a:solidFill>
                          <a:schemeClr val="dk1"/>
                        </a:solidFill>
                        <a:latin typeface="Inconsolata"/>
                        <a:ea typeface="Inconsolata"/>
                        <a:cs typeface="Inconsolata"/>
                        <a:sym typeface="Inconsolata"/>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alpha val="0"/>
                        </a:schemeClr>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cxnSp>
        <p:nvCxnSpPr>
          <p:cNvPr id="3089" name="Google Shape;3089;p87"/>
          <p:cNvCxnSpPr>
            <a:stCxn id="3090" idx="4"/>
            <a:endCxn id="3091" idx="0"/>
          </p:cNvCxnSpPr>
          <p:nvPr/>
        </p:nvCxnSpPr>
        <p:spPr>
          <a:xfrm flipH="1">
            <a:off x="790050" y="630613"/>
            <a:ext cx="165300" cy="3595800"/>
          </a:xfrm>
          <a:prstGeom prst="straightConnector1">
            <a:avLst/>
          </a:prstGeom>
          <a:noFill/>
          <a:ln w="19050" cap="flat" cmpd="sng">
            <a:solidFill>
              <a:schemeClr val="accent3"/>
            </a:solidFill>
            <a:prstDash val="solid"/>
            <a:round/>
            <a:headEnd type="none" w="med" len="med"/>
            <a:tailEnd type="none" w="med" len="med"/>
          </a:ln>
        </p:spPr>
      </p:cxnSp>
      <p:cxnSp>
        <p:nvCxnSpPr>
          <p:cNvPr id="3092" name="Google Shape;3092;p87"/>
          <p:cNvCxnSpPr>
            <a:stCxn id="3093" idx="2"/>
            <a:endCxn id="3090" idx="6"/>
          </p:cNvCxnSpPr>
          <p:nvPr/>
        </p:nvCxnSpPr>
        <p:spPr>
          <a:xfrm rot="10800000">
            <a:off x="1059338" y="526575"/>
            <a:ext cx="2892300" cy="799200"/>
          </a:xfrm>
          <a:prstGeom prst="straightConnector1">
            <a:avLst/>
          </a:prstGeom>
          <a:noFill/>
          <a:ln w="19050" cap="flat" cmpd="sng">
            <a:solidFill>
              <a:schemeClr val="accent3"/>
            </a:solidFill>
            <a:prstDash val="solid"/>
            <a:round/>
            <a:headEnd type="none" w="med" len="med"/>
            <a:tailEnd type="none" w="med" len="med"/>
          </a:ln>
        </p:spPr>
      </p:cxnSp>
      <p:cxnSp>
        <p:nvCxnSpPr>
          <p:cNvPr id="3094" name="Google Shape;3094;p87"/>
          <p:cNvCxnSpPr>
            <a:stCxn id="3095" idx="2"/>
            <a:endCxn id="3091" idx="6"/>
          </p:cNvCxnSpPr>
          <p:nvPr/>
        </p:nvCxnSpPr>
        <p:spPr>
          <a:xfrm rot="10800000">
            <a:off x="893988" y="4330500"/>
            <a:ext cx="6763200" cy="520500"/>
          </a:xfrm>
          <a:prstGeom prst="straightConnector1">
            <a:avLst/>
          </a:prstGeom>
          <a:noFill/>
          <a:ln w="19050" cap="flat" cmpd="sng">
            <a:solidFill>
              <a:schemeClr val="accent3"/>
            </a:solidFill>
            <a:prstDash val="solid"/>
            <a:round/>
            <a:headEnd type="none" w="med" len="med"/>
            <a:tailEnd type="none" w="med" len="med"/>
          </a:ln>
        </p:spPr>
      </p:cxnSp>
      <p:grpSp>
        <p:nvGrpSpPr>
          <p:cNvPr id="3096" name="Google Shape;3096;p87"/>
          <p:cNvGrpSpPr/>
          <p:nvPr/>
        </p:nvGrpSpPr>
        <p:grpSpPr>
          <a:xfrm>
            <a:off x="3935262" y="1090090"/>
            <a:ext cx="252925" cy="362735"/>
            <a:chOff x="915474" y="888715"/>
            <a:chExt cx="252925" cy="362735"/>
          </a:xfrm>
        </p:grpSpPr>
        <p:pic>
          <p:nvPicPr>
            <p:cNvPr id="3097" name="Google Shape;3097;p87"/>
            <p:cNvPicPr preferRelativeResize="0"/>
            <p:nvPr/>
          </p:nvPicPr>
          <p:blipFill>
            <a:blip r:embed="rId7">
              <a:alphaModFix/>
            </a:blip>
            <a:stretch>
              <a:fillRect/>
            </a:stretch>
          </p:blipFill>
          <p:spPr>
            <a:xfrm>
              <a:off x="915474" y="888715"/>
              <a:ext cx="252925" cy="362735"/>
            </a:xfrm>
            <a:prstGeom prst="rect">
              <a:avLst/>
            </a:prstGeom>
            <a:noFill/>
            <a:ln>
              <a:noFill/>
            </a:ln>
          </p:spPr>
        </p:pic>
        <p:sp>
          <p:nvSpPr>
            <p:cNvPr id="3093" name="Google Shape;3093;p87"/>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98" name="Google Shape;3098;p87"/>
          <p:cNvGrpSpPr/>
          <p:nvPr/>
        </p:nvGrpSpPr>
        <p:grpSpPr>
          <a:xfrm>
            <a:off x="834874" y="290828"/>
            <a:ext cx="252925" cy="362735"/>
            <a:chOff x="915474" y="888715"/>
            <a:chExt cx="252925" cy="362735"/>
          </a:xfrm>
        </p:grpSpPr>
        <p:pic>
          <p:nvPicPr>
            <p:cNvPr id="3099" name="Google Shape;3099;p87"/>
            <p:cNvPicPr preferRelativeResize="0"/>
            <p:nvPr/>
          </p:nvPicPr>
          <p:blipFill>
            <a:blip r:embed="rId7">
              <a:alphaModFix/>
            </a:blip>
            <a:stretch>
              <a:fillRect/>
            </a:stretch>
          </p:blipFill>
          <p:spPr>
            <a:xfrm>
              <a:off x="915474" y="888715"/>
              <a:ext cx="252925" cy="362735"/>
            </a:xfrm>
            <a:prstGeom prst="rect">
              <a:avLst/>
            </a:prstGeom>
            <a:noFill/>
            <a:ln>
              <a:noFill/>
            </a:ln>
          </p:spPr>
        </p:pic>
        <p:sp>
          <p:nvSpPr>
            <p:cNvPr id="3090" name="Google Shape;3090;p87"/>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0" name="Google Shape;3100;p87"/>
          <p:cNvGrpSpPr/>
          <p:nvPr/>
        </p:nvGrpSpPr>
        <p:grpSpPr>
          <a:xfrm>
            <a:off x="669449" y="4094953"/>
            <a:ext cx="252925" cy="362735"/>
            <a:chOff x="915474" y="888715"/>
            <a:chExt cx="252925" cy="362735"/>
          </a:xfrm>
        </p:grpSpPr>
        <p:pic>
          <p:nvPicPr>
            <p:cNvPr id="3101" name="Google Shape;3101;p87"/>
            <p:cNvPicPr preferRelativeResize="0"/>
            <p:nvPr/>
          </p:nvPicPr>
          <p:blipFill>
            <a:blip r:embed="rId7">
              <a:alphaModFix/>
            </a:blip>
            <a:stretch>
              <a:fillRect/>
            </a:stretch>
          </p:blipFill>
          <p:spPr>
            <a:xfrm>
              <a:off x="915474" y="888715"/>
              <a:ext cx="252925" cy="362735"/>
            </a:xfrm>
            <a:prstGeom prst="rect">
              <a:avLst/>
            </a:prstGeom>
            <a:noFill/>
            <a:ln>
              <a:noFill/>
            </a:ln>
          </p:spPr>
        </p:pic>
        <p:sp>
          <p:nvSpPr>
            <p:cNvPr id="3091" name="Google Shape;3091;p87"/>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102" name="Google Shape;3102;p87"/>
          <p:cNvCxnSpPr>
            <a:stCxn id="3095" idx="0"/>
            <a:endCxn id="3103" idx="0"/>
          </p:cNvCxnSpPr>
          <p:nvPr/>
        </p:nvCxnSpPr>
        <p:spPr>
          <a:xfrm rot="10800000" flipH="1">
            <a:off x="7761288" y="2277300"/>
            <a:ext cx="697800" cy="2469600"/>
          </a:xfrm>
          <a:prstGeom prst="straightConnector1">
            <a:avLst/>
          </a:prstGeom>
          <a:noFill/>
          <a:ln w="19050" cap="flat" cmpd="sng">
            <a:solidFill>
              <a:schemeClr val="accent3"/>
            </a:solidFill>
            <a:prstDash val="solid"/>
            <a:round/>
            <a:headEnd type="none" w="med" len="med"/>
            <a:tailEnd type="none" w="med" len="med"/>
          </a:ln>
        </p:spPr>
      </p:cxnSp>
      <p:grpSp>
        <p:nvGrpSpPr>
          <p:cNvPr id="3104" name="Google Shape;3104;p87"/>
          <p:cNvGrpSpPr/>
          <p:nvPr/>
        </p:nvGrpSpPr>
        <p:grpSpPr>
          <a:xfrm>
            <a:off x="7640812" y="4615315"/>
            <a:ext cx="252925" cy="362735"/>
            <a:chOff x="915474" y="888715"/>
            <a:chExt cx="252925" cy="362735"/>
          </a:xfrm>
        </p:grpSpPr>
        <p:pic>
          <p:nvPicPr>
            <p:cNvPr id="3105" name="Google Shape;3105;p87"/>
            <p:cNvPicPr preferRelativeResize="0"/>
            <p:nvPr/>
          </p:nvPicPr>
          <p:blipFill>
            <a:blip r:embed="rId7">
              <a:alphaModFix/>
            </a:blip>
            <a:stretch>
              <a:fillRect/>
            </a:stretch>
          </p:blipFill>
          <p:spPr>
            <a:xfrm>
              <a:off x="915474" y="888715"/>
              <a:ext cx="252925" cy="362735"/>
            </a:xfrm>
            <a:prstGeom prst="rect">
              <a:avLst/>
            </a:prstGeom>
            <a:noFill/>
            <a:ln>
              <a:noFill/>
            </a:ln>
          </p:spPr>
        </p:pic>
        <p:sp>
          <p:nvSpPr>
            <p:cNvPr id="3095" name="Google Shape;3095;p87"/>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06" name="Google Shape;3106;p87"/>
          <p:cNvGrpSpPr/>
          <p:nvPr/>
        </p:nvGrpSpPr>
        <p:grpSpPr>
          <a:xfrm>
            <a:off x="8338662" y="2145678"/>
            <a:ext cx="252925" cy="362735"/>
            <a:chOff x="915474" y="888715"/>
            <a:chExt cx="252925" cy="362735"/>
          </a:xfrm>
        </p:grpSpPr>
        <p:pic>
          <p:nvPicPr>
            <p:cNvPr id="3107" name="Google Shape;3107;p87"/>
            <p:cNvPicPr preferRelativeResize="0"/>
            <p:nvPr/>
          </p:nvPicPr>
          <p:blipFill>
            <a:blip r:embed="rId7">
              <a:alphaModFix/>
            </a:blip>
            <a:stretch>
              <a:fillRect/>
            </a:stretch>
          </p:blipFill>
          <p:spPr>
            <a:xfrm>
              <a:off x="915474" y="888715"/>
              <a:ext cx="252925" cy="362735"/>
            </a:xfrm>
            <a:prstGeom prst="rect">
              <a:avLst/>
            </a:prstGeom>
            <a:noFill/>
            <a:ln>
              <a:noFill/>
            </a:ln>
          </p:spPr>
        </p:pic>
        <p:sp>
          <p:nvSpPr>
            <p:cNvPr id="3103" name="Google Shape;3103;p87"/>
            <p:cNvSpPr/>
            <p:nvPr/>
          </p:nvSpPr>
          <p:spPr>
            <a:xfrm>
              <a:off x="931850" y="1020300"/>
              <a:ext cx="208200" cy="2082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angle 1">
            <a:extLst>
              <a:ext uri="{FF2B5EF4-FFF2-40B4-BE49-F238E27FC236}">
                <a16:creationId xmlns:a16="http://schemas.microsoft.com/office/drawing/2014/main" id="{82CB2F46-0D68-472B-8340-6456D3F6838D}"/>
              </a:ext>
            </a:extLst>
          </p:cNvPr>
          <p:cNvSpPr/>
          <p:nvPr/>
        </p:nvSpPr>
        <p:spPr>
          <a:xfrm>
            <a:off x="1436799" y="1176517"/>
            <a:ext cx="6326858" cy="334215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38" name="Picture 137">
            <a:extLst>
              <a:ext uri="{FF2B5EF4-FFF2-40B4-BE49-F238E27FC236}">
                <a16:creationId xmlns:a16="http://schemas.microsoft.com/office/drawing/2014/main" id="{BDD2EAD2-6A97-4A4E-ABBC-6204990860A2}"/>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1749926" y="1292028"/>
            <a:ext cx="5552440" cy="31235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057"/>
                                        </p:tgtEl>
                                        <p:attrNameLst>
                                          <p:attrName>style.visibility</p:attrName>
                                        </p:attrNameLst>
                                      </p:cBhvr>
                                      <p:to>
                                        <p:strVal val="visible"/>
                                      </p:to>
                                    </p:set>
                                    <p:anim calcmode="lin" valueType="num">
                                      <p:cBhvr additive="base">
                                        <p:cTn id="7" dur="1000"/>
                                        <p:tgtEl>
                                          <p:spTgt spid="305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74"/>
        <p:cNvGrpSpPr/>
        <p:nvPr/>
      </p:nvGrpSpPr>
      <p:grpSpPr>
        <a:xfrm>
          <a:off x="0" y="0"/>
          <a:ext cx="0" cy="0"/>
          <a:chOff x="0" y="0"/>
          <a:chExt cx="0" cy="0"/>
        </a:xfrm>
      </p:grpSpPr>
      <p:grpSp>
        <p:nvGrpSpPr>
          <p:cNvPr id="3575" name="Google Shape;3575;p95"/>
          <p:cNvGrpSpPr/>
          <p:nvPr/>
        </p:nvGrpSpPr>
        <p:grpSpPr>
          <a:xfrm>
            <a:off x="2342437" y="364687"/>
            <a:ext cx="4521577" cy="1176132"/>
            <a:chOff x="2342437" y="364687"/>
            <a:chExt cx="4521577" cy="1176132"/>
          </a:xfrm>
        </p:grpSpPr>
        <p:grpSp>
          <p:nvGrpSpPr>
            <p:cNvPr id="3576" name="Google Shape;3576;p95"/>
            <p:cNvGrpSpPr/>
            <p:nvPr/>
          </p:nvGrpSpPr>
          <p:grpSpPr>
            <a:xfrm>
              <a:off x="2342450" y="364687"/>
              <a:ext cx="4521565" cy="1176132"/>
              <a:chOff x="2342437" y="364687"/>
              <a:chExt cx="4521565" cy="1176132"/>
            </a:xfrm>
          </p:grpSpPr>
          <p:sp>
            <p:nvSpPr>
              <p:cNvPr id="3577" name="Google Shape;3577;p95"/>
              <p:cNvSpPr/>
              <p:nvPr/>
            </p:nvSpPr>
            <p:spPr>
              <a:xfrm>
                <a:off x="2342437" y="364687"/>
                <a:ext cx="4521388" cy="1176094"/>
              </a:xfrm>
              <a:custGeom>
                <a:avLst/>
                <a:gdLst/>
                <a:ahLst/>
                <a:cxnLst/>
                <a:rect l="l" t="t" r="r" b="b"/>
                <a:pathLst>
                  <a:path w="132982" h="34591" extrusionOk="0">
                    <a:moveTo>
                      <a:pt x="7113" y="1"/>
                    </a:moveTo>
                    <a:lnTo>
                      <a:pt x="7113" y="31"/>
                    </a:lnTo>
                    <a:cubicBezTo>
                      <a:pt x="7295" y="396"/>
                      <a:pt x="7447" y="761"/>
                      <a:pt x="7690" y="1217"/>
                    </a:cubicBezTo>
                    <a:cubicBezTo>
                      <a:pt x="7873" y="1490"/>
                      <a:pt x="7964" y="1794"/>
                      <a:pt x="7964" y="2129"/>
                    </a:cubicBezTo>
                    <a:cubicBezTo>
                      <a:pt x="7964" y="2584"/>
                      <a:pt x="7660" y="2949"/>
                      <a:pt x="7660" y="3405"/>
                    </a:cubicBezTo>
                    <a:cubicBezTo>
                      <a:pt x="7660" y="3831"/>
                      <a:pt x="8025" y="4226"/>
                      <a:pt x="8025" y="4651"/>
                    </a:cubicBezTo>
                    <a:cubicBezTo>
                      <a:pt x="8055" y="5290"/>
                      <a:pt x="7417" y="5715"/>
                      <a:pt x="7174" y="6293"/>
                    </a:cubicBezTo>
                    <a:cubicBezTo>
                      <a:pt x="6748" y="7357"/>
                      <a:pt x="7782" y="8481"/>
                      <a:pt x="7994" y="9575"/>
                    </a:cubicBezTo>
                    <a:cubicBezTo>
                      <a:pt x="8207" y="10700"/>
                      <a:pt x="7599" y="11916"/>
                      <a:pt x="8086" y="12980"/>
                    </a:cubicBezTo>
                    <a:cubicBezTo>
                      <a:pt x="8389" y="13740"/>
                      <a:pt x="9271" y="14378"/>
                      <a:pt x="9028" y="15168"/>
                    </a:cubicBezTo>
                    <a:cubicBezTo>
                      <a:pt x="8876" y="15472"/>
                      <a:pt x="8663" y="15746"/>
                      <a:pt x="8420" y="15989"/>
                    </a:cubicBezTo>
                    <a:cubicBezTo>
                      <a:pt x="7994" y="16536"/>
                      <a:pt x="7842" y="17296"/>
                      <a:pt x="8025" y="17995"/>
                    </a:cubicBezTo>
                    <a:cubicBezTo>
                      <a:pt x="7022" y="17995"/>
                      <a:pt x="6292" y="19028"/>
                      <a:pt x="6171" y="20032"/>
                    </a:cubicBezTo>
                    <a:cubicBezTo>
                      <a:pt x="6110" y="20761"/>
                      <a:pt x="6140" y="21490"/>
                      <a:pt x="6231" y="22190"/>
                    </a:cubicBezTo>
                    <a:cubicBezTo>
                      <a:pt x="6262" y="22463"/>
                      <a:pt x="6323" y="22737"/>
                      <a:pt x="6323" y="23010"/>
                    </a:cubicBezTo>
                    <a:lnTo>
                      <a:pt x="6323" y="23071"/>
                    </a:lnTo>
                    <a:cubicBezTo>
                      <a:pt x="6323" y="24074"/>
                      <a:pt x="6049" y="25229"/>
                      <a:pt x="5168" y="25715"/>
                    </a:cubicBezTo>
                    <a:cubicBezTo>
                      <a:pt x="4681" y="25989"/>
                      <a:pt x="4012" y="26111"/>
                      <a:pt x="3830" y="26627"/>
                    </a:cubicBezTo>
                    <a:cubicBezTo>
                      <a:pt x="3709" y="26962"/>
                      <a:pt x="3861" y="27326"/>
                      <a:pt x="3861" y="27691"/>
                    </a:cubicBezTo>
                    <a:cubicBezTo>
                      <a:pt x="3891" y="28633"/>
                      <a:pt x="2918" y="29302"/>
                      <a:pt x="2675" y="30214"/>
                    </a:cubicBezTo>
                    <a:cubicBezTo>
                      <a:pt x="2645" y="30427"/>
                      <a:pt x="2614" y="30640"/>
                      <a:pt x="2584" y="30822"/>
                    </a:cubicBezTo>
                    <a:cubicBezTo>
                      <a:pt x="2584" y="31217"/>
                      <a:pt x="2523" y="31612"/>
                      <a:pt x="2371" y="31977"/>
                    </a:cubicBezTo>
                    <a:cubicBezTo>
                      <a:pt x="2310" y="32129"/>
                      <a:pt x="2189" y="32251"/>
                      <a:pt x="2037" y="32342"/>
                    </a:cubicBezTo>
                    <a:cubicBezTo>
                      <a:pt x="1794" y="32433"/>
                      <a:pt x="1581" y="32494"/>
                      <a:pt x="1338" y="32554"/>
                    </a:cubicBezTo>
                    <a:cubicBezTo>
                      <a:pt x="1246" y="32585"/>
                      <a:pt x="1155" y="32646"/>
                      <a:pt x="1095" y="32676"/>
                    </a:cubicBezTo>
                    <a:cubicBezTo>
                      <a:pt x="487" y="33071"/>
                      <a:pt x="243" y="33892"/>
                      <a:pt x="0" y="34591"/>
                    </a:cubicBezTo>
                    <a:lnTo>
                      <a:pt x="132981" y="34591"/>
                    </a:lnTo>
                    <a:lnTo>
                      <a:pt x="132981" y="34287"/>
                    </a:lnTo>
                    <a:cubicBezTo>
                      <a:pt x="132465" y="33922"/>
                      <a:pt x="131918" y="33588"/>
                      <a:pt x="131370" y="33284"/>
                    </a:cubicBezTo>
                    <a:cubicBezTo>
                      <a:pt x="129911" y="32494"/>
                      <a:pt x="128088" y="31643"/>
                      <a:pt x="127845" y="29971"/>
                    </a:cubicBezTo>
                    <a:cubicBezTo>
                      <a:pt x="127632" y="28573"/>
                      <a:pt x="128635" y="27326"/>
                      <a:pt x="129577" y="26263"/>
                    </a:cubicBezTo>
                    <a:cubicBezTo>
                      <a:pt x="128604" y="25199"/>
                      <a:pt x="127571" y="23861"/>
                      <a:pt x="127936" y="22463"/>
                    </a:cubicBezTo>
                    <a:cubicBezTo>
                      <a:pt x="128027" y="22220"/>
                      <a:pt x="128088" y="21977"/>
                      <a:pt x="128088" y="21703"/>
                    </a:cubicBezTo>
                    <a:cubicBezTo>
                      <a:pt x="128057" y="21430"/>
                      <a:pt x="127966" y="21126"/>
                      <a:pt x="127753" y="20913"/>
                    </a:cubicBezTo>
                    <a:cubicBezTo>
                      <a:pt x="126902" y="19758"/>
                      <a:pt x="125899" y="18694"/>
                      <a:pt x="124775" y="17813"/>
                    </a:cubicBezTo>
                    <a:cubicBezTo>
                      <a:pt x="124258" y="17357"/>
                      <a:pt x="123741" y="16931"/>
                      <a:pt x="123194" y="16506"/>
                    </a:cubicBezTo>
                    <a:cubicBezTo>
                      <a:pt x="123620" y="15259"/>
                      <a:pt x="124866" y="14348"/>
                      <a:pt x="125261" y="13132"/>
                    </a:cubicBezTo>
                    <a:cubicBezTo>
                      <a:pt x="125322" y="12949"/>
                      <a:pt x="125352" y="12737"/>
                      <a:pt x="125352" y="12524"/>
                    </a:cubicBezTo>
                    <a:cubicBezTo>
                      <a:pt x="125352" y="12159"/>
                      <a:pt x="125291" y="11794"/>
                      <a:pt x="125231" y="11460"/>
                    </a:cubicBezTo>
                    <a:cubicBezTo>
                      <a:pt x="125200" y="11186"/>
                      <a:pt x="125200" y="10913"/>
                      <a:pt x="125291" y="10670"/>
                    </a:cubicBezTo>
                    <a:cubicBezTo>
                      <a:pt x="125352" y="10457"/>
                      <a:pt x="125474" y="10275"/>
                      <a:pt x="125595" y="10092"/>
                    </a:cubicBezTo>
                    <a:cubicBezTo>
                      <a:pt x="125930" y="9667"/>
                      <a:pt x="126325" y="9271"/>
                      <a:pt x="126234" y="8785"/>
                    </a:cubicBezTo>
                    <a:cubicBezTo>
                      <a:pt x="126142" y="8512"/>
                      <a:pt x="126051" y="8238"/>
                      <a:pt x="125930" y="8025"/>
                    </a:cubicBezTo>
                    <a:cubicBezTo>
                      <a:pt x="125717" y="7448"/>
                      <a:pt x="125899" y="6840"/>
                      <a:pt x="125808" y="6262"/>
                    </a:cubicBezTo>
                    <a:cubicBezTo>
                      <a:pt x="125595" y="5350"/>
                      <a:pt x="124592" y="4530"/>
                      <a:pt x="124896" y="3618"/>
                    </a:cubicBezTo>
                    <a:cubicBezTo>
                      <a:pt x="124987" y="3253"/>
                      <a:pt x="125261" y="3010"/>
                      <a:pt x="125352" y="2645"/>
                    </a:cubicBezTo>
                    <a:cubicBezTo>
                      <a:pt x="125626" y="1733"/>
                      <a:pt x="124987" y="882"/>
                      <a:pt x="124349" y="1"/>
                    </a:cubicBezTo>
                    <a:close/>
                  </a:path>
                </a:pathLst>
              </a:custGeom>
              <a:solidFill>
                <a:schemeClr val="accent4"/>
              </a:solidFill>
              <a:ln>
                <a:noFill/>
              </a:ln>
              <a:effectLst>
                <a:outerShdw blurRad="57150" dist="3810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95"/>
              <p:cNvSpPr/>
              <p:nvPr/>
            </p:nvSpPr>
            <p:spPr>
              <a:xfrm>
                <a:off x="6583916" y="756392"/>
                <a:ext cx="20706" cy="56882"/>
              </a:xfrm>
              <a:custGeom>
                <a:avLst/>
                <a:gdLst/>
                <a:ahLst/>
                <a:cxnLst/>
                <a:rect l="l" t="t" r="r" b="b"/>
                <a:pathLst>
                  <a:path w="609" h="1673" extrusionOk="0">
                    <a:moveTo>
                      <a:pt x="487" y="1"/>
                    </a:moveTo>
                    <a:cubicBezTo>
                      <a:pt x="243" y="457"/>
                      <a:pt x="0" y="913"/>
                      <a:pt x="243" y="1338"/>
                    </a:cubicBezTo>
                    <a:cubicBezTo>
                      <a:pt x="304" y="1460"/>
                      <a:pt x="395" y="1581"/>
                      <a:pt x="487" y="1673"/>
                    </a:cubicBezTo>
                    <a:cubicBezTo>
                      <a:pt x="578" y="1460"/>
                      <a:pt x="608" y="1247"/>
                      <a:pt x="608" y="1034"/>
                    </a:cubicBezTo>
                    <a:cubicBezTo>
                      <a:pt x="578" y="669"/>
                      <a:pt x="547" y="335"/>
                      <a:pt x="487" y="1"/>
                    </a:cubicBezTo>
                    <a:close/>
                  </a:path>
                </a:pathLst>
              </a:custGeom>
              <a:solidFill>
                <a:schemeClr val="lt1"/>
              </a:solidFill>
              <a:ln>
                <a:noFill/>
              </a:ln>
              <a:effectLst>
                <a:outerShdw blurRad="57150" dist="3810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95"/>
              <p:cNvSpPr/>
              <p:nvPr/>
            </p:nvSpPr>
            <p:spPr>
              <a:xfrm>
                <a:off x="6533254" y="364687"/>
                <a:ext cx="103394" cy="343162"/>
              </a:xfrm>
              <a:custGeom>
                <a:avLst/>
                <a:gdLst/>
                <a:ahLst/>
                <a:cxnLst/>
                <a:rect l="l" t="t" r="r" b="b"/>
                <a:pathLst>
                  <a:path w="3041" h="10093" extrusionOk="0">
                    <a:moveTo>
                      <a:pt x="1" y="1"/>
                    </a:moveTo>
                    <a:cubicBezTo>
                      <a:pt x="183" y="366"/>
                      <a:pt x="396" y="730"/>
                      <a:pt x="609" y="1125"/>
                    </a:cubicBezTo>
                    <a:cubicBezTo>
                      <a:pt x="761" y="1338"/>
                      <a:pt x="852" y="1612"/>
                      <a:pt x="822" y="1885"/>
                    </a:cubicBezTo>
                    <a:cubicBezTo>
                      <a:pt x="761" y="2129"/>
                      <a:pt x="578" y="2341"/>
                      <a:pt x="578" y="2584"/>
                    </a:cubicBezTo>
                    <a:cubicBezTo>
                      <a:pt x="518" y="2980"/>
                      <a:pt x="974" y="3314"/>
                      <a:pt x="1004" y="3739"/>
                    </a:cubicBezTo>
                    <a:cubicBezTo>
                      <a:pt x="1065" y="4135"/>
                      <a:pt x="670" y="4469"/>
                      <a:pt x="548" y="4864"/>
                    </a:cubicBezTo>
                    <a:cubicBezTo>
                      <a:pt x="274" y="5898"/>
                      <a:pt x="1825" y="6718"/>
                      <a:pt x="1703" y="7782"/>
                    </a:cubicBezTo>
                    <a:cubicBezTo>
                      <a:pt x="1612" y="8056"/>
                      <a:pt x="1581" y="8329"/>
                      <a:pt x="1521" y="8633"/>
                    </a:cubicBezTo>
                    <a:cubicBezTo>
                      <a:pt x="1581" y="9180"/>
                      <a:pt x="2189" y="9545"/>
                      <a:pt x="2341" y="10092"/>
                    </a:cubicBezTo>
                    <a:cubicBezTo>
                      <a:pt x="2645" y="9667"/>
                      <a:pt x="3040" y="9271"/>
                      <a:pt x="2949" y="8785"/>
                    </a:cubicBezTo>
                    <a:cubicBezTo>
                      <a:pt x="2888" y="8512"/>
                      <a:pt x="2767" y="8268"/>
                      <a:pt x="2645" y="8025"/>
                    </a:cubicBezTo>
                    <a:cubicBezTo>
                      <a:pt x="2432" y="7478"/>
                      <a:pt x="2645" y="6840"/>
                      <a:pt x="2524" y="6262"/>
                    </a:cubicBezTo>
                    <a:cubicBezTo>
                      <a:pt x="2341" y="5350"/>
                      <a:pt x="1308" y="4530"/>
                      <a:pt x="1612" y="3618"/>
                    </a:cubicBezTo>
                    <a:cubicBezTo>
                      <a:pt x="1703" y="3284"/>
                      <a:pt x="2007" y="3010"/>
                      <a:pt x="2098" y="2676"/>
                    </a:cubicBezTo>
                    <a:cubicBezTo>
                      <a:pt x="2372" y="1733"/>
                      <a:pt x="1733" y="882"/>
                      <a:pt x="1065" y="1"/>
                    </a:cubicBezTo>
                    <a:close/>
                  </a:path>
                </a:pathLst>
              </a:custGeom>
              <a:solidFill>
                <a:schemeClr val="lt1"/>
              </a:solidFill>
              <a:ln>
                <a:noFill/>
              </a:ln>
              <a:effectLst>
                <a:outerShdw blurRad="57150" dist="3810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95"/>
              <p:cNvSpPr/>
              <p:nvPr/>
            </p:nvSpPr>
            <p:spPr>
              <a:xfrm>
                <a:off x="6455764" y="971387"/>
                <a:ext cx="408238" cy="569432"/>
              </a:xfrm>
              <a:custGeom>
                <a:avLst/>
                <a:gdLst/>
                <a:ahLst/>
                <a:cxnLst/>
                <a:rect l="l" t="t" r="r" b="b"/>
                <a:pathLst>
                  <a:path w="12007" h="16748" extrusionOk="0">
                    <a:moveTo>
                      <a:pt x="3800" y="0"/>
                    </a:moveTo>
                    <a:cubicBezTo>
                      <a:pt x="3617" y="638"/>
                      <a:pt x="3192" y="1155"/>
                      <a:pt x="2645" y="1489"/>
                    </a:cubicBezTo>
                    <a:cubicBezTo>
                      <a:pt x="3860" y="2006"/>
                      <a:pt x="4955" y="2766"/>
                      <a:pt x="5867" y="3739"/>
                    </a:cubicBezTo>
                    <a:cubicBezTo>
                      <a:pt x="6019" y="3891"/>
                      <a:pt x="6140" y="4073"/>
                      <a:pt x="6201" y="4286"/>
                    </a:cubicBezTo>
                    <a:cubicBezTo>
                      <a:pt x="6231" y="4711"/>
                      <a:pt x="5867" y="5137"/>
                      <a:pt x="5958" y="5471"/>
                    </a:cubicBezTo>
                    <a:cubicBezTo>
                      <a:pt x="6049" y="5775"/>
                      <a:pt x="6444" y="5927"/>
                      <a:pt x="6687" y="6170"/>
                    </a:cubicBezTo>
                    <a:cubicBezTo>
                      <a:pt x="7174" y="6657"/>
                      <a:pt x="6961" y="7477"/>
                      <a:pt x="6626" y="8055"/>
                    </a:cubicBezTo>
                    <a:cubicBezTo>
                      <a:pt x="6262" y="8663"/>
                      <a:pt x="5836" y="9271"/>
                      <a:pt x="5897" y="9939"/>
                    </a:cubicBezTo>
                    <a:cubicBezTo>
                      <a:pt x="5927" y="10122"/>
                      <a:pt x="5958" y="10274"/>
                      <a:pt x="5958" y="10456"/>
                    </a:cubicBezTo>
                    <a:cubicBezTo>
                      <a:pt x="5897" y="11459"/>
                      <a:pt x="4164" y="11550"/>
                      <a:pt x="4043" y="12553"/>
                    </a:cubicBezTo>
                    <a:cubicBezTo>
                      <a:pt x="4012" y="12797"/>
                      <a:pt x="4104" y="13070"/>
                      <a:pt x="4104" y="13344"/>
                    </a:cubicBezTo>
                    <a:cubicBezTo>
                      <a:pt x="4073" y="13952"/>
                      <a:pt x="3435" y="14347"/>
                      <a:pt x="2857" y="14620"/>
                    </a:cubicBezTo>
                    <a:lnTo>
                      <a:pt x="0" y="15958"/>
                    </a:lnTo>
                    <a:cubicBezTo>
                      <a:pt x="301" y="15930"/>
                      <a:pt x="601" y="15917"/>
                      <a:pt x="901" y="15917"/>
                    </a:cubicBezTo>
                    <a:cubicBezTo>
                      <a:pt x="2269" y="15917"/>
                      <a:pt x="3622" y="16199"/>
                      <a:pt x="4894" y="16748"/>
                    </a:cubicBezTo>
                    <a:lnTo>
                      <a:pt x="12006" y="16748"/>
                    </a:lnTo>
                    <a:lnTo>
                      <a:pt x="12006" y="16444"/>
                    </a:lnTo>
                    <a:cubicBezTo>
                      <a:pt x="11490" y="16079"/>
                      <a:pt x="10943" y="15775"/>
                      <a:pt x="10395" y="15502"/>
                    </a:cubicBezTo>
                    <a:cubicBezTo>
                      <a:pt x="8906" y="14711"/>
                      <a:pt x="7113" y="13860"/>
                      <a:pt x="6839" y="12189"/>
                    </a:cubicBezTo>
                    <a:cubicBezTo>
                      <a:pt x="6626" y="10790"/>
                      <a:pt x="7660" y="9544"/>
                      <a:pt x="8602" y="8480"/>
                    </a:cubicBezTo>
                    <a:cubicBezTo>
                      <a:pt x="7629" y="7417"/>
                      <a:pt x="6566" y="6079"/>
                      <a:pt x="6961" y="4681"/>
                    </a:cubicBezTo>
                    <a:cubicBezTo>
                      <a:pt x="7052" y="4438"/>
                      <a:pt x="7113" y="4195"/>
                      <a:pt x="7113" y="3921"/>
                    </a:cubicBezTo>
                    <a:cubicBezTo>
                      <a:pt x="7082" y="3617"/>
                      <a:pt x="6961" y="3344"/>
                      <a:pt x="6778" y="3131"/>
                    </a:cubicBezTo>
                    <a:cubicBezTo>
                      <a:pt x="5927" y="1976"/>
                      <a:pt x="4924" y="912"/>
                      <a:pt x="3800" y="0"/>
                    </a:cubicBezTo>
                    <a:close/>
                  </a:path>
                </a:pathLst>
              </a:custGeom>
              <a:solidFill>
                <a:schemeClr val="lt1"/>
              </a:solidFill>
              <a:ln>
                <a:noFill/>
              </a:ln>
              <a:effectLst>
                <a:outerShdw blurRad="57150" dist="3810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95"/>
              <p:cNvSpPr/>
              <p:nvPr/>
            </p:nvSpPr>
            <p:spPr>
              <a:xfrm>
                <a:off x="2379635" y="1451939"/>
                <a:ext cx="43452" cy="23834"/>
              </a:xfrm>
              <a:custGeom>
                <a:avLst/>
                <a:gdLst/>
                <a:ahLst/>
                <a:cxnLst/>
                <a:rect l="l" t="t" r="r" b="b"/>
                <a:pathLst>
                  <a:path w="1278" h="701" extrusionOk="0">
                    <a:moveTo>
                      <a:pt x="1277" y="1"/>
                    </a:moveTo>
                    <a:cubicBezTo>
                      <a:pt x="1247" y="61"/>
                      <a:pt x="1213" y="118"/>
                      <a:pt x="1175" y="171"/>
                    </a:cubicBezTo>
                    <a:lnTo>
                      <a:pt x="1175" y="171"/>
                    </a:lnTo>
                    <a:cubicBezTo>
                      <a:pt x="1218" y="119"/>
                      <a:pt x="1252" y="63"/>
                      <a:pt x="1277" y="1"/>
                    </a:cubicBezTo>
                    <a:close/>
                    <a:moveTo>
                      <a:pt x="1175" y="171"/>
                    </a:moveTo>
                    <a:cubicBezTo>
                      <a:pt x="1113" y="247"/>
                      <a:pt x="1033" y="312"/>
                      <a:pt x="943" y="366"/>
                    </a:cubicBezTo>
                    <a:cubicBezTo>
                      <a:pt x="700" y="457"/>
                      <a:pt x="487" y="518"/>
                      <a:pt x="244" y="578"/>
                    </a:cubicBezTo>
                    <a:cubicBezTo>
                      <a:pt x="152" y="609"/>
                      <a:pt x="61" y="670"/>
                      <a:pt x="1" y="700"/>
                    </a:cubicBezTo>
                    <a:cubicBezTo>
                      <a:pt x="122" y="700"/>
                      <a:pt x="244" y="700"/>
                      <a:pt x="365" y="670"/>
                    </a:cubicBezTo>
                    <a:cubicBezTo>
                      <a:pt x="695" y="619"/>
                      <a:pt x="983" y="441"/>
                      <a:pt x="1175" y="171"/>
                    </a:cubicBezTo>
                    <a:close/>
                  </a:path>
                </a:pathLst>
              </a:custGeom>
              <a:solidFill>
                <a:schemeClr val="lt1"/>
              </a:solidFill>
              <a:ln>
                <a:noFill/>
              </a:ln>
              <a:effectLst>
                <a:outerShdw blurRad="57150" dist="3810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95"/>
              <p:cNvSpPr/>
              <p:nvPr/>
            </p:nvSpPr>
            <p:spPr>
              <a:xfrm>
                <a:off x="2430263" y="1148096"/>
                <a:ext cx="182954" cy="265642"/>
              </a:xfrm>
              <a:custGeom>
                <a:avLst/>
                <a:gdLst/>
                <a:ahLst/>
                <a:cxnLst/>
                <a:rect l="l" t="t" r="r" b="b"/>
                <a:pathLst>
                  <a:path w="5381" h="7813" extrusionOk="0">
                    <a:moveTo>
                      <a:pt x="3740" y="1"/>
                    </a:moveTo>
                    <a:lnTo>
                      <a:pt x="3740" y="31"/>
                    </a:lnTo>
                    <a:cubicBezTo>
                      <a:pt x="3740" y="1034"/>
                      <a:pt x="3466" y="2189"/>
                      <a:pt x="2585" y="2675"/>
                    </a:cubicBezTo>
                    <a:cubicBezTo>
                      <a:pt x="2098" y="2979"/>
                      <a:pt x="1429" y="3071"/>
                      <a:pt x="1247" y="3618"/>
                    </a:cubicBezTo>
                    <a:cubicBezTo>
                      <a:pt x="1126" y="3952"/>
                      <a:pt x="1278" y="4317"/>
                      <a:pt x="1278" y="4651"/>
                    </a:cubicBezTo>
                    <a:cubicBezTo>
                      <a:pt x="1308" y="5593"/>
                      <a:pt x="335" y="6293"/>
                      <a:pt x="92" y="7204"/>
                    </a:cubicBezTo>
                    <a:cubicBezTo>
                      <a:pt x="62" y="7387"/>
                      <a:pt x="31" y="7600"/>
                      <a:pt x="1" y="7812"/>
                    </a:cubicBezTo>
                    <a:cubicBezTo>
                      <a:pt x="92" y="7752"/>
                      <a:pt x="153" y="7721"/>
                      <a:pt x="244" y="7691"/>
                    </a:cubicBezTo>
                    <a:lnTo>
                      <a:pt x="1825" y="6931"/>
                    </a:lnTo>
                    <a:cubicBezTo>
                      <a:pt x="1521" y="6049"/>
                      <a:pt x="1946" y="5107"/>
                      <a:pt x="2493" y="4408"/>
                    </a:cubicBezTo>
                    <a:cubicBezTo>
                      <a:pt x="3192" y="3527"/>
                      <a:pt x="4074" y="2858"/>
                      <a:pt x="5077" y="2402"/>
                    </a:cubicBezTo>
                    <a:cubicBezTo>
                      <a:pt x="5168" y="2372"/>
                      <a:pt x="5259" y="2280"/>
                      <a:pt x="5320" y="2189"/>
                    </a:cubicBezTo>
                    <a:cubicBezTo>
                      <a:pt x="5381" y="2098"/>
                      <a:pt x="5381" y="2007"/>
                      <a:pt x="5320" y="1916"/>
                    </a:cubicBezTo>
                    <a:cubicBezTo>
                      <a:pt x="5138" y="1277"/>
                      <a:pt x="4743" y="761"/>
                      <a:pt x="4226" y="365"/>
                    </a:cubicBezTo>
                    <a:cubicBezTo>
                      <a:pt x="4044" y="274"/>
                      <a:pt x="3861" y="122"/>
                      <a:pt x="3740" y="1"/>
                    </a:cubicBezTo>
                    <a:close/>
                  </a:path>
                </a:pathLst>
              </a:custGeom>
              <a:solidFill>
                <a:schemeClr val="lt1"/>
              </a:solidFill>
              <a:ln>
                <a:noFill/>
              </a:ln>
              <a:effectLst>
                <a:outerShdw blurRad="57150" dist="3810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95"/>
              <p:cNvSpPr/>
              <p:nvPr/>
            </p:nvSpPr>
            <p:spPr>
              <a:xfrm>
                <a:off x="2550152" y="366761"/>
                <a:ext cx="250138" cy="753406"/>
              </a:xfrm>
              <a:custGeom>
                <a:avLst/>
                <a:gdLst/>
                <a:ahLst/>
                <a:cxnLst/>
                <a:rect l="l" t="t" r="r" b="b"/>
                <a:pathLst>
                  <a:path w="7357" h="22159" extrusionOk="0">
                    <a:moveTo>
                      <a:pt x="1004" y="1"/>
                    </a:moveTo>
                    <a:cubicBezTo>
                      <a:pt x="1186" y="335"/>
                      <a:pt x="1338" y="730"/>
                      <a:pt x="1581" y="1156"/>
                    </a:cubicBezTo>
                    <a:cubicBezTo>
                      <a:pt x="1764" y="1429"/>
                      <a:pt x="1855" y="1764"/>
                      <a:pt x="1855" y="2098"/>
                    </a:cubicBezTo>
                    <a:cubicBezTo>
                      <a:pt x="1855" y="2523"/>
                      <a:pt x="1551" y="2919"/>
                      <a:pt x="1551" y="3344"/>
                    </a:cubicBezTo>
                    <a:cubicBezTo>
                      <a:pt x="1551" y="3800"/>
                      <a:pt x="1916" y="4165"/>
                      <a:pt x="1916" y="4621"/>
                    </a:cubicBezTo>
                    <a:cubicBezTo>
                      <a:pt x="1946" y="5229"/>
                      <a:pt x="1308" y="5654"/>
                      <a:pt x="1065" y="6232"/>
                    </a:cubicBezTo>
                    <a:cubicBezTo>
                      <a:pt x="639" y="7326"/>
                      <a:pt x="1673" y="8420"/>
                      <a:pt x="1885" y="9545"/>
                    </a:cubicBezTo>
                    <a:cubicBezTo>
                      <a:pt x="2098" y="10639"/>
                      <a:pt x="1490" y="11885"/>
                      <a:pt x="1977" y="12919"/>
                    </a:cubicBezTo>
                    <a:cubicBezTo>
                      <a:pt x="2280" y="13679"/>
                      <a:pt x="3162" y="14347"/>
                      <a:pt x="2919" y="15107"/>
                    </a:cubicBezTo>
                    <a:cubicBezTo>
                      <a:pt x="2767" y="15411"/>
                      <a:pt x="2554" y="15685"/>
                      <a:pt x="2311" y="15928"/>
                    </a:cubicBezTo>
                    <a:cubicBezTo>
                      <a:pt x="1885" y="16505"/>
                      <a:pt x="1733" y="17235"/>
                      <a:pt x="1916" y="17934"/>
                    </a:cubicBezTo>
                    <a:cubicBezTo>
                      <a:pt x="913" y="17934"/>
                      <a:pt x="183" y="18998"/>
                      <a:pt x="62" y="19971"/>
                    </a:cubicBezTo>
                    <a:cubicBezTo>
                      <a:pt x="1" y="20700"/>
                      <a:pt x="31" y="21429"/>
                      <a:pt x="122" y="22159"/>
                    </a:cubicBezTo>
                    <a:cubicBezTo>
                      <a:pt x="305" y="21916"/>
                      <a:pt x="548" y="21703"/>
                      <a:pt x="852" y="21581"/>
                    </a:cubicBezTo>
                    <a:cubicBezTo>
                      <a:pt x="1308" y="21399"/>
                      <a:pt x="1855" y="21186"/>
                      <a:pt x="1977" y="20700"/>
                    </a:cubicBezTo>
                    <a:cubicBezTo>
                      <a:pt x="2037" y="20548"/>
                      <a:pt x="2007" y="20366"/>
                      <a:pt x="2068" y="20214"/>
                    </a:cubicBezTo>
                    <a:cubicBezTo>
                      <a:pt x="2372" y="19423"/>
                      <a:pt x="3861" y="19819"/>
                      <a:pt x="4226" y="19059"/>
                    </a:cubicBezTo>
                    <a:cubicBezTo>
                      <a:pt x="4378" y="18815"/>
                      <a:pt x="4317" y="18512"/>
                      <a:pt x="4469" y="18268"/>
                    </a:cubicBezTo>
                    <a:cubicBezTo>
                      <a:pt x="4621" y="18056"/>
                      <a:pt x="4864" y="17873"/>
                      <a:pt x="5107" y="17812"/>
                    </a:cubicBezTo>
                    <a:lnTo>
                      <a:pt x="7357" y="16870"/>
                    </a:lnTo>
                    <a:cubicBezTo>
                      <a:pt x="7144" y="16232"/>
                      <a:pt x="6505" y="15867"/>
                      <a:pt x="5958" y="15472"/>
                    </a:cubicBezTo>
                    <a:cubicBezTo>
                      <a:pt x="5381" y="15077"/>
                      <a:pt x="4834" y="14469"/>
                      <a:pt x="5016" y="13831"/>
                    </a:cubicBezTo>
                    <a:cubicBezTo>
                      <a:pt x="5077" y="13618"/>
                      <a:pt x="5138" y="13405"/>
                      <a:pt x="5168" y="13192"/>
                    </a:cubicBezTo>
                    <a:cubicBezTo>
                      <a:pt x="5168" y="12554"/>
                      <a:pt x="4165" y="12432"/>
                      <a:pt x="3891" y="11885"/>
                    </a:cubicBezTo>
                    <a:cubicBezTo>
                      <a:pt x="3618" y="11308"/>
                      <a:pt x="4104" y="10548"/>
                      <a:pt x="3770" y="10031"/>
                    </a:cubicBezTo>
                    <a:cubicBezTo>
                      <a:pt x="3466" y="9606"/>
                      <a:pt x="2767" y="9636"/>
                      <a:pt x="2402" y="9271"/>
                    </a:cubicBezTo>
                    <a:cubicBezTo>
                      <a:pt x="2159" y="8937"/>
                      <a:pt x="2128" y="8511"/>
                      <a:pt x="2341" y="8147"/>
                    </a:cubicBezTo>
                    <a:cubicBezTo>
                      <a:pt x="2524" y="7812"/>
                      <a:pt x="2797" y="7508"/>
                      <a:pt x="3101" y="7296"/>
                    </a:cubicBezTo>
                    <a:cubicBezTo>
                      <a:pt x="2736" y="7144"/>
                      <a:pt x="2402" y="6931"/>
                      <a:pt x="2159" y="6657"/>
                    </a:cubicBezTo>
                    <a:cubicBezTo>
                      <a:pt x="1885" y="6353"/>
                      <a:pt x="1855" y="5928"/>
                      <a:pt x="2098" y="5624"/>
                    </a:cubicBezTo>
                    <a:cubicBezTo>
                      <a:pt x="2250" y="5441"/>
                      <a:pt x="2493" y="5350"/>
                      <a:pt x="2584" y="5107"/>
                    </a:cubicBezTo>
                    <a:cubicBezTo>
                      <a:pt x="2615" y="4955"/>
                      <a:pt x="2584" y="4803"/>
                      <a:pt x="2524" y="4682"/>
                    </a:cubicBezTo>
                    <a:cubicBezTo>
                      <a:pt x="2341" y="3709"/>
                      <a:pt x="2797" y="2767"/>
                      <a:pt x="3679" y="2341"/>
                    </a:cubicBezTo>
                    <a:cubicBezTo>
                      <a:pt x="3040" y="1916"/>
                      <a:pt x="2432" y="1429"/>
                      <a:pt x="1855" y="912"/>
                    </a:cubicBezTo>
                    <a:cubicBezTo>
                      <a:pt x="1551" y="639"/>
                      <a:pt x="1277" y="305"/>
                      <a:pt x="1004" y="1"/>
                    </a:cubicBezTo>
                    <a:close/>
                  </a:path>
                </a:pathLst>
              </a:custGeom>
              <a:solidFill>
                <a:schemeClr val="lt1"/>
              </a:solidFill>
              <a:ln>
                <a:noFill/>
              </a:ln>
              <a:effectLst>
                <a:outerShdw blurRad="57150" dist="3810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4" name="Google Shape;3584;p95"/>
            <p:cNvGrpSpPr/>
            <p:nvPr/>
          </p:nvGrpSpPr>
          <p:grpSpPr>
            <a:xfrm>
              <a:off x="2342437" y="364687"/>
              <a:ext cx="4521565" cy="1176132"/>
              <a:chOff x="2342437" y="364687"/>
              <a:chExt cx="4521565" cy="1176132"/>
            </a:xfrm>
          </p:grpSpPr>
          <p:sp>
            <p:nvSpPr>
              <p:cNvPr id="3585" name="Google Shape;3585;p95"/>
              <p:cNvSpPr/>
              <p:nvPr/>
            </p:nvSpPr>
            <p:spPr>
              <a:xfrm>
                <a:off x="2342437" y="364687"/>
                <a:ext cx="4521388" cy="1176094"/>
              </a:xfrm>
              <a:custGeom>
                <a:avLst/>
                <a:gdLst/>
                <a:ahLst/>
                <a:cxnLst/>
                <a:rect l="l" t="t" r="r" b="b"/>
                <a:pathLst>
                  <a:path w="132982" h="34591" extrusionOk="0">
                    <a:moveTo>
                      <a:pt x="7113" y="1"/>
                    </a:moveTo>
                    <a:lnTo>
                      <a:pt x="7113" y="31"/>
                    </a:lnTo>
                    <a:cubicBezTo>
                      <a:pt x="7295" y="396"/>
                      <a:pt x="7447" y="761"/>
                      <a:pt x="7690" y="1217"/>
                    </a:cubicBezTo>
                    <a:cubicBezTo>
                      <a:pt x="7873" y="1490"/>
                      <a:pt x="7964" y="1794"/>
                      <a:pt x="7964" y="2129"/>
                    </a:cubicBezTo>
                    <a:cubicBezTo>
                      <a:pt x="7964" y="2584"/>
                      <a:pt x="7660" y="2949"/>
                      <a:pt x="7660" y="3405"/>
                    </a:cubicBezTo>
                    <a:cubicBezTo>
                      <a:pt x="7660" y="3831"/>
                      <a:pt x="8025" y="4226"/>
                      <a:pt x="8025" y="4651"/>
                    </a:cubicBezTo>
                    <a:cubicBezTo>
                      <a:pt x="8055" y="5290"/>
                      <a:pt x="7417" y="5715"/>
                      <a:pt x="7174" y="6293"/>
                    </a:cubicBezTo>
                    <a:cubicBezTo>
                      <a:pt x="6748" y="7357"/>
                      <a:pt x="7782" y="8481"/>
                      <a:pt x="7994" y="9575"/>
                    </a:cubicBezTo>
                    <a:cubicBezTo>
                      <a:pt x="8207" y="10700"/>
                      <a:pt x="7599" y="11916"/>
                      <a:pt x="8086" y="12980"/>
                    </a:cubicBezTo>
                    <a:cubicBezTo>
                      <a:pt x="8389" y="13740"/>
                      <a:pt x="9271" y="14378"/>
                      <a:pt x="9028" y="15168"/>
                    </a:cubicBezTo>
                    <a:cubicBezTo>
                      <a:pt x="8876" y="15472"/>
                      <a:pt x="8663" y="15746"/>
                      <a:pt x="8420" y="15989"/>
                    </a:cubicBezTo>
                    <a:cubicBezTo>
                      <a:pt x="7994" y="16536"/>
                      <a:pt x="7842" y="17296"/>
                      <a:pt x="8025" y="17995"/>
                    </a:cubicBezTo>
                    <a:cubicBezTo>
                      <a:pt x="7022" y="17995"/>
                      <a:pt x="6292" y="19028"/>
                      <a:pt x="6171" y="20032"/>
                    </a:cubicBezTo>
                    <a:cubicBezTo>
                      <a:pt x="6110" y="20761"/>
                      <a:pt x="6140" y="21490"/>
                      <a:pt x="6231" y="22190"/>
                    </a:cubicBezTo>
                    <a:cubicBezTo>
                      <a:pt x="6262" y="22463"/>
                      <a:pt x="6323" y="22737"/>
                      <a:pt x="6323" y="23010"/>
                    </a:cubicBezTo>
                    <a:lnTo>
                      <a:pt x="6323" y="23071"/>
                    </a:lnTo>
                    <a:cubicBezTo>
                      <a:pt x="6323" y="24074"/>
                      <a:pt x="6049" y="25229"/>
                      <a:pt x="5168" y="25715"/>
                    </a:cubicBezTo>
                    <a:cubicBezTo>
                      <a:pt x="4681" y="25989"/>
                      <a:pt x="4012" y="26111"/>
                      <a:pt x="3830" y="26627"/>
                    </a:cubicBezTo>
                    <a:cubicBezTo>
                      <a:pt x="3709" y="26962"/>
                      <a:pt x="3861" y="27326"/>
                      <a:pt x="3861" y="27691"/>
                    </a:cubicBezTo>
                    <a:cubicBezTo>
                      <a:pt x="3891" y="28633"/>
                      <a:pt x="2918" y="29302"/>
                      <a:pt x="2675" y="30214"/>
                    </a:cubicBezTo>
                    <a:cubicBezTo>
                      <a:pt x="2645" y="30427"/>
                      <a:pt x="2614" y="30640"/>
                      <a:pt x="2584" y="30822"/>
                    </a:cubicBezTo>
                    <a:cubicBezTo>
                      <a:pt x="2584" y="31217"/>
                      <a:pt x="2523" y="31612"/>
                      <a:pt x="2371" y="31977"/>
                    </a:cubicBezTo>
                    <a:cubicBezTo>
                      <a:pt x="2310" y="32129"/>
                      <a:pt x="2189" y="32251"/>
                      <a:pt x="2037" y="32342"/>
                    </a:cubicBezTo>
                    <a:cubicBezTo>
                      <a:pt x="1794" y="32433"/>
                      <a:pt x="1581" y="32494"/>
                      <a:pt x="1338" y="32554"/>
                    </a:cubicBezTo>
                    <a:cubicBezTo>
                      <a:pt x="1246" y="32585"/>
                      <a:pt x="1155" y="32646"/>
                      <a:pt x="1095" y="32676"/>
                    </a:cubicBezTo>
                    <a:cubicBezTo>
                      <a:pt x="487" y="33071"/>
                      <a:pt x="243" y="33892"/>
                      <a:pt x="0" y="34591"/>
                    </a:cubicBezTo>
                    <a:lnTo>
                      <a:pt x="132981" y="34591"/>
                    </a:lnTo>
                    <a:lnTo>
                      <a:pt x="132981" y="34287"/>
                    </a:lnTo>
                    <a:cubicBezTo>
                      <a:pt x="132465" y="33922"/>
                      <a:pt x="131918" y="33588"/>
                      <a:pt x="131370" y="33284"/>
                    </a:cubicBezTo>
                    <a:cubicBezTo>
                      <a:pt x="129911" y="32494"/>
                      <a:pt x="128088" y="31643"/>
                      <a:pt x="127845" y="29971"/>
                    </a:cubicBezTo>
                    <a:cubicBezTo>
                      <a:pt x="127632" y="28573"/>
                      <a:pt x="128635" y="27326"/>
                      <a:pt x="129577" y="26263"/>
                    </a:cubicBezTo>
                    <a:cubicBezTo>
                      <a:pt x="128604" y="25199"/>
                      <a:pt x="127571" y="23861"/>
                      <a:pt x="127936" y="22463"/>
                    </a:cubicBezTo>
                    <a:cubicBezTo>
                      <a:pt x="128027" y="22220"/>
                      <a:pt x="128088" y="21977"/>
                      <a:pt x="128088" y="21703"/>
                    </a:cubicBezTo>
                    <a:cubicBezTo>
                      <a:pt x="128057" y="21430"/>
                      <a:pt x="127966" y="21126"/>
                      <a:pt x="127753" y="20913"/>
                    </a:cubicBezTo>
                    <a:cubicBezTo>
                      <a:pt x="126902" y="19758"/>
                      <a:pt x="125899" y="18694"/>
                      <a:pt x="124775" y="17813"/>
                    </a:cubicBezTo>
                    <a:cubicBezTo>
                      <a:pt x="124258" y="17357"/>
                      <a:pt x="123741" y="16931"/>
                      <a:pt x="123194" y="16506"/>
                    </a:cubicBezTo>
                    <a:cubicBezTo>
                      <a:pt x="123620" y="15259"/>
                      <a:pt x="124866" y="14348"/>
                      <a:pt x="125261" y="13132"/>
                    </a:cubicBezTo>
                    <a:cubicBezTo>
                      <a:pt x="125322" y="12949"/>
                      <a:pt x="125352" y="12737"/>
                      <a:pt x="125352" y="12524"/>
                    </a:cubicBezTo>
                    <a:cubicBezTo>
                      <a:pt x="125352" y="12159"/>
                      <a:pt x="125291" y="11794"/>
                      <a:pt x="125231" y="11460"/>
                    </a:cubicBezTo>
                    <a:cubicBezTo>
                      <a:pt x="125200" y="11186"/>
                      <a:pt x="125200" y="10913"/>
                      <a:pt x="125291" y="10670"/>
                    </a:cubicBezTo>
                    <a:cubicBezTo>
                      <a:pt x="125352" y="10457"/>
                      <a:pt x="125474" y="10275"/>
                      <a:pt x="125595" y="10092"/>
                    </a:cubicBezTo>
                    <a:cubicBezTo>
                      <a:pt x="125930" y="9667"/>
                      <a:pt x="126325" y="9271"/>
                      <a:pt x="126234" y="8785"/>
                    </a:cubicBezTo>
                    <a:cubicBezTo>
                      <a:pt x="126142" y="8512"/>
                      <a:pt x="126051" y="8238"/>
                      <a:pt x="125930" y="8025"/>
                    </a:cubicBezTo>
                    <a:cubicBezTo>
                      <a:pt x="125717" y="7448"/>
                      <a:pt x="125899" y="6840"/>
                      <a:pt x="125808" y="6262"/>
                    </a:cubicBezTo>
                    <a:cubicBezTo>
                      <a:pt x="125595" y="5350"/>
                      <a:pt x="124592" y="4530"/>
                      <a:pt x="124896" y="3618"/>
                    </a:cubicBezTo>
                    <a:cubicBezTo>
                      <a:pt x="124987" y="3253"/>
                      <a:pt x="125261" y="3010"/>
                      <a:pt x="125352" y="2645"/>
                    </a:cubicBezTo>
                    <a:cubicBezTo>
                      <a:pt x="125626" y="1733"/>
                      <a:pt x="124987" y="882"/>
                      <a:pt x="1243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6" name="Google Shape;3586;p95"/>
              <p:cNvSpPr/>
              <p:nvPr/>
            </p:nvSpPr>
            <p:spPr>
              <a:xfrm>
                <a:off x="6583916" y="756392"/>
                <a:ext cx="20706" cy="56882"/>
              </a:xfrm>
              <a:custGeom>
                <a:avLst/>
                <a:gdLst/>
                <a:ahLst/>
                <a:cxnLst/>
                <a:rect l="l" t="t" r="r" b="b"/>
                <a:pathLst>
                  <a:path w="609" h="1673" extrusionOk="0">
                    <a:moveTo>
                      <a:pt x="487" y="1"/>
                    </a:moveTo>
                    <a:cubicBezTo>
                      <a:pt x="243" y="457"/>
                      <a:pt x="0" y="913"/>
                      <a:pt x="243" y="1338"/>
                    </a:cubicBezTo>
                    <a:cubicBezTo>
                      <a:pt x="304" y="1460"/>
                      <a:pt x="395" y="1581"/>
                      <a:pt x="487" y="1673"/>
                    </a:cubicBezTo>
                    <a:cubicBezTo>
                      <a:pt x="578" y="1460"/>
                      <a:pt x="608" y="1247"/>
                      <a:pt x="608" y="1034"/>
                    </a:cubicBezTo>
                    <a:cubicBezTo>
                      <a:pt x="578" y="669"/>
                      <a:pt x="547" y="335"/>
                      <a:pt x="4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95"/>
              <p:cNvSpPr/>
              <p:nvPr/>
            </p:nvSpPr>
            <p:spPr>
              <a:xfrm>
                <a:off x="6533254" y="364687"/>
                <a:ext cx="103394" cy="343162"/>
              </a:xfrm>
              <a:custGeom>
                <a:avLst/>
                <a:gdLst/>
                <a:ahLst/>
                <a:cxnLst/>
                <a:rect l="l" t="t" r="r" b="b"/>
                <a:pathLst>
                  <a:path w="3041" h="10093" extrusionOk="0">
                    <a:moveTo>
                      <a:pt x="1" y="1"/>
                    </a:moveTo>
                    <a:cubicBezTo>
                      <a:pt x="183" y="366"/>
                      <a:pt x="396" y="730"/>
                      <a:pt x="609" y="1125"/>
                    </a:cubicBezTo>
                    <a:cubicBezTo>
                      <a:pt x="761" y="1338"/>
                      <a:pt x="852" y="1612"/>
                      <a:pt x="822" y="1885"/>
                    </a:cubicBezTo>
                    <a:cubicBezTo>
                      <a:pt x="761" y="2129"/>
                      <a:pt x="578" y="2341"/>
                      <a:pt x="578" y="2584"/>
                    </a:cubicBezTo>
                    <a:cubicBezTo>
                      <a:pt x="518" y="2980"/>
                      <a:pt x="974" y="3314"/>
                      <a:pt x="1004" y="3739"/>
                    </a:cubicBezTo>
                    <a:cubicBezTo>
                      <a:pt x="1065" y="4135"/>
                      <a:pt x="670" y="4469"/>
                      <a:pt x="548" y="4864"/>
                    </a:cubicBezTo>
                    <a:cubicBezTo>
                      <a:pt x="274" y="5898"/>
                      <a:pt x="1825" y="6718"/>
                      <a:pt x="1703" y="7782"/>
                    </a:cubicBezTo>
                    <a:cubicBezTo>
                      <a:pt x="1612" y="8056"/>
                      <a:pt x="1581" y="8329"/>
                      <a:pt x="1521" y="8633"/>
                    </a:cubicBezTo>
                    <a:cubicBezTo>
                      <a:pt x="1581" y="9180"/>
                      <a:pt x="2189" y="9545"/>
                      <a:pt x="2341" y="10092"/>
                    </a:cubicBezTo>
                    <a:cubicBezTo>
                      <a:pt x="2645" y="9667"/>
                      <a:pt x="3040" y="9271"/>
                      <a:pt x="2949" y="8785"/>
                    </a:cubicBezTo>
                    <a:cubicBezTo>
                      <a:pt x="2888" y="8512"/>
                      <a:pt x="2767" y="8268"/>
                      <a:pt x="2645" y="8025"/>
                    </a:cubicBezTo>
                    <a:cubicBezTo>
                      <a:pt x="2432" y="7478"/>
                      <a:pt x="2645" y="6840"/>
                      <a:pt x="2524" y="6262"/>
                    </a:cubicBezTo>
                    <a:cubicBezTo>
                      <a:pt x="2341" y="5350"/>
                      <a:pt x="1308" y="4530"/>
                      <a:pt x="1612" y="3618"/>
                    </a:cubicBezTo>
                    <a:cubicBezTo>
                      <a:pt x="1703" y="3284"/>
                      <a:pt x="2007" y="3010"/>
                      <a:pt x="2098" y="2676"/>
                    </a:cubicBezTo>
                    <a:cubicBezTo>
                      <a:pt x="2372" y="1733"/>
                      <a:pt x="1733" y="882"/>
                      <a:pt x="106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95"/>
              <p:cNvSpPr/>
              <p:nvPr/>
            </p:nvSpPr>
            <p:spPr>
              <a:xfrm>
                <a:off x="6455764" y="971387"/>
                <a:ext cx="408238" cy="569432"/>
              </a:xfrm>
              <a:custGeom>
                <a:avLst/>
                <a:gdLst/>
                <a:ahLst/>
                <a:cxnLst/>
                <a:rect l="l" t="t" r="r" b="b"/>
                <a:pathLst>
                  <a:path w="12007" h="16748" extrusionOk="0">
                    <a:moveTo>
                      <a:pt x="3800" y="0"/>
                    </a:moveTo>
                    <a:cubicBezTo>
                      <a:pt x="3617" y="638"/>
                      <a:pt x="3192" y="1155"/>
                      <a:pt x="2645" y="1489"/>
                    </a:cubicBezTo>
                    <a:cubicBezTo>
                      <a:pt x="3860" y="2006"/>
                      <a:pt x="4955" y="2766"/>
                      <a:pt x="5867" y="3739"/>
                    </a:cubicBezTo>
                    <a:cubicBezTo>
                      <a:pt x="6019" y="3891"/>
                      <a:pt x="6140" y="4073"/>
                      <a:pt x="6201" y="4286"/>
                    </a:cubicBezTo>
                    <a:cubicBezTo>
                      <a:pt x="6231" y="4711"/>
                      <a:pt x="5867" y="5137"/>
                      <a:pt x="5958" y="5471"/>
                    </a:cubicBezTo>
                    <a:cubicBezTo>
                      <a:pt x="6049" y="5775"/>
                      <a:pt x="6444" y="5927"/>
                      <a:pt x="6687" y="6170"/>
                    </a:cubicBezTo>
                    <a:cubicBezTo>
                      <a:pt x="7174" y="6657"/>
                      <a:pt x="6961" y="7477"/>
                      <a:pt x="6626" y="8055"/>
                    </a:cubicBezTo>
                    <a:cubicBezTo>
                      <a:pt x="6262" y="8663"/>
                      <a:pt x="5836" y="9271"/>
                      <a:pt x="5897" y="9939"/>
                    </a:cubicBezTo>
                    <a:cubicBezTo>
                      <a:pt x="5927" y="10122"/>
                      <a:pt x="5958" y="10274"/>
                      <a:pt x="5958" y="10456"/>
                    </a:cubicBezTo>
                    <a:cubicBezTo>
                      <a:pt x="5897" y="11459"/>
                      <a:pt x="4164" y="11550"/>
                      <a:pt x="4043" y="12553"/>
                    </a:cubicBezTo>
                    <a:cubicBezTo>
                      <a:pt x="4012" y="12797"/>
                      <a:pt x="4104" y="13070"/>
                      <a:pt x="4104" y="13344"/>
                    </a:cubicBezTo>
                    <a:cubicBezTo>
                      <a:pt x="4073" y="13952"/>
                      <a:pt x="3435" y="14347"/>
                      <a:pt x="2857" y="14620"/>
                    </a:cubicBezTo>
                    <a:lnTo>
                      <a:pt x="0" y="15958"/>
                    </a:lnTo>
                    <a:cubicBezTo>
                      <a:pt x="301" y="15930"/>
                      <a:pt x="601" y="15917"/>
                      <a:pt x="901" y="15917"/>
                    </a:cubicBezTo>
                    <a:cubicBezTo>
                      <a:pt x="2269" y="15917"/>
                      <a:pt x="3622" y="16199"/>
                      <a:pt x="4894" y="16748"/>
                    </a:cubicBezTo>
                    <a:lnTo>
                      <a:pt x="12006" y="16748"/>
                    </a:lnTo>
                    <a:lnTo>
                      <a:pt x="12006" y="16444"/>
                    </a:lnTo>
                    <a:cubicBezTo>
                      <a:pt x="11490" y="16079"/>
                      <a:pt x="10943" y="15775"/>
                      <a:pt x="10395" y="15502"/>
                    </a:cubicBezTo>
                    <a:cubicBezTo>
                      <a:pt x="8906" y="14711"/>
                      <a:pt x="7113" y="13860"/>
                      <a:pt x="6839" y="12189"/>
                    </a:cubicBezTo>
                    <a:cubicBezTo>
                      <a:pt x="6626" y="10790"/>
                      <a:pt x="7660" y="9544"/>
                      <a:pt x="8602" y="8480"/>
                    </a:cubicBezTo>
                    <a:cubicBezTo>
                      <a:pt x="7629" y="7417"/>
                      <a:pt x="6566" y="6079"/>
                      <a:pt x="6961" y="4681"/>
                    </a:cubicBezTo>
                    <a:cubicBezTo>
                      <a:pt x="7052" y="4438"/>
                      <a:pt x="7113" y="4195"/>
                      <a:pt x="7113" y="3921"/>
                    </a:cubicBezTo>
                    <a:cubicBezTo>
                      <a:pt x="7082" y="3617"/>
                      <a:pt x="6961" y="3344"/>
                      <a:pt x="6778" y="3131"/>
                    </a:cubicBezTo>
                    <a:cubicBezTo>
                      <a:pt x="5927" y="1976"/>
                      <a:pt x="4924" y="912"/>
                      <a:pt x="380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95"/>
              <p:cNvSpPr/>
              <p:nvPr/>
            </p:nvSpPr>
            <p:spPr>
              <a:xfrm>
                <a:off x="2379635" y="1451939"/>
                <a:ext cx="43452" cy="23834"/>
              </a:xfrm>
              <a:custGeom>
                <a:avLst/>
                <a:gdLst/>
                <a:ahLst/>
                <a:cxnLst/>
                <a:rect l="l" t="t" r="r" b="b"/>
                <a:pathLst>
                  <a:path w="1278" h="701" extrusionOk="0">
                    <a:moveTo>
                      <a:pt x="1277" y="1"/>
                    </a:moveTo>
                    <a:cubicBezTo>
                      <a:pt x="1247" y="61"/>
                      <a:pt x="1213" y="118"/>
                      <a:pt x="1175" y="171"/>
                    </a:cubicBezTo>
                    <a:lnTo>
                      <a:pt x="1175" y="171"/>
                    </a:lnTo>
                    <a:cubicBezTo>
                      <a:pt x="1218" y="119"/>
                      <a:pt x="1252" y="63"/>
                      <a:pt x="1277" y="1"/>
                    </a:cubicBezTo>
                    <a:close/>
                    <a:moveTo>
                      <a:pt x="1175" y="171"/>
                    </a:moveTo>
                    <a:cubicBezTo>
                      <a:pt x="1113" y="247"/>
                      <a:pt x="1033" y="312"/>
                      <a:pt x="943" y="366"/>
                    </a:cubicBezTo>
                    <a:cubicBezTo>
                      <a:pt x="700" y="457"/>
                      <a:pt x="487" y="518"/>
                      <a:pt x="244" y="578"/>
                    </a:cubicBezTo>
                    <a:cubicBezTo>
                      <a:pt x="152" y="609"/>
                      <a:pt x="61" y="670"/>
                      <a:pt x="1" y="700"/>
                    </a:cubicBezTo>
                    <a:cubicBezTo>
                      <a:pt x="122" y="700"/>
                      <a:pt x="244" y="700"/>
                      <a:pt x="365" y="670"/>
                    </a:cubicBezTo>
                    <a:cubicBezTo>
                      <a:pt x="695" y="619"/>
                      <a:pt x="983" y="441"/>
                      <a:pt x="1175" y="17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95"/>
              <p:cNvSpPr/>
              <p:nvPr/>
            </p:nvSpPr>
            <p:spPr>
              <a:xfrm>
                <a:off x="2430263" y="1148096"/>
                <a:ext cx="182954" cy="265642"/>
              </a:xfrm>
              <a:custGeom>
                <a:avLst/>
                <a:gdLst/>
                <a:ahLst/>
                <a:cxnLst/>
                <a:rect l="l" t="t" r="r" b="b"/>
                <a:pathLst>
                  <a:path w="5381" h="7813" extrusionOk="0">
                    <a:moveTo>
                      <a:pt x="3740" y="1"/>
                    </a:moveTo>
                    <a:lnTo>
                      <a:pt x="3740" y="31"/>
                    </a:lnTo>
                    <a:cubicBezTo>
                      <a:pt x="3740" y="1034"/>
                      <a:pt x="3466" y="2189"/>
                      <a:pt x="2585" y="2675"/>
                    </a:cubicBezTo>
                    <a:cubicBezTo>
                      <a:pt x="2098" y="2979"/>
                      <a:pt x="1429" y="3071"/>
                      <a:pt x="1247" y="3618"/>
                    </a:cubicBezTo>
                    <a:cubicBezTo>
                      <a:pt x="1126" y="3952"/>
                      <a:pt x="1278" y="4317"/>
                      <a:pt x="1278" y="4651"/>
                    </a:cubicBezTo>
                    <a:cubicBezTo>
                      <a:pt x="1308" y="5593"/>
                      <a:pt x="335" y="6293"/>
                      <a:pt x="92" y="7204"/>
                    </a:cubicBezTo>
                    <a:cubicBezTo>
                      <a:pt x="62" y="7387"/>
                      <a:pt x="31" y="7600"/>
                      <a:pt x="1" y="7812"/>
                    </a:cubicBezTo>
                    <a:cubicBezTo>
                      <a:pt x="92" y="7752"/>
                      <a:pt x="153" y="7721"/>
                      <a:pt x="244" y="7691"/>
                    </a:cubicBezTo>
                    <a:lnTo>
                      <a:pt x="1825" y="6931"/>
                    </a:lnTo>
                    <a:cubicBezTo>
                      <a:pt x="1521" y="6049"/>
                      <a:pt x="1946" y="5107"/>
                      <a:pt x="2493" y="4408"/>
                    </a:cubicBezTo>
                    <a:cubicBezTo>
                      <a:pt x="3192" y="3527"/>
                      <a:pt x="4074" y="2858"/>
                      <a:pt x="5077" y="2402"/>
                    </a:cubicBezTo>
                    <a:cubicBezTo>
                      <a:pt x="5168" y="2372"/>
                      <a:pt x="5259" y="2280"/>
                      <a:pt x="5320" y="2189"/>
                    </a:cubicBezTo>
                    <a:cubicBezTo>
                      <a:pt x="5381" y="2098"/>
                      <a:pt x="5381" y="2007"/>
                      <a:pt x="5320" y="1916"/>
                    </a:cubicBezTo>
                    <a:cubicBezTo>
                      <a:pt x="5138" y="1277"/>
                      <a:pt x="4743" y="761"/>
                      <a:pt x="4226" y="365"/>
                    </a:cubicBezTo>
                    <a:cubicBezTo>
                      <a:pt x="4044" y="274"/>
                      <a:pt x="3861" y="122"/>
                      <a:pt x="37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95"/>
              <p:cNvSpPr/>
              <p:nvPr/>
            </p:nvSpPr>
            <p:spPr>
              <a:xfrm>
                <a:off x="2550152" y="366761"/>
                <a:ext cx="250138" cy="753406"/>
              </a:xfrm>
              <a:custGeom>
                <a:avLst/>
                <a:gdLst/>
                <a:ahLst/>
                <a:cxnLst/>
                <a:rect l="l" t="t" r="r" b="b"/>
                <a:pathLst>
                  <a:path w="7357" h="22159" extrusionOk="0">
                    <a:moveTo>
                      <a:pt x="1004" y="1"/>
                    </a:moveTo>
                    <a:cubicBezTo>
                      <a:pt x="1186" y="335"/>
                      <a:pt x="1338" y="730"/>
                      <a:pt x="1581" y="1156"/>
                    </a:cubicBezTo>
                    <a:cubicBezTo>
                      <a:pt x="1764" y="1429"/>
                      <a:pt x="1855" y="1764"/>
                      <a:pt x="1855" y="2098"/>
                    </a:cubicBezTo>
                    <a:cubicBezTo>
                      <a:pt x="1855" y="2523"/>
                      <a:pt x="1551" y="2919"/>
                      <a:pt x="1551" y="3344"/>
                    </a:cubicBezTo>
                    <a:cubicBezTo>
                      <a:pt x="1551" y="3800"/>
                      <a:pt x="1916" y="4165"/>
                      <a:pt x="1916" y="4621"/>
                    </a:cubicBezTo>
                    <a:cubicBezTo>
                      <a:pt x="1946" y="5229"/>
                      <a:pt x="1308" y="5654"/>
                      <a:pt x="1065" y="6232"/>
                    </a:cubicBezTo>
                    <a:cubicBezTo>
                      <a:pt x="639" y="7326"/>
                      <a:pt x="1673" y="8420"/>
                      <a:pt x="1885" y="9545"/>
                    </a:cubicBezTo>
                    <a:cubicBezTo>
                      <a:pt x="2098" y="10639"/>
                      <a:pt x="1490" y="11885"/>
                      <a:pt x="1977" y="12919"/>
                    </a:cubicBezTo>
                    <a:cubicBezTo>
                      <a:pt x="2280" y="13679"/>
                      <a:pt x="3162" y="14347"/>
                      <a:pt x="2919" y="15107"/>
                    </a:cubicBezTo>
                    <a:cubicBezTo>
                      <a:pt x="2767" y="15411"/>
                      <a:pt x="2554" y="15685"/>
                      <a:pt x="2311" y="15928"/>
                    </a:cubicBezTo>
                    <a:cubicBezTo>
                      <a:pt x="1885" y="16505"/>
                      <a:pt x="1733" y="17235"/>
                      <a:pt x="1916" y="17934"/>
                    </a:cubicBezTo>
                    <a:cubicBezTo>
                      <a:pt x="913" y="17934"/>
                      <a:pt x="183" y="18998"/>
                      <a:pt x="62" y="19971"/>
                    </a:cubicBezTo>
                    <a:cubicBezTo>
                      <a:pt x="1" y="20700"/>
                      <a:pt x="31" y="21429"/>
                      <a:pt x="122" y="22159"/>
                    </a:cubicBezTo>
                    <a:cubicBezTo>
                      <a:pt x="305" y="21916"/>
                      <a:pt x="548" y="21703"/>
                      <a:pt x="852" y="21581"/>
                    </a:cubicBezTo>
                    <a:cubicBezTo>
                      <a:pt x="1308" y="21399"/>
                      <a:pt x="1855" y="21186"/>
                      <a:pt x="1977" y="20700"/>
                    </a:cubicBezTo>
                    <a:cubicBezTo>
                      <a:pt x="2037" y="20548"/>
                      <a:pt x="2007" y="20366"/>
                      <a:pt x="2068" y="20214"/>
                    </a:cubicBezTo>
                    <a:cubicBezTo>
                      <a:pt x="2372" y="19423"/>
                      <a:pt x="3861" y="19819"/>
                      <a:pt x="4226" y="19059"/>
                    </a:cubicBezTo>
                    <a:cubicBezTo>
                      <a:pt x="4378" y="18815"/>
                      <a:pt x="4317" y="18512"/>
                      <a:pt x="4469" y="18268"/>
                    </a:cubicBezTo>
                    <a:cubicBezTo>
                      <a:pt x="4621" y="18056"/>
                      <a:pt x="4864" y="17873"/>
                      <a:pt x="5107" y="17812"/>
                    </a:cubicBezTo>
                    <a:lnTo>
                      <a:pt x="7357" y="16870"/>
                    </a:lnTo>
                    <a:cubicBezTo>
                      <a:pt x="7144" y="16232"/>
                      <a:pt x="6505" y="15867"/>
                      <a:pt x="5958" y="15472"/>
                    </a:cubicBezTo>
                    <a:cubicBezTo>
                      <a:pt x="5381" y="15077"/>
                      <a:pt x="4834" y="14469"/>
                      <a:pt x="5016" y="13831"/>
                    </a:cubicBezTo>
                    <a:cubicBezTo>
                      <a:pt x="5077" y="13618"/>
                      <a:pt x="5138" y="13405"/>
                      <a:pt x="5168" y="13192"/>
                    </a:cubicBezTo>
                    <a:cubicBezTo>
                      <a:pt x="5168" y="12554"/>
                      <a:pt x="4165" y="12432"/>
                      <a:pt x="3891" y="11885"/>
                    </a:cubicBezTo>
                    <a:cubicBezTo>
                      <a:pt x="3618" y="11308"/>
                      <a:pt x="4104" y="10548"/>
                      <a:pt x="3770" y="10031"/>
                    </a:cubicBezTo>
                    <a:cubicBezTo>
                      <a:pt x="3466" y="9606"/>
                      <a:pt x="2767" y="9636"/>
                      <a:pt x="2402" y="9271"/>
                    </a:cubicBezTo>
                    <a:cubicBezTo>
                      <a:pt x="2159" y="8937"/>
                      <a:pt x="2128" y="8511"/>
                      <a:pt x="2341" y="8147"/>
                    </a:cubicBezTo>
                    <a:cubicBezTo>
                      <a:pt x="2524" y="7812"/>
                      <a:pt x="2797" y="7508"/>
                      <a:pt x="3101" y="7296"/>
                    </a:cubicBezTo>
                    <a:cubicBezTo>
                      <a:pt x="2736" y="7144"/>
                      <a:pt x="2402" y="6931"/>
                      <a:pt x="2159" y="6657"/>
                    </a:cubicBezTo>
                    <a:cubicBezTo>
                      <a:pt x="1885" y="6353"/>
                      <a:pt x="1855" y="5928"/>
                      <a:pt x="2098" y="5624"/>
                    </a:cubicBezTo>
                    <a:cubicBezTo>
                      <a:pt x="2250" y="5441"/>
                      <a:pt x="2493" y="5350"/>
                      <a:pt x="2584" y="5107"/>
                    </a:cubicBezTo>
                    <a:cubicBezTo>
                      <a:pt x="2615" y="4955"/>
                      <a:pt x="2584" y="4803"/>
                      <a:pt x="2524" y="4682"/>
                    </a:cubicBezTo>
                    <a:cubicBezTo>
                      <a:pt x="2341" y="3709"/>
                      <a:pt x="2797" y="2767"/>
                      <a:pt x="3679" y="2341"/>
                    </a:cubicBezTo>
                    <a:cubicBezTo>
                      <a:pt x="3040" y="1916"/>
                      <a:pt x="2432" y="1429"/>
                      <a:pt x="1855" y="912"/>
                    </a:cubicBezTo>
                    <a:cubicBezTo>
                      <a:pt x="1551" y="639"/>
                      <a:pt x="1277" y="305"/>
                      <a:pt x="100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592" name="Google Shape;3592;p95"/>
          <p:cNvSpPr txBox="1">
            <a:spLocks noGrp="1"/>
          </p:cNvSpPr>
          <p:nvPr>
            <p:ph type="title"/>
          </p:nvPr>
        </p:nvSpPr>
        <p:spPr>
          <a:xfrm>
            <a:off x="2554350" y="404800"/>
            <a:ext cx="4035300" cy="1095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dirty="0">
                <a:solidFill>
                  <a:schemeClr val="tx1"/>
                </a:solidFill>
              </a:rPr>
              <a:t>Main screen</a:t>
            </a:r>
            <a:r>
              <a:rPr lang="en-US" dirty="0"/>
              <a:t>`</a:t>
            </a:r>
            <a:endParaRPr dirty="0"/>
          </a:p>
        </p:txBody>
      </p:sp>
      <p:sp>
        <p:nvSpPr>
          <p:cNvPr id="2" name="Rectangle 1">
            <a:extLst>
              <a:ext uri="{FF2B5EF4-FFF2-40B4-BE49-F238E27FC236}">
                <a16:creationId xmlns:a16="http://schemas.microsoft.com/office/drawing/2014/main" id="{F947C09F-7CB9-4542-8121-C64D1A853977}"/>
              </a:ext>
            </a:extLst>
          </p:cNvPr>
          <p:cNvSpPr/>
          <p:nvPr/>
        </p:nvSpPr>
        <p:spPr>
          <a:xfrm>
            <a:off x="756745" y="1631731"/>
            <a:ext cx="6668814" cy="34526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1" name="Picture 20">
            <a:extLst>
              <a:ext uri="{FF2B5EF4-FFF2-40B4-BE49-F238E27FC236}">
                <a16:creationId xmlns:a16="http://schemas.microsoft.com/office/drawing/2014/main" id="{2A905FAD-EB62-460A-B85D-66087859231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197085" y="1764238"/>
            <a:ext cx="5666740" cy="3187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75"/>
                                        </p:tgtEl>
                                        <p:attrNameLst>
                                          <p:attrName>style.visibility</p:attrName>
                                        </p:attrNameLst>
                                      </p:cBhvr>
                                      <p:to>
                                        <p:strVal val="visible"/>
                                      </p:to>
                                    </p:set>
                                    <p:anim calcmode="lin" valueType="num">
                                      <p:cBhvr additive="base">
                                        <p:cTn id="7" dur="1000"/>
                                        <p:tgtEl>
                                          <p:spTgt spid="3575"/>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592"/>
                                        </p:tgtEl>
                                        <p:attrNameLst>
                                          <p:attrName>style.visibility</p:attrName>
                                        </p:attrNameLst>
                                      </p:cBhvr>
                                      <p:to>
                                        <p:strVal val="visible"/>
                                      </p:to>
                                    </p:set>
                                    <p:anim calcmode="lin" valueType="num">
                                      <p:cBhvr additive="base">
                                        <p:cTn id="11" dur="1000"/>
                                        <p:tgtEl>
                                          <p:spTgt spid="35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42D02-0093-4176-B94B-28A663A43A58}"/>
              </a:ext>
            </a:extLst>
          </p:cNvPr>
          <p:cNvSpPr>
            <a:spLocks noGrp="1"/>
          </p:cNvSpPr>
          <p:nvPr>
            <p:ph type="title"/>
          </p:nvPr>
        </p:nvSpPr>
        <p:spPr/>
        <p:txBody>
          <a:bodyPr/>
          <a:lstStyle/>
          <a:p>
            <a:r>
              <a:rPr lang="en-US" dirty="0"/>
              <a:t>Game screen</a:t>
            </a:r>
          </a:p>
        </p:txBody>
      </p:sp>
      <p:sp>
        <p:nvSpPr>
          <p:cNvPr id="3" name="Rectangle 2">
            <a:extLst>
              <a:ext uri="{FF2B5EF4-FFF2-40B4-BE49-F238E27FC236}">
                <a16:creationId xmlns:a16="http://schemas.microsoft.com/office/drawing/2014/main" id="{C1290556-B2D8-48EF-9C35-65F94B3631EE}"/>
              </a:ext>
            </a:extLst>
          </p:cNvPr>
          <p:cNvSpPr/>
          <p:nvPr/>
        </p:nvSpPr>
        <p:spPr>
          <a:xfrm>
            <a:off x="713225" y="1074420"/>
            <a:ext cx="7630675" cy="35280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pic>
        <p:nvPicPr>
          <p:cNvPr id="4" name="Picture 3">
            <a:extLst>
              <a:ext uri="{FF2B5EF4-FFF2-40B4-BE49-F238E27FC236}">
                <a16:creationId xmlns:a16="http://schemas.microsoft.com/office/drawing/2014/main" id="{B2CA20AC-7AB6-4848-94E5-E17F8D32125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675824" y="1233805"/>
            <a:ext cx="5705475" cy="3209290"/>
          </a:xfrm>
          <a:prstGeom prst="rect">
            <a:avLst/>
          </a:prstGeom>
        </p:spPr>
      </p:pic>
    </p:spTree>
    <p:extLst>
      <p:ext uri="{BB962C8B-B14F-4D97-AF65-F5344CB8AC3E}">
        <p14:creationId xmlns:p14="http://schemas.microsoft.com/office/powerpoint/2010/main" val="2726101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0B70B-FC41-4E91-8156-7F6B1CFC9CDC}"/>
              </a:ext>
            </a:extLst>
          </p:cNvPr>
          <p:cNvSpPr>
            <a:spLocks noGrp="1"/>
          </p:cNvSpPr>
          <p:nvPr>
            <p:ph type="title"/>
          </p:nvPr>
        </p:nvSpPr>
        <p:spPr/>
        <p:txBody>
          <a:bodyPr/>
          <a:lstStyle/>
          <a:p>
            <a:r>
              <a:rPr lang="en-US" dirty="0"/>
              <a:t>Level screen</a:t>
            </a:r>
          </a:p>
        </p:txBody>
      </p:sp>
      <p:sp>
        <p:nvSpPr>
          <p:cNvPr id="3" name="Rectangle 2">
            <a:extLst>
              <a:ext uri="{FF2B5EF4-FFF2-40B4-BE49-F238E27FC236}">
                <a16:creationId xmlns:a16="http://schemas.microsoft.com/office/drawing/2014/main" id="{A45200B3-EDD3-4658-A380-9BE40C205037}"/>
              </a:ext>
            </a:extLst>
          </p:cNvPr>
          <p:cNvSpPr/>
          <p:nvPr/>
        </p:nvSpPr>
        <p:spPr>
          <a:xfrm>
            <a:off x="5562600" y="1089660"/>
            <a:ext cx="2868125" cy="34899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 name="Picture 3">
            <a:extLst>
              <a:ext uri="{FF2B5EF4-FFF2-40B4-BE49-F238E27FC236}">
                <a16:creationId xmlns:a16="http://schemas.microsoft.com/office/drawing/2014/main" id="{2C40D901-D215-43EE-B0C1-2E8FAAAF198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660207" y="1243012"/>
            <a:ext cx="5686425" cy="3198495"/>
          </a:xfrm>
          <a:prstGeom prst="rect">
            <a:avLst/>
          </a:prstGeom>
        </p:spPr>
      </p:pic>
    </p:spTree>
    <p:extLst>
      <p:ext uri="{BB962C8B-B14F-4D97-AF65-F5344CB8AC3E}">
        <p14:creationId xmlns:p14="http://schemas.microsoft.com/office/powerpoint/2010/main" val="1168950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72"/>
        <p:cNvGrpSpPr/>
        <p:nvPr/>
      </p:nvGrpSpPr>
      <p:grpSpPr>
        <a:xfrm>
          <a:off x="0" y="0"/>
          <a:ext cx="0" cy="0"/>
          <a:chOff x="0" y="0"/>
          <a:chExt cx="0" cy="0"/>
        </a:xfrm>
      </p:grpSpPr>
      <p:sp>
        <p:nvSpPr>
          <p:cNvPr id="5273" name="Google Shape;5273;p128"/>
          <p:cNvSpPr txBox="1">
            <a:spLocks noGrp="1"/>
          </p:cNvSpPr>
          <p:nvPr>
            <p:ph type="title"/>
          </p:nvPr>
        </p:nvSpPr>
        <p:spPr>
          <a:xfrm>
            <a:off x="3726193" y="678475"/>
            <a:ext cx="4468500" cy="85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dk1"/>
                </a:solidFill>
              </a:rPr>
              <a:t>THANK</a:t>
            </a:r>
            <a:r>
              <a:rPr lang="en" dirty="0"/>
              <a:t> </a:t>
            </a:r>
            <a:r>
              <a:rPr lang="en" dirty="0">
                <a:solidFill>
                  <a:schemeClr val="accent3"/>
                </a:solidFill>
              </a:rPr>
              <a:t>YOU!</a:t>
            </a:r>
            <a:endParaRPr dirty="0">
              <a:solidFill>
                <a:schemeClr val="accent3"/>
              </a:solidFill>
            </a:endParaRPr>
          </a:p>
        </p:txBody>
      </p:sp>
      <p:sp>
        <p:nvSpPr>
          <p:cNvPr id="5275" name="Google Shape;5275;p128"/>
          <p:cNvSpPr txBox="1">
            <a:spLocks noGrp="1"/>
          </p:cNvSpPr>
          <p:nvPr>
            <p:ph type="subTitle" idx="2"/>
          </p:nvPr>
        </p:nvSpPr>
        <p:spPr>
          <a:xfrm rot="-313319">
            <a:off x="1527872" y="2793820"/>
            <a:ext cx="2201105" cy="168393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2" name="Rectangle 1">
            <a:extLst>
              <a:ext uri="{FF2B5EF4-FFF2-40B4-BE49-F238E27FC236}">
                <a16:creationId xmlns:a16="http://schemas.microsoft.com/office/drawing/2014/main" id="{5DC6BD84-9289-46A4-A3BF-B004DFF04B8E}"/>
              </a:ext>
            </a:extLst>
          </p:cNvPr>
          <p:cNvSpPr/>
          <p:nvPr/>
        </p:nvSpPr>
        <p:spPr>
          <a:xfrm rot="21241163">
            <a:off x="1534527" y="2855527"/>
            <a:ext cx="2187795" cy="162532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Horror Academia Aesthetics School Center XL by Slidesgo">
  <a:themeElements>
    <a:clrScheme name="Simple Light">
      <a:dk1>
        <a:srgbClr val="000000"/>
      </a:dk1>
      <a:lt1>
        <a:srgbClr val="FFFFFF"/>
      </a:lt1>
      <a:dk2>
        <a:srgbClr val="292929"/>
      </a:dk2>
      <a:lt2>
        <a:srgbClr val="666666"/>
      </a:lt2>
      <a:accent1>
        <a:srgbClr val="999999"/>
      </a:accent1>
      <a:accent2>
        <a:srgbClr val="961C1D"/>
      </a:accent2>
      <a:accent3>
        <a:srgbClr val="C70B0B"/>
      </a:accent3>
      <a:accent4>
        <a:srgbClr val="FAF9F9"/>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413</Words>
  <Application>Microsoft Office PowerPoint</Application>
  <PresentationFormat>On-screen Show (16:9)</PresentationFormat>
  <Paragraphs>80</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Horror Academia Aesthetics School Center XL by Slidesgo</vt:lpstr>
      <vt:lpstr>Cursed Tomorrow</vt:lpstr>
      <vt:lpstr>Why we Choose this Project</vt:lpstr>
      <vt:lpstr>TABLE OF CONTENTS</vt:lpstr>
      <vt:lpstr>Introduction</vt:lpstr>
      <vt:lpstr>Topics covered</vt:lpstr>
      <vt:lpstr>Stack</vt:lpstr>
      <vt:lpstr>Queue</vt:lpstr>
      <vt:lpstr>Dequeue</vt:lpstr>
      <vt:lpstr>Iterators</vt:lpstr>
      <vt:lpstr>Libraries</vt:lpstr>
      <vt:lpstr>Classes</vt:lpstr>
      <vt:lpstr>Game step</vt:lpstr>
      <vt:lpstr>Logical Flow</vt:lpstr>
      <vt:lpstr>Class Diagram</vt:lpstr>
      <vt:lpstr>Starting screen</vt:lpstr>
      <vt:lpstr>Main screen`</vt:lpstr>
      <vt:lpstr>Game screen</vt:lpstr>
      <vt:lpstr>Level screen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Cursed Tomorrow</dc:title>
  <dc:creator>FARAZ</dc:creator>
  <cp:lastModifiedBy>hp</cp:lastModifiedBy>
  <cp:revision>73</cp:revision>
  <dcterms:modified xsi:type="dcterms:W3CDTF">2024-01-01T04:35:24Z</dcterms:modified>
</cp:coreProperties>
</file>