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f8f5b2e64b24793" /><Relationship Type="http://schemas.openxmlformats.org/officeDocument/2006/relationships/extended-properties" Target="/docProps/app.xml" Id="Rf83aaa380b564f78" /><Relationship Type="http://schemas.openxmlformats.org/officeDocument/2006/relationships/officeDocument" Target="/ppt/presentation.xml" Id="Rc9fe3062b1b849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289a01ee434d24"/>
  </p:sldMasterIdLst>
  <p:notesMasterIdLst>
    <p:notesMasterId xmlns:r="http://schemas.openxmlformats.org/officeDocument/2006/relationships" r:id="R0b719268dcb94f79"/>
  </p:notesMasterIdLst>
  <p:sldIdLst>
    <p:sldId xmlns:r="http://schemas.openxmlformats.org/officeDocument/2006/relationships" id="256" r:id="R90af3eb8656e4e10"/>
    <p:sldId xmlns:r="http://schemas.openxmlformats.org/officeDocument/2006/relationships" id="257" r:id="Rded95042d6e7444c"/>
  </p:sldIdLst>
  <p:sldSz cx="15240000" cy="80200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359d157801e4161" /><Relationship Type="http://schemas.openxmlformats.org/officeDocument/2006/relationships/slideMaster" Target="/ppt/slideMasters/slideMaster1.xml" Id="R78289a01ee434d24" /><Relationship Type="http://schemas.openxmlformats.org/officeDocument/2006/relationships/notesMaster" Target="/ppt/notesMasters/notesMaster1.xml" Id="R0b719268dcb94f79" /><Relationship Type="http://schemas.openxmlformats.org/officeDocument/2006/relationships/presProps" Target="/ppt/presProps.xml" Id="R6e65ac4c5bab4278" /><Relationship Type="http://schemas.openxmlformats.org/officeDocument/2006/relationships/tableStyles" Target="/ppt/tableStyles.xml" Id="R0c1f0bd251e34597" /><Relationship Type="http://schemas.openxmlformats.org/officeDocument/2006/relationships/slide" Target="/ppt/slides/slide1.xml" Id="R90af3eb8656e4e10" /><Relationship Type="http://schemas.openxmlformats.org/officeDocument/2006/relationships/slide" Target="/ppt/slides/slide2.xml" Id="Rded95042d6e7444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ce89328a9ad4d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0a4b4556c03473a" /><Relationship Type="http://schemas.openxmlformats.org/officeDocument/2006/relationships/notesMaster" Target="/ppt/notesMasters/notesMaster1.xml" Id="Rda11f1d9db52420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60ff3b1c25c49d8" /><Relationship Type="http://schemas.openxmlformats.org/officeDocument/2006/relationships/notesMaster" Target="/ppt/notesMasters/notesMaster1.xml" Id="Rccd6c634ade0443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Paper method illustration. Public display name: State reasoner. The overview, shared-weight Propose/Verify detail and verified transition retain the author-provided final design. The candidate gates are schematic. Soft associations, competition and action probabilities illustrate the mechanism, not experimental results. K/U/R/S denote Keep/Update/Revive/Suppress. Source: author-provided editable research figure.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DAVIS 2017 dogs-scale (train), frames 00000, 00020, 00040. Original video: https://www.youtube.com/watch?v=HhxyxHB8lFM . Dataset: https://davischallenge.org/davis2017/code.html . Photographs are original dataset frames. Colored overlays and mask contours use official ground-truth identities 1 and 2, not model predictions. Other annotated objects are intentionally omitted. Research and non-commercial illustration; no commercial permission is granted. Official README Credits says CC BY 4.0 whereas Terms of Use says CC BY-NC 4.0; this public demonstration follows the stricter CC BY-NC 4.0 and the original-source conditions. License: https://creativecommons.org/licenses/by-nc/4.0/ . Cite Pont-Tuset et al., The 2017 DAVIS Challenge on Video Object Segmentation, arXiv:1704.00675; Perazzi et al., A Benchmark Dataset and Evaluation Methodology for Video Object Segmentation, CVPR 2016.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Selected vector primitives: academic-figure-master, https://github.com/DuNGEOnmassster/academic-figure-master . Operation icons: Lucide circle-plus and circle-x, https://github.com/lucide-icons/lucide/tree/main/icons . Recolored and scaled editable geometry. Full licenses follow.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MIT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Mingzhe Zheng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Paper method illustration. Public display name: State reasoner. The overview, shared-weight Propose/Verify detail and verified transition retain the author-provided final design. The candidate gates are schematic. Soft associations, competition and action probabilities illustrate the mechanism, not experimental results. K/U/R/S denote Keep/Update/Revive/Suppress. Source: author-provided editable research figure.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DAVIS 2017 dogs-scale (train), frames 00000, 00020, 00040. Original video: https://www.youtube.com/watch?v=HhxyxHB8lFM . Dataset: https://davischallenge.org/davis2017/code.html . Photographs are original dataset frames. Colored overlays and mask contours use official ground-truth identities 1 and 2, not model predictions. Other annotated objects are intentionally omitted. Research and non-commercial illustration; no commercial permission is granted. Official README Credits says CC BY 4.0 whereas Terms of Use says CC BY-NC 4.0; this public demonstration follows the stricter CC BY-NC 4.0 and the original-source conditions. License: https://creativecommons.org/licenses/by-nc/4.0/ . Cite Pont-Tuset et al., The 2017 DAVIS Challenge on Video Object Segmentation, arXiv:1704.00675; Perazzi et al., A Benchmark Dataset and Evaluation Methodology for Video Object Segmentation, CVPR 2016.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Selected vector primitives: academic-figure-master, https://github.com/DuNGEOnmassster/academic-figure-master . Operation icons: Lucide circle-plus and circle-x, https://github.com/lucide-icons/lucide/tree/main/icons . Recolored and scaled editable geometry. Full licenses follow.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MIT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Mingzhe Zheng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9a57067a184f2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6d39f1cdf934f31" /><Relationship Type="http://schemas.openxmlformats.org/officeDocument/2006/relationships/slideLayout" Target="/ppt/slideLayouts/slideLayout1.xml" Id="Ra51daf0a5079428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51daf0a5079428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2eff3bdc0d46d1" /><Relationship Type="http://schemas.openxmlformats.org/officeDocument/2006/relationships/image" Target="/ppt/media/image.jpeg" Id="R6b861818366c475a" /><Relationship Type="http://schemas.openxmlformats.org/officeDocument/2006/relationships/image" Target="/ppt/media/image2.jpeg" Id="R5b3e282ebf8d4852" /><Relationship Type="http://schemas.openxmlformats.org/officeDocument/2006/relationships/image" Target="/ppt/media/image3.jpeg" Id="Rccc606a75314497b" /><Relationship Type="http://schemas.openxmlformats.org/officeDocument/2006/relationships/image" Target="/ppt/media/image4.jpeg" Id="Rfb9db85e669343e3" /><Relationship Type="http://schemas.openxmlformats.org/officeDocument/2006/relationships/notesSlide" Target="/ppt/notesSlides/notesSlide1.xml" Id="Rf34335165679412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1004c6b9004bf0" /><Relationship Type="http://schemas.openxmlformats.org/officeDocument/2006/relationships/notesSlide" Target="/ppt/notesSlides/notesSlide2.xml" Id="Rcfd90faee34c460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5" name="rect-1">
            <a:extLst xmlns:a="http://schemas.openxmlformats.org/drawingml/2006/main">
              <a:ext uri="{FF2B5EF4-FFF2-40B4-BE49-F238E27FC236}">
                <a16:creationId xmlns:a16="http://schemas.microsoft.com/office/drawing/2014/main" id="{4B4439E8-E83E-4F8D-9298-7AEB808F9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8020050"/>
          </a:xfrm>
          <a:custGeom xmlns:a="http://schemas.openxmlformats.org/drawingml/2006/main">
            <a:pathLst>
              <a:path w="15240000" h="8020050">
                <a:moveTo>
                  <a:pt x="0" y="0"/>
                </a:moveTo>
                <a:lnTo>
                  <a:pt x="15240000" y="0"/>
                </a:lnTo>
                <a:lnTo>
                  <a:pt x="15240000" y="8020050"/>
                </a:lnTo>
                <a:lnTo>
                  <a:pt x="0" y="8020050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9050">
            <a:noFill/>
            <a:prstDash val="solid"/>
          </a:ln>
        </p:spPr>
      </p:sp>
      <p:pic>
        <p:nvPicPr>
          <p:cNvPr id="37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861818366c475a"/>
          <a:stretch xmlns:a="http://schemas.openxmlformats.org/drawingml/2006/main"/>
        </p:blipFill>
        <p:spPr>
          <a:xfrm xmlns:a="http://schemas.openxmlformats.org/drawingml/2006/main">
            <a:off x="1552575" y="123825"/>
            <a:ext cx="2095500" cy="1177799"/>
          </a:xfrm>
          <a:prstGeom xmlns:a="http://schemas.openxmlformats.org/drawingml/2006/main" prst="rect">
            <a:avLst/>
          </a:prstGeom>
        </p:spPr>
      </p:pic>
      <p:pic>
        <p:nvPicPr>
          <p:cNvPr id="37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3e282ebf8d4852"/>
          <a:stretch xmlns:a="http://schemas.openxmlformats.org/drawingml/2006/main"/>
        </p:blipFill>
        <p:spPr>
          <a:xfrm xmlns:a="http://schemas.openxmlformats.org/drawingml/2006/main">
            <a:off x="1676400" y="247650"/>
            <a:ext cx="2095500" cy="1177799"/>
          </a:xfrm>
          <a:prstGeom xmlns:a="http://schemas.openxmlformats.org/drawingml/2006/main" prst="rect">
            <a:avLst/>
          </a:prstGeom>
        </p:spPr>
      </p:pic>
      <p:pic>
        <p:nvPicPr>
          <p:cNvPr id="37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c606a75314497b"/>
          <a:stretch xmlns:a="http://schemas.openxmlformats.org/drawingml/2006/main"/>
        </p:blipFill>
        <p:spPr>
          <a:xfrm xmlns:a="http://schemas.openxmlformats.org/drawingml/2006/main">
            <a:off x="1800225" y="371475"/>
            <a:ext cx="2095500" cy="1177799"/>
          </a:xfrm>
          <a:prstGeom xmlns:a="http://schemas.openxmlformats.org/drawingml/2006/main" prst="rect">
            <a:avLst/>
          </a:prstGeom>
        </p:spPr>
      </p:pic>
      <p:sp>
        <p:nvSpPr>
          <p:cNvPr id="5" name="label-video">
            <a:extLst xmlns:a="http://schemas.openxmlformats.org/drawingml/2006/main">
              <a:ext uri="{FF2B5EF4-FFF2-40B4-BE49-F238E27FC236}">
                <a16:creationId xmlns:a16="http://schemas.microsoft.com/office/drawing/2014/main" id="{170135A3-CAA9-4247-A84B-EE2A83E4B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312" y="684163"/>
            <a:ext cx="734913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17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Video</a:t>
            </a:r>
          </a:p>
        </p:txBody>
      </p:sp>
      <p:sp>
        <p:nvSpPr>
          <p:cNvPr id="6" name="frozen-host-2">
            <a:extLst xmlns:a="http://schemas.openxmlformats.org/drawingml/2006/main">
              <a:ext uri="{FF2B5EF4-FFF2-40B4-BE49-F238E27FC236}">
                <a16:creationId xmlns:a16="http://schemas.microsoft.com/office/drawing/2014/main" id="{A47252AD-6A00-4755-A665-12268335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000250"/>
            <a:ext cx="2762250" cy="571500"/>
          </a:xfrm>
          <a:custGeom xmlns:a="http://schemas.openxmlformats.org/drawingml/2006/main">
            <a:pathLst>
              <a:path w="2762250" h="571500">
                <a:moveTo>
                  <a:pt x="0" y="0"/>
                </a:moveTo>
                <a:lnTo>
                  <a:pt x="2762250" y="0"/>
                </a:lnTo>
                <a:lnTo>
                  <a:pt x="2466975" y="571500"/>
                </a:lnTo>
                <a:lnTo>
                  <a:pt x="295275" y="571500"/>
                </a:lnTo>
                <a:close/>
              </a:path>
            </a:pathLst>
          </a:custGeom>
          <a:solidFill xmlns:a="http://schemas.openxmlformats.org/drawingml/2006/main">
            <a:srgbClr val="CEE9FC"/>
          </a:solidFill>
          <a:ln xmlns:a="http://schemas.openxmlformats.org/drawingml/2006/main" w="19050">
            <a:solidFill>
              <a:srgbClr val="397EAA"/>
            </a:solidFill>
            <a:prstDash val="solid"/>
          </a:ln>
        </p:spPr>
      </p:sp>
      <p:sp>
        <p:nvSpPr>
          <p:cNvPr id="7" name="label-host">
            <a:extLst xmlns:a="http://schemas.openxmlformats.org/drawingml/2006/main">
              <a:ext uri="{FF2B5EF4-FFF2-40B4-BE49-F238E27FC236}">
                <a16:creationId xmlns:a16="http://schemas.microsoft.com/office/drawing/2014/main" id="{A25DFB18-1938-49F6-A697-4EC71F9B0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3343" y="2051298"/>
            <a:ext cx="1573113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3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Host model</a:t>
            </a:r>
          </a:p>
        </p:txBody>
      </p:sp>
      <p:sp>
        <p:nvSpPr>
          <p:cNvPr id="8" name="host-frozen-symbol-3">
            <a:extLst xmlns:a="http://schemas.openxmlformats.org/drawingml/2006/main">
              <a:ext uri="{FF2B5EF4-FFF2-40B4-BE49-F238E27FC236}">
                <a16:creationId xmlns:a16="http://schemas.microsoft.com/office/drawing/2014/main" id="{3C158D67-5EB4-4DCA-84FA-E6A0C3D9D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238375"/>
            <a:ext cx="266700" cy="95250"/>
          </a:xfrm>
          <a:custGeom xmlns:a="http://schemas.openxmlformats.org/drawingml/2006/main">
            <a:pathLst>
              <a:path w="266700" h="95250">
                <a:moveTo>
                  <a:pt x="0" y="47625"/>
                </a:moveTo>
                <a:lnTo>
                  <a:pt x="266700" y="47625"/>
                </a:lnTo>
              </a:path>
              <a:path w="266700" h="95250">
                <a:moveTo>
                  <a:pt x="28575" y="0"/>
                </a:moveTo>
                <a:lnTo>
                  <a:pt x="76200" y="47625"/>
                </a:lnTo>
                <a:lnTo>
                  <a:pt x="28575" y="95250"/>
                </a:lnTo>
              </a:path>
              <a:path w="266700" h="95250">
                <a:moveTo>
                  <a:pt x="238125" y="0"/>
                </a:moveTo>
                <a:lnTo>
                  <a:pt x="190500" y="47625"/>
                </a:lnTo>
                <a:lnTo>
                  <a:pt x="2381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397EAA"/>
            </a:solidFill>
            <a:prstDash val="solid"/>
          </a:ln>
        </p:spPr>
      </p:sp>
      <p:sp>
        <p:nvSpPr>
          <p:cNvPr id="9" name="host-frozen-symbol-4">
            <a:extLst xmlns:a="http://schemas.openxmlformats.org/drawingml/2006/main">
              <a:ext uri="{FF2B5EF4-FFF2-40B4-BE49-F238E27FC236}">
                <a16:creationId xmlns:a16="http://schemas.microsoft.com/office/drawing/2014/main" id="{9C0A4F78-C07A-4269-AF58-92B315615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5668" y="2170516"/>
            <a:ext cx="187264" cy="230969"/>
          </a:xfrm>
          <a:custGeom xmlns:a="http://schemas.openxmlformats.org/drawingml/2006/main">
            <a:pathLst>
              <a:path w="187264" h="230969">
                <a:moveTo>
                  <a:pt x="26957" y="0"/>
                </a:moveTo>
                <a:lnTo>
                  <a:pt x="160307" y="230969"/>
                </a:lnTo>
              </a:path>
              <a:path w="187264" h="230969">
                <a:moveTo>
                  <a:pt x="82489" y="934"/>
                </a:moveTo>
                <a:lnTo>
                  <a:pt x="65057" y="65991"/>
                </a:lnTo>
                <a:lnTo>
                  <a:pt x="0" y="48559"/>
                </a:lnTo>
              </a:path>
              <a:path w="187264" h="230969">
                <a:moveTo>
                  <a:pt x="187264" y="182410"/>
                </a:moveTo>
                <a:lnTo>
                  <a:pt x="122207" y="164978"/>
                </a:lnTo>
                <a:lnTo>
                  <a:pt x="104775" y="23003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397EAA"/>
            </a:solidFill>
            <a:prstDash val="solid"/>
          </a:ln>
        </p:spPr>
      </p:sp>
      <p:sp>
        <p:nvSpPr>
          <p:cNvPr id="10" name="host-frozen-symbol-5">
            <a:extLst xmlns:a="http://schemas.openxmlformats.org/drawingml/2006/main">
              <a:ext uri="{FF2B5EF4-FFF2-40B4-BE49-F238E27FC236}">
                <a16:creationId xmlns:a16="http://schemas.microsoft.com/office/drawing/2014/main" id="{DF2D0911-48B6-4F8E-BBFE-8E99FA051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5668" y="2170516"/>
            <a:ext cx="187264" cy="230969"/>
          </a:xfrm>
          <a:custGeom xmlns:a="http://schemas.openxmlformats.org/drawingml/2006/main">
            <a:pathLst>
              <a:path w="187264" h="230969">
                <a:moveTo>
                  <a:pt x="160307" y="0"/>
                </a:moveTo>
                <a:lnTo>
                  <a:pt x="26957" y="230969"/>
                </a:lnTo>
              </a:path>
              <a:path w="187264" h="230969">
                <a:moveTo>
                  <a:pt x="187264" y="48559"/>
                </a:moveTo>
                <a:lnTo>
                  <a:pt x="122207" y="65991"/>
                </a:lnTo>
                <a:lnTo>
                  <a:pt x="104775" y="934"/>
                </a:lnTo>
              </a:path>
              <a:path w="187264" h="230969">
                <a:moveTo>
                  <a:pt x="82489" y="230035"/>
                </a:moveTo>
                <a:lnTo>
                  <a:pt x="65057" y="164978"/>
                </a:lnTo>
                <a:lnTo>
                  <a:pt x="0" y="18241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397EAA"/>
            </a:solidFill>
            <a:prstDash val="solid"/>
          </a:ln>
        </p:spPr>
      </p:sp>
      <p:sp>
        <p:nvSpPr>
          <p:cNvPr id="11" name="video-host">
            <a:extLst xmlns:a="http://schemas.openxmlformats.org/drawingml/2006/main">
              <a:ext uri="{FF2B5EF4-FFF2-40B4-BE49-F238E27FC236}">
                <a16:creationId xmlns:a16="http://schemas.microsoft.com/office/drawing/2014/main" id="{7CB9ADF6-CB84-49BD-9B4C-04D7D1970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1590675"/>
            <a:ext cx="95" cy="371475"/>
          </a:xfrm>
          <a:custGeom xmlns:a="http://schemas.openxmlformats.org/drawingml/2006/main">
            <a:pathLst>
              <a:path w="95" h="371475">
                <a:moveTo>
                  <a:pt x="0" y="0"/>
                </a:moveTo>
                <a:lnTo>
                  <a:pt x="0" y="37147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12" name="video-host-arrow-end">
            <a:extLst xmlns:a="http://schemas.openxmlformats.org/drawingml/2006/main">
              <a:ext uri="{FF2B5EF4-FFF2-40B4-BE49-F238E27FC236}">
                <a16:creationId xmlns:a16="http://schemas.microsoft.com/office/drawing/2014/main" id="{5D3B1258-E738-45AE-A12C-D9BC57DF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6540" y="1879854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host-feature-1-6">
            <a:extLst xmlns:a="http://schemas.openxmlformats.org/drawingml/2006/main">
              <a:ext uri="{FF2B5EF4-FFF2-40B4-BE49-F238E27FC236}">
                <a16:creationId xmlns:a16="http://schemas.microsoft.com/office/drawing/2014/main" id="{4659C196-997A-4BB4-A634-D820B5A4C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2952750"/>
            <a:ext cx="1238250" cy="209550"/>
          </a:xfrm>
          <a:custGeom xmlns:a="http://schemas.openxmlformats.org/drawingml/2006/main">
            <a:pathLst>
              <a:path w="1238250" h="209550">
                <a:moveTo>
                  <a:pt x="76200" y="0"/>
                </a:moveTo>
                <a:lnTo>
                  <a:pt x="83808" y="0"/>
                </a:lnTo>
                <a:lnTo>
                  <a:pt x="91416" y="0"/>
                </a:lnTo>
                <a:lnTo>
                  <a:pt x="99024" y="0"/>
                </a:lnTo>
                <a:lnTo>
                  <a:pt x="106632" y="0"/>
                </a:lnTo>
                <a:lnTo>
                  <a:pt x="114240" y="0"/>
                </a:lnTo>
                <a:lnTo>
                  <a:pt x="121848" y="0"/>
                </a:lnTo>
                <a:lnTo>
                  <a:pt x="129456" y="0"/>
                </a:lnTo>
                <a:lnTo>
                  <a:pt x="137064" y="0"/>
                </a:lnTo>
                <a:lnTo>
                  <a:pt x="144672" y="0"/>
                </a:lnTo>
                <a:lnTo>
                  <a:pt x="152280" y="0"/>
                </a:lnTo>
                <a:lnTo>
                  <a:pt x="159888" y="0"/>
                </a:lnTo>
                <a:lnTo>
                  <a:pt x="167496" y="0"/>
                </a:lnTo>
                <a:lnTo>
                  <a:pt x="175104" y="0"/>
                </a:lnTo>
                <a:lnTo>
                  <a:pt x="182712" y="0"/>
                </a:lnTo>
                <a:lnTo>
                  <a:pt x="190320" y="0"/>
                </a:lnTo>
                <a:lnTo>
                  <a:pt x="197928" y="0"/>
                </a:lnTo>
                <a:lnTo>
                  <a:pt x="205536" y="0"/>
                </a:lnTo>
                <a:lnTo>
                  <a:pt x="213143" y="0"/>
                </a:lnTo>
                <a:lnTo>
                  <a:pt x="220751" y="0"/>
                </a:lnTo>
                <a:lnTo>
                  <a:pt x="228359" y="0"/>
                </a:lnTo>
                <a:lnTo>
                  <a:pt x="235967" y="0"/>
                </a:lnTo>
                <a:lnTo>
                  <a:pt x="243575" y="0"/>
                </a:lnTo>
                <a:lnTo>
                  <a:pt x="251183" y="0"/>
                </a:lnTo>
                <a:lnTo>
                  <a:pt x="258791" y="0"/>
                </a:lnTo>
                <a:lnTo>
                  <a:pt x="266399" y="0"/>
                </a:lnTo>
                <a:lnTo>
                  <a:pt x="274007" y="0"/>
                </a:lnTo>
                <a:lnTo>
                  <a:pt x="281615" y="0"/>
                </a:lnTo>
                <a:lnTo>
                  <a:pt x="289223" y="0"/>
                </a:lnTo>
                <a:lnTo>
                  <a:pt x="296831" y="0"/>
                </a:lnTo>
                <a:lnTo>
                  <a:pt x="304439" y="0"/>
                </a:lnTo>
                <a:lnTo>
                  <a:pt x="312047" y="0"/>
                </a:lnTo>
                <a:lnTo>
                  <a:pt x="319655" y="0"/>
                </a:lnTo>
                <a:lnTo>
                  <a:pt x="327263" y="0"/>
                </a:lnTo>
                <a:lnTo>
                  <a:pt x="334871" y="0"/>
                </a:lnTo>
                <a:lnTo>
                  <a:pt x="342479" y="0"/>
                </a:lnTo>
                <a:lnTo>
                  <a:pt x="350087" y="0"/>
                </a:lnTo>
                <a:lnTo>
                  <a:pt x="357695" y="0"/>
                </a:lnTo>
                <a:lnTo>
                  <a:pt x="365303" y="0"/>
                </a:lnTo>
                <a:lnTo>
                  <a:pt x="372911" y="0"/>
                </a:lnTo>
                <a:lnTo>
                  <a:pt x="380519" y="0"/>
                </a:lnTo>
                <a:lnTo>
                  <a:pt x="388127" y="0"/>
                </a:lnTo>
                <a:lnTo>
                  <a:pt x="395735" y="0"/>
                </a:lnTo>
                <a:lnTo>
                  <a:pt x="403343" y="0"/>
                </a:lnTo>
                <a:lnTo>
                  <a:pt x="410951" y="0"/>
                </a:lnTo>
                <a:lnTo>
                  <a:pt x="418559" y="0"/>
                </a:lnTo>
                <a:lnTo>
                  <a:pt x="426167" y="0"/>
                </a:lnTo>
                <a:lnTo>
                  <a:pt x="433775" y="0"/>
                </a:lnTo>
                <a:lnTo>
                  <a:pt x="441383" y="0"/>
                </a:lnTo>
                <a:lnTo>
                  <a:pt x="448991" y="0"/>
                </a:lnTo>
                <a:lnTo>
                  <a:pt x="456599" y="0"/>
                </a:lnTo>
                <a:lnTo>
                  <a:pt x="464207" y="0"/>
                </a:lnTo>
                <a:lnTo>
                  <a:pt x="471815" y="0"/>
                </a:lnTo>
                <a:lnTo>
                  <a:pt x="479422" y="0"/>
                </a:lnTo>
                <a:lnTo>
                  <a:pt x="487030" y="0"/>
                </a:lnTo>
                <a:lnTo>
                  <a:pt x="494638" y="0"/>
                </a:lnTo>
                <a:lnTo>
                  <a:pt x="502246" y="0"/>
                </a:lnTo>
                <a:lnTo>
                  <a:pt x="509854" y="0"/>
                </a:lnTo>
                <a:lnTo>
                  <a:pt x="517462" y="0"/>
                </a:lnTo>
                <a:lnTo>
                  <a:pt x="525070" y="0"/>
                </a:lnTo>
                <a:lnTo>
                  <a:pt x="532678" y="0"/>
                </a:lnTo>
                <a:lnTo>
                  <a:pt x="540286" y="0"/>
                </a:lnTo>
                <a:lnTo>
                  <a:pt x="547894" y="0"/>
                </a:lnTo>
                <a:lnTo>
                  <a:pt x="555502" y="0"/>
                </a:lnTo>
                <a:lnTo>
                  <a:pt x="563110" y="0"/>
                </a:lnTo>
                <a:lnTo>
                  <a:pt x="570718" y="0"/>
                </a:lnTo>
                <a:lnTo>
                  <a:pt x="578326" y="0"/>
                </a:lnTo>
                <a:lnTo>
                  <a:pt x="585934" y="0"/>
                </a:lnTo>
                <a:lnTo>
                  <a:pt x="593542" y="0"/>
                </a:lnTo>
                <a:lnTo>
                  <a:pt x="601150" y="0"/>
                </a:lnTo>
                <a:lnTo>
                  <a:pt x="608758" y="0"/>
                </a:lnTo>
                <a:lnTo>
                  <a:pt x="616366" y="0"/>
                </a:lnTo>
                <a:lnTo>
                  <a:pt x="623974" y="0"/>
                </a:lnTo>
                <a:lnTo>
                  <a:pt x="631582" y="0"/>
                </a:lnTo>
                <a:lnTo>
                  <a:pt x="639190" y="0"/>
                </a:lnTo>
                <a:lnTo>
                  <a:pt x="646798" y="0"/>
                </a:lnTo>
                <a:lnTo>
                  <a:pt x="654406" y="0"/>
                </a:lnTo>
                <a:lnTo>
                  <a:pt x="662014" y="0"/>
                </a:lnTo>
                <a:lnTo>
                  <a:pt x="669622" y="0"/>
                </a:lnTo>
                <a:lnTo>
                  <a:pt x="677230" y="0"/>
                </a:lnTo>
                <a:lnTo>
                  <a:pt x="684838" y="0"/>
                </a:lnTo>
                <a:lnTo>
                  <a:pt x="692446" y="0"/>
                </a:lnTo>
                <a:lnTo>
                  <a:pt x="700054" y="0"/>
                </a:lnTo>
                <a:lnTo>
                  <a:pt x="707661" y="0"/>
                </a:lnTo>
                <a:lnTo>
                  <a:pt x="715270" y="0"/>
                </a:lnTo>
                <a:lnTo>
                  <a:pt x="722878" y="0"/>
                </a:lnTo>
                <a:lnTo>
                  <a:pt x="730486" y="0"/>
                </a:lnTo>
                <a:lnTo>
                  <a:pt x="738094" y="0"/>
                </a:lnTo>
                <a:lnTo>
                  <a:pt x="745702" y="0"/>
                </a:lnTo>
                <a:lnTo>
                  <a:pt x="753310" y="0"/>
                </a:lnTo>
                <a:lnTo>
                  <a:pt x="760918" y="0"/>
                </a:lnTo>
                <a:lnTo>
                  <a:pt x="768525" y="0"/>
                </a:lnTo>
                <a:lnTo>
                  <a:pt x="776133" y="0"/>
                </a:lnTo>
                <a:lnTo>
                  <a:pt x="783741" y="0"/>
                </a:lnTo>
                <a:lnTo>
                  <a:pt x="791349" y="0"/>
                </a:lnTo>
                <a:lnTo>
                  <a:pt x="798957" y="0"/>
                </a:lnTo>
                <a:lnTo>
                  <a:pt x="806565" y="0"/>
                </a:lnTo>
                <a:lnTo>
                  <a:pt x="814173" y="0"/>
                </a:lnTo>
                <a:lnTo>
                  <a:pt x="821781" y="0"/>
                </a:lnTo>
                <a:lnTo>
                  <a:pt x="829389" y="0"/>
                </a:lnTo>
                <a:lnTo>
                  <a:pt x="836997" y="0"/>
                </a:lnTo>
                <a:lnTo>
                  <a:pt x="844605" y="0"/>
                </a:lnTo>
                <a:lnTo>
                  <a:pt x="852213" y="0"/>
                </a:lnTo>
                <a:lnTo>
                  <a:pt x="859821" y="0"/>
                </a:lnTo>
                <a:lnTo>
                  <a:pt x="867429" y="0"/>
                </a:lnTo>
                <a:lnTo>
                  <a:pt x="875037" y="0"/>
                </a:lnTo>
                <a:lnTo>
                  <a:pt x="882645" y="0"/>
                </a:lnTo>
                <a:lnTo>
                  <a:pt x="890253" y="0"/>
                </a:lnTo>
                <a:lnTo>
                  <a:pt x="897861" y="0"/>
                </a:lnTo>
                <a:lnTo>
                  <a:pt x="905469" y="0"/>
                </a:lnTo>
                <a:lnTo>
                  <a:pt x="913077" y="0"/>
                </a:lnTo>
                <a:lnTo>
                  <a:pt x="920685" y="0"/>
                </a:lnTo>
                <a:lnTo>
                  <a:pt x="928293" y="0"/>
                </a:lnTo>
                <a:lnTo>
                  <a:pt x="935901" y="0"/>
                </a:lnTo>
                <a:lnTo>
                  <a:pt x="943509" y="0"/>
                </a:lnTo>
                <a:lnTo>
                  <a:pt x="951117" y="0"/>
                </a:lnTo>
                <a:lnTo>
                  <a:pt x="958725" y="0"/>
                </a:lnTo>
                <a:lnTo>
                  <a:pt x="966333" y="0"/>
                </a:lnTo>
                <a:lnTo>
                  <a:pt x="973941" y="0"/>
                </a:lnTo>
                <a:lnTo>
                  <a:pt x="981549" y="0"/>
                </a:lnTo>
                <a:lnTo>
                  <a:pt x="989156" y="0"/>
                </a:lnTo>
                <a:lnTo>
                  <a:pt x="996764" y="0"/>
                </a:lnTo>
                <a:lnTo>
                  <a:pt x="1004372" y="0"/>
                </a:lnTo>
                <a:lnTo>
                  <a:pt x="1011980" y="0"/>
                </a:lnTo>
                <a:lnTo>
                  <a:pt x="1019588" y="0"/>
                </a:lnTo>
                <a:lnTo>
                  <a:pt x="1027197" y="0"/>
                </a:lnTo>
                <a:lnTo>
                  <a:pt x="1034804" y="0"/>
                </a:lnTo>
                <a:lnTo>
                  <a:pt x="1042413" y="0"/>
                </a:lnTo>
                <a:lnTo>
                  <a:pt x="1050020" y="0"/>
                </a:lnTo>
                <a:lnTo>
                  <a:pt x="1057628" y="0"/>
                </a:lnTo>
                <a:lnTo>
                  <a:pt x="1065236" y="0"/>
                </a:lnTo>
                <a:lnTo>
                  <a:pt x="1072844" y="0"/>
                </a:lnTo>
                <a:lnTo>
                  <a:pt x="1080452" y="0"/>
                </a:lnTo>
                <a:lnTo>
                  <a:pt x="1088060" y="0"/>
                </a:lnTo>
                <a:lnTo>
                  <a:pt x="1095668" y="0"/>
                </a:lnTo>
                <a:lnTo>
                  <a:pt x="1103276" y="0"/>
                </a:lnTo>
                <a:lnTo>
                  <a:pt x="1110884" y="0"/>
                </a:lnTo>
                <a:lnTo>
                  <a:pt x="1118492" y="0"/>
                </a:lnTo>
                <a:lnTo>
                  <a:pt x="1126100" y="0"/>
                </a:lnTo>
                <a:lnTo>
                  <a:pt x="1133708" y="0"/>
                </a:lnTo>
                <a:lnTo>
                  <a:pt x="1141316" y="0"/>
                </a:lnTo>
                <a:lnTo>
                  <a:pt x="1148924" y="0"/>
                </a:lnTo>
                <a:lnTo>
                  <a:pt x="1156532" y="0"/>
                </a:lnTo>
                <a:lnTo>
                  <a:pt x="1164032" y="26"/>
                </a:lnTo>
                <a:lnTo>
                  <a:pt x="1171398" y="576"/>
                </a:lnTo>
                <a:lnTo>
                  <a:pt x="1178924" y="1892"/>
                </a:lnTo>
                <a:lnTo>
                  <a:pt x="1186496" y="4028"/>
                </a:lnTo>
                <a:lnTo>
                  <a:pt x="1193691" y="6880"/>
                </a:lnTo>
                <a:lnTo>
                  <a:pt x="1200424" y="10368"/>
                </a:lnTo>
                <a:lnTo>
                  <a:pt x="1206857" y="14565"/>
                </a:lnTo>
                <a:lnTo>
                  <a:pt x="1212880" y="19431"/>
                </a:lnTo>
                <a:lnTo>
                  <a:pt x="1218393" y="24898"/>
                </a:lnTo>
                <a:lnTo>
                  <a:pt x="1223310" y="30883"/>
                </a:lnTo>
                <a:lnTo>
                  <a:pt x="1227565" y="37286"/>
                </a:lnTo>
                <a:lnTo>
                  <a:pt x="1231112" y="43998"/>
                </a:lnTo>
                <a:lnTo>
                  <a:pt x="1234010" y="51134"/>
                </a:lnTo>
                <a:lnTo>
                  <a:pt x="1236214" y="58705"/>
                </a:lnTo>
                <a:lnTo>
                  <a:pt x="1237596" y="66240"/>
                </a:lnTo>
                <a:lnTo>
                  <a:pt x="1238206" y="73622"/>
                </a:lnTo>
                <a:lnTo>
                  <a:pt x="1238250" y="81094"/>
                </a:lnTo>
                <a:lnTo>
                  <a:pt x="1238250" y="88702"/>
                </a:lnTo>
                <a:lnTo>
                  <a:pt x="1238250" y="96310"/>
                </a:lnTo>
                <a:lnTo>
                  <a:pt x="1238250" y="103918"/>
                </a:lnTo>
                <a:lnTo>
                  <a:pt x="1238250" y="111526"/>
                </a:lnTo>
                <a:lnTo>
                  <a:pt x="1238250" y="119134"/>
                </a:lnTo>
                <a:lnTo>
                  <a:pt x="1238250" y="126742"/>
                </a:lnTo>
                <a:lnTo>
                  <a:pt x="1238244" y="134296"/>
                </a:lnTo>
                <a:lnTo>
                  <a:pt x="1237799" y="141630"/>
                </a:lnTo>
                <a:lnTo>
                  <a:pt x="1236596" y="149140"/>
                </a:lnTo>
                <a:lnTo>
                  <a:pt x="1234580" y="156713"/>
                </a:lnTo>
                <a:lnTo>
                  <a:pt x="1231810" y="164008"/>
                </a:lnTo>
                <a:lnTo>
                  <a:pt x="1228426" y="170775"/>
                </a:lnTo>
                <a:lnTo>
                  <a:pt x="1224328" y="177257"/>
                </a:lnTo>
                <a:lnTo>
                  <a:pt x="1219555" y="183346"/>
                </a:lnTo>
                <a:lnTo>
                  <a:pt x="1214170" y="188938"/>
                </a:lnTo>
                <a:lnTo>
                  <a:pt x="1208253" y="193945"/>
                </a:lnTo>
                <a:lnTo>
                  <a:pt x="1201903" y="198297"/>
                </a:lnTo>
                <a:lnTo>
                  <a:pt x="1195228" y="201948"/>
                </a:lnTo>
                <a:lnTo>
                  <a:pt x="1188195" y="204924"/>
                </a:lnTo>
                <a:lnTo>
                  <a:pt x="1180630" y="207250"/>
                </a:lnTo>
                <a:lnTo>
                  <a:pt x="1173083" y="208747"/>
                </a:lnTo>
                <a:lnTo>
                  <a:pt x="1165672" y="209464"/>
                </a:lnTo>
                <a:lnTo>
                  <a:pt x="1158246" y="209550"/>
                </a:lnTo>
                <a:lnTo>
                  <a:pt x="1150638" y="209550"/>
                </a:lnTo>
                <a:lnTo>
                  <a:pt x="1143030" y="209550"/>
                </a:lnTo>
                <a:lnTo>
                  <a:pt x="1135422" y="209550"/>
                </a:lnTo>
                <a:lnTo>
                  <a:pt x="1127814" y="209550"/>
                </a:lnTo>
                <a:lnTo>
                  <a:pt x="1120206" y="209550"/>
                </a:lnTo>
                <a:lnTo>
                  <a:pt x="1112598" y="209550"/>
                </a:lnTo>
                <a:lnTo>
                  <a:pt x="1104990" y="209550"/>
                </a:lnTo>
                <a:lnTo>
                  <a:pt x="1097382" y="209550"/>
                </a:lnTo>
                <a:lnTo>
                  <a:pt x="1089774" y="209550"/>
                </a:lnTo>
                <a:lnTo>
                  <a:pt x="1082166" y="209550"/>
                </a:lnTo>
                <a:lnTo>
                  <a:pt x="1074558" y="209550"/>
                </a:lnTo>
                <a:lnTo>
                  <a:pt x="1066950" y="209550"/>
                </a:lnTo>
                <a:lnTo>
                  <a:pt x="1059342" y="209550"/>
                </a:lnTo>
                <a:lnTo>
                  <a:pt x="1051734" y="209550"/>
                </a:lnTo>
                <a:lnTo>
                  <a:pt x="1044126" y="209550"/>
                </a:lnTo>
                <a:lnTo>
                  <a:pt x="1036518" y="209550"/>
                </a:lnTo>
                <a:lnTo>
                  <a:pt x="1028910" y="209550"/>
                </a:lnTo>
                <a:lnTo>
                  <a:pt x="1021302" y="209550"/>
                </a:lnTo>
                <a:lnTo>
                  <a:pt x="1013694" y="209550"/>
                </a:lnTo>
                <a:lnTo>
                  <a:pt x="1006086" y="209550"/>
                </a:lnTo>
                <a:lnTo>
                  <a:pt x="998478" y="209550"/>
                </a:lnTo>
                <a:lnTo>
                  <a:pt x="990870" y="209550"/>
                </a:lnTo>
                <a:lnTo>
                  <a:pt x="983262" y="209550"/>
                </a:lnTo>
                <a:lnTo>
                  <a:pt x="975654" y="209550"/>
                </a:lnTo>
                <a:lnTo>
                  <a:pt x="968046" y="209550"/>
                </a:lnTo>
                <a:lnTo>
                  <a:pt x="960438" y="209550"/>
                </a:lnTo>
                <a:lnTo>
                  <a:pt x="952831" y="209550"/>
                </a:lnTo>
                <a:lnTo>
                  <a:pt x="945223" y="209550"/>
                </a:lnTo>
                <a:lnTo>
                  <a:pt x="937615" y="209550"/>
                </a:lnTo>
                <a:lnTo>
                  <a:pt x="930007" y="209550"/>
                </a:lnTo>
                <a:lnTo>
                  <a:pt x="922399" y="209550"/>
                </a:lnTo>
                <a:lnTo>
                  <a:pt x="914791" y="209550"/>
                </a:lnTo>
                <a:lnTo>
                  <a:pt x="907183" y="209550"/>
                </a:lnTo>
                <a:lnTo>
                  <a:pt x="899575" y="209550"/>
                </a:lnTo>
                <a:lnTo>
                  <a:pt x="891967" y="209550"/>
                </a:lnTo>
                <a:lnTo>
                  <a:pt x="884359" y="209550"/>
                </a:lnTo>
                <a:lnTo>
                  <a:pt x="876751" y="209550"/>
                </a:lnTo>
                <a:lnTo>
                  <a:pt x="869143" y="209550"/>
                </a:lnTo>
                <a:lnTo>
                  <a:pt x="861535" y="209550"/>
                </a:lnTo>
                <a:lnTo>
                  <a:pt x="853927" y="209550"/>
                </a:lnTo>
                <a:lnTo>
                  <a:pt x="846319" y="209550"/>
                </a:lnTo>
                <a:lnTo>
                  <a:pt x="838711" y="209550"/>
                </a:lnTo>
                <a:lnTo>
                  <a:pt x="831103" y="209550"/>
                </a:lnTo>
                <a:lnTo>
                  <a:pt x="823495" y="209550"/>
                </a:lnTo>
                <a:lnTo>
                  <a:pt x="815887" y="209550"/>
                </a:lnTo>
                <a:lnTo>
                  <a:pt x="808279" y="209550"/>
                </a:lnTo>
                <a:lnTo>
                  <a:pt x="800671" y="209550"/>
                </a:lnTo>
                <a:lnTo>
                  <a:pt x="793063" y="209550"/>
                </a:lnTo>
                <a:lnTo>
                  <a:pt x="785455" y="209550"/>
                </a:lnTo>
                <a:lnTo>
                  <a:pt x="777847" y="209550"/>
                </a:lnTo>
                <a:lnTo>
                  <a:pt x="770239" y="209550"/>
                </a:lnTo>
                <a:lnTo>
                  <a:pt x="762631" y="209550"/>
                </a:lnTo>
                <a:lnTo>
                  <a:pt x="755023" y="209550"/>
                </a:lnTo>
                <a:lnTo>
                  <a:pt x="747415" y="209550"/>
                </a:lnTo>
                <a:lnTo>
                  <a:pt x="739807" y="209550"/>
                </a:lnTo>
                <a:lnTo>
                  <a:pt x="732199" y="209550"/>
                </a:lnTo>
                <a:lnTo>
                  <a:pt x="724592" y="209550"/>
                </a:lnTo>
                <a:lnTo>
                  <a:pt x="716984" y="209550"/>
                </a:lnTo>
                <a:lnTo>
                  <a:pt x="709376" y="209550"/>
                </a:lnTo>
                <a:lnTo>
                  <a:pt x="701768" y="209550"/>
                </a:lnTo>
                <a:lnTo>
                  <a:pt x="694160" y="209550"/>
                </a:lnTo>
                <a:lnTo>
                  <a:pt x="686552" y="209550"/>
                </a:lnTo>
                <a:lnTo>
                  <a:pt x="678944" y="209550"/>
                </a:lnTo>
                <a:lnTo>
                  <a:pt x="671336" y="209550"/>
                </a:lnTo>
                <a:lnTo>
                  <a:pt x="663728" y="209550"/>
                </a:lnTo>
                <a:lnTo>
                  <a:pt x="656120" y="209550"/>
                </a:lnTo>
                <a:lnTo>
                  <a:pt x="648512" y="209550"/>
                </a:lnTo>
                <a:lnTo>
                  <a:pt x="640904" y="209550"/>
                </a:lnTo>
                <a:lnTo>
                  <a:pt x="633296" y="209550"/>
                </a:lnTo>
                <a:lnTo>
                  <a:pt x="625688" y="209550"/>
                </a:lnTo>
                <a:lnTo>
                  <a:pt x="618080" y="209550"/>
                </a:lnTo>
                <a:lnTo>
                  <a:pt x="610472" y="209550"/>
                </a:lnTo>
                <a:lnTo>
                  <a:pt x="602864" y="209550"/>
                </a:lnTo>
                <a:lnTo>
                  <a:pt x="595256" y="209550"/>
                </a:lnTo>
                <a:lnTo>
                  <a:pt x="587648" y="209550"/>
                </a:lnTo>
                <a:lnTo>
                  <a:pt x="580040" y="209550"/>
                </a:lnTo>
                <a:lnTo>
                  <a:pt x="572432" y="209550"/>
                </a:lnTo>
                <a:lnTo>
                  <a:pt x="564824" y="209550"/>
                </a:lnTo>
                <a:lnTo>
                  <a:pt x="557216" y="209550"/>
                </a:lnTo>
                <a:lnTo>
                  <a:pt x="549608" y="209550"/>
                </a:lnTo>
                <a:lnTo>
                  <a:pt x="542000" y="209550"/>
                </a:lnTo>
                <a:lnTo>
                  <a:pt x="534392" y="209550"/>
                </a:lnTo>
                <a:lnTo>
                  <a:pt x="526784" y="209550"/>
                </a:lnTo>
                <a:lnTo>
                  <a:pt x="519176" y="209550"/>
                </a:lnTo>
                <a:lnTo>
                  <a:pt x="511568" y="209550"/>
                </a:lnTo>
                <a:lnTo>
                  <a:pt x="503960" y="209550"/>
                </a:lnTo>
                <a:lnTo>
                  <a:pt x="496352" y="209550"/>
                </a:lnTo>
                <a:lnTo>
                  <a:pt x="488744" y="209550"/>
                </a:lnTo>
                <a:lnTo>
                  <a:pt x="481136" y="209550"/>
                </a:lnTo>
                <a:lnTo>
                  <a:pt x="473528" y="209550"/>
                </a:lnTo>
                <a:lnTo>
                  <a:pt x="465920" y="209550"/>
                </a:lnTo>
                <a:lnTo>
                  <a:pt x="458312" y="209550"/>
                </a:lnTo>
                <a:lnTo>
                  <a:pt x="450704" y="209550"/>
                </a:lnTo>
                <a:lnTo>
                  <a:pt x="443097" y="209550"/>
                </a:lnTo>
                <a:lnTo>
                  <a:pt x="435489" y="209550"/>
                </a:lnTo>
                <a:lnTo>
                  <a:pt x="427880" y="209550"/>
                </a:lnTo>
                <a:lnTo>
                  <a:pt x="420273" y="209550"/>
                </a:lnTo>
                <a:lnTo>
                  <a:pt x="412664" y="209550"/>
                </a:lnTo>
                <a:lnTo>
                  <a:pt x="405057" y="209550"/>
                </a:lnTo>
                <a:lnTo>
                  <a:pt x="397449" y="209550"/>
                </a:lnTo>
                <a:lnTo>
                  <a:pt x="389841" y="209550"/>
                </a:lnTo>
                <a:lnTo>
                  <a:pt x="382233" y="209550"/>
                </a:lnTo>
                <a:lnTo>
                  <a:pt x="374625" y="209550"/>
                </a:lnTo>
                <a:lnTo>
                  <a:pt x="367017" y="209550"/>
                </a:lnTo>
                <a:lnTo>
                  <a:pt x="359409" y="209550"/>
                </a:lnTo>
                <a:lnTo>
                  <a:pt x="351801" y="209550"/>
                </a:lnTo>
                <a:lnTo>
                  <a:pt x="344193" y="209550"/>
                </a:lnTo>
                <a:lnTo>
                  <a:pt x="336585" y="209550"/>
                </a:lnTo>
                <a:lnTo>
                  <a:pt x="328977" y="209550"/>
                </a:lnTo>
                <a:lnTo>
                  <a:pt x="321369" y="209550"/>
                </a:lnTo>
                <a:lnTo>
                  <a:pt x="313761" y="209550"/>
                </a:lnTo>
                <a:lnTo>
                  <a:pt x="306153" y="209550"/>
                </a:lnTo>
                <a:lnTo>
                  <a:pt x="298545" y="209550"/>
                </a:lnTo>
                <a:lnTo>
                  <a:pt x="290937" y="209550"/>
                </a:lnTo>
                <a:lnTo>
                  <a:pt x="283329" y="209550"/>
                </a:lnTo>
                <a:lnTo>
                  <a:pt x="275721" y="209550"/>
                </a:lnTo>
                <a:lnTo>
                  <a:pt x="268113" y="209550"/>
                </a:lnTo>
                <a:lnTo>
                  <a:pt x="260505" y="209550"/>
                </a:lnTo>
                <a:lnTo>
                  <a:pt x="252897" y="209550"/>
                </a:lnTo>
                <a:lnTo>
                  <a:pt x="245289" y="209550"/>
                </a:lnTo>
                <a:lnTo>
                  <a:pt x="237681" y="209550"/>
                </a:lnTo>
                <a:lnTo>
                  <a:pt x="230073" y="209550"/>
                </a:lnTo>
                <a:lnTo>
                  <a:pt x="222465" y="209550"/>
                </a:lnTo>
                <a:lnTo>
                  <a:pt x="214857" y="209550"/>
                </a:lnTo>
                <a:lnTo>
                  <a:pt x="207249" y="209550"/>
                </a:lnTo>
                <a:lnTo>
                  <a:pt x="199641" y="209550"/>
                </a:lnTo>
                <a:lnTo>
                  <a:pt x="192033" y="209550"/>
                </a:lnTo>
                <a:lnTo>
                  <a:pt x="184425" y="209550"/>
                </a:lnTo>
                <a:lnTo>
                  <a:pt x="176817" y="209550"/>
                </a:lnTo>
                <a:lnTo>
                  <a:pt x="169209" y="209550"/>
                </a:lnTo>
                <a:lnTo>
                  <a:pt x="161601" y="209550"/>
                </a:lnTo>
                <a:lnTo>
                  <a:pt x="153994" y="209550"/>
                </a:lnTo>
                <a:lnTo>
                  <a:pt x="146386" y="209550"/>
                </a:lnTo>
                <a:lnTo>
                  <a:pt x="138778" y="209550"/>
                </a:lnTo>
                <a:lnTo>
                  <a:pt x="131170" y="209550"/>
                </a:lnTo>
                <a:lnTo>
                  <a:pt x="123562" y="209550"/>
                </a:lnTo>
                <a:lnTo>
                  <a:pt x="115954" y="209550"/>
                </a:lnTo>
                <a:lnTo>
                  <a:pt x="108346" y="209550"/>
                </a:lnTo>
                <a:lnTo>
                  <a:pt x="100738" y="209550"/>
                </a:lnTo>
                <a:lnTo>
                  <a:pt x="93130" y="209550"/>
                </a:lnTo>
                <a:lnTo>
                  <a:pt x="85522" y="209550"/>
                </a:lnTo>
                <a:lnTo>
                  <a:pt x="77914" y="209550"/>
                </a:lnTo>
                <a:lnTo>
                  <a:pt x="70561" y="209341"/>
                </a:lnTo>
                <a:lnTo>
                  <a:pt x="63102" y="208416"/>
                </a:lnTo>
                <a:lnTo>
                  <a:pt x="55538" y="206695"/>
                </a:lnTo>
                <a:lnTo>
                  <a:pt x="48002" y="204141"/>
                </a:lnTo>
                <a:lnTo>
                  <a:pt x="41162" y="201017"/>
                </a:lnTo>
                <a:lnTo>
                  <a:pt x="34565" y="197170"/>
                </a:lnTo>
                <a:lnTo>
                  <a:pt x="28324" y="192632"/>
                </a:lnTo>
                <a:lnTo>
                  <a:pt x="22544" y="187456"/>
                </a:lnTo>
                <a:lnTo>
                  <a:pt x="17319" y="181719"/>
                </a:lnTo>
                <a:lnTo>
                  <a:pt x="12727" y="175511"/>
                </a:lnTo>
                <a:lnTo>
                  <a:pt x="8822" y="168939"/>
                </a:lnTo>
                <a:lnTo>
                  <a:pt x="5638" y="162115"/>
                </a:lnTo>
                <a:lnTo>
                  <a:pt x="3033" y="154634"/>
                </a:lnTo>
                <a:lnTo>
                  <a:pt x="1244" y="147065"/>
                </a:lnTo>
                <a:lnTo>
                  <a:pt x="256" y="139593"/>
                </a:lnTo>
                <a:lnTo>
                  <a:pt x="0" y="132260"/>
                </a:lnTo>
                <a:lnTo>
                  <a:pt x="0" y="124652"/>
                </a:lnTo>
                <a:lnTo>
                  <a:pt x="0" y="117044"/>
                </a:lnTo>
                <a:lnTo>
                  <a:pt x="0" y="109436"/>
                </a:lnTo>
                <a:lnTo>
                  <a:pt x="0" y="101828"/>
                </a:lnTo>
                <a:lnTo>
                  <a:pt x="0" y="94220"/>
                </a:lnTo>
                <a:lnTo>
                  <a:pt x="0" y="86612"/>
                </a:lnTo>
                <a:lnTo>
                  <a:pt x="0" y="79004"/>
                </a:lnTo>
                <a:lnTo>
                  <a:pt x="138" y="71615"/>
                </a:lnTo>
                <a:lnTo>
                  <a:pt x="954" y="64180"/>
                </a:lnTo>
                <a:lnTo>
                  <a:pt x="2558" y="56623"/>
                </a:lnTo>
                <a:lnTo>
                  <a:pt x="4995" y="49065"/>
                </a:lnTo>
                <a:lnTo>
                  <a:pt x="8041" y="42130"/>
                </a:lnTo>
                <a:lnTo>
                  <a:pt x="11785" y="35491"/>
                </a:lnTo>
                <a:lnTo>
                  <a:pt x="16227" y="29192"/>
                </a:lnTo>
                <a:lnTo>
                  <a:pt x="21316" y="23340"/>
                </a:lnTo>
                <a:lnTo>
                  <a:pt x="26978" y="18031"/>
                </a:lnTo>
                <a:lnTo>
                  <a:pt x="33124" y="13344"/>
                </a:lnTo>
                <a:lnTo>
                  <a:pt x="39651" y="9338"/>
                </a:lnTo>
                <a:lnTo>
                  <a:pt x="46446" y="6049"/>
                </a:lnTo>
                <a:lnTo>
                  <a:pt x="53831" y="3357"/>
                </a:lnTo>
                <a:lnTo>
                  <a:pt x="61403" y="1450"/>
                </a:lnTo>
                <a:lnTo>
                  <a:pt x="68896" y="351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397EAA"/>
            </a:solidFill>
            <a:prstDash val="solid"/>
          </a:ln>
        </p:spPr>
      </p:sp>
      <p:sp>
        <p:nvSpPr>
          <p:cNvPr id="14" name="host-feature-1-7">
            <a:extLst xmlns:a="http://schemas.openxmlformats.org/drawingml/2006/main">
              <a:ext uri="{FF2B5EF4-FFF2-40B4-BE49-F238E27FC236}">
                <a16:creationId xmlns:a16="http://schemas.microsoft.com/office/drawing/2014/main" id="{7A873353-636B-444A-AAB0-E27350B3E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3000375"/>
            <a:ext cx="252413" cy="114300"/>
          </a:xfrm>
          <a:custGeom xmlns:a="http://schemas.openxmlformats.org/drawingml/2006/main">
            <a:pathLst>
              <a:path w="252413" h="114300">
                <a:moveTo>
                  <a:pt x="28575" y="0"/>
                </a:moveTo>
                <a:lnTo>
                  <a:pt x="36128" y="0"/>
                </a:lnTo>
                <a:lnTo>
                  <a:pt x="43681" y="0"/>
                </a:lnTo>
                <a:lnTo>
                  <a:pt x="51235" y="0"/>
                </a:lnTo>
                <a:lnTo>
                  <a:pt x="58788" y="0"/>
                </a:lnTo>
                <a:lnTo>
                  <a:pt x="66341" y="0"/>
                </a:lnTo>
                <a:lnTo>
                  <a:pt x="73894" y="0"/>
                </a:lnTo>
                <a:lnTo>
                  <a:pt x="81447" y="0"/>
                </a:lnTo>
                <a:lnTo>
                  <a:pt x="89001" y="0"/>
                </a:lnTo>
                <a:lnTo>
                  <a:pt x="96554" y="0"/>
                </a:lnTo>
                <a:lnTo>
                  <a:pt x="104107" y="0"/>
                </a:lnTo>
                <a:lnTo>
                  <a:pt x="111660" y="0"/>
                </a:lnTo>
                <a:lnTo>
                  <a:pt x="119213" y="0"/>
                </a:lnTo>
                <a:lnTo>
                  <a:pt x="126767" y="0"/>
                </a:lnTo>
                <a:lnTo>
                  <a:pt x="134320" y="0"/>
                </a:lnTo>
                <a:lnTo>
                  <a:pt x="141873" y="0"/>
                </a:lnTo>
                <a:lnTo>
                  <a:pt x="149426" y="0"/>
                </a:lnTo>
                <a:lnTo>
                  <a:pt x="156979" y="0"/>
                </a:lnTo>
                <a:lnTo>
                  <a:pt x="164532" y="0"/>
                </a:lnTo>
                <a:lnTo>
                  <a:pt x="172086" y="0"/>
                </a:lnTo>
                <a:lnTo>
                  <a:pt x="179639" y="0"/>
                </a:lnTo>
                <a:lnTo>
                  <a:pt x="187192" y="0"/>
                </a:lnTo>
                <a:lnTo>
                  <a:pt x="194745" y="0"/>
                </a:lnTo>
                <a:lnTo>
                  <a:pt x="202298" y="0"/>
                </a:lnTo>
                <a:lnTo>
                  <a:pt x="209851" y="0"/>
                </a:lnTo>
                <a:lnTo>
                  <a:pt x="217405" y="0"/>
                </a:lnTo>
                <a:lnTo>
                  <a:pt x="224880" y="19"/>
                </a:lnTo>
                <a:lnTo>
                  <a:pt x="232161" y="1239"/>
                </a:lnTo>
                <a:lnTo>
                  <a:pt x="239316" y="4556"/>
                </a:lnTo>
                <a:lnTo>
                  <a:pt x="245450" y="9882"/>
                </a:lnTo>
                <a:lnTo>
                  <a:pt x="249802" y="16644"/>
                </a:lnTo>
                <a:lnTo>
                  <a:pt x="252039" y="23970"/>
                </a:lnTo>
                <a:lnTo>
                  <a:pt x="252413" y="31274"/>
                </a:lnTo>
                <a:lnTo>
                  <a:pt x="252413" y="38827"/>
                </a:lnTo>
                <a:lnTo>
                  <a:pt x="252413" y="46380"/>
                </a:lnTo>
                <a:lnTo>
                  <a:pt x="252413" y="53934"/>
                </a:lnTo>
                <a:lnTo>
                  <a:pt x="252413" y="61487"/>
                </a:lnTo>
                <a:lnTo>
                  <a:pt x="252413" y="69040"/>
                </a:lnTo>
                <a:lnTo>
                  <a:pt x="252413" y="76593"/>
                </a:lnTo>
                <a:lnTo>
                  <a:pt x="252413" y="84146"/>
                </a:lnTo>
                <a:lnTo>
                  <a:pt x="251840" y="91417"/>
                </a:lnTo>
                <a:lnTo>
                  <a:pt x="249288" y="98717"/>
                </a:lnTo>
                <a:lnTo>
                  <a:pt x="244638" y="105318"/>
                </a:lnTo>
                <a:lnTo>
                  <a:pt x="238297" y="110371"/>
                </a:lnTo>
                <a:lnTo>
                  <a:pt x="231068" y="113370"/>
                </a:lnTo>
                <a:lnTo>
                  <a:pt x="223838" y="114300"/>
                </a:lnTo>
                <a:lnTo>
                  <a:pt x="216284" y="114300"/>
                </a:lnTo>
                <a:lnTo>
                  <a:pt x="208731" y="114300"/>
                </a:lnTo>
                <a:lnTo>
                  <a:pt x="201178" y="114300"/>
                </a:lnTo>
                <a:lnTo>
                  <a:pt x="193625" y="114300"/>
                </a:lnTo>
                <a:lnTo>
                  <a:pt x="186071" y="114300"/>
                </a:lnTo>
                <a:lnTo>
                  <a:pt x="178518" y="114300"/>
                </a:lnTo>
                <a:lnTo>
                  <a:pt x="170965" y="114300"/>
                </a:lnTo>
                <a:lnTo>
                  <a:pt x="163412" y="114300"/>
                </a:lnTo>
                <a:lnTo>
                  <a:pt x="155859" y="114300"/>
                </a:lnTo>
                <a:lnTo>
                  <a:pt x="148305" y="114300"/>
                </a:lnTo>
                <a:lnTo>
                  <a:pt x="140752" y="114300"/>
                </a:lnTo>
                <a:lnTo>
                  <a:pt x="133199" y="114300"/>
                </a:lnTo>
                <a:lnTo>
                  <a:pt x="125646" y="114300"/>
                </a:lnTo>
                <a:lnTo>
                  <a:pt x="118093" y="114300"/>
                </a:lnTo>
                <a:lnTo>
                  <a:pt x="110540" y="114300"/>
                </a:lnTo>
                <a:lnTo>
                  <a:pt x="102986" y="114300"/>
                </a:lnTo>
                <a:lnTo>
                  <a:pt x="95433" y="114300"/>
                </a:lnTo>
                <a:lnTo>
                  <a:pt x="87880" y="114300"/>
                </a:lnTo>
                <a:lnTo>
                  <a:pt x="80327" y="114300"/>
                </a:lnTo>
                <a:lnTo>
                  <a:pt x="72774" y="114300"/>
                </a:lnTo>
                <a:lnTo>
                  <a:pt x="65220" y="114300"/>
                </a:lnTo>
                <a:lnTo>
                  <a:pt x="57667" y="114300"/>
                </a:lnTo>
                <a:lnTo>
                  <a:pt x="50114" y="114300"/>
                </a:lnTo>
                <a:lnTo>
                  <a:pt x="42561" y="114300"/>
                </a:lnTo>
                <a:lnTo>
                  <a:pt x="35008" y="114300"/>
                </a:lnTo>
                <a:lnTo>
                  <a:pt x="27532" y="114281"/>
                </a:lnTo>
                <a:lnTo>
                  <a:pt x="20252" y="113061"/>
                </a:lnTo>
                <a:lnTo>
                  <a:pt x="13097" y="109745"/>
                </a:lnTo>
                <a:lnTo>
                  <a:pt x="6963" y="104418"/>
                </a:lnTo>
                <a:lnTo>
                  <a:pt x="2610" y="97656"/>
                </a:lnTo>
                <a:lnTo>
                  <a:pt x="374" y="90330"/>
                </a:lnTo>
                <a:lnTo>
                  <a:pt x="0" y="83026"/>
                </a:lnTo>
                <a:lnTo>
                  <a:pt x="0" y="75473"/>
                </a:lnTo>
                <a:lnTo>
                  <a:pt x="0" y="67919"/>
                </a:lnTo>
                <a:lnTo>
                  <a:pt x="0" y="60366"/>
                </a:lnTo>
                <a:lnTo>
                  <a:pt x="0" y="52813"/>
                </a:lnTo>
                <a:lnTo>
                  <a:pt x="0" y="45260"/>
                </a:lnTo>
                <a:lnTo>
                  <a:pt x="0" y="37707"/>
                </a:lnTo>
                <a:lnTo>
                  <a:pt x="0" y="30153"/>
                </a:lnTo>
                <a:lnTo>
                  <a:pt x="573" y="22883"/>
                </a:lnTo>
                <a:lnTo>
                  <a:pt x="3124" y="15583"/>
                </a:lnTo>
                <a:lnTo>
                  <a:pt x="7775" y="8982"/>
                </a:lnTo>
                <a:lnTo>
                  <a:pt x="14116" y="3929"/>
                </a:lnTo>
                <a:lnTo>
                  <a:pt x="21345" y="930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8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5" name="host-feature-1-8">
            <a:extLst xmlns:a="http://schemas.openxmlformats.org/drawingml/2006/main">
              <a:ext uri="{FF2B5EF4-FFF2-40B4-BE49-F238E27FC236}">
                <a16:creationId xmlns:a16="http://schemas.microsoft.com/office/drawing/2014/main" id="{D7E32102-EF7E-4F68-96E9-FF695B46E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6513" y="3000375"/>
            <a:ext cx="252413" cy="114300"/>
          </a:xfrm>
          <a:custGeom xmlns:a="http://schemas.openxmlformats.org/drawingml/2006/main">
            <a:pathLst>
              <a:path w="252413" h="114300">
                <a:moveTo>
                  <a:pt x="28575" y="0"/>
                </a:moveTo>
                <a:lnTo>
                  <a:pt x="36128" y="0"/>
                </a:lnTo>
                <a:lnTo>
                  <a:pt x="43681" y="0"/>
                </a:lnTo>
                <a:lnTo>
                  <a:pt x="51235" y="0"/>
                </a:lnTo>
                <a:lnTo>
                  <a:pt x="58788" y="0"/>
                </a:lnTo>
                <a:lnTo>
                  <a:pt x="66341" y="0"/>
                </a:lnTo>
                <a:lnTo>
                  <a:pt x="73894" y="0"/>
                </a:lnTo>
                <a:lnTo>
                  <a:pt x="81447" y="0"/>
                </a:lnTo>
                <a:lnTo>
                  <a:pt x="89000" y="0"/>
                </a:lnTo>
                <a:lnTo>
                  <a:pt x="96554" y="0"/>
                </a:lnTo>
                <a:lnTo>
                  <a:pt x="104107" y="0"/>
                </a:lnTo>
                <a:lnTo>
                  <a:pt x="111660" y="0"/>
                </a:lnTo>
                <a:lnTo>
                  <a:pt x="119213" y="0"/>
                </a:lnTo>
                <a:lnTo>
                  <a:pt x="126766" y="0"/>
                </a:lnTo>
                <a:lnTo>
                  <a:pt x="134320" y="0"/>
                </a:lnTo>
                <a:lnTo>
                  <a:pt x="141873" y="0"/>
                </a:lnTo>
                <a:lnTo>
                  <a:pt x="149426" y="0"/>
                </a:lnTo>
                <a:lnTo>
                  <a:pt x="156979" y="0"/>
                </a:lnTo>
                <a:lnTo>
                  <a:pt x="164532" y="0"/>
                </a:lnTo>
                <a:lnTo>
                  <a:pt x="172086" y="0"/>
                </a:lnTo>
                <a:lnTo>
                  <a:pt x="179639" y="0"/>
                </a:lnTo>
                <a:lnTo>
                  <a:pt x="187192" y="0"/>
                </a:lnTo>
                <a:lnTo>
                  <a:pt x="194745" y="0"/>
                </a:lnTo>
                <a:lnTo>
                  <a:pt x="202298" y="0"/>
                </a:lnTo>
                <a:lnTo>
                  <a:pt x="209851" y="0"/>
                </a:lnTo>
                <a:lnTo>
                  <a:pt x="217405" y="0"/>
                </a:lnTo>
                <a:lnTo>
                  <a:pt x="224880" y="19"/>
                </a:lnTo>
                <a:lnTo>
                  <a:pt x="232161" y="1239"/>
                </a:lnTo>
                <a:lnTo>
                  <a:pt x="239316" y="4555"/>
                </a:lnTo>
                <a:lnTo>
                  <a:pt x="245450" y="9882"/>
                </a:lnTo>
                <a:lnTo>
                  <a:pt x="249802" y="16644"/>
                </a:lnTo>
                <a:lnTo>
                  <a:pt x="252039" y="23970"/>
                </a:lnTo>
                <a:lnTo>
                  <a:pt x="252413" y="31274"/>
                </a:lnTo>
                <a:lnTo>
                  <a:pt x="252413" y="38827"/>
                </a:lnTo>
                <a:lnTo>
                  <a:pt x="252413" y="46380"/>
                </a:lnTo>
                <a:lnTo>
                  <a:pt x="252413" y="53934"/>
                </a:lnTo>
                <a:lnTo>
                  <a:pt x="252413" y="61487"/>
                </a:lnTo>
                <a:lnTo>
                  <a:pt x="252413" y="69040"/>
                </a:lnTo>
                <a:lnTo>
                  <a:pt x="252413" y="76593"/>
                </a:lnTo>
                <a:lnTo>
                  <a:pt x="252413" y="84146"/>
                </a:lnTo>
                <a:lnTo>
                  <a:pt x="251840" y="91417"/>
                </a:lnTo>
                <a:lnTo>
                  <a:pt x="249288" y="98717"/>
                </a:lnTo>
                <a:lnTo>
                  <a:pt x="244638" y="105318"/>
                </a:lnTo>
                <a:lnTo>
                  <a:pt x="238297" y="110371"/>
                </a:lnTo>
                <a:lnTo>
                  <a:pt x="231068" y="113370"/>
                </a:lnTo>
                <a:lnTo>
                  <a:pt x="223838" y="114300"/>
                </a:lnTo>
                <a:lnTo>
                  <a:pt x="216284" y="114300"/>
                </a:lnTo>
                <a:lnTo>
                  <a:pt x="208731" y="114300"/>
                </a:lnTo>
                <a:lnTo>
                  <a:pt x="201178" y="114300"/>
                </a:lnTo>
                <a:lnTo>
                  <a:pt x="193625" y="114300"/>
                </a:lnTo>
                <a:lnTo>
                  <a:pt x="186071" y="114300"/>
                </a:lnTo>
                <a:lnTo>
                  <a:pt x="178518" y="114300"/>
                </a:lnTo>
                <a:lnTo>
                  <a:pt x="170965" y="114300"/>
                </a:lnTo>
                <a:lnTo>
                  <a:pt x="163412" y="114300"/>
                </a:lnTo>
                <a:lnTo>
                  <a:pt x="155859" y="114300"/>
                </a:lnTo>
                <a:lnTo>
                  <a:pt x="148305" y="114300"/>
                </a:lnTo>
                <a:lnTo>
                  <a:pt x="140752" y="114300"/>
                </a:lnTo>
                <a:lnTo>
                  <a:pt x="133199" y="114300"/>
                </a:lnTo>
                <a:lnTo>
                  <a:pt x="125646" y="114300"/>
                </a:lnTo>
                <a:lnTo>
                  <a:pt x="118093" y="114300"/>
                </a:lnTo>
                <a:lnTo>
                  <a:pt x="110540" y="114300"/>
                </a:lnTo>
                <a:lnTo>
                  <a:pt x="102986" y="114300"/>
                </a:lnTo>
                <a:lnTo>
                  <a:pt x="95433" y="114300"/>
                </a:lnTo>
                <a:lnTo>
                  <a:pt x="87880" y="114300"/>
                </a:lnTo>
                <a:lnTo>
                  <a:pt x="80327" y="114300"/>
                </a:lnTo>
                <a:lnTo>
                  <a:pt x="72774" y="114300"/>
                </a:lnTo>
                <a:lnTo>
                  <a:pt x="65220" y="114300"/>
                </a:lnTo>
                <a:lnTo>
                  <a:pt x="57667" y="114300"/>
                </a:lnTo>
                <a:lnTo>
                  <a:pt x="50114" y="114300"/>
                </a:lnTo>
                <a:lnTo>
                  <a:pt x="42561" y="114300"/>
                </a:lnTo>
                <a:lnTo>
                  <a:pt x="35008" y="114300"/>
                </a:lnTo>
                <a:lnTo>
                  <a:pt x="27532" y="114281"/>
                </a:lnTo>
                <a:lnTo>
                  <a:pt x="20252" y="113061"/>
                </a:lnTo>
                <a:lnTo>
                  <a:pt x="13097" y="109745"/>
                </a:lnTo>
                <a:lnTo>
                  <a:pt x="6963" y="104418"/>
                </a:lnTo>
                <a:lnTo>
                  <a:pt x="2610" y="97656"/>
                </a:lnTo>
                <a:lnTo>
                  <a:pt x="374" y="90330"/>
                </a:lnTo>
                <a:lnTo>
                  <a:pt x="0" y="83026"/>
                </a:lnTo>
                <a:lnTo>
                  <a:pt x="0" y="75473"/>
                </a:lnTo>
                <a:lnTo>
                  <a:pt x="0" y="67919"/>
                </a:lnTo>
                <a:lnTo>
                  <a:pt x="0" y="60366"/>
                </a:lnTo>
                <a:lnTo>
                  <a:pt x="0" y="52813"/>
                </a:lnTo>
                <a:lnTo>
                  <a:pt x="0" y="45260"/>
                </a:lnTo>
                <a:lnTo>
                  <a:pt x="0" y="37707"/>
                </a:lnTo>
                <a:lnTo>
                  <a:pt x="0" y="30153"/>
                </a:lnTo>
                <a:lnTo>
                  <a:pt x="573" y="22883"/>
                </a:lnTo>
                <a:lnTo>
                  <a:pt x="3124" y="15583"/>
                </a:lnTo>
                <a:lnTo>
                  <a:pt x="7775" y="8982"/>
                </a:lnTo>
                <a:lnTo>
                  <a:pt x="14115" y="3929"/>
                </a:lnTo>
                <a:lnTo>
                  <a:pt x="21345" y="930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5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6" name="host-feature-1-9">
            <a:extLst xmlns:a="http://schemas.openxmlformats.org/drawingml/2006/main">
              <a:ext uri="{FF2B5EF4-FFF2-40B4-BE49-F238E27FC236}">
                <a16:creationId xmlns:a16="http://schemas.microsoft.com/office/drawing/2014/main" id="{03745CC0-5D23-4AF7-B492-C370AB762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3000375"/>
            <a:ext cx="252413" cy="114300"/>
          </a:xfrm>
          <a:custGeom xmlns:a="http://schemas.openxmlformats.org/drawingml/2006/main">
            <a:pathLst>
              <a:path w="252413" h="114300">
                <a:moveTo>
                  <a:pt x="28575" y="0"/>
                </a:moveTo>
                <a:lnTo>
                  <a:pt x="36128" y="0"/>
                </a:lnTo>
                <a:lnTo>
                  <a:pt x="43681" y="0"/>
                </a:lnTo>
                <a:lnTo>
                  <a:pt x="51235" y="0"/>
                </a:lnTo>
                <a:lnTo>
                  <a:pt x="58788" y="0"/>
                </a:lnTo>
                <a:lnTo>
                  <a:pt x="66341" y="0"/>
                </a:lnTo>
                <a:lnTo>
                  <a:pt x="73894" y="0"/>
                </a:lnTo>
                <a:lnTo>
                  <a:pt x="81447" y="0"/>
                </a:lnTo>
                <a:lnTo>
                  <a:pt x="89001" y="0"/>
                </a:lnTo>
                <a:lnTo>
                  <a:pt x="96554" y="0"/>
                </a:lnTo>
                <a:lnTo>
                  <a:pt x="104107" y="0"/>
                </a:lnTo>
                <a:lnTo>
                  <a:pt x="111660" y="0"/>
                </a:lnTo>
                <a:lnTo>
                  <a:pt x="119213" y="0"/>
                </a:lnTo>
                <a:lnTo>
                  <a:pt x="126766" y="0"/>
                </a:lnTo>
                <a:lnTo>
                  <a:pt x="134320" y="0"/>
                </a:lnTo>
                <a:lnTo>
                  <a:pt x="141873" y="0"/>
                </a:lnTo>
                <a:lnTo>
                  <a:pt x="149426" y="0"/>
                </a:lnTo>
                <a:lnTo>
                  <a:pt x="156979" y="0"/>
                </a:lnTo>
                <a:lnTo>
                  <a:pt x="164532" y="0"/>
                </a:lnTo>
                <a:lnTo>
                  <a:pt x="172086" y="0"/>
                </a:lnTo>
                <a:lnTo>
                  <a:pt x="179639" y="0"/>
                </a:lnTo>
                <a:lnTo>
                  <a:pt x="187192" y="0"/>
                </a:lnTo>
                <a:lnTo>
                  <a:pt x="194745" y="0"/>
                </a:lnTo>
                <a:lnTo>
                  <a:pt x="202298" y="0"/>
                </a:lnTo>
                <a:lnTo>
                  <a:pt x="209852" y="0"/>
                </a:lnTo>
                <a:lnTo>
                  <a:pt x="217405" y="0"/>
                </a:lnTo>
                <a:lnTo>
                  <a:pt x="224880" y="19"/>
                </a:lnTo>
                <a:lnTo>
                  <a:pt x="232161" y="1239"/>
                </a:lnTo>
                <a:lnTo>
                  <a:pt x="239316" y="4556"/>
                </a:lnTo>
                <a:lnTo>
                  <a:pt x="245450" y="9882"/>
                </a:lnTo>
                <a:lnTo>
                  <a:pt x="249803" y="16644"/>
                </a:lnTo>
                <a:lnTo>
                  <a:pt x="252039" y="23970"/>
                </a:lnTo>
                <a:lnTo>
                  <a:pt x="252413" y="31274"/>
                </a:lnTo>
                <a:lnTo>
                  <a:pt x="252413" y="38827"/>
                </a:lnTo>
                <a:lnTo>
                  <a:pt x="252413" y="46381"/>
                </a:lnTo>
                <a:lnTo>
                  <a:pt x="252413" y="53934"/>
                </a:lnTo>
                <a:lnTo>
                  <a:pt x="252413" y="61487"/>
                </a:lnTo>
                <a:lnTo>
                  <a:pt x="252413" y="69040"/>
                </a:lnTo>
                <a:lnTo>
                  <a:pt x="252413" y="76593"/>
                </a:lnTo>
                <a:lnTo>
                  <a:pt x="252413" y="84146"/>
                </a:lnTo>
                <a:lnTo>
                  <a:pt x="251840" y="91417"/>
                </a:lnTo>
                <a:lnTo>
                  <a:pt x="249288" y="98717"/>
                </a:lnTo>
                <a:lnTo>
                  <a:pt x="244638" y="105318"/>
                </a:lnTo>
                <a:lnTo>
                  <a:pt x="238297" y="110372"/>
                </a:lnTo>
                <a:lnTo>
                  <a:pt x="231068" y="113370"/>
                </a:lnTo>
                <a:lnTo>
                  <a:pt x="223837" y="114300"/>
                </a:lnTo>
                <a:lnTo>
                  <a:pt x="216284" y="114300"/>
                </a:lnTo>
                <a:lnTo>
                  <a:pt x="208731" y="114300"/>
                </a:lnTo>
                <a:lnTo>
                  <a:pt x="201178" y="114300"/>
                </a:lnTo>
                <a:lnTo>
                  <a:pt x="193625" y="114300"/>
                </a:lnTo>
                <a:lnTo>
                  <a:pt x="186071" y="114300"/>
                </a:lnTo>
                <a:lnTo>
                  <a:pt x="178518" y="114300"/>
                </a:lnTo>
                <a:lnTo>
                  <a:pt x="170965" y="114300"/>
                </a:lnTo>
                <a:lnTo>
                  <a:pt x="163412" y="114300"/>
                </a:lnTo>
                <a:lnTo>
                  <a:pt x="155859" y="114300"/>
                </a:lnTo>
                <a:lnTo>
                  <a:pt x="148305" y="114300"/>
                </a:lnTo>
                <a:lnTo>
                  <a:pt x="140752" y="114300"/>
                </a:lnTo>
                <a:lnTo>
                  <a:pt x="133199" y="114300"/>
                </a:lnTo>
                <a:lnTo>
                  <a:pt x="125646" y="114300"/>
                </a:lnTo>
                <a:lnTo>
                  <a:pt x="118093" y="114300"/>
                </a:lnTo>
                <a:lnTo>
                  <a:pt x="110539" y="114300"/>
                </a:lnTo>
                <a:lnTo>
                  <a:pt x="102986" y="114300"/>
                </a:lnTo>
                <a:lnTo>
                  <a:pt x="95433" y="114300"/>
                </a:lnTo>
                <a:lnTo>
                  <a:pt x="87880" y="114300"/>
                </a:lnTo>
                <a:lnTo>
                  <a:pt x="80326" y="114300"/>
                </a:lnTo>
                <a:lnTo>
                  <a:pt x="72773" y="114300"/>
                </a:lnTo>
                <a:lnTo>
                  <a:pt x="65220" y="114300"/>
                </a:lnTo>
                <a:lnTo>
                  <a:pt x="57667" y="114300"/>
                </a:lnTo>
                <a:lnTo>
                  <a:pt x="50114" y="114300"/>
                </a:lnTo>
                <a:lnTo>
                  <a:pt x="42561" y="114300"/>
                </a:lnTo>
                <a:lnTo>
                  <a:pt x="35007" y="114300"/>
                </a:lnTo>
                <a:lnTo>
                  <a:pt x="27532" y="114281"/>
                </a:lnTo>
                <a:lnTo>
                  <a:pt x="20252" y="113061"/>
                </a:lnTo>
                <a:lnTo>
                  <a:pt x="13097" y="109744"/>
                </a:lnTo>
                <a:lnTo>
                  <a:pt x="6962" y="104418"/>
                </a:lnTo>
                <a:lnTo>
                  <a:pt x="2610" y="97656"/>
                </a:lnTo>
                <a:lnTo>
                  <a:pt x="374" y="90330"/>
                </a:lnTo>
                <a:lnTo>
                  <a:pt x="0" y="83026"/>
                </a:lnTo>
                <a:lnTo>
                  <a:pt x="0" y="75473"/>
                </a:lnTo>
                <a:lnTo>
                  <a:pt x="0" y="67919"/>
                </a:lnTo>
                <a:lnTo>
                  <a:pt x="0" y="60366"/>
                </a:lnTo>
                <a:lnTo>
                  <a:pt x="0" y="52813"/>
                </a:lnTo>
                <a:lnTo>
                  <a:pt x="0" y="45260"/>
                </a:lnTo>
                <a:lnTo>
                  <a:pt x="0" y="37707"/>
                </a:lnTo>
                <a:lnTo>
                  <a:pt x="0" y="30153"/>
                </a:lnTo>
                <a:lnTo>
                  <a:pt x="573" y="22883"/>
                </a:lnTo>
                <a:lnTo>
                  <a:pt x="3124" y="15583"/>
                </a:lnTo>
                <a:lnTo>
                  <a:pt x="7775" y="8982"/>
                </a:lnTo>
                <a:lnTo>
                  <a:pt x="14115" y="3929"/>
                </a:lnTo>
                <a:lnTo>
                  <a:pt x="21345" y="930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9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7" name="host-feature-1-10">
            <a:extLst xmlns:a="http://schemas.openxmlformats.org/drawingml/2006/main">
              <a:ext uri="{FF2B5EF4-FFF2-40B4-BE49-F238E27FC236}">
                <a16:creationId xmlns:a16="http://schemas.microsoft.com/office/drawing/2014/main" id="{6AEDC322-DC3F-4867-A0EB-7A2E346E2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7538" y="3000375"/>
            <a:ext cx="252413" cy="114300"/>
          </a:xfrm>
          <a:custGeom xmlns:a="http://schemas.openxmlformats.org/drawingml/2006/main">
            <a:pathLst>
              <a:path w="252413" h="114300">
                <a:moveTo>
                  <a:pt x="28575" y="0"/>
                </a:moveTo>
                <a:lnTo>
                  <a:pt x="36128" y="0"/>
                </a:lnTo>
                <a:lnTo>
                  <a:pt x="43681" y="0"/>
                </a:lnTo>
                <a:lnTo>
                  <a:pt x="51235" y="0"/>
                </a:lnTo>
                <a:lnTo>
                  <a:pt x="58788" y="0"/>
                </a:lnTo>
                <a:lnTo>
                  <a:pt x="66341" y="0"/>
                </a:lnTo>
                <a:lnTo>
                  <a:pt x="73894" y="0"/>
                </a:lnTo>
                <a:lnTo>
                  <a:pt x="81447" y="0"/>
                </a:lnTo>
                <a:lnTo>
                  <a:pt x="89001" y="0"/>
                </a:lnTo>
                <a:lnTo>
                  <a:pt x="96554" y="0"/>
                </a:lnTo>
                <a:lnTo>
                  <a:pt x="104107" y="0"/>
                </a:lnTo>
                <a:lnTo>
                  <a:pt x="111660" y="0"/>
                </a:lnTo>
                <a:lnTo>
                  <a:pt x="119213" y="0"/>
                </a:lnTo>
                <a:lnTo>
                  <a:pt x="126766" y="0"/>
                </a:lnTo>
                <a:lnTo>
                  <a:pt x="134320" y="0"/>
                </a:lnTo>
                <a:lnTo>
                  <a:pt x="141873" y="0"/>
                </a:lnTo>
                <a:lnTo>
                  <a:pt x="149426" y="0"/>
                </a:lnTo>
                <a:lnTo>
                  <a:pt x="156979" y="0"/>
                </a:lnTo>
                <a:lnTo>
                  <a:pt x="164532" y="0"/>
                </a:lnTo>
                <a:lnTo>
                  <a:pt x="172086" y="0"/>
                </a:lnTo>
                <a:lnTo>
                  <a:pt x="179639" y="0"/>
                </a:lnTo>
                <a:lnTo>
                  <a:pt x="187192" y="0"/>
                </a:lnTo>
                <a:lnTo>
                  <a:pt x="194745" y="0"/>
                </a:lnTo>
                <a:lnTo>
                  <a:pt x="202298" y="0"/>
                </a:lnTo>
                <a:lnTo>
                  <a:pt x="209852" y="0"/>
                </a:lnTo>
                <a:lnTo>
                  <a:pt x="217405" y="0"/>
                </a:lnTo>
                <a:lnTo>
                  <a:pt x="224880" y="19"/>
                </a:lnTo>
                <a:lnTo>
                  <a:pt x="232161" y="1239"/>
                </a:lnTo>
                <a:lnTo>
                  <a:pt x="239316" y="4556"/>
                </a:lnTo>
                <a:lnTo>
                  <a:pt x="245450" y="9882"/>
                </a:lnTo>
                <a:lnTo>
                  <a:pt x="249802" y="16644"/>
                </a:lnTo>
                <a:lnTo>
                  <a:pt x="252039" y="23970"/>
                </a:lnTo>
                <a:lnTo>
                  <a:pt x="252413" y="31274"/>
                </a:lnTo>
                <a:lnTo>
                  <a:pt x="252413" y="38827"/>
                </a:lnTo>
                <a:lnTo>
                  <a:pt x="252413" y="46381"/>
                </a:lnTo>
                <a:lnTo>
                  <a:pt x="252413" y="53934"/>
                </a:lnTo>
                <a:lnTo>
                  <a:pt x="252413" y="61487"/>
                </a:lnTo>
                <a:lnTo>
                  <a:pt x="252413" y="69040"/>
                </a:lnTo>
                <a:lnTo>
                  <a:pt x="252413" y="76593"/>
                </a:lnTo>
                <a:lnTo>
                  <a:pt x="252413" y="84146"/>
                </a:lnTo>
                <a:lnTo>
                  <a:pt x="251840" y="91417"/>
                </a:lnTo>
                <a:lnTo>
                  <a:pt x="249289" y="98717"/>
                </a:lnTo>
                <a:lnTo>
                  <a:pt x="244638" y="105318"/>
                </a:lnTo>
                <a:lnTo>
                  <a:pt x="238297" y="110372"/>
                </a:lnTo>
                <a:lnTo>
                  <a:pt x="231068" y="113370"/>
                </a:lnTo>
                <a:lnTo>
                  <a:pt x="223837" y="114300"/>
                </a:lnTo>
                <a:lnTo>
                  <a:pt x="216284" y="114300"/>
                </a:lnTo>
                <a:lnTo>
                  <a:pt x="208731" y="114300"/>
                </a:lnTo>
                <a:lnTo>
                  <a:pt x="201178" y="114300"/>
                </a:lnTo>
                <a:lnTo>
                  <a:pt x="193625" y="114300"/>
                </a:lnTo>
                <a:lnTo>
                  <a:pt x="186071" y="114300"/>
                </a:lnTo>
                <a:lnTo>
                  <a:pt x="178518" y="114300"/>
                </a:lnTo>
                <a:lnTo>
                  <a:pt x="170965" y="114300"/>
                </a:lnTo>
                <a:lnTo>
                  <a:pt x="163412" y="114300"/>
                </a:lnTo>
                <a:lnTo>
                  <a:pt x="155859" y="114300"/>
                </a:lnTo>
                <a:lnTo>
                  <a:pt x="148305" y="114300"/>
                </a:lnTo>
                <a:lnTo>
                  <a:pt x="140752" y="114300"/>
                </a:lnTo>
                <a:lnTo>
                  <a:pt x="133199" y="114300"/>
                </a:lnTo>
                <a:lnTo>
                  <a:pt x="125646" y="114300"/>
                </a:lnTo>
                <a:lnTo>
                  <a:pt x="118093" y="114300"/>
                </a:lnTo>
                <a:lnTo>
                  <a:pt x="110539" y="114300"/>
                </a:lnTo>
                <a:lnTo>
                  <a:pt x="102986" y="114300"/>
                </a:lnTo>
                <a:lnTo>
                  <a:pt x="95433" y="114300"/>
                </a:lnTo>
                <a:lnTo>
                  <a:pt x="87880" y="114300"/>
                </a:lnTo>
                <a:lnTo>
                  <a:pt x="80326" y="114300"/>
                </a:lnTo>
                <a:lnTo>
                  <a:pt x="72773" y="114300"/>
                </a:lnTo>
                <a:lnTo>
                  <a:pt x="65220" y="114300"/>
                </a:lnTo>
                <a:lnTo>
                  <a:pt x="57667" y="114300"/>
                </a:lnTo>
                <a:lnTo>
                  <a:pt x="50114" y="114300"/>
                </a:lnTo>
                <a:lnTo>
                  <a:pt x="42561" y="114300"/>
                </a:lnTo>
                <a:lnTo>
                  <a:pt x="35007" y="114300"/>
                </a:lnTo>
                <a:lnTo>
                  <a:pt x="27532" y="114281"/>
                </a:lnTo>
                <a:lnTo>
                  <a:pt x="20252" y="113061"/>
                </a:lnTo>
                <a:lnTo>
                  <a:pt x="13097" y="109744"/>
                </a:lnTo>
                <a:lnTo>
                  <a:pt x="6962" y="104418"/>
                </a:lnTo>
                <a:lnTo>
                  <a:pt x="2610" y="97656"/>
                </a:lnTo>
                <a:lnTo>
                  <a:pt x="373" y="90330"/>
                </a:lnTo>
                <a:lnTo>
                  <a:pt x="0" y="83026"/>
                </a:lnTo>
                <a:lnTo>
                  <a:pt x="0" y="75473"/>
                </a:lnTo>
                <a:lnTo>
                  <a:pt x="0" y="67919"/>
                </a:lnTo>
                <a:lnTo>
                  <a:pt x="0" y="60366"/>
                </a:lnTo>
                <a:lnTo>
                  <a:pt x="0" y="52813"/>
                </a:lnTo>
                <a:lnTo>
                  <a:pt x="0" y="45260"/>
                </a:lnTo>
                <a:lnTo>
                  <a:pt x="0" y="37707"/>
                </a:lnTo>
                <a:lnTo>
                  <a:pt x="0" y="30153"/>
                </a:lnTo>
                <a:lnTo>
                  <a:pt x="573" y="22883"/>
                </a:lnTo>
                <a:lnTo>
                  <a:pt x="3124" y="15583"/>
                </a:lnTo>
                <a:lnTo>
                  <a:pt x="7775" y="8982"/>
                </a:lnTo>
                <a:lnTo>
                  <a:pt x="14116" y="3929"/>
                </a:lnTo>
                <a:lnTo>
                  <a:pt x="21345" y="930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64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8" name="host-feature-2-11">
            <a:extLst xmlns:a="http://schemas.openxmlformats.org/drawingml/2006/main">
              <a:ext uri="{FF2B5EF4-FFF2-40B4-BE49-F238E27FC236}">
                <a16:creationId xmlns:a16="http://schemas.microsoft.com/office/drawing/2014/main" id="{C8A46A91-697D-41A6-9DAD-7FAE64A8E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3228975"/>
            <a:ext cx="1238250" cy="209550"/>
          </a:xfrm>
          <a:custGeom xmlns:a="http://schemas.openxmlformats.org/drawingml/2006/main">
            <a:pathLst>
              <a:path w="1238250" h="209550">
                <a:moveTo>
                  <a:pt x="76200" y="0"/>
                </a:moveTo>
                <a:lnTo>
                  <a:pt x="83808" y="0"/>
                </a:lnTo>
                <a:lnTo>
                  <a:pt x="91416" y="0"/>
                </a:lnTo>
                <a:lnTo>
                  <a:pt x="99024" y="0"/>
                </a:lnTo>
                <a:lnTo>
                  <a:pt x="106632" y="0"/>
                </a:lnTo>
                <a:lnTo>
                  <a:pt x="114240" y="0"/>
                </a:lnTo>
                <a:lnTo>
                  <a:pt x="121848" y="0"/>
                </a:lnTo>
                <a:lnTo>
                  <a:pt x="129456" y="0"/>
                </a:lnTo>
                <a:lnTo>
                  <a:pt x="137064" y="0"/>
                </a:lnTo>
                <a:lnTo>
                  <a:pt x="144672" y="0"/>
                </a:lnTo>
                <a:lnTo>
                  <a:pt x="152280" y="0"/>
                </a:lnTo>
                <a:lnTo>
                  <a:pt x="159888" y="0"/>
                </a:lnTo>
                <a:lnTo>
                  <a:pt x="167496" y="0"/>
                </a:lnTo>
                <a:lnTo>
                  <a:pt x="175104" y="0"/>
                </a:lnTo>
                <a:lnTo>
                  <a:pt x="182712" y="0"/>
                </a:lnTo>
                <a:lnTo>
                  <a:pt x="190320" y="0"/>
                </a:lnTo>
                <a:lnTo>
                  <a:pt x="197928" y="0"/>
                </a:lnTo>
                <a:lnTo>
                  <a:pt x="205536" y="0"/>
                </a:lnTo>
                <a:lnTo>
                  <a:pt x="213143" y="0"/>
                </a:lnTo>
                <a:lnTo>
                  <a:pt x="220751" y="0"/>
                </a:lnTo>
                <a:lnTo>
                  <a:pt x="228359" y="0"/>
                </a:lnTo>
                <a:lnTo>
                  <a:pt x="235967" y="0"/>
                </a:lnTo>
                <a:lnTo>
                  <a:pt x="243575" y="0"/>
                </a:lnTo>
                <a:lnTo>
                  <a:pt x="251183" y="0"/>
                </a:lnTo>
                <a:lnTo>
                  <a:pt x="258791" y="0"/>
                </a:lnTo>
                <a:lnTo>
                  <a:pt x="266399" y="0"/>
                </a:lnTo>
                <a:lnTo>
                  <a:pt x="274007" y="0"/>
                </a:lnTo>
                <a:lnTo>
                  <a:pt x="281615" y="0"/>
                </a:lnTo>
                <a:lnTo>
                  <a:pt x="289223" y="0"/>
                </a:lnTo>
                <a:lnTo>
                  <a:pt x="296831" y="0"/>
                </a:lnTo>
                <a:lnTo>
                  <a:pt x="304439" y="0"/>
                </a:lnTo>
                <a:lnTo>
                  <a:pt x="312047" y="0"/>
                </a:lnTo>
                <a:lnTo>
                  <a:pt x="319655" y="0"/>
                </a:lnTo>
                <a:lnTo>
                  <a:pt x="327263" y="0"/>
                </a:lnTo>
                <a:lnTo>
                  <a:pt x="334871" y="0"/>
                </a:lnTo>
                <a:lnTo>
                  <a:pt x="342479" y="0"/>
                </a:lnTo>
                <a:lnTo>
                  <a:pt x="350087" y="0"/>
                </a:lnTo>
                <a:lnTo>
                  <a:pt x="357695" y="0"/>
                </a:lnTo>
                <a:lnTo>
                  <a:pt x="365303" y="0"/>
                </a:lnTo>
                <a:lnTo>
                  <a:pt x="372911" y="0"/>
                </a:lnTo>
                <a:lnTo>
                  <a:pt x="380519" y="0"/>
                </a:lnTo>
                <a:lnTo>
                  <a:pt x="388127" y="0"/>
                </a:lnTo>
                <a:lnTo>
                  <a:pt x="395735" y="0"/>
                </a:lnTo>
                <a:lnTo>
                  <a:pt x="403343" y="0"/>
                </a:lnTo>
                <a:lnTo>
                  <a:pt x="410951" y="0"/>
                </a:lnTo>
                <a:lnTo>
                  <a:pt x="418559" y="0"/>
                </a:lnTo>
                <a:lnTo>
                  <a:pt x="426167" y="0"/>
                </a:lnTo>
                <a:lnTo>
                  <a:pt x="433775" y="0"/>
                </a:lnTo>
                <a:lnTo>
                  <a:pt x="441383" y="0"/>
                </a:lnTo>
                <a:lnTo>
                  <a:pt x="448991" y="0"/>
                </a:lnTo>
                <a:lnTo>
                  <a:pt x="456599" y="0"/>
                </a:lnTo>
                <a:lnTo>
                  <a:pt x="464207" y="0"/>
                </a:lnTo>
                <a:lnTo>
                  <a:pt x="471815" y="0"/>
                </a:lnTo>
                <a:lnTo>
                  <a:pt x="479422" y="0"/>
                </a:lnTo>
                <a:lnTo>
                  <a:pt x="487030" y="0"/>
                </a:lnTo>
                <a:lnTo>
                  <a:pt x="494638" y="0"/>
                </a:lnTo>
                <a:lnTo>
                  <a:pt x="502246" y="0"/>
                </a:lnTo>
                <a:lnTo>
                  <a:pt x="509854" y="0"/>
                </a:lnTo>
                <a:lnTo>
                  <a:pt x="517462" y="0"/>
                </a:lnTo>
                <a:lnTo>
                  <a:pt x="525070" y="0"/>
                </a:lnTo>
                <a:lnTo>
                  <a:pt x="532678" y="0"/>
                </a:lnTo>
                <a:lnTo>
                  <a:pt x="540286" y="0"/>
                </a:lnTo>
                <a:lnTo>
                  <a:pt x="547894" y="0"/>
                </a:lnTo>
                <a:lnTo>
                  <a:pt x="555502" y="0"/>
                </a:lnTo>
                <a:lnTo>
                  <a:pt x="563110" y="0"/>
                </a:lnTo>
                <a:lnTo>
                  <a:pt x="570718" y="0"/>
                </a:lnTo>
                <a:lnTo>
                  <a:pt x="578326" y="0"/>
                </a:lnTo>
                <a:lnTo>
                  <a:pt x="585934" y="0"/>
                </a:lnTo>
                <a:lnTo>
                  <a:pt x="593542" y="0"/>
                </a:lnTo>
                <a:lnTo>
                  <a:pt x="601150" y="0"/>
                </a:lnTo>
                <a:lnTo>
                  <a:pt x="608758" y="0"/>
                </a:lnTo>
                <a:lnTo>
                  <a:pt x="616366" y="0"/>
                </a:lnTo>
                <a:lnTo>
                  <a:pt x="623974" y="0"/>
                </a:lnTo>
                <a:lnTo>
                  <a:pt x="631582" y="0"/>
                </a:lnTo>
                <a:lnTo>
                  <a:pt x="639190" y="0"/>
                </a:lnTo>
                <a:lnTo>
                  <a:pt x="646798" y="0"/>
                </a:lnTo>
                <a:lnTo>
                  <a:pt x="654406" y="0"/>
                </a:lnTo>
                <a:lnTo>
                  <a:pt x="662014" y="0"/>
                </a:lnTo>
                <a:lnTo>
                  <a:pt x="669622" y="0"/>
                </a:lnTo>
                <a:lnTo>
                  <a:pt x="677230" y="0"/>
                </a:lnTo>
                <a:lnTo>
                  <a:pt x="684838" y="0"/>
                </a:lnTo>
                <a:lnTo>
                  <a:pt x="692446" y="0"/>
                </a:lnTo>
                <a:lnTo>
                  <a:pt x="700054" y="0"/>
                </a:lnTo>
                <a:lnTo>
                  <a:pt x="707661" y="0"/>
                </a:lnTo>
                <a:lnTo>
                  <a:pt x="715270" y="0"/>
                </a:lnTo>
                <a:lnTo>
                  <a:pt x="722878" y="0"/>
                </a:lnTo>
                <a:lnTo>
                  <a:pt x="730486" y="0"/>
                </a:lnTo>
                <a:lnTo>
                  <a:pt x="738094" y="0"/>
                </a:lnTo>
                <a:lnTo>
                  <a:pt x="745702" y="0"/>
                </a:lnTo>
                <a:lnTo>
                  <a:pt x="753310" y="0"/>
                </a:lnTo>
                <a:lnTo>
                  <a:pt x="760918" y="0"/>
                </a:lnTo>
                <a:lnTo>
                  <a:pt x="768525" y="0"/>
                </a:lnTo>
                <a:lnTo>
                  <a:pt x="776133" y="0"/>
                </a:lnTo>
                <a:lnTo>
                  <a:pt x="783741" y="0"/>
                </a:lnTo>
                <a:lnTo>
                  <a:pt x="791349" y="0"/>
                </a:lnTo>
                <a:lnTo>
                  <a:pt x="798957" y="0"/>
                </a:lnTo>
                <a:lnTo>
                  <a:pt x="806565" y="0"/>
                </a:lnTo>
                <a:lnTo>
                  <a:pt x="814173" y="0"/>
                </a:lnTo>
                <a:lnTo>
                  <a:pt x="821781" y="0"/>
                </a:lnTo>
                <a:lnTo>
                  <a:pt x="829389" y="0"/>
                </a:lnTo>
                <a:lnTo>
                  <a:pt x="836997" y="0"/>
                </a:lnTo>
                <a:lnTo>
                  <a:pt x="844605" y="0"/>
                </a:lnTo>
                <a:lnTo>
                  <a:pt x="852213" y="0"/>
                </a:lnTo>
                <a:lnTo>
                  <a:pt x="859821" y="0"/>
                </a:lnTo>
                <a:lnTo>
                  <a:pt x="867429" y="0"/>
                </a:lnTo>
                <a:lnTo>
                  <a:pt x="875037" y="0"/>
                </a:lnTo>
                <a:lnTo>
                  <a:pt x="882645" y="0"/>
                </a:lnTo>
                <a:lnTo>
                  <a:pt x="890253" y="0"/>
                </a:lnTo>
                <a:lnTo>
                  <a:pt x="897861" y="0"/>
                </a:lnTo>
                <a:lnTo>
                  <a:pt x="905469" y="0"/>
                </a:lnTo>
                <a:lnTo>
                  <a:pt x="913077" y="0"/>
                </a:lnTo>
                <a:lnTo>
                  <a:pt x="920685" y="0"/>
                </a:lnTo>
                <a:lnTo>
                  <a:pt x="928293" y="0"/>
                </a:lnTo>
                <a:lnTo>
                  <a:pt x="935901" y="0"/>
                </a:lnTo>
                <a:lnTo>
                  <a:pt x="943509" y="0"/>
                </a:lnTo>
                <a:lnTo>
                  <a:pt x="951117" y="0"/>
                </a:lnTo>
                <a:lnTo>
                  <a:pt x="958725" y="0"/>
                </a:lnTo>
                <a:lnTo>
                  <a:pt x="966333" y="0"/>
                </a:lnTo>
                <a:lnTo>
                  <a:pt x="973941" y="0"/>
                </a:lnTo>
                <a:lnTo>
                  <a:pt x="981549" y="0"/>
                </a:lnTo>
                <a:lnTo>
                  <a:pt x="989156" y="0"/>
                </a:lnTo>
                <a:lnTo>
                  <a:pt x="996764" y="0"/>
                </a:lnTo>
                <a:lnTo>
                  <a:pt x="1004372" y="0"/>
                </a:lnTo>
                <a:lnTo>
                  <a:pt x="1011980" y="0"/>
                </a:lnTo>
                <a:lnTo>
                  <a:pt x="1019588" y="0"/>
                </a:lnTo>
                <a:lnTo>
                  <a:pt x="1027197" y="0"/>
                </a:lnTo>
                <a:lnTo>
                  <a:pt x="1034804" y="0"/>
                </a:lnTo>
                <a:lnTo>
                  <a:pt x="1042413" y="0"/>
                </a:lnTo>
                <a:lnTo>
                  <a:pt x="1050020" y="0"/>
                </a:lnTo>
                <a:lnTo>
                  <a:pt x="1057628" y="0"/>
                </a:lnTo>
                <a:lnTo>
                  <a:pt x="1065236" y="0"/>
                </a:lnTo>
                <a:lnTo>
                  <a:pt x="1072844" y="0"/>
                </a:lnTo>
                <a:lnTo>
                  <a:pt x="1080452" y="0"/>
                </a:lnTo>
                <a:lnTo>
                  <a:pt x="1088060" y="0"/>
                </a:lnTo>
                <a:lnTo>
                  <a:pt x="1095668" y="0"/>
                </a:lnTo>
                <a:lnTo>
                  <a:pt x="1103276" y="0"/>
                </a:lnTo>
                <a:lnTo>
                  <a:pt x="1110884" y="0"/>
                </a:lnTo>
                <a:lnTo>
                  <a:pt x="1118492" y="0"/>
                </a:lnTo>
                <a:lnTo>
                  <a:pt x="1126100" y="0"/>
                </a:lnTo>
                <a:lnTo>
                  <a:pt x="1133708" y="0"/>
                </a:lnTo>
                <a:lnTo>
                  <a:pt x="1141316" y="0"/>
                </a:lnTo>
                <a:lnTo>
                  <a:pt x="1148924" y="0"/>
                </a:lnTo>
                <a:lnTo>
                  <a:pt x="1156532" y="0"/>
                </a:lnTo>
                <a:lnTo>
                  <a:pt x="1164032" y="26"/>
                </a:lnTo>
                <a:lnTo>
                  <a:pt x="1171398" y="576"/>
                </a:lnTo>
                <a:lnTo>
                  <a:pt x="1178924" y="1892"/>
                </a:lnTo>
                <a:lnTo>
                  <a:pt x="1186496" y="4028"/>
                </a:lnTo>
                <a:lnTo>
                  <a:pt x="1193691" y="6880"/>
                </a:lnTo>
                <a:lnTo>
                  <a:pt x="1200424" y="10367"/>
                </a:lnTo>
                <a:lnTo>
                  <a:pt x="1206857" y="14566"/>
                </a:lnTo>
                <a:lnTo>
                  <a:pt x="1212880" y="19431"/>
                </a:lnTo>
                <a:lnTo>
                  <a:pt x="1218393" y="24898"/>
                </a:lnTo>
                <a:lnTo>
                  <a:pt x="1223310" y="30883"/>
                </a:lnTo>
                <a:lnTo>
                  <a:pt x="1227565" y="37286"/>
                </a:lnTo>
                <a:lnTo>
                  <a:pt x="1231112" y="43998"/>
                </a:lnTo>
                <a:lnTo>
                  <a:pt x="1234010" y="51134"/>
                </a:lnTo>
                <a:lnTo>
                  <a:pt x="1236214" y="58705"/>
                </a:lnTo>
                <a:lnTo>
                  <a:pt x="1237596" y="66240"/>
                </a:lnTo>
                <a:lnTo>
                  <a:pt x="1238206" y="73622"/>
                </a:lnTo>
                <a:lnTo>
                  <a:pt x="1238250" y="81094"/>
                </a:lnTo>
                <a:lnTo>
                  <a:pt x="1238250" y="88702"/>
                </a:lnTo>
                <a:lnTo>
                  <a:pt x="1238250" y="96310"/>
                </a:lnTo>
                <a:lnTo>
                  <a:pt x="1238250" y="103918"/>
                </a:lnTo>
                <a:lnTo>
                  <a:pt x="1238250" y="111526"/>
                </a:lnTo>
                <a:lnTo>
                  <a:pt x="1238250" y="119134"/>
                </a:lnTo>
                <a:lnTo>
                  <a:pt x="1238250" y="126742"/>
                </a:lnTo>
                <a:lnTo>
                  <a:pt x="1238244" y="134296"/>
                </a:lnTo>
                <a:lnTo>
                  <a:pt x="1237799" y="141630"/>
                </a:lnTo>
                <a:lnTo>
                  <a:pt x="1236596" y="149140"/>
                </a:lnTo>
                <a:lnTo>
                  <a:pt x="1234580" y="156713"/>
                </a:lnTo>
                <a:lnTo>
                  <a:pt x="1231810" y="164009"/>
                </a:lnTo>
                <a:lnTo>
                  <a:pt x="1228426" y="170775"/>
                </a:lnTo>
                <a:lnTo>
                  <a:pt x="1224328" y="177258"/>
                </a:lnTo>
                <a:lnTo>
                  <a:pt x="1219555" y="183346"/>
                </a:lnTo>
                <a:lnTo>
                  <a:pt x="1214170" y="188938"/>
                </a:lnTo>
                <a:lnTo>
                  <a:pt x="1208253" y="193945"/>
                </a:lnTo>
                <a:lnTo>
                  <a:pt x="1201903" y="198297"/>
                </a:lnTo>
                <a:lnTo>
                  <a:pt x="1195228" y="201948"/>
                </a:lnTo>
                <a:lnTo>
                  <a:pt x="1188196" y="204924"/>
                </a:lnTo>
                <a:lnTo>
                  <a:pt x="1180631" y="207250"/>
                </a:lnTo>
                <a:lnTo>
                  <a:pt x="1173083" y="208747"/>
                </a:lnTo>
                <a:lnTo>
                  <a:pt x="1165672" y="209464"/>
                </a:lnTo>
                <a:lnTo>
                  <a:pt x="1158246" y="209550"/>
                </a:lnTo>
                <a:lnTo>
                  <a:pt x="1150638" y="209550"/>
                </a:lnTo>
                <a:lnTo>
                  <a:pt x="1143030" y="209550"/>
                </a:lnTo>
                <a:lnTo>
                  <a:pt x="1135422" y="209550"/>
                </a:lnTo>
                <a:lnTo>
                  <a:pt x="1127814" y="209550"/>
                </a:lnTo>
                <a:lnTo>
                  <a:pt x="1120206" y="209550"/>
                </a:lnTo>
                <a:lnTo>
                  <a:pt x="1112598" y="209550"/>
                </a:lnTo>
                <a:lnTo>
                  <a:pt x="1104990" y="209550"/>
                </a:lnTo>
                <a:lnTo>
                  <a:pt x="1097382" y="209550"/>
                </a:lnTo>
                <a:lnTo>
                  <a:pt x="1089774" y="209550"/>
                </a:lnTo>
                <a:lnTo>
                  <a:pt x="1082166" y="209550"/>
                </a:lnTo>
                <a:lnTo>
                  <a:pt x="1074558" y="209550"/>
                </a:lnTo>
                <a:lnTo>
                  <a:pt x="1066950" y="209550"/>
                </a:lnTo>
                <a:lnTo>
                  <a:pt x="1059342" y="209550"/>
                </a:lnTo>
                <a:lnTo>
                  <a:pt x="1051734" y="209550"/>
                </a:lnTo>
                <a:lnTo>
                  <a:pt x="1044126" y="209550"/>
                </a:lnTo>
                <a:lnTo>
                  <a:pt x="1036518" y="209550"/>
                </a:lnTo>
                <a:lnTo>
                  <a:pt x="1028910" y="209550"/>
                </a:lnTo>
                <a:lnTo>
                  <a:pt x="1021302" y="209550"/>
                </a:lnTo>
                <a:lnTo>
                  <a:pt x="1013694" y="209550"/>
                </a:lnTo>
                <a:lnTo>
                  <a:pt x="1006086" y="209550"/>
                </a:lnTo>
                <a:lnTo>
                  <a:pt x="998478" y="209550"/>
                </a:lnTo>
                <a:lnTo>
                  <a:pt x="990870" y="209550"/>
                </a:lnTo>
                <a:lnTo>
                  <a:pt x="983262" y="209550"/>
                </a:lnTo>
                <a:lnTo>
                  <a:pt x="975654" y="209550"/>
                </a:lnTo>
                <a:lnTo>
                  <a:pt x="968046" y="209550"/>
                </a:lnTo>
                <a:lnTo>
                  <a:pt x="960438" y="209550"/>
                </a:lnTo>
                <a:lnTo>
                  <a:pt x="952831" y="209550"/>
                </a:lnTo>
                <a:lnTo>
                  <a:pt x="945223" y="209550"/>
                </a:lnTo>
                <a:lnTo>
                  <a:pt x="937615" y="209550"/>
                </a:lnTo>
                <a:lnTo>
                  <a:pt x="930007" y="209550"/>
                </a:lnTo>
                <a:lnTo>
                  <a:pt x="922399" y="209550"/>
                </a:lnTo>
                <a:lnTo>
                  <a:pt x="914791" y="209550"/>
                </a:lnTo>
                <a:lnTo>
                  <a:pt x="907183" y="209550"/>
                </a:lnTo>
                <a:lnTo>
                  <a:pt x="899575" y="209550"/>
                </a:lnTo>
                <a:lnTo>
                  <a:pt x="891967" y="209550"/>
                </a:lnTo>
                <a:lnTo>
                  <a:pt x="884359" y="209550"/>
                </a:lnTo>
                <a:lnTo>
                  <a:pt x="876751" y="209550"/>
                </a:lnTo>
                <a:lnTo>
                  <a:pt x="869143" y="209550"/>
                </a:lnTo>
                <a:lnTo>
                  <a:pt x="861535" y="209550"/>
                </a:lnTo>
                <a:lnTo>
                  <a:pt x="853927" y="209550"/>
                </a:lnTo>
                <a:lnTo>
                  <a:pt x="846319" y="209550"/>
                </a:lnTo>
                <a:lnTo>
                  <a:pt x="838711" y="209550"/>
                </a:lnTo>
                <a:lnTo>
                  <a:pt x="831103" y="209550"/>
                </a:lnTo>
                <a:lnTo>
                  <a:pt x="823495" y="209550"/>
                </a:lnTo>
                <a:lnTo>
                  <a:pt x="815887" y="209550"/>
                </a:lnTo>
                <a:lnTo>
                  <a:pt x="808279" y="209550"/>
                </a:lnTo>
                <a:lnTo>
                  <a:pt x="800671" y="209550"/>
                </a:lnTo>
                <a:lnTo>
                  <a:pt x="793063" y="209550"/>
                </a:lnTo>
                <a:lnTo>
                  <a:pt x="785455" y="209550"/>
                </a:lnTo>
                <a:lnTo>
                  <a:pt x="777847" y="209550"/>
                </a:lnTo>
                <a:lnTo>
                  <a:pt x="770239" y="209550"/>
                </a:lnTo>
                <a:lnTo>
                  <a:pt x="762631" y="209550"/>
                </a:lnTo>
                <a:lnTo>
                  <a:pt x="755023" y="209550"/>
                </a:lnTo>
                <a:lnTo>
                  <a:pt x="747415" y="209550"/>
                </a:lnTo>
                <a:lnTo>
                  <a:pt x="739807" y="209550"/>
                </a:lnTo>
                <a:lnTo>
                  <a:pt x="732199" y="209550"/>
                </a:lnTo>
                <a:lnTo>
                  <a:pt x="724592" y="209550"/>
                </a:lnTo>
                <a:lnTo>
                  <a:pt x="716984" y="209550"/>
                </a:lnTo>
                <a:lnTo>
                  <a:pt x="709376" y="209550"/>
                </a:lnTo>
                <a:lnTo>
                  <a:pt x="701768" y="209550"/>
                </a:lnTo>
                <a:lnTo>
                  <a:pt x="694160" y="209550"/>
                </a:lnTo>
                <a:lnTo>
                  <a:pt x="686552" y="209550"/>
                </a:lnTo>
                <a:lnTo>
                  <a:pt x="678944" y="209550"/>
                </a:lnTo>
                <a:lnTo>
                  <a:pt x="671336" y="209550"/>
                </a:lnTo>
                <a:lnTo>
                  <a:pt x="663728" y="209550"/>
                </a:lnTo>
                <a:lnTo>
                  <a:pt x="656120" y="209550"/>
                </a:lnTo>
                <a:lnTo>
                  <a:pt x="648512" y="209550"/>
                </a:lnTo>
                <a:lnTo>
                  <a:pt x="640904" y="209550"/>
                </a:lnTo>
                <a:lnTo>
                  <a:pt x="633296" y="209550"/>
                </a:lnTo>
                <a:lnTo>
                  <a:pt x="625688" y="209550"/>
                </a:lnTo>
                <a:lnTo>
                  <a:pt x="618080" y="209550"/>
                </a:lnTo>
                <a:lnTo>
                  <a:pt x="610472" y="209550"/>
                </a:lnTo>
                <a:lnTo>
                  <a:pt x="602864" y="209550"/>
                </a:lnTo>
                <a:lnTo>
                  <a:pt x="595256" y="209550"/>
                </a:lnTo>
                <a:lnTo>
                  <a:pt x="587648" y="209550"/>
                </a:lnTo>
                <a:lnTo>
                  <a:pt x="580040" y="209550"/>
                </a:lnTo>
                <a:lnTo>
                  <a:pt x="572432" y="209550"/>
                </a:lnTo>
                <a:lnTo>
                  <a:pt x="564824" y="209550"/>
                </a:lnTo>
                <a:lnTo>
                  <a:pt x="557216" y="209550"/>
                </a:lnTo>
                <a:lnTo>
                  <a:pt x="549608" y="209550"/>
                </a:lnTo>
                <a:lnTo>
                  <a:pt x="542000" y="209550"/>
                </a:lnTo>
                <a:lnTo>
                  <a:pt x="534392" y="209550"/>
                </a:lnTo>
                <a:lnTo>
                  <a:pt x="526784" y="209550"/>
                </a:lnTo>
                <a:lnTo>
                  <a:pt x="519176" y="209550"/>
                </a:lnTo>
                <a:lnTo>
                  <a:pt x="511568" y="209550"/>
                </a:lnTo>
                <a:lnTo>
                  <a:pt x="503960" y="209550"/>
                </a:lnTo>
                <a:lnTo>
                  <a:pt x="496352" y="209550"/>
                </a:lnTo>
                <a:lnTo>
                  <a:pt x="488744" y="209550"/>
                </a:lnTo>
                <a:lnTo>
                  <a:pt x="481136" y="209550"/>
                </a:lnTo>
                <a:lnTo>
                  <a:pt x="473528" y="209550"/>
                </a:lnTo>
                <a:lnTo>
                  <a:pt x="465920" y="209550"/>
                </a:lnTo>
                <a:lnTo>
                  <a:pt x="458312" y="209550"/>
                </a:lnTo>
                <a:lnTo>
                  <a:pt x="450704" y="209550"/>
                </a:lnTo>
                <a:lnTo>
                  <a:pt x="443097" y="209550"/>
                </a:lnTo>
                <a:lnTo>
                  <a:pt x="435489" y="209550"/>
                </a:lnTo>
                <a:lnTo>
                  <a:pt x="427880" y="209550"/>
                </a:lnTo>
                <a:lnTo>
                  <a:pt x="420273" y="209550"/>
                </a:lnTo>
                <a:lnTo>
                  <a:pt x="412664" y="209550"/>
                </a:lnTo>
                <a:lnTo>
                  <a:pt x="405057" y="209550"/>
                </a:lnTo>
                <a:lnTo>
                  <a:pt x="397449" y="209550"/>
                </a:lnTo>
                <a:lnTo>
                  <a:pt x="389841" y="209550"/>
                </a:lnTo>
                <a:lnTo>
                  <a:pt x="382233" y="209550"/>
                </a:lnTo>
                <a:lnTo>
                  <a:pt x="374625" y="209550"/>
                </a:lnTo>
                <a:lnTo>
                  <a:pt x="367017" y="209550"/>
                </a:lnTo>
                <a:lnTo>
                  <a:pt x="359409" y="209550"/>
                </a:lnTo>
                <a:lnTo>
                  <a:pt x="351801" y="209550"/>
                </a:lnTo>
                <a:lnTo>
                  <a:pt x="344193" y="209550"/>
                </a:lnTo>
                <a:lnTo>
                  <a:pt x="336585" y="209550"/>
                </a:lnTo>
                <a:lnTo>
                  <a:pt x="328977" y="209550"/>
                </a:lnTo>
                <a:lnTo>
                  <a:pt x="321369" y="209550"/>
                </a:lnTo>
                <a:lnTo>
                  <a:pt x="313761" y="209550"/>
                </a:lnTo>
                <a:lnTo>
                  <a:pt x="306153" y="209550"/>
                </a:lnTo>
                <a:lnTo>
                  <a:pt x="298545" y="209550"/>
                </a:lnTo>
                <a:lnTo>
                  <a:pt x="290937" y="209550"/>
                </a:lnTo>
                <a:lnTo>
                  <a:pt x="283329" y="209550"/>
                </a:lnTo>
                <a:lnTo>
                  <a:pt x="275721" y="209550"/>
                </a:lnTo>
                <a:lnTo>
                  <a:pt x="268113" y="209550"/>
                </a:lnTo>
                <a:lnTo>
                  <a:pt x="260505" y="209550"/>
                </a:lnTo>
                <a:lnTo>
                  <a:pt x="252897" y="209550"/>
                </a:lnTo>
                <a:lnTo>
                  <a:pt x="245289" y="209550"/>
                </a:lnTo>
                <a:lnTo>
                  <a:pt x="237681" y="209550"/>
                </a:lnTo>
                <a:lnTo>
                  <a:pt x="230073" y="209550"/>
                </a:lnTo>
                <a:lnTo>
                  <a:pt x="222465" y="209550"/>
                </a:lnTo>
                <a:lnTo>
                  <a:pt x="214857" y="209550"/>
                </a:lnTo>
                <a:lnTo>
                  <a:pt x="207249" y="209550"/>
                </a:lnTo>
                <a:lnTo>
                  <a:pt x="199641" y="209550"/>
                </a:lnTo>
                <a:lnTo>
                  <a:pt x="192033" y="209550"/>
                </a:lnTo>
                <a:lnTo>
                  <a:pt x="184425" y="209550"/>
                </a:lnTo>
                <a:lnTo>
                  <a:pt x="176817" y="209550"/>
                </a:lnTo>
                <a:lnTo>
                  <a:pt x="169209" y="209550"/>
                </a:lnTo>
                <a:lnTo>
                  <a:pt x="161601" y="209550"/>
                </a:lnTo>
                <a:lnTo>
                  <a:pt x="153994" y="209550"/>
                </a:lnTo>
                <a:lnTo>
                  <a:pt x="146386" y="209550"/>
                </a:lnTo>
                <a:lnTo>
                  <a:pt x="138778" y="209550"/>
                </a:lnTo>
                <a:lnTo>
                  <a:pt x="131170" y="209550"/>
                </a:lnTo>
                <a:lnTo>
                  <a:pt x="123562" y="209550"/>
                </a:lnTo>
                <a:lnTo>
                  <a:pt x="115954" y="209550"/>
                </a:lnTo>
                <a:lnTo>
                  <a:pt x="108346" y="209550"/>
                </a:lnTo>
                <a:lnTo>
                  <a:pt x="100738" y="209550"/>
                </a:lnTo>
                <a:lnTo>
                  <a:pt x="93130" y="209550"/>
                </a:lnTo>
                <a:lnTo>
                  <a:pt x="85522" y="209550"/>
                </a:lnTo>
                <a:lnTo>
                  <a:pt x="77914" y="209550"/>
                </a:lnTo>
                <a:lnTo>
                  <a:pt x="70561" y="209341"/>
                </a:lnTo>
                <a:lnTo>
                  <a:pt x="63102" y="208416"/>
                </a:lnTo>
                <a:lnTo>
                  <a:pt x="55538" y="206695"/>
                </a:lnTo>
                <a:lnTo>
                  <a:pt x="48002" y="204141"/>
                </a:lnTo>
                <a:lnTo>
                  <a:pt x="41162" y="201017"/>
                </a:lnTo>
                <a:lnTo>
                  <a:pt x="34565" y="197170"/>
                </a:lnTo>
                <a:lnTo>
                  <a:pt x="28324" y="192632"/>
                </a:lnTo>
                <a:lnTo>
                  <a:pt x="22544" y="187456"/>
                </a:lnTo>
                <a:lnTo>
                  <a:pt x="17319" y="181718"/>
                </a:lnTo>
                <a:lnTo>
                  <a:pt x="12727" y="175511"/>
                </a:lnTo>
                <a:lnTo>
                  <a:pt x="8822" y="168939"/>
                </a:lnTo>
                <a:lnTo>
                  <a:pt x="5638" y="162115"/>
                </a:lnTo>
                <a:lnTo>
                  <a:pt x="3033" y="154634"/>
                </a:lnTo>
                <a:lnTo>
                  <a:pt x="1244" y="147065"/>
                </a:lnTo>
                <a:lnTo>
                  <a:pt x="256" y="139594"/>
                </a:lnTo>
                <a:lnTo>
                  <a:pt x="0" y="132260"/>
                </a:lnTo>
                <a:lnTo>
                  <a:pt x="0" y="124652"/>
                </a:lnTo>
                <a:lnTo>
                  <a:pt x="0" y="117044"/>
                </a:lnTo>
                <a:lnTo>
                  <a:pt x="0" y="109436"/>
                </a:lnTo>
                <a:lnTo>
                  <a:pt x="0" y="101828"/>
                </a:lnTo>
                <a:lnTo>
                  <a:pt x="0" y="94220"/>
                </a:lnTo>
                <a:lnTo>
                  <a:pt x="0" y="86612"/>
                </a:lnTo>
                <a:lnTo>
                  <a:pt x="0" y="79004"/>
                </a:lnTo>
                <a:lnTo>
                  <a:pt x="138" y="71615"/>
                </a:lnTo>
                <a:lnTo>
                  <a:pt x="954" y="64180"/>
                </a:lnTo>
                <a:lnTo>
                  <a:pt x="2558" y="56623"/>
                </a:lnTo>
                <a:lnTo>
                  <a:pt x="4995" y="49065"/>
                </a:lnTo>
                <a:lnTo>
                  <a:pt x="8041" y="42129"/>
                </a:lnTo>
                <a:lnTo>
                  <a:pt x="11785" y="35491"/>
                </a:lnTo>
                <a:lnTo>
                  <a:pt x="16227" y="29192"/>
                </a:lnTo>
                <a:lnTo>
                  <a:pt x="21316" y="23340"/>
                </a:lnTo>
                <a:lnTo>
                  <a:pt x="26978" y="18031"/>
                </a:lnTo>
                <a:lnTo>
                  <a:pt x="33124" y="13344"/>
                </a:lnTo>
                <a:lnTo>
                  <a:pt x="39651" y="9337"/>
                </a:lnTo>
                <a:lnTo>
                  <a:pt x="46446" y="6049"/>
                </a:lnTo>
                <a:lnTo>
                  <a:pt x="53831" y="3357"/>
                </a:lnTo>
                <a:lnTo>
                  <a:pt x="61403" y="1450"/>
                </a:lnTo>
                <a:lnTo>
                  <a:pt x="68896" y="351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547548"/>
            </a:solidFill>
            <a:prstDash val="solid"/>
          </a:ln>
        </p:spPr>
      </p:sp>
      <p:sp>
        <p:nvSpPr>
          <p:cNvPr id="19" name="host-feature-2-12">
            <a:extLst xmlns:a="http://schemas.openxmlformats.org/drawingml/2006/main">
              <a:ext uri="{FF2B5EF4-FFF2-40B4-BE49-F238E27FC236}">
                <a16:creationId xmlns:a16="http://schemas.microsoft.com/office/drawing/2014/main" id="{E5D139FC-DC20-43D0-8369-90DAB58DC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3276600"/>
            <a:ext cx="252413" cy="114300"/>
          </a:xfrm>
          <a:custGeom xmlns:a="http://schemas.openxmlformats.org/drawingml/2006/main">
            <a:pathLst>
              <a:path w="252413" h="114300">
                <a:moveTo>
                  <a:pt x="28575" y="0"/>
                </a:moveTo>
                <a:lnTo>
                  <a:pt x="36128" y="0"/>
                </a:lnTo>
                <a:lnTo>
                  <a:pt x="43681" y="0"/>
                </a:lnTo>
                <a:lnTo>
                  <a:pt x="51235" y="0"/>
                </a:lnTo>
                <a:lnTo>
                  <a:pt x="58788" y="0"/>
                </a:lnTo>
                <a:lnTo>
                  <a:pt x="66341" y="0"/>
                </a:lnTo>
                <a:lnTo>
                  <a:pt x="73894" y="0"/>
                </a:lnTo>
                <a:lnTo>
                  <a:pt x="81447" y="0"/>
                </a:lnTo>
                <a:lnTo>
                  <a:pt x="89001" y="0"/>
                </a:lnTo>
                <a:lnTo>
                  <a:pt x="96554" y="0"/>
                </a:lnTo>
                <a:lnTo>
                  <a:pt x="104107" y="0"/>
                </a:lnTo>
                <a:lnTo>
                  <a:pt x="111660" y="0"/>
                </a:lnTo>
                <a:lnTo>
                  <a:pt x="119213" y="0"/>
                </a:lnTo>
                <a:lnTo>
                  <a:pt x="126767" y="0"/>
                </a:lnTo>
                <a:lnTo>
                  <a:pt x="134320" y="0"/>
                </a:lnTo>
                <a:lnTo>
                  <a:pt x="141873" y="0"/>
                </a:lnTo>
                <a:lnTo>
                  <a:pt x="149426" y="0"/>
                </a:lnTo>
                <a:lnTo>
                  <a:pt x="156979" y="0"/>
                </a:lnTo>
                <a:lnTo>
                  <a:pt x="164532" y="0"/>
                </a:lnTo>
                <a:lnTo>
                  <a:pt x="172086" y="0"/>
                </a:lnTo>
                <a:lnTo>
                  <a:pt x="179639" y="0"/>
                </a:lnTo>
                <a:lnTo>
                  <a:pt x="187192" y="0"/>
                </a:lnTo>
                <a:lnTo>
                  <a:pt x="194745" y="0"/>
                </a:lnTo>
                <a:lnTo>
                  <a:pt x="202298" y="0"/>
                </a:lnTo>
                <a:lnTo>
                  <a:pt x="209851" y="0"/>
                </a:lnTo>
                <a:lnTo>
                  <a:pt x="217405" y="0"/>
                </a:lnTo>
                <a:lnTo>
                  <a:pt x="224880" y="19"/>
                </a:lnTo>
                <a:lnTo>
                  <a:pt x="232161" y="1239"/>
                </a:lnTo>
                <a:lnTo>
                  <a:pt x="239316" y="4556"/>
                </a:lnTo>
                <a:lnTo>
                  <a:pt x="245450" y="9882"/>
                </a:lnTo>
                <a:lnTo>
                  <a:pt x="249802" y="16644"/>
                </a:lnTo>
                <a:lnTo>
                  <a:pt x="252039" y="23970"/>
                </a:lnTo>
                <a:lnTo>
                  <a:pt x="252413" y="31274"/>
                </a:lnTo>
                <a:lnTo>
                  <a:pt x="252413" y="38827"/>
                </a:lnTo>
                <a:lnTo>
                  <a:pt x="252413" y="46380"/>
                </a:lnTo>
                <a:lnTo>
                  <a:pt x="252413" y="53934"/>
                </a:lnTo>
                <a:lnTo>
                  <a:pt x="252413" y="61487"/>
                </a:lnTo>
                <a:lnTo>
                  <a:pt x="252413" y="69040"/>
                </a:lnTo>
                <a:lnTo>
                  <a:pt x="252413" y="76593"/>
                </a:lnTo>
                <a:lnTo>
                  <a:pt x="252413" y="84146"/>
                </a:lnTo>
                <a:lnTo>
                  <a:pt x="251840" y="91417"/>
                </a:lnTo>
                <a:lnTo>
                  <a:pt x="249288" y="98717"/>
                </a:lnTo>
                <a:lnTo>
                  <a:pt x="244638" y="105318"/>
                </a:lnTo>
                <a:lnTo>
                  <a:pt x="238297" y="110372"/>
                </a:lnTo>
                <a:lnTo>
                  <a:pt x="231068" y="113370"/>
                </a:lnTo>
                <a:lnTo>
                  <a:pt x="223838" y="114300"/>
                </a:lnTo>
                <a:lnTo>
                  <a:pt x="216284" y="114300"/>
                </a:lnTo>
                <a:lnTo>
                  <a:pt x="208731" y="114300"/>
                </a:lnTo>
                <a:lnTo>
                  <a:pt x="201178" y="114300"/>
                </a:lnTo>
                <a:lnTo>
                  <a:pt x="193625" y="114300"/>
                </a:lnTo>
                <a:lnTo>
                  <a:pt x="186071" y="114300"/>
                </a:lnTo>
                <a:lnTo>
                  <a:pt x="178518" y="114300"/>
                </a:lnTo>
                <a:lnTo>
                  <a:pt x="170965" y="114300"/>
                </a:lnTo>
                <a:lnTo>
                  <a:pt x="163412" y="114300"/>
                </a:lnTo>
                <a:lnTo>
                  <a:pt x="155859" y="114300"/>
                </a:lnTo>
                <a:lnTo>
                  <a:pt x="148305" y="114300"/>
                </a:lnTo>
                <a:lnTo>
                  <a:pt x="140752" y="114300"/>
                </a:lnTo>
                <a:lnTo>
                  <a:pt x="133199" y="114300"/>
                </a:lnTo>
                <a:lnTo>
                  <a:pt x="125646" y="114300"/>
                </a:lnTo>
                <a:lnTo>
                  <a:pt x="118093" y="114300"/>
                </a:lnTo>
                <a:lnTo>
                  <a:pt x="110540" y="114300"/>
                </a:lnTo>
                <a:lnTo>
                  <a:pt x="102986" y="114300"/>
                </a:lnTo>
                <a:lnTo>
                  <a:pt x="95433" y="114300"/>
                </a:lnTo>
                <a:lnTo>
                  <a:pt x="87880" y="114300"/>
                </a:lnTo>
                <a:lnTo>
                  <a:pt x="80327" y="114300"/>
                </a:lnTo>
                <a:lnTo>
                  <a:pt x="72774" y="114300"/>
                </a:lnTo>
                <a:lnTo>
                  <a:pt x="65220" y="114300"/>
                </a:lnTo>
                <a:lnTo>
                  <a:pt x="57667" y="114300"/>
                </a:lnTo>
                <a:lnTo>
                  <a:pt x="50114" y="114300"/>
                </a:lnTo>
                <a:lnTo>
                  <a:pt x="42561" y="114300"/>
                </a:lnTo>
                <a:lnTo>
                  <a:pt x="35008" y="114300"/>
                </a:lnTo>
                <a:lnTo>
                  <a:pt x="27532" y="114281"/>
                </a:lnTo>
                <a:lnTo>
                  <a:pt x="20252" y="113061"/>
                </a:lnTo>
                <a:lnTo>
                  <a:pt x="13097" y="109745"/>
                </a:lnTo>
                <a:lnTo>
                  <a:pt x="6963" y="104418"/>
                </a:lnTo>
                <a:lnTo>
                  <a:pt x="2610" y="97656"/>
                </a:lnTo>
                <a:lnTo>
                  <a:pt x="374" y="90330"/>
                </a:lnTo>
                <a:lnTo>
                  <a:pt x="0" y="83026"/>
                </a:lnTo>
                <a:lnTo>
                  <a:pt x="0" y="75473"/>
                </a:lnTo>
                <a:lnTo>
                  <a:pt x="0" y="67919"/>
                </a:lnTo>
                <a:lnTo>
                  <a:pt x="0" y="60366"/>
                </a:lnTo>
                <a:lnTo>
                  <a:pt x="0" y="52813"/>
                </a:lnTo>
                <a:lnTo>
                  <a:pt x="0" y="45260"/>
                </a:lnTo>
                <a:lnTo>
                  <a:pt x="0" y="37707"/>
                </a:lnTo>
                <a:lnTo>
                  <a:pt x="0" y="30153"/>
                </a:lnTo>
                <a:lnTo>
                  <a:pt x="573" y="22883"/>
                </a:lnTo>
                <a:lnTo>
                  <a:pt x="3124" y="15583"/>
                </a:lnTo>
                <a:lnTo>
                  <a:pt x="7775" y="8982"/>
                </a:lnTo>
                <a:lnTo>
                  <a:pt x="14116" y="3929"/>
                </a:lnTo>
                <a:lnTo>
                  <a:pt x="21345" y="930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8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0" name="host-feature-2-13">
            <a:extLst xmlns:a="http://schemas.openxmlformats.org/drawingml/2006/main">
              <a:ext uri="{FF2B5EF4-FFF2-40B4-BE49-F238E27FC236}">
                <a16:creationId xmlns:a16="http://schemas.microsoft.com/office/drawing/2014/main" id="{FB0F59D1-3B76-4F6F-8F2C-41645B4DC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6513" y="3276600"/>
            <a:ext cx="252413" cy="114300"/>
          </a:xfrm>
          <a:custGeom xmlns:a="http://schemas.openxmlformats.org/drawingml/2006/main">
            <a:pathLst>
              <a:path w="252413" h="114300">
                <a:moveTo>
                  <a:pt x="28575" y="0"/>
                </a:moveTo>
                <a:lnTo>
                  <a:pt x="36128" y="0"/>
                </a:lnTo>
                <a:lnTo>
                  <a:pt x="43681" y="0"/>
                </a:lnTo>
                <a:lnTo>
                  <a:pt x="51235" y="0"/>
                </a:lnTo>
                <a:lnTo>
                  <a:pt x="58788" y="0"/>
                </a:lnTo>
                <a:lnTo>
                  <a:pt x="66341" y="0"/>
                </a:lnTo>
                <a:lnTo>
                  <a:pt x="73894" y="0"/>
                </a:lnTo>
                <a:lnTo>
                  <a:pt x="81447" y="0"/>
                </a:lnTo>
                <a:lnTo>
                  <a:pt x="89000" y="0"/>
                </a:lnTo>
                <a:lnTo>
                  <a:pt x="96554" y="0"/>
                </a:lnTo>
                <a:lnTo>
                  <a:pt x="104107" y="0"/>
                </a:lnTo>
                <a:lnTo>
                  <a:pt x="111660" y="0"/>
                </a:lnTo>
                <a:lnTo>
                  <a:pt x="119213" y="0"/>
                </a:lnTo>
                <a:lnTo>
                  <a:pt x="126766" y="0"/>
                </a:lnTo>
                <a:lnTo>
                  <a:pt x="134320" y="0"/>
                </a:lnTo>
                <a:lnTo>
                  <a:pt x="141873" y="0"/>
                </a:lnTo>
                <a:lnTo>
                  <a:pt x="149426" y="0"/>
                </a:lnTo>
                <a:lnTo>
                  <a:pt x="156979" y="0"/>
                </a:lnTo>
                <a:lnTo>
                  <a:pt x="164532" y="0"/>
                </a:lnTo>
                <a:lnTo>
                  <a:pt x="172086" y="0"/>
                </a:lnTo>
                <a:lnTo>
                  <a:pt x="179639" y="0"/>
                </a:lnTo>
                <a:lnTo>
                  <a:pt x="187192" y="0"/>
                </a:lnTo>
                <a:lnTo>
                  <a:pt x="194745" y="0"/>
                </a:lnTo>
                <a:lnTo>
                  <a:pt x="202298" y="0"/>
                </a:lnTo>
                <a:lnTo>
                  <a:pt x="209851" y="0"/>
                </a:lnTo>
                <a:lnTo>
                  <a:pt x="217405" y="0"/>
                </a:lnTo>
                <a:lnTo>
                  <a:pt x="224880" y="19"/>
                </a:lnTo>
                <a:lnTo>
                  <a:pt x="232161" y="1239"/>
                </a:lnTo>
                <a:lnTo>
                  <a:pt x="239316" y="4556"/>
                </a:lnTo>
                <a:lnTo>
                  <a:pt x="245450" y="9882"/>
                </a:lnTo>
                <a:lnTo>
                  <a:pt x="249802" y="16644"/>
                </a:lnTo>
                <a:lnTo>
                  <a:pt x="252039" y="23970"/>
                </a:lnTo>
                <a:lnTo>
                  <a:pt x="252413" y="31274"/>
                </a:lnTo>
                <a:lnTo>
                  <a:pt x="252413" y="38827"/>
                </a:lnTo>
                <a:lnTo>
                  <a:pt x="252413" y="46380"/>
                </a:lnTo>
                <a:lnTo>
                  <a:pt x="252413" y="53934"/>
                </a:lnTo>
                <a:lnTo>
                  <a:pt x="252413" y="61487"/>
                </a:lnTo>
                <a:lnTo>
                  <a:pt x="252413" y="69040"/>
                </a:lnTo>
                <a:lnTo>
                  <a:pt x="252413" y="76593"/>
                </a:lnTo>
                <a:lnTo>
                  <a:pt x="252413" y="84146"/>
                </a:lnTo>
                <a:lnTo>
                  <a:pt x="251840" y="91417"/>
                </a:lnTo>
                <a:lnTo>
                  <a:pt x="249288" y="98717"/>
                </a:lnTo>
                <a:lnTo>
                  <a:pt x="244638" y="105318"/>
                </a:lnTo>
                <a:lnTo>
                  <a:pt x="238297" y="110372"/>
                </a:lnTo>
                <a:lnTo>
                  <a:pt x="231068" y="113370"/>
                </a:lnTo>
                <a:lnTo>
                  <a:pt x="223838" y="114300"/>
                </a:lnTo>
                <a:lnTo>
                  <a:pt x="216284" y="114300"/>
                </a:lnTo>
                <a:lnTo>
                  <a:pt x="208731" y="114300"/>
                </a:lnTo>
                <a:lnTo>
                  <a:pt x="201178" y="114300"/>
                </a:lnTo>
                <a:lnTo>
                  <a:pt x="193625" y="114300"/>
                </a:lnTo>
                <a:lnTo>
                  <a:pt x="186071" y="114300"/>
                </a:lnTo>
                <a:lnTo>
                  <a:pt x="178518" y="114300"/>
                </a:lnTo>
                <a:lnTo>
                  <a:pt x="170965" y="114300"/>
                </a:lnTo>
                <a:lnTo>
                  <a:pt x="163412" y="114300"/>
                </a:lnTo>
                <a:lnTo>
                  <a:pt x="155859" y="114300"/>
                </a:lnTo>
                <a:lnTo>
                  <a:pt x="148305" y="114300"/>
                </a:lnTo>
                <a:lnTo>
                  <a:pt x="140752" y="114300"/>
                </a:lnTo>
                <a:lnTo>
                  <a:pt x="133199" y="114300"/>
                </a:lnTo>
                <a:lnTo>
                  <a:pt x="125646" y="114300"/>
                </a:lnTo>
                <a:lnTo>
                  <a:pt x="118093" y="114300"/>
                </a:lnTo>
                <a:lnTo>
                  <a:pt x="110540" y="114300"/>
                </a:lnTo>
                <a:lnTo>
                  <a:pt x="102986" y="114300"/>
                </a:lnTo>
                <a:lnTo>
                  <a:pt x="95433" y="114300"/>
                </a:lnTo>
                <a:lnTo>
                  <a:pt x="87880" y="114300"/>
                </a:lnTo>
                <a:lnTo>
                  <a:pt x="80327" y="114300"/>
                </a:lnTo>
                <a:lnTo>
                  <a:pt x="72774" y="114300"/>
                </a:lnTo>
                <a:lnTo>
                  <a:pt x="65220" y="114300"/>
                </a:lnTo>
                <a:lnTo>
                  <a:pt x="57667" y="114300"/>
                </a:lnTo>
                <a:lnTo>
                  <a:pt x="50114" y="114300"/>
                </a:lnTo>
                <a:lnTo>
                  <a:pt x="42561" y="114300"/>
                </a:lnTo>
                <a:lnTo>
                  <a:pt x="35008" y="114300"/>
                </a:lnTo>
                <a:lnTo>
                  <a:pt x="27532" y="114281"/>
                </a:lnTo>
                <a:lnTo>
                  <a:pt x="20252" y="113061"/>
                </a:lnTo>
                <a:lnTo>
                  <a:pt x="13097" y="109745"/>
                </a:lnTo>
                <a:lnTo>
                  <a:pt x="6963" y="104418"/>
                </a:lnTo>
                <a:lnTo>
                  <a:pt x="2610" y="97656"/>
                </a:lnTo>
                <a:lnTo>
                  <a:pt x="374" y="90330"/>
                </a:lnTo>
                <a:lnTo>
                  <a:pt x="0" y="83026"/>
                </a:lnTo>
                <a:lnTo>
                  <a:pt x="0" y="75473"/>
                </a:lnTo>
                <a:lnTo>
                  <a:pt x="0" y="67919"/>
                </a:lnTo>
                <a:lnTo>
                  <a:pt x="0" y="60366"/>
                </a:lnTo>
                <a:lnTo>
                  <a:pt x="0" y="52813"/>
                </a:lnTo>
                <a:lnTo>
                  <a:pt x="0" y="45260"/>
                </a:lnTo>
                <a:lnTo>
                  <a:pt x="0" y="37707"/>
                </a:lnTo>
                <a:lnTo>
                  <a:pt x="0" y="30153"/>
                </a:lnTo>
                <a:lnTo>
                  <a:pt x="573" y="22883"/>
                </a:lnTo>
                <a:lnTo>
                  <a:pt x="3124" y="15583"/>
                </a:lnTo>
                <a:lnTo>
                  <a:pt x="7775" y="8983"/>
                </a:lnTo>
                <a:lnTo>
                  <a:pt x="14115" y="3929"/>
                </a:lnTo>
                <a:lnTo>
                  <a:pt x="21345" y="930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5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1" name="host-feature-2-14">
            <a:extLst xmlns:a="http://schemas.openxmlformats.org/drawingml/2006/main">
              <a:ext uri="{FF2B5EF4-FFF2-40B4-BE49-F238E27FC236}">
                <a16:creationId xmlns:a16="http://schemas.microsoft.com/office/drawing/2014/main" id="{E5D2B357-7FA5-4B68-8347-98F0166EE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3276600"/>
            <a:ext cx="252413" cy="114300"/>
          </a:xfrm>
          <a:custGeom xmlns:a="http://schemas.openxmlformats.org/drawingml/2006/main">
            <a:pathLst>
              <a:path w="252413" h="114300">
                <a:moveTo>
                  <a:pt x="28575" y="0"/>
                </a:moveTo>
                <a:lnTo>
                  <a:pt x="36128" y="0"/>
                </a:lnTo>
                <a:lnTo>
                  <a:pt x="43681" y="0"/>
                </a:lnTo>
                <a:lnTo>
                  <a:pt x="51235" y="0"/>
                </a:lnTo>
                <a:lnTo>
                  <a:pt x="58788" y="0"/>
                </a:lnTo>
                <a:lnTo>
                  <a:pt x="66341" y="0"/>
                </a:lnTo>
                <a:lnTo>
                  <a:pt x="73894" y="0"/>
                </a:lnTo>
                <a:lnTo>
                  <a:pt x="81447" y="0"/>
                </a:lnTo>
                <a:lnTo>
                  <a:pt x="89001" y="0"/>
                </a:lnTo>
                <a:lnTo>
                  <a:pt x="96554" y="0"/>
                </a:lnTo>
                <a:lnTo>
                  <a:pt x="104107" y="0"/>
                </a:lnTo>
                <a:lnTo>
                  <a:pt x="111660" y="0"/>
                </a:lnTo>
                <a:lnTo>
                  <a:pt x="119213" y="0"/>
                </a:lnTo>
                <a:lnTo>
                  <a:pt x="126766" y="0"/>
                </a:lnTo>
                <a:lnTo>
                  <a:pt x="134320" y="0"/>
                </a:lnTo>
                <a:lnTo>
                  <a:pt x="141873" y="0"/>
                </a:lnTo>
                <a:lnTo>
                  <a:pt x="149426" y="0"/>
                </a:lnTo>
                <a:lnTo>
                  <a:pt x="156979" y="0"/>
                </a:lnTo>
                <a:lnTo>
                  <a:pt x="164532" y="0"/>
                </a:lnTo>
                <a:lnTo>
                  <a:pt x="172086" y="0"/>
                </a:lnTo>
                <a:lnTo>
                  <a:pt x="179639" y="0"/>
                </a:lnTo>
                <a:lnTo>
                  <a:pt x="187192" y="0"/>
                </a:lnTo>
                <a:lnTo>
                  <a:pt x="194745" y="0"/>
                </a:lnTo>
                <a:lnTo>
                  <a:pt x="202298" y="0"/>
                </a:lnTo>
                <a:lnTo>
                  <a:pt x="209852" y="0"/>
                </a:lnTo>
                <a:lnTo>
                  <a:pt x="217405" y="0"/>
                </a:lnTo>
                <a:lnTo>
                  <a:pt x="224880" y="19"/>
                </a:lnTo>
                <a:lnTo>
                  <a:pt x="232161" y="1239"/>
                </a:lnTo>
                <a:lnTo>
                  <a:pt x="239316" y="4556"/>
                </a:lnTo>
                <a:lnTo>
                  <a:pt x="245450" y="9882"/>
                </a:lnTo>
                <a:lnTo>
                  <a:pt x="249803" y="16644"/>
                </a:lnTo>
                <a:lnTo>
                  <a:pt x="252039" y="23970"/>
                </a:lnTo>
                <a:lnTo>
                  <a:pt x="252413" y="31274"/>
                </a:lnTo>
                <a:lnTo>
                  <a:pt x="252413" y="38827"/>
                </a:lnTo>
                <a:lnTo>
                  <a:pt x="252413" y="46381"/>
                </a:lnTo>
                <a:lnTo>
                  <a:pt x="252413" y="53934"/>
                </a:lnTo>
                <a:lnTo>
                  <a:pt x="252413" y="61487"/>
                </a:lnTo>
                <a:lnTo>
                  <a:pt x="252413" y="69040"/>
                </a:lnTo>
                <a:lnTo>
                  <a:pt x="252413" y="76593"/>
                </a:lnTo>
                <a:lnTo>
                  <a:pt x="252413" y="84146"/>
                </a:lnTo>
                <a:lnTo>
                  <a:pt x="251840" y="91417"/>
                </a:lnTo>
                <a:lnTo>
                  <a:pt x="249288" y="98717"/>
                </a:lnTo>
                <a:lnTo>
                  <a:pt x="244638" y="105318"/>
                </a:lnTo>
                <a:lnTo>
                  <a:pt x="238297" y="110372"/>
                </a:lnTo>
                <a:lnTo>
                  <a:pt x="231068" y="113370"/>
                </a:lnTo>
                <a:lnTo>
                  <a:pt x="223837" y="114300"/>
                </a:lnTo>
                <a:lnTo>
                  <a:pt x="216284" y="114300"/>
                </a:lnTo>
                <a:lnTo>
                  <a:pt x="208731" y="114300"/>
                </a:lnTo>
                <a:lnTo>
                  <a:pt x="201178" y="114300"/>
                </a:lnTo>
                <a:lnTo>
                  <a:pt x="193625" y="114300"/>
                </a:lnTo>
                <a:lnTo>
                  <a:pt x="186071" y="114300"/>
                </a:lnTo>
                <a:lnTo>
                  <a:pt x="178518" y="114300"/>
                </a:lnTo>
                <a:lnTo>
                  <a:pt x="170965" y="114300"/>
                </a:lnTo>
                <a:lnTo>
                  <a:pt x="163412" y="114300"/>
                </a:lnTo>
                <a:lnTo>
                  <a:pt x="155859" y="114300"/>
                </a:lnTo>
                <a:lnTo>
                  <a:pt x="148305" y="114300"/>
                </a:lnTo>
                <a:lnTo>
                  <a:pt x="140752" y="114300"/>
                </a:lnTo>
                <a:lnTo>
                  <a:pt x="133199" y="114300"/>
                </a:lnTo>
                <a:lnTo>
                  <a:pt x="125646" y="114300"/>
                </a:lnTo>
                <a:lnTo>
                  <a:pt x="118093" y="114300"/>
                </a:lnTo>
                <a:lnTo>
                  <a:pt x="110539" y="114300"/>
                </a:lnTo>
                <a:lnTo>
                  <a:pt x="102986" y="114300"/>
                </a:lnTo>
                <a:lnTo>
                  <a:pt x="95433" y="114300"/>
                </a:lnTo>
                <a:lnTo>
                  <a:pt x="87880" y="114300"/>
                </a:lnTo>
                <a:lnTo>
                  <a:pt x="80326" y="114300"/>
                </a:lnTo>
                <a:lnTo>
                  <a:pt x="72773" y="114300"/>
                </a:lnTo>
                <a:lnTo>
                  <a:pt x="65220" y="114300"/>
                </a:lnTo>
                <a:lnTo>
                  <a:pt x="57667" y="114300"/>
                </a:lnTo>
                <a:lnTo>
                  <a:pt x="50114" y="114300"/>
                </a:lnTo>
                <a:lnTo>
                  <a:pt x="42561" y="114300"/>
                </a:lnTo>
                <a:lnTo>
                  <a:pt x="35007" y="114300"/>
                </a:lnTo>
                <a:lnTo>
                  <a:pt x="27532" y="114281"/>
                </a:lnTo>
                <a:lnTo>
                  <a:pt x="20252" y="113061"/>
                </a:lnTo>
                <a:lnTo>
                  <a:pt x="13097" y="109745"/>
                </a:lnTo>
                <a:lnTo>
                  <a:pt x="6962" y="104418"/>
                </a:lnTo>
                <a:lnTo>
                  <a:pt x="2610" y="97656"/>
                </a:lnTo>
                <a:lnTo>
                  <a:pt x="374" y="90330"/>
                </a:lnTo>
                <a:lnTo>
                  <a:pt x="0" y="83026"/>
                </a:lnTo>
                <a:lnTo>
                  <a:pt x="0" y="75473"/>
                </a:lnTo>
                <a:lnTo>
                  <a:pt x="0" y="67919"/>
                </a:lnTo>
                <a:lnTo>
                  <a:pt x="0" y="60366"/>
                </a:lnTo>
                <a:lnTo>
                  <a:pt x="0" y="52813"/>
                </a:lnTo>
                <a:lnTo>
                  <a:pt x="0" y="45260"/>
                </a:lnTo>
                <a:lnTo>
                  <a:pt x="0" y="37707"/>
                </a:lnTo>
                <a:lnTo>
                  <a:pt x="0" y="30153"/>
                </a:lnTo>
                <a:lnTo>
                  <a:pt x="573" y="22883"/>
                </a:lnTo>
                <a:lnTo>
                  <a:pt x="3124" y="15583"/>
                </a:lnTo>
                <a:lnTo>
                  <a:pt x="7775" y="8982"/>
                </a:lnTo>
                <a:lnTo>
                  <a:pt x="14115" y="3929"/>
                </a:lnTo>
                <a:lnTo>
                  <a:pt x="21345" y="930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9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2" name="host-feature-2-15">
            <a:extLst xmlns:a="http://schemas.openxmlformats.org/drawingml/2006/main">
              <a:ext uri="{FF2B5EF4-FFF2-40B4-BE49-F238E27FC236}">
                <a16:creationId xmlns:a16="http://schemas.microsoft.com/office/drawing/2014/main" id="{116B38F7-D1EB-4F9B-BA1B-81E90C06B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7538" y="3276600"/>
            <a:ext cx="252413" cy="114300"/>
          </a:xfrm>
          <a:custGeom xmlns:a="http://schemas.openxmlformats.org/drawingml/2006/main">
            <a:pathLst>
              <a:path w="252413" h="114300">
                <a:moveTo>
                  <a:pt x="28575" y="0"/>
                </a:moveTo>
                <a:lnTo>
                  <a:pt x="36128" y="0"/>
                </a:lnTo>
                <a:lnTo>
                  <a:pt x="43681" y="0"/>
                </a:lnTo>
                <a:lnTo>
                  <a:pt x="51235" y="0"/>
                </a:lnTo>
                <a:lnTo>
                  <a:pt x="58788" y="0"/>
                </a:lnTo>
                <a:lnTo>
                  <a:pt x="66341" y="0"/>
                </a:lnTo>
                <a:lnTo>
                  <a:pt x="73894" y="0"/>
                </a:lnTo>
                <a:lnTo>
                  <a:pt x="81447" y="0"/>
                </a:lnTo>
                <a:lnTo>
                  <a:pt x="89001" y="0"/>
                </a:lnTo>
                <a:lnTo>
                  <a:pt x="96554" y="0"/>
                </a:lnTo>
                <a:lnTo>
                  <a:pt x="104107" y="0"/>
                </a:lnTo>
                <a:lnTo>
                  <a:pt x="111660" y="0"/>
                </a:lnTo>
                <a:lnTo>
                  <a:pt x="119213" y="0"/>
                </a:lnTo>
                <a:lnTo>
                  <a:pt x="126766" y="0"/>
                </a:lnTo>
                <a:lnTo>
                  <a:pt x="134320" y="0"/>
                </a:lnTo>
                <a:lnTo>
                  <a:pt x="141873" y="0"/>
                </a:lnTo>
                <a:lnTo>
                  <a:pt x="149426" y="0"/>
                </a:lnTo>
                <a:lnTo>
                  <a:pt x="156979" y="0"/>
                </a:lnTo>
                <a:lnTo>
                  <a:pt x="164532" y="0"/>
                </a:lnTo>
                <a:lnTo>
                  <a:pt x="172086" y="0"/>
                </a:lnTo>
                <a:lnTo>
                  <a:pt x="179639" y="0"/>
                </a:lnTo>
                <a:lnTo>
                  <a:pt x="187192" y="0"/>
                </a:lnTo>
                <a:lnTo>
                  <a:pt x="194745" y="0"/>
                </a:lnTo>
                <a:lnTo>
                  <a:pt x="202298" y="0"/>
                </a:lnTo>
                <a:lnTo>
                  <a:pt x="209852" y="0"/>
                </a:lnTo>
                <a:lnTo>
                  <a:pt x="217405" y="0"/>
                </a:lnTo>
                <a:lnTo>
                  <a:pt x="224880" y="19"/>
                </a:lnTo>
                <a:lnTo>
                  <a:pt x="232161" y="1239"/>
                </a:lnTo>
                <a:lnTo>
                  <a:pt x="239316" y="4556"/>
                </a:lnTo>
                <a:lnTo>
                  <a:pt x="245450" y="9882"/>
                </a:lnTo>
                <a:lnTo>
                  <a:pt x="249802" y="16644"/>
                </a:lnTo>
                <a:lnTo>
                  <a:pt x="252039" y="23970"/>
                </a:lnTo>
                <a:lnTo>
                  <a:pt x="252413" y="31274"/>
                </a:lnTo>
                <a:lnTo>
                  <a:pt x="252413" y="38827"/>
                </a:lnTo>
                <a:lnTo>
                  <a:pt x="252413" y="46381"/>
                </a:lnTo>
                <a:lnTo>
                  <a:pt x="252413" y="53934"/>
                </a:lnTo>
                <a:lnTo>
                  <a:pt x="252413" y="61487"/>
                </a:lnTo>
                <a:lnTo>
                  <a:pt x="252413" y="69040"/>
                </a:lnTo>
                <a:lnTo>
                  <a:pt x="252413" y="76593"/>
                </a:lnTo>
                <a:lnTo>
                  <a:pt x="252413" y="84146"/>
                </a:lnTo>
                <a:lnTo>
                  <a:pt x="251840" y="91417"/>
                </a:lnTo>
                <a:lnTo>
                  <a:pt x="249289" y="98717"/>
                </a:lnTo>
                <a:lnTo>
                  <a:pt x="244638" y="105318"/>
                </a:lnTo>
                <a:lnTo>
                  <a:pt x="238297" y="110372"/>
                </a:lnTo>
                <a:lnTo>
                  <a:pt x="231068" y="113370"/>
                </a:lnTo>
                <a:lnTo>
                  <a:pt x="223837" y="114300"/>
                </a:lnTo>
                <a:lnTo>
                  <a:pt x="216284" y="114300"/>
                </a:lnTo>
                <a:lnTo>
                  <a:pt x="208731" y="114300"/>
                </a:lnTo>
                <a:lnTo>
                  <a:pt x="201178" y="114300"/>
                </a:lnTo>
                <a:lnTo>
                  <a:pt x="193625" y="114300"/>
                </a:lnTo>
                <a:lnTo>
                  <a:pt x="186071" y="114300"/>
                </a:lnTo>
                <a:lnTo>
                  <a:pt x="178518" y="114300"/>
                </a:lnTo>
                <a:lnTo>
                  <a:pt x="170965" y="114300"/>
                </a:lnTo>
                <a:lnTo>
                  <a:pt x="163412" y="114300"/>
                </a:lnTo>
                <a:lnTo>
                  <a:pt x="155859" y="114300"/>
                </a:lnTo>
                <a:lnTo>
                  <a:pt x="148305" y="114300"/>
                </a:lnTo>
                <a:lnTo>
                  <a:pt x="140752" y="114300"/>
                </a:lnTo>
                <a:lnTo>
                  <a:pt x="133199" y="114300"/>
                </a:lnTo>
                <a:lnTo>
                  <a:pt x="125646" y="114300"/>
                </a:lnTo>
                <a:lnTo>
                  <a:pt x="118093" y="114300"/>
                </a:lnTo>
                <a:lnTo>
                  <a:pt x="110539" y="114300"/>
                </a:lnTo>
                <a:lnTo>
                  <a:pt x="102986" y="114300"/>
                </a:lnTo>
                <a:lnTo>
                  <a:pt x="95433" y="114300"/>
                </a:lnTo>
                <a:lnTo>
                  <a:pt x="87880" y="114300"/>
                </a:lnTo>
                <a:lnTo>
                  <a:pt x="80326" y="114300"/>
                </a:lnTo>
                <a:lnTo>
                  <a:pt x="72773" y="114300"/>
                </a:lnTo>
                <a:lnTo>
                  <a:pt x="65220" y="114300"/>
                </a:lnTo>
                <a:lnTo>
                  <a:pt x="57667" y="114300"/>
                </a:lnTo>
                <a:lnTo>
                  <a:pt x="50114" y="114300"/>
                </a:lnTo>
                <a:lnTo>
                  <a:pt x="42561" y="114300"/>
                </a:lnTo>
                <a:lnTo>
                  <a:pt x="35007" y="114300"/>
                </a:lnTo>
                <a:lnTo>
                  <a:pt x="27532" y="114281"/>
                </a:lnTo>
                <a:lnTo>
                  <a:pt x="20252" y="113061"/>
                </a:lnTo>
                <a:lnTo>
                  <a:pt x="13097" y="109745"/>
                </a:lnTo>
                <a:lnTo>
                  <a:pt x="6962" y="104418"/>
                </a:lnTo>
                <a:lnTo>
                  <a:pt x="2610" y="97656"/>
                </a:lnTo>
                <a:lnTo>
                  <a:pt x="373" y="90330"/>
                </a:lnTo>
                <a:lnTo>
                  <a:pt x="0" y="83026"/>
                </a:lnTo>
                <a:lnTo>
                  <a:pt x="0" y="75473"/>
                </a:lnTo>
                <a:lnTo>
                  <a:pt x="0" y="67919"/>
                </a:lnTo>
                <a:lnTo>
                  <a:pt x="0" y="60366"/>
                </a:lnTo>
                <a:lnTo>
                  <a:pt x="0" y="52813"/>
                </a:lnTo>
                <a:lnTo>
                  <a:pt x="0" y="45260"/>
                </a:lnTo>
                <a:lnTo>
                  <a:pt x="0" y="37707"/>
                </a:lnTo>
                <a:lnTo>
                  <a:pt x="0" y="30153"/>
                </a:lnTo>
                <a:lnTo>
                  <a:pt x="573" y="22883"/>
                </a:lnTo>
                <a:lnTo>
                  <a:pt x="3124" y="15583"/>
                </a:lnTo>
                <a:lnTo>
                  <a:pt x="7775" y="8982"/>
                </a:lnTo>
                <a:lnTo>
                  <a:pt x="14116" y="3929"/>
                </a:lnTo>
                <a:lnTo>
                  <a:pt x="21345" y="930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64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3" name="label-observations">
            <a:extLst xmlns:a="http://schemas.openxmlformats.org/drawingml/2006/main">
              <a:ext uri="{FF2B5EF4-FFF2-40B4-BE49-F238E27FC236}">
                <a16:creationId xmlns:a16="http://schemas.microsoft.com/office/drawing/2014/main" id="{EFAB0ED9-8A02-462B-AAAA-94D470A03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0748" y="2978348"/>
            <a:ext cx="596652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38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138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Obs.</a:t>
            </a:r>
          </a:p>
        </p:txBody>
      </p:sp>
      <p:sp>
        <p:nvSpPr>
          <p:cNvPr id="24" name="host-obs">
            <a:extLst xmlns:a="http://schemas.openxmlformats.org/drawingml/2006/main">
              <a:ext uri="{FF2B5EF4-FFF2-40B4-BE49-F238E27FC236}">
                <a16:creationId xmlns:a16="http://schemas.microsoft.com/office/drawing/2014/main" id="{2A98F3B6-F16B-4760-8915-81CD8C4DB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2609850"/>
            <a:ext cx="95" cy="304800"/>
          </a:xfrm>
          <a:custGeom xmlns:a="http://schemas.openxmlformats.org/drawingml/2006/main">
            <a:pathLst>
              <a:path w="95"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25" name="host-obs-arrow-end">
            <a:extLst xmlns:a="http://schemas.openxmlformats.org/drawingml/2006/main">
              <a:ext uri="{FF2B5EF4-FFF2-40B4-BE49-F238E27FC236}">
                <a16:creationId xmlns:a16="http://schemas.microsoft.com/office/drawing/2014/main" id="{EC5A21FF-C83E-438E-8641-455CDDF00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6540" y="2832354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state-bank-16">
            <a:extLst xmlns:a="http://schemas.openxmlformats.org/drawingml/2006/main">
              <a:ext uri="{FF2B5EF4-FFF2-40B4-BE49-F238E27FC236}">
                <a16:creationId xmlns:a16="http://schemas.microsoft.com/office/drawing/2014/main" id="{77412FE5-CDE8-4BF6-870C-F0BA4F2A1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3790950"/>
            <a:ext cx="1076325" cy="1190625"/>
          </a:xfrm>
          <a:custGeom xmlns:a="http://schemas.openxmlformats.org/drawingml/2006/main">
            <a:pathLst>
              <a:path w="1076325" h="1190625">
                <a:moveTo>
                  <a:pt x="76200" y="0"/>
                </a:moveTo>
                <a:lnTo>
                  <a:pt x="83812" y="0"/>
                </a:lnTo>
                <a:lnTo>
                  <a:pt x="91425" y="0"/>
                </a:lnTo>
                <a:lnTo>
                  <a:pt x="99037" y="0"/>
                </a:lnTo>
                <a:lnTo>
                  <a:pt x="106650" y="0"/>
                </a:lnTo>
                <a:lnTo>
                  <a:pt x="114262" y="0"/>
                </a:lnTo>
                <a:lnTo>
                  <a:pt x="121875" y="0"/>
                </a:lnTo>
                <a:lnTo>
                  <a:pt x="129487" y="0"/>
                </a:lnTo>
                <a:lnTo>
                  <a:pt x="137100" y="0"/>
                </a:lnTo>
                <a:lnTo>
                  <a:pt x="144712" y="0"/>
                </a:lnTo>
                <a:lnTo>
                  <a:pt x="152324" y="0"/>
                </a:lnTo>
                <a:lnTo>
                  <a:pt x="159937" y="0"/>
                </a:lnTo>
                <a:lnTo>
                  <a:pt x="167549" y="0"/>
                </a:lnTo>
                <a:lnTo>
                  <a:pt x="175162" y="0"/>
                </a:lnTo>
                <a:lnTo>
                  <a:pt x="182774" y="0"/>
                </a:lnTo>
                <a:lnTo>
                  <a:pt x="190387" y="0"/>
                </a:lnTo>
                <a:lnTo>
                  <a:pt x="197999" y="0"/>
                </a:lnTo>
                <a:lnTo>
                  <a:pt x="205612" y="0"/>
                </a:lnTo>
                <a:lnTo>
                  <a:pt x="213224" y="0"/>
                </a:lnTo>
                <a:lnTo>
                  <a:pt x="220836" y="0"/>
                </a:lnTo>
                <a:lnTo>
                  <a:pt x="228449" y="0"/>
                </a:lnTo>
                <a:lnTo>
                  <a:pt x="236061" y="0"/>
                </a:lnTo>
                <a:lnTo>
                  <a:pt x="243674" y="0"/>
                </a:lnTo>
                <a:lnTo>
                  <a:pt x="251286" y="0"/>
                </a:lnTo>
                <a:lnTo>
                  <a:pt x="258899" y="0"/>
                </a:lnTo>
                <a:lnTo>
                  <a:pt x="266511" y="0"/>
                </a:lnTo>
                <a:lnTo>
                  <a:pt x="274124" y="0"/>
                </a:lnTo>
                <a:lnTo>
                  <a:pt x="281736" y="0"/>
                </a:lnTo>
                <a:lnTo>
                  <a:pt x="289349" y="0"/>
                </a:lnTo>
                <a:lnTo>
                  <a:pt x="296961" y="0"/>
                </a:lnTo>
                <a:lnTo>
                  <a:pt x="304573" y="0"/>
                </a:lnTo>
                <a:lnTo>
                  <a:pt x="312186" y="0"/>
                </a:lnTo>
                <a:lnTo>
                  <a:pt x="319798" y="0"/>
                </a:lnTo>
                <a:lnTo>
                  <a:pt x="327411" y="0"/>
                </a:lnTo>
                <a:lnTo>
                  <a:pt x="335023" y="0"/>
                </a:lnTo>
                <a:lnTo>
                  <a:pt x="342636" y="0"/>
                </a:lnTo>
                <a:lnTo>
                  <a:pt x="350248" y="0"/>
                </a:lnTo>
                <a:lnTo>
                  <a:pt x="357861" y="0"/>
                </a:lnTo>
                <a:lnTo>
                  <a:pt x="365473" y="0"/>
                </a:lnTo>
                <a:lnTo>
                  <a:pt x="373085" y="0"/>
                </a:lnTo>
                <a:lnTo>
                  <a:pt x="380698" y="0"/>
                </a:lnTo>
                <a:lnTo>
                  <a:pt x="388310" y="0"/>
                </a:lnTo>
                <a:lnTo>
                  <a:pt x="395923" y="0"/>
                </a:lnTo>
                <a:lnTo>
                  <a:pt x="403535" y="0"/>
                </a:lnTo>
                <a:lnTo>
                  <a:pt x="411148" y="0"/>
                </a:lnTo>
                <a:lnTo>
                  <a:pt x="418760" y="0"/>
                </a:lnTo>
                <a:lnTo>
                  <a:pt x="426373" y="0"/>
                </a:lnTo>
                <a:lnTo>
                  <a:pt x="433985" y="0"/>
                </a:lnTo>
                <a:lnTo>
                  <a:pt x="441597" y="0"/>
                </a:lnTo>
                <a:lnTo>
                  <a:pt x="449210" y="0"/>
                </a:lnTo>
                <a:lnTo>
                  <a:pt x="456822" y="0"/>
                </a:lnTo>
                <a:lnTo>
                  <a:pt x="464435" y="0"/>
                </a:lnTo>
                <a:lnTo>
                  <a:pt x="472047" y="0"/>
                </a:lnTo>
                <a:lnTo>
                  <a:pt x="479660" y="0"/>
                </a:lnTo>
                <a:lnTo>
                  <a:pt x="487272" y="0"/>
                </a:lnTo>
                <a:lnTo>
                  <a:pt x="494885" y="0"/>
                </a:lnTo>
                <a:lnTo>
                  <a:pt x="502497" y="0"/>
                </a:lnTo>
                <a:lnTo>
                  <a:pt x="510109" y="0"/>
                </a:lnTo>
                <a:lnTo>
                  <a:pt x="517722" y="0"/>
                </a:lnTo>
                <a:lnTo>
                  <a:pt x="525334" y="0"/>
                </a:lnTo>
                <a:lnTo>
                  <a:pt x="532947" y="0"/>
                </a:lnTo>
                <a:lnTo>
                  <a:pt x="540559" y="0"/>
                </a:lnTo>
                <a:lnTo>
                  <a:pt x="548172" y="0"/>
                </a:lnTo>
                <a:lnTo>
                  <a:pt x="555784" y="0"/>
                </a:lnTo>
                <a:lnTo>
                  <a:pt x="563397" y="0"/>
                </a:lnTo>
                <a:lnTo>
                  <a:pt x="571009" y="0"/>
                </a:lnTo>
                <a:lnTo>
                  <a:pt x="578622" y="0"/>
                </a:lnTo>
                <a:lnTo>
                  <a:pt x="586234" y="0"/>
                </a:lnTo>
                <a:lnTo>
                  <a:pt x="593846" y="0"/>
                </a:lnTo>
                <a:lnTo>
                  <a:pt x="601459" y="0"/>
                </a:lnTo>
                <a:lnTo>
                  <a:pt x="609071" y="0"/>
                </a:lnTo>
                <a:lnTo>
                  <a:pt x="616684" y="0"/>
                </a:lnTo>
                <a:lnTo>
                  <a:pt x="624296" y="0"/>
                </a:lnTo>
                <a:lnTo>
                  <a:pt x="631909" y="0"/>
                </a:lnTo>
                <a:lnTo>
                  <a:pt x="639521" y="0"/>
                </a:lnTo>
                <a:lnTo>
                  <a:pt x="647134" y="0"/>
                </a:lnTo>
                <a:lnTo>
                  <a:pt x="654746" y="0"/>
                </a:lnTo>
                <a:lnTo>
                  <a:pt x="662358" y="0"/>
                </a:lnTo>
                <a:lnTo>
                  <a:pt x="669971" y="0"/>
                </a:lnTo>
                <a:lnTo>
                  <a:pt x="677583" y="0"/>
                </a:lnTo>
                <a:lnTo>
                  <a:pt x="685196" y="0"/>
                </a:lnTo>
                <a:lnTo>
                  <a:pt x="692808" y="0"/>
                </a:lnTo>
                <a:lnTo>
                  <a:pt x="700421" y="0"/>
                </a:lnTo>
                <a:lnTo>
                  <a:pt x="708033" y="0"/>
                </a:lnTo>
                <a:lnTo>
                  <a:pt x="715646" y="0"/>
                </a:lnTo>
                <a:lnTo>
                  <a:pt x="723258" y="0"/>
                </a:lnTo>
                <a:lnTo>
                  <a:pt x="730870" y="0"/>
                </a:lnTo>
                <a:lnTo>
                  <a:pt x="738483" y="0"/>
                </a:lnTo>
                <a:lnTo>
                  <a:pt x="746095" y="0"/>
                </a:lnTo>
                <a:lnTo>
                  <a:pt x="753708" y="0"/>
                </a:lnTo>
                <a:lnTo>
                  <a:pt x="761320" y="0"/>
                </a:lnTo>
                <a:lnTo>
                  <a:pt x="768933" y="0"/>
                </a:lnTo>
                <a:lnTo>
                  <a:pt x="776545" y="0"/>
                </a:lnTo>
                <a:lnTo>
                  <a:pt x="784158" y="0"/>
                </a:lnTo>
                <a:lnTo>
                  <a:pt x="791770" y="0"/>
                </a:lnTo>
                <a:lnTo>
                  <a:pt x="799382" y="0"/>
                </a:lnTo>
                <a:lnTo>
                  <a:pt x="806995" y="0"/>
                </a:lnTo>
                <a:lnTo>
                  <a:pt x="814607" y="0"/>
                </a:lnTo>
                <a:lnTo>
                  <a:pt x="822220" y="0"/>
                </a:lnTo>
                <a:lnTo>
                  <a:pt x="829832" y="0"/>
                </a:lnTo>
                <a:lnTo>
                  <a:pt x="837445" y="0"/>
                </a:lnTo>
                <a:lnTo>
                  <a:pt x="845057" y="0"/>
                </a:lnTo>
                <a:lnTo>
                  <a:pt x="852670" y="0"/>
                </a:lnTo>
                <a:lnTo>
                  <a:pt x="860282" y="0"/>
                </a:lnTo>
                <a:lnTo>
                  <a:pt x="867894" y="0"/>
                </a:lnTo>
                <a:lnTo>
                  <a:pt x="875507" y="0"/>
                </a:lnTo>
                <a:lnTo>
                  <a:pt x="883119" y="0"/>
                </a:lnTo>
                <a:lnTo>
                  <a:pt x="890732" y="0"/>
                </a:lnTo>
                <a:lnTo>
                  <a:pt x="898344" y="0"/>
                </a:lnTo>
                <a:lnTo>
                  <a:pt x="905957" y="0"/>
                </a:lnTo>
                <a:lnTo>
                  <a:pt x="913569" y="0"/>
                </a:lnTo>
                <a:lnTo>
                  <a:pt x="921182" y="0"/>
                </a:lnTo>
                <a:lnTo>
                  <a:pt x="928794" y="0"/>
                </a:lnTo>
                <a:lnTo>
                  <a:pt x="936407" y="0"/>
                </a:lnTo>
                <a:lnTo>
                  <a:pt x="944019" y="0"/>
                </a:lnTo>
                <a:lnTo>
                  <a:pt x="951631" y="0"/>
                </a:lnTo>
                <a:lnTo>
                  <a:pt x="959244" y="0"/>
                </a:lnTo>
                <a:lnTo>
                  <a:pt x="966856" y="0"/>
                </a:lnTo>
                <a:lnTo>
                  <a:pt x="974469" y="0"/>
                </a:lnTo>
                <a:lnTo>
                  <a:pt x="982081" y="0"/>
                </a:lnTo>
                <a:lnTo>
                  <a:pt x="989694" y="0"/>
                </a:lnTo>
                <a:lnTo>
                  <a:pt x="997306" y="0"/>
                </a:lnTo>
                <a:lnTo>
                  <a:pt x="1004700" y="137"/>
                </a:lnTo>
                <a:lnTo>
                  <a:pt x="1012139" y="953"/>
                </a:lnTo>
                <a:lnTo>
                  <a:pt x="1019700" y="2557"/>
                </a:lnTo>
                <a:lnTo>
                  <a:pt x="1027263" y="4996"/>
                </a:lnTo>
                <a:lnTo>
                  <a:pt x="1034202" y="8044"/>
                </a:lnTo>
                <a:lnTo>
                  <a:pt x="1040844" y="11792"/>
                </a:lnTo>
                <a:lnTo>
                  <a:pt x="1047146" y="16238"/>
                </a:lnTo>
                <a:lnTo>
                  <a:pt x="1053000" y="21330"/>
                </a:lnTo>
                <a:lnTo>
                  <a:pt x="1058311" y="26998"/>
                </a:lnTo>
                <a:lnTo>
                  <a:pt x="1062999" y="33150"/>
                </a:lnTo>
                <a:lnTo>
                  <a:pt x="1067004" y="39681"/>
                </a:lnTo>
                <a:lnTo>
                  <a:pt x="1070291" y="46481"/>
                </a:lnTo>
                <a:lnTo>
                  <a:pt x="1072981" y="53874"/>
                </a:lnTo>
                <a:lnTo>
                  <a:pt x="1074884" y="61451"/>
                </a:lnTo>
                <a:lnTo>
                  <a:pt x="1075979" y="68947"/>
                </a:lnTo>
                <a:lnTo>
                  <a:pt x="1076325" y="76257"/>
                </a:lnTo>
                <a:lnTo>
                  <a:pt x="1076325" y="83869"/>
                </a:lnTo>
                <a:lnTo>
                  <a:pt x="1076325" y="91482"/>
                </a:lnTo>
                <a:lnTo>
                  <a:pt x="1076325" y="99094"/>
                </a:lnTo>
                <a:lnTo>
                  <a:pt x="1076325" y="106706"/>
                </a:lnTo>
                <a:lnTo>
                  <a:pt x="1076325" y="114319"/>
                </a:lnTo>
                <a:lnTo>
                  <a:pt x="1076325" y="121932"/>
                </a:lnTo>
                <a:lnTo>
                  <a:pt x="1076325" y="129544"/>
                </a:lnTo>
                <a:lnTo>
                  <a:pt x="1076325" y="137156"/>
                </a:lnTo>
                <a:lnTo>
                  <a:pt x="1076325" y="144768"/>
                </a:lnTo>
                <a:lnTo>
                  <a:pt x="1076325" y="152381"/>
                </a:lnTo>
                <a:lnTo>
                  <a:pt x="1076325" y="159994"/>
                </a:lnTo>
                <a:lnTo>
                  <a:pt x="1076325" y="167606"/>
                </a:lnTo>
                <a:lnTo>
                  <a:pt x="1076325" y="175218"/>
                </a:lnTo>
                <a:lnTo>
                  <a:pt x="1076325" y="182831"/>
                </a:lnTo>
                <a:lnTo>
                  <a:pt x="1076325" y="190443"/>
                </a:lnTo>
                <a:lnTo>
                  <a:pt x="1076325" y="198056"/>
                </a:lnTo>
                <a:lnTo>
                  <a:pt x="1076325" y="205668"/>
                </a:lnTo>
                <a:lnTo>
                  <a:pt x="1076325" y="213281"/>
                </a:lnTo>
                <a:lnTo>
                  <a:pt x="1076325" y="220893"/>
                </a:lnTo>
                <a:lnTo>
                  <a:pt x="1076325" y="228506"/>
                </a:lnTo>
                <a:lnTo>
                  <a:pt x="1076325" y="236118"/>
                </a:lnTo>
                <a:lnTo>
                  <a:pt x="1076325" y="243730"/>
                </a:lnTo>
                <a:lnTo>
                  <a:pt x="1076325" y="251343"/>
                </a:lnTo>
                <a:lnTo>
                  <a:pt x="1076325" y="258955"/>
                </a:lnTo>
                <a:lnTo>
                  <a:pt x="1076325" y="266568"/>
                </a:lnTo>
                <a:lnTo>
                  <a:pt x="1076325" y="274180"/>
                </a:lnTo>
                <a:lnTo>
                  <a:pt x="1076325" y="281793"/>
                </a:lnTo>
                <a:lnTo>
                  <a:pt x="1076325" y="289405"/>
                </a:lnTo>
                <a:lnTo>
                  <a:pt x="1076325" y="297018"/>
                </a:lnTo>
                <a:lnTo>
                  <a:pt x="1076325" y="304630"/>
                </a:lnTo>
                <a:lnTo>
                  <a:pt x="1076325" y="312243"/>
                </a:lnTo>
                <a:lnTo>
                  <a:pt x="1076325" y="319855"/>
                </a:lnTo>
                <a:lnTo>
                  <a:pt x="1076325" y="327467"/>
                </a:lnTo>
                <a:lnTo>
                  <a:pt x="1076325" y="335080"/>
                </a:lnTo>
                <a:lnTo>
                  <a:pt x="1076325" y="342692"/>
                </a:lnTo>
                <a:lnTo>
                  <a:pt x="1076325" y="350305"/>
                </a:lnTo>
                <a:lnTo>
                  <a:pt x="1076325" y="357917"/>
                </a:lnTo>
                <a:lnTo>
                  <a:pt x="1076325" y="365529"/>
                </a:lnTo>
                <a:lnTo>
                  <a:pt x="1076325" y="373142"/>
                </a:lnTo>
                <a:lnTo>
                  <a:pt x="1076325" y="380755"/>
                </a:lnTo>
                <a:lnTo>
                  <a:pt x="1076325" y="388367"/>
                </a:lnTo>
                <a:lnTo>
                  <a:pt x="1076325" y="395979"/>
                </a:lnTo>
                <a:lnTo>
                  <a:pt x="1076325" y="403592"/>
                </a:lnTo>
                <a:lnTo>
                  <a:pt x="1076325" y="411204"/>
                </a:lnTo>
                <a:lnTo>
                  <a:pt x="1076325" y="418817"/>
                </a:lnTo>
                <a:lnTo>
                  <a:pt x="1076325" y="426429"/>
                </a:lnTo>
                <a:lnTo>
                  <a:pt x="1076325" y="434042"/>
                </a:lnTo>
                <a:lnTo>
                  <a:pt x="1076325" y="441654"/>
                </a:lnTo>
                <a:lnTo>
                  <a:pt x="1076325" y="449266"/>
                </a:lnTo>
                <a:lnTo>
                  <a:pt x="1076325" y="456879"/>
                </a:lnTo>
                <a:lnTo>
                  <a:pt x="1076325" y="464491"/>
                </a:lnTo>
                <a:lnTo>
                  <a:pt x="1076325" y="472104"/>
                </a:lnTo>
                <a:lnTo>
                  <a:pt x="1076325" y="479716"/>
                </a:lnTo>
                <a:lnTo>
                  <a:pt x="1076325" y="487329"/>
                </a:lnTo>
                <a:lnTo>
                  <a:pt x="1076325" y="494941"/>
                </a:lnTo>
                <a:lnTo>
                  <a:pt x="1076325" y="502554"/>
                </a:lnTo>
                <a:lnTo>
                  <a:pt x="1076325" y="510166"/>
                </a:lnTo>
                <a:lnTo>
                  <a:pt x="1076325" y="517779"/>
                </a:lnTo>
                <a:lnTo>
                  <a:pt x="1076325" y="525391"/>
                </a:lnTo>
                <a:lnTo>
                  <a:pt x="1076325" y="533004"/>
                </a:lnTo>
                <a:lnTo>
                  <a:pt x="1076325" y="540616"/>
                </a:lnTo>
                <a:lnTo>
                  <a:pt x="1076325" y="548228"/>
                </a:lnTo>
                <a:lnTo>
                  <a:pt x="1076325" y="555841"/>
                </a:lnTo>
                <a:lnTo>
                  <a:pt x="1076325" y="563453"/>
                </a:lnTo>
                <a:lnTo>
                  <a:pt x="1076325" y="571066"/>
                </a:lnTo>
                <a:lnTo>
                  <a:pt x="1076325" y="578678"/>
                </a:lnTo>
                <a:lnTo>
                  <a:pt x="1076325" y="586290"/>
                </a:lnTo>
                <a:lnTo>
                  <a:pt x="1076325" y="593903"/>
                </a:lnTo>
                <a:lnTo>
                  <a:pt x="1076325" y="601516"/>
                </a:lnTo>
                <a:lnTo>
                  <a:pt x="1076325" y="609128"/>
                </a:lnTo>
                <a:lnTo>
                  <a:pt x="1076325" y="616741"/>
                </a:lnTo>
                <a:lnTo>
                  <a:pt x="1076325" y="624353"/>
                </a:lnTo>
                <a:lnTo>
                  <a:pt x="1076325" y="631965"/>
                </a:lnTo>
                <a:lnTo>
                  <a:pt x="1076325" y="639578"/>
                </a:lnTo>
                <a:lnTo>
                  <a:pt x="1076325" y="647190"/>
                </a:lnTo>
                <a:lnTo>
                  <a:pt x="1076325" y="654803"/>
                </a:lnTo>
                <a:lnTo>
                  <a:pt x="1076325" y="662415"/>
                </a:lnTo>
                <a:lnTo>
                  <a:pt x="1076325" y="670027"/>
                </a:lnTo>
                <a:lnTo>
                  <a:pt x="1076325" y="677640"/>
                </a:lnTo>
                <a:lnTo>
                  <a:pt x="1076325" y="685252"/>
                </a:lnTo>
                <a:lnTo>
                  <a:pt x="1076325" y="692865"/>
                </a:lnTo>
                <a:lnTo>
                  <a:pt x="1076325" y="700477"/>
                </a:lnTo>
                <a:lnTo>
                  <a:pt x="1076325" y="708090"/>
                </a:lnTo>
                <a:lnTo>
                  <a:pt x="1076325" y="715702"/>
                </a:lnTo>
                <a:lnTo>
                  <a:pt x="1076325" y="723315"/>
                </a:lnTo>
                <a:lnTo>
                  <a:pt x="1076325" y="730927"/>
                </a:lnTo>
                <a:lnTo>
                  <a:pt x="1076325" y="738540"/>
                </a:lnTo>
                <a:lnTo>
                  <a:pt x="1076325" y="746152"/>
                </a:lnTo>
                <a:lnTo>
                  <a:pt x="1076325" y="753764"/>
                </a:lnTo>
                <a:lnTo>
                  <a:pt x="1076325" y="761377"/>
                </a:lnTo>
                <a:lnTo>
                  <a:pt x="1076325" y="768989"/>
                </a:lnTo>
                <a:lnTo>
                  <a:pt x="1076325" y="776602"/>
                </a:lnTo>
                <a:lnTo>
                  <a:pt x="1076325" y="784214"/>
                </a:lnTo>
                <a:lnTo>
                  <a:pt x="1076325" y="791827"/>
                </a:lnTo>
                <a:lnTo>
                  <a:pt x="1076325" y="799439"/>
                </a:lnTo>
                <a:lnTo>
                  <a:pt x="1076325" y="807051"/>
                </a:lnTo>
                <a:lnTo>
                  <a:pt x="1076325" y="814664"/>
                </a:lnTo>
                <a:lnTo>
                  <a:pt x="1076325" y="822277"/>
                </a:lnTo>
                <a:lnTo>
                  <a:pt x="1076325" y="829889"/>
                </a:lnTo>
                <a:lnTo>
                  <a:pt x="1076325" y="837501"/>
                </a:lnTo>
                <a:lnTo>
                  <a:pt x="1076325" y="845114"/>
                </a:lnTo>
                <a:lnTo>
                  <a:pt x="1076325" y="852726"/>
                </a:lnTo>
                <a:lnTo>
                  <a:pt x="1076325" y="860339"/>
                </a:lnTo>
                <a:lnTo>
                  <a:pt x="1076325" y="867951"/>
                </a:lnTo>
                <a:lnTo>
                  <a:pt x="1076325" y="875563"/>
                </a:lnTo>
                <a:lnTo>
                  <a:pt x="1076325" y="883176"/>
                </a:lnTo>
                <a:lnTo>
                  <a:pt x="1076325" y="890789"/>
                </a:lnTo>
                <a:lnTo>
                  <a:pt x="1076325" y="898401"/>
                </a:lnTo>
                <a:lnTo>
                  <a:pt x="1076325" y="906013"/>
                </a:lnTo>
                <a:lnTo>
                  <a:pt x="1076325" y="913626"/>
                </a:lnTo>
                <a:lnTo>
                  <a:pt x="1076325" y="921238"/>
                </a:lnTo>
                <a:lnTo>
                  <a:pt x="1076325" y="928851"/>
                </a:lnTo>
                <a:lnTo>
                  <a:pt x="1076325" y="936463"/>
                </a:lnTo>
                <a:lnTo>
                  <a:pt x="1076325" y="944076"/>
                </a:lnTo>
                <a:lnTo>
                  <a:pt x="1076325" y="951688"/>
                </a:lnTo>
                <a:lnTo>
                  <a:pt x="1076325" y="959300"/>
                </a:lnTo>
                <a:lnTo>
                  <a:pt x="1076325" y="966913"/>
                </a:lnTo>
                <a:lnTo>
                  <a:pt x="1076325" y="974525"/>
                </a:lnTo>
                <a:lnTo>
                  <a:pt x="1076325" y="982138"/>
                </a:lnTo>
                <a:lnTo>
                  <a:pt x="1076325" y="989750"/>
                </a:lnTo>
                <a:lnTo>
                  <a:pt x="1076325" y="997363"/>
                </a:lnTo>
                <a:lnTo>
                  <a:pt x="1076325" y="1004975"/>
                </a:lnTo>
                <a:lnTo>
                  <a:pt x="1076325" y="1012588"/>
                </a:lnTo>
                <a:lnTo>
                  <a:pt x="1076325" y="1020200"/>
                </a:lnTo>
                <a:lnTo>
                  <a:pt x="1076325" y="1027813"/>
                </a:lnTo>
                <a:lnTo>
                  <a:pt x="1076325" y="1035425"/>
                </a:lnTo>
                <a:lnTo>
                  <a:pt x="1076325" y="1043037"/>
                </a:lnTo>
                <a:lnTo>
                  <a:pt x="1076325" y="1050650"/>
                </a:lnTo>
                <a:lnTo>
                  <a:pt x="1076325" y="1058262"/>
                </a:lnTo>
                <a:lnTo>
                  <a:pt x="1076325" y="1065875"/>
                </a:lnTo>
                <a:lnTo>
                  <a:pt x="1076325" y="1073487"/>
                </a:lnTo>
                <a:lnTo>
                  <a:pt x="1076325" y="1081100"/>
                </a:lnTo>
                <a:lnTo>
                  <a:pt x="1076325" y="1088712"/>
                </a:lnTo>
                <a:lnTo>
                  <a:pt x="1076325" y="1096324"/>
                </a:lnTo>
                <a:lnTo>
                  <a:pt x="1076325" y="1103937"/>
                </a:lnTo>
                <a:lnTo>
                  <a:pt x="1076325" y="1111550"/>
                </a:lnTo>
                <a:lnTo>
                  <a:pt x="1076191" y="1118946"/>
                </a:lnTo>
                <a:lnTo>
                  <a:pt x="1075381" y="1126382"/>
                </a:lnTo>
                <a:lnTo>
                  <a:pt x="1073783" y="1133944"/>
                </a:lnTo>
                <a:lnTo>
                  <a:pt x="1071350" y="1141506"/>
                </a:lnTo>
                <a:lnTo>
                  <a:pt x="1068306" y="1148451"/>
                </a:lnTo>
                <a:lnTo>
                  <a:pt x="1064564" y="1155095"/>
                </a:lnTo>
                <a:lnTo>
                  <a:pt x="1060123" y="1161400"/>
                </a:lnTo>
                <a:lnTo>
                  <a:pt x="1055035" y="1167258"/>
                </a:lnTo>
                <a:lnTo>
                  <a:pt x="1049371" y="1172573"/>
                </a:lnTo>
                <a:lnTo>
                  <a:pt x="1043223" y="1177266"/>
                </a:lnTo>
                <a:lnTo>
                  <a:pt x="1036694" y="1181277"/>
                </a:lnTo>
                <a:lnTo>
                  <a:pt x="1029895" y="1184569"/>
                </a:lnTo>
                <a:lnTo>
                  <a:pt x="1022507" y="1187264"/>
                </a:lnTo>
                <a:lnTo>
                  <a:pt x="1014930" y="1189173"/>
                </a:lnTo>
                <a:lnTo>
                  <a:pt x="1007433" y="1190274"/>
                </a:lnTo>
                <a:lnTo>
                  <a:pt x="1000125" y="1190625"/>
                </a:lnTo>
                <a:lnTo>
                  <a:pt x="992512" y="1190625"/>
                </a:lnTo>
                <a:lnTo>
                  <a:pt x="984900" y="1190625"/>
                </a:lnTo>
                <a:lnTo>
                  <a:pt x="977288" y="1190625"/>
                </a:lnTo>
                <a:lnTo>
                  <a:pt x="969675" y="1190625"/>
                </a:lnTo>
                <a:lnTo>
                  <a:pt x="962063" y="1190625"/>
                </a:lnTo>
                <a:lnTo>
                  <a:pt x="954450" y="1190625"/>
                </a:lnTo>
                <a:lnTo>
                  <a:pt x="946838" y="1190625"/>
                </a:lnTo>
                <a:lnTo>
                  <a:pt x="939225" y="1190625"/>
                </a:lnTo>
                <a:lnTo>
                  <a:pt x="931613" y="1190625"/>
                </a:lnTo>
                <a:lnTo>
                  <a:pt x="924000" y="1190625"/>
                </a:lnTo>
                <a:lnTo>
                  <a:pt x="916388" y="1190625"/>
                </a:lnTo>
                <a:lnTo>
                  <a:pt x="908775" y="1190625"/>
                </a:lnTo>
                <a:lnTo>
                  <a:pt x="901163" y="1190625"/>
                </a:lnTo>
                <a:lnTo>
                  <a:pt x="893551" y="1190625"/>
                </a:lnTo>
                <a:lnTo>
                  <a:pt x="885938" y="1190625"/>
                </a:lnTo>
                <a:lnTo>
                  <a:pt x="878326" y="1190625"/>
                </a:lnTo>
                <a:lnTo>
                  <a:pt x="870713" y="1190625"/>
                </a:lnTo>
                <a:lnTo>
                  <a:pt x="863101" y="1190625"/>
                </a:lnTo>
                <a:lnTo>
                  <a:pt x="855488" y="1190625"/>
                </a:lnTo>
                <a:lnTo>
                  <a:pt x="847876" y="1190625"/>
                </a:lnTo>
                <a:lnTo>
                  <a:pt x="840264" y="1190625"/>
                </a:lnTo>
                <a:lnTo>
                  <a:pt x="832651" y="1190625"/>
                </a:lnTo>
                <a:lnTo>
                  <a:pt x="825039" y="1190625"/>
                </a:lnTo>
                <a:lnTo>
                  <a:pt x="817426" y="1190625"/>
                </a:lnTo>
                <a:lnTo>
                  <a:pt x="809814" y="1190625"/>
                </a:lnTo>
                <a:lnTo>
                  <a:pt x="802201" y="1190625"/>
                </a:lnTo>
                <a:lnTo>
                  <a:pt x="794589" y="1190625"/>
                </a:lnTo>
                <a:lnTo>
                  <a:pt x="786976" y="1190625"/>
                </a:lnTo>
                <a:lnTo>
                  <a:pt x="779364" y="1190625"/>
                </a:lnTo>
                <a:lnTo>
                  <a:pt x="771751" y="1190625"/>
                </a:lnTo>
                <a:lnTo>
                  <a:pt x="764139" y="1190625"/>
                </a:lnTo>
                <a:lnTo>
                  <a:pt x="756527" y="1190625"/>
                </a:lnTo>
                <a:lnTo>
                  <a:pt x="748914" y="1190625"/>
                </a:lnTo>
                <a:lnTo>
                  <a:pt x="741302" y="1190625"/>
                </a:lnTo>
                <a:lnTo>
                  <a:pt x="733689" y="1190625"/>
                </a:lnTo>
                <a:lnTo>
                  <a:pt x="726077" y="1190625"/>
                </a:lnTo>
                <a:lnTo>
                  <a:pt x="718464" y="1190625"/>
                </a:lnTo>
                <a:lnTo>
                  <a:pt x="710852" y="1190625"/>
                </a:lnTo>
                <a:lnTo>
                  <a:pt x="703240" y="1190625"/>
                </a:lnTo>
                <a:lnTo>
                  <a:pt x="695627" y="1190625"/>
                </a:lnTo>
                <a:lnTo>
                  <a:pt x="688015" y="1190625"/>
                </a:lnTo>
                <a:lnTo>
                  <a:pt x="680402" y="1190625"/>
                </a:lnTo>
                <a:lnTo>
                  <a:pt x="672790" y="1190625"/>
                </a:lnTo>
                <a:lnTo>
                  <a:pt x="665177" y="1190625"/>
                </a:lnTo>
                <a:lnTo>
                  <a:pt x="657565" y="1190625"/>
                </a:lnTo>
                <a:lnTo>
                  <a:pt x="649952" y="1190625"/>
                </a:lnTo>
                <a:lnTo>
                  <a:pt x="642340" y="1190625"/>
                </a:lnTo>
                <a:lnTo>
                  <a:pt x="634727" y="1190625"/>
                </a:lnTo>
                <a:lnTo>
                  <a:pt x="627115" y="1190625"/>
                </a:lnTo>
                <a:lnTo>
                  <a:pt x="619503" y="1190625"/>
                </a:lnTo>
                <a:lnTo>
                  <a:pt x="611890" y="1190625"/>
                </a:lnTo>
                <a:lnTo>
                  <a:pt x="604278" y="1190625"/>
                </a:lnTo>
                <a:lnTo>
                  <a:pt x="596665" y="1190625"/>
                </a:lnTo>
                <a:lnTo>
                  <a:pt x="589053" y="1190625"/>
                </a:lnTo>
                <a:lnTo>
                  <a:pt x="581440" y="1190625"/>
                </a:lnTo>
                <a:lnTo>
                  <a:pt x="573828" y="1190625"/>
                </a:lnTo>
                <a:lnTo>
                  <a:pt x="566215" y="1190625"/>
                </a:lnTo>
                <a:lnTo>
                  <a:pt x="558603" y="1190625"/>
                </a:lnTo>
                <a:lnTo>
                  <a:pt x="550991" y="1190625"/>
                </a:lnTo>
                <a:lnTo>
                  <a:pt x="543378" y="1190625"/>
                </a:lnTo>
                <a:lnTo>
                  <a:pt x="535766" y="1190625"/>
                </a:lnTo>
                <a:lnTo>
                  <a:pt x="528153" y="1190625"/>
                </a:lnTo>
                <a:lnTo>
                  <a:pt x="520541" y="1190625"/>
                </a:lnTo>
                <a:lnTo>
                  <a:pt x="512928" y="1190625"/>
                </a:lnTo>
                <a:lnTo>
                  <a:pt x="505316" y="1190625"/>
                </a:lnTo>
                <a:lnTo>
                  <a:pt x="497704" y="1190625"/>
                </a:lnTo>
                <a:lnTo>
                  <a:pt x="490091" y="1190625"/>
                </a:lnTo>
                <a:lnTo>
                  <a:pt x="482479" y="1190625"/>
                </a:lnTo>
                <a:lnTo>
                  <a:pt x="474866" y="1190625"/>
                </a:lnTo>
                <a:lnTo>
                  <a:pt x="467254" y="1190625"/>
                </a:lnTo>
                <a:lnTo>
                  <a:pt x="459641" y="1190625"/>
                </a:lnTo>
                <a:lnTo>
                  <a:pt x="452029" y="1190625"/>
                </a:lnTo>
                <a:lnTo>
                  <a:pt x="444416" y="1190625"/>
                </a:lnTo>
                <a:lnTo>
                  <a:pt x="436804" y="1190625"/>
                </a:lnTo>
                <a:lnTo>
                  <a:pt x="429191" y="1190625"/>
                </a:lnTo>
                <a:lnTo>
                  <a:pt x="421579" y="1190625"/>
                </a:lnTo>
                <a:lnTo>
                  <a:pt x="413967" y="1190625"/>
                </a:lnTo>
                <a:lnTo>
                  <a:pt x="406354" y="1190625"/>
                </a:lnTo>
                <a:lnTo>
                  <a:pt x="398742" y="1190625"/>
                </a:lnTo>
                <a:lnTo>
                  <a:pt x="391129" y="1190625"/>
                </a:lnTo>
                <a:lnTo>
                  <a:pt x="383517" y="1190625"/>
                </a:lnTo>
                <a:lnTo>
                  <a:pt x="375904" y="1190625"/>
                </a:lnTo>
                <a:lnTo>
                  <a:pt x="368292" y="1190625"/>
                </a:lnTo>
                <a:lnTo>
                  <a:pt x="360679" y="1190625"/>
                </a:lnTo>
                <a:lnTo>
                  <a:pt x="353067" y="1190625"/>
                </a:lnTo>
                <a:lnTo>
                  <a:pt x="345454" y="1190625"/>
                </a:lnTo>
                <a:lnTo>
                  <a:pt x="337842" y="1190625"/>
                </a:lnTo>
                <a:lnTo>
                  <a:pt x="330229" y="1190625"/>
                </a:lnTo>
                <a:lnTo>
                  <a:pt x="322617" y="1190625"/>
                </a:lnTo>
                <a:lnTo>
                  <a:pt x="315005" y="1190625"/>
                </a:lnTo>
                <a:lnTo>
                  <a:pt x="307392" y="1190625"/>
                </a:lnTo>
                <a:lnTo>
                  <a:pt x="299780" y="1190625"/>
                </a:lnTo>
                <a:lnTo>
                  <a:pt x="292167" y="1190625"/>
                </a:lnTo>
                <a:lnTo>
                  <a:pt x="284555" y="1190625"/>
                </a:lnTo>
                <a:lnTo>
                  <a:pt x="276943" y="1190625"/>
                </a:lnTo>
                <a:lnTo>
                  <a:pt x="269330" y="1190625"/>
                </a:lnTo>
                <a:lnTo>
                  <a:pt x="261718" y="1190625"/>
                </a:lnTo>
                <a:lnTo>
                  <a:pt x="254105" y="1190625"/>
                </a:lnTo>
                <a:lnTo>
                  <a:pt x="246493" y="1190625"/>
                </a:lnTo>
                <a:lnTo>
                  <a:pt x="238880" y="1190625"/>
                </a:lnTo>
                <a:lnTo>
                  <a:pt x="231268" y="1190625"/>
                </a:lnTo>
                <a:lnTo>
                  <a:pt x="223656" y="1190625"/>
                </a:lnTo>
                <a:lnTo>
                  <a:pt x="216043" y="1190625"/>
                </a:lnTo>
                <a:lnTo>
                  <a:pt x="208431" y="1190625"/>
                </a:lnTo>
                <a:lnTo>
                  <a:pt x="200818" y="1190625"/>
                </a:lnTo>
                <a:lnTo>
                  <a:pt x="193206" y="1190625"/>
                </a:lnTo>
                <a:lnTo>
                  <a:pt x="185593" y="1190625"/>
                </a:lnTo>
                <a:lnTo>
                  <a:pt x="177981" y="1190625"/>
                </a:lnTo>
                <a:lnTo>
                  <a:pt x="170368" y="1190625"/>
                </a:lnTo>
                <a:lnTo>
                  <a:pt x="162756" y="1190625"/>
                </a:lnTo>
                <a:lnTo>
                  <a:pt x="155143" y="1190625"/>
                </a:lnTo>
                <a:lnTo>
                  <a:pt x="147531" y="1190625"/>
                </a:lnTo>
                <a:lnTo>
                  <a:pt x="139918" y="1190625"/>
                </a:lnTo>
                <a:lnTo>
                  <a:pt x="132306" y="1190625"/>
                </a:lnTo>
                <a:lnTo>
                  <a:pt x="124694" y="1190625"/>
                </a:lnTo>
                <a:lnTo>
                  <a:pt x="117081" y="1190625"/>
                </a:lnTo>
                <a:lnTo>
                  <a:pt x="109469" y="1190625"/>
                </a:lnTo>
                <a:lnTo>
                  <a:pt x="101856" y="1190625"/>
                </a:lnTo>
                <a:lnTo>
                  <a:pt x="94244" y="1190625"/>
                </a:lnTo>
                <a:lnTo>
                  <a:pt x="86631" y="1190625"/>
                </a:lnTo>
                <a:lnTo>
                  <a:pt x="79019" y="1190625"/>
                </a:lnTo>
                <a:lnTo>
                  <a:pt x="71625" y="1190488"/>
                </a:lnTo>
                <a:lnTo>
                  <a:pt x="64186" y="1189672"/>
                </a:lnTo>
                <a:lnTo>
                  <a:pt x="56625" y="1188068"/>
                </a:lnTo>
                <a:lnTo>
                  <a:pt x="49063" y="1185629"/>
                </a:lnTo>
                <a:lnTo>
                  <a:pt x="42124" y="1182581"/>
                </a:lnTo>
                <a:lnTo>
                  <a:pt x="35481" y="1178833"/>
                </a:lnTo>
                <a:lnTo>
                  <a:pt x="29179" y="1174388"/>
                </a:lnTo>
                <a:lnTo>
                  <a:pt x="23325" y="1169294"/>
                </a:lnTo>
                <a:lnTo>
                  <a:pt x="18014" y="1163627"/>
                </a:lnTo>
                <a:lnTo>
                  <a:pt x="13327" y="1157476"/>
                </a:lnTo>
                <a:lnTo>
                  <a:pt x="9321" y="1150944"/>
                </a:lnTo>
                <a:lnTo>
                  <a:pt x="6034" y="1144144"/>
                </a:lnTo>
                <a:lnTo>
                  <a:pt x="3344" y="1136751"/>
                </a:lnTo>
                <a:lnTo>
                  <a:pt x="1441" y="1129175"/>
                </a:lnTo>
                <a:lnTo>
                  <a:pt x="346" y="1121679"/>
                </a:lnTo>
                <a:lnTo>
                  <a:pt x="0" y="1114368"/>
                </a:lnTo>
                <a:lnTo>
                  <a:pt x="0" y="1106756"/>
                </a:lnTo>
                <a:lnTo>
                  <a:pt x="0" y="1099143"/>
                </a:lnTo>
                <a:lnTo>
                  <a:pt x="0" y="1091531"/>
                </a:lnTo>
                <a:lnTo>
                  <a:pt x="0" y="1083918"/>
                </a:lnTo>
                <a:lnTo>
                  <a:pt x="0" y="1076306"/>
                </a:lnTo>
                <a:lnTo>
                  <a:pt x="0" y="1068694"/>
                </a:lnTo>
                <a:lnTo>
                  <a:pt x="0" y="1061081"/>
                </a:lnTo>
                <a:lnTo>
                  <a:pt x="0" y="1053469"/>
                </a:lnTo>
                <a:lnTo>
                  <a:pt x="0" y="1045856"/>
                </a:lnTo>
                <a:lnTo>
                  <a:pt x="0" y="1038244"/>
                </a:lnTo>
                <a:lnTo>
                  <a:pt x="0" y="1030632"/>
                </a:lnTo>
                <a:lnTo>
                  <a:pt x="0" y="1023019"/>
                </a:lnTo>
                <a:lnTo>
                  <a:pt x="0" y="1015407"/>
                </a:lnTo>
                <a:lnTo>
                  <a:pt x="0" y="1007794"/>
                </a:lnTo>
                <a:lnTo>
                  <a:pt x="0" y="1000182"/>
                </a:lnTo>
                <a:lnTo>
                  <a:pt x="0" y="992569"/>
                </a:lnTo>
                <a:lnTo>
                  <a:pt x="0" y="984957"/>
                </a:lnTo>
                <a:lnTo>
                  <a:pt x="0" y="977344"/>
                </a:lnTo>
                <a:lnTo>
                  <a:pt x="0" y="969732"/>
                </a:lnTo>
                <a:lnTo>
                  <a:pt x="0" y="962119"/>
                </a:lnTo>
                <a:lnTo>
                  <a:pt x="0" y="954507"/>
                </a:lnTo>
                <a:lnTo>
                  <a:pt x="0" y="946895"/>
                </a:lnTo>
                <a:lnTo>
                  <a:pt x="0" y="939282"/>
                </a:lnTo>
                <a:lnTo>
                  <a:pt x="0" y="931670"/>
                </a:lnTo>
                <a:lnTo>
                  <a:pt x="0" y="924057"/>
                </a:lnTo>
                <a:lnTo>
                  <a:pt x="0" y="916445"/>
                </a:lnTo>
                <a:lnTo>
                  <a:pt x="0" y="908832"/>
                </a:lnTo>
                <a:lnTo>
                  <a:pt x="0" y="901220"/>
                </a:lnTo>
                <a:lnTo>
                  <a:pt x="0" y="893607"/>
                </a:lnTo>
                <a:lnTo>
                  <a:pt x="0" y="885995"/>
                </a:lnTo>
                <a:lnTo>
                  <a:pt x="0" y="878382"/>
                </a:lnTo>
                <a:lnTo>
                  <a:pt x="0" y="870770"/>
                </a:lnTo>
                <a:lnTo>
                  <a:pt x="0" y="863157"/>
                </a:lnTo>
                <a:lnTo>
                  <a:pt x="0" y="855545"/>
                </a:lnTo>
                <a:lnTo>
                  <a:pt x="0" y="847933"/>
                </a:lnTo>
                <a:lnTo>
                  <a:pt x="0" y="840320"/>
                </a:lnTo>
                <a:lnTo>
                  <a:pt x="0" y="832708"/>
                </a:lnTo>
                <a:lnTo>
                  <a:pt x="0" y="825095"/>
                </a:lnTo>
                <a:lnTo>
                  <a:pt x="0" y="817483"/>
                </a:lnTo>
                <a:lnTo>
                  <a:pt x="0" y="809871"/>
                </a:lnTo>
                <a:lnTo>
                  <a:pt x="0" y="802258"/>
                </a:lnTo>
                <a:lnTo>
                  <a:pt x="0" y="794646"/>
                </a:lnTo>
                <a:lnTo>
                  <a:pt x="0" y="787033"/>
                </a:lnTo>
                <a:lnTo>
                  <a:pt x="0" y="779421"/>
                </a:lnTo>
                <a:lnTo>
                  <a:pt x="0" y="771808"/>
                </a:lnTo>
                <a:lnTo>
                  <a:pt x="0" y="764196"/>
                </a:lnTo>
                <a:lnTo>
                  <a:pt x="0" y="756583"/>
                </a:lnTo>
                <a:lnTo>
                  <a:pt x="0" y="748971"/>
                </a:lnTo>
                <a:lnTo>
                  <a:pt x="0" y="741359"/>
                </a:lnTo>
                <a:lnTo>
                  <a:pt x="0" y="733746"/>
                </a:lnTo>
                <a:lnTo>
                  <a:pt x="0" y="726134"/>
                </a:lnTo>
                <a:lnTo>
                  <a:pt x="0" y="718521"/>
                </a:lnTo>
                <a:lnTo>
                  <a:pt x="0" y="710909"/>
                </a:lnTo>
                <a:lnTo>
                  <a:pt x="0" y="703296"/>
                </a:lnTo>
                <a:lnTo>
                  <a:pt x="0" y="695684"/>
                </a:lnTo>
                <a:lnTo>
                  <a:pt x="0" y="688071"/>
                </a:lnTo>
                <a:lnTo>
                  <a:pt x="0" y="680459"/>
                </a:lnTo>
                <a:lnTo>
                  <a:pt x="0" y="672846"/>
                </a:lnTo>
                <a:lnTo>
                  <a:pt x="0" y="665234"/>
                </a:lnTo>
                <a:lnTo>
                  <a:pt x="0" y="657621"/>
                </a:lnTo>
                <a:lnTo>
                  <a:pt x="0" y="650009"/>
                </a:lnTo>
                <a:lnTo>
                  <a:pt x="0" y="642397"/>
                </a:lnTo>
                <a:lnTo>
                  <a:pt x="0" y="634784"/>
                </a:lnTo>
                <a:lnTo>
                  <a:pt x="0" y="627172"/>
                </a:lnTo>
                <a:lnTo>
                  <a:pt x="0" y="619559"/>
                </a:lnTo>
                <a:lnTo>
                  <a:pt x="0" y="611947"/>
                </a:lnTo>
                <a:lnTo>
                  <a:pt x="0" y="604334"/>
                </a:lnTo>
                <a:lnTo>
                  <a:pt x="0" y="596722"/>
                </a:lnTo>
                <a:lnTo>
                  <a:pt x="0" y="589109"/>
                </a:lnTo>
                <a:lnTo>
                  <a:pt x="0" y="581497"/>
                </a:lnTo>
                <a:lnTo>
                  <a:pt x="0" y="573885"/>
                </a:lnTo>
                <a:lnTo>
                  <a:pt x="0" y="566272"/>
                </a:lnTo>
                <a:lnTo>
                  <a:pt x="0" y="558660"/>
                </a:lnTo>
                <a:lnTo>
                  <a:pt x="0" y="551047"/>
                </a:lnTo>
                <a:lnTo>
                  <a:pt x="0" y="543435"/>
                </a:lnTo>
                <a:lnTo>
                  <a:pt x="0" y="535823"/>
                </a:lnTo>
                <a:lnTo>
                  <a:pt x="0" y="528210"/>
                </a:lnTo>
                <a:lnTo>
                  <a:pt x="0" y="520598"/>
                </a:lnTo>
                <a:lnTo>
                  <a:pt x="0" y="512985"/>
                </a:lnTo>
                <a:lnTo>
                  <a:pt x="0" y="505373"/>
                </a:lnTo>
                <a:lnTo>
                  <a:pt x="0" y="497760"/>
                </a:lnTo>
                <a:lnTo>
                  <a:pt x="0" y="490148"/>
                </a:lnTo>
                <a:lnTo>
                  <a:pt x="0" y="482535"/>
                </a:lnTo>
                <a:lnTo>
                  <a:pt x="0" y="474923"/>
                </a:lnTo>
                <a:lnTo>
                  <a:pt x="0" y="467310"/>
                </a:lnTo>
                <a:lnTo>
                  <a:pt x="0" y="459698"/>
                </a:lnTo>
                <a:lnTo>
                  <a:pt x="0" y="452085"/>
                </a:lnTo>
                <a:lnTo>
                  <a:pt x="0" y="444473"/>
                </a:lnTo>
                <a:lnTo>
                  <a:pt x="0" y="436861"/>
                </a:lnTo>
                <a:lnTo>
                  <a:pt x="0" y="429248"/>
                </a:lnTo>
                <a:lnTo>
                  <a:pt x="0" y="421636"/>
                </a:lnTo>
                <a:lnTo>
                  <a:pt x="0" y="414023"/>
                </a:lnTo>
                <a:lnTo>
                  <a:pt x="0" y="406411"/>
                </a:lnTo>
                <a:lnTo>
                  <a:pt x="0" y="398798"/>
                </a:lnTo>
                <a:lnTo>
                  <a:pt x="0" y="391186"/>
                </a:lnTo>
                <a:lnTo>
                  <a:pt x="0" y="383573"/>
                </a:lnTo>
                <a:lnTo>
                  <a:pt x="0" y="375961"/>
                </a:lnTo>
                <a:lnTo>
                  <a:pt x="0" y="368348"/>
                </a:lnTo>
                <a:lnTo>
                  <a:pt x="0" y="360736"/>
                </a:lnTo>
                <a:lnTo>
                  <a:pt x="0" y="353124"/>
                </a:lnTo>
                <a:lnTo>
                  <a:pt x="0" y="345511"/>
                </a:lnTo>
                <a:lnTo>
                  <a:pt x="0" y="337899"/>
                </a:lnTo>
                <a:lnTo>
                  <a:pt x="0" y="330286"/>
                </a:lnTo>
                <a:lnTo>
                  <a:pt x="0" y="322674"/>
                </a:lnTo>
                <a:lnTo>
                  <a:pt x="0" y="315062"/>
                </a:lnTo>
                <a:lnTo>
                  <a:pt x="0" y="307449"/>
                </a:lnTo>
                <a:lnTo>
                  <a:pt x="0" y="299837"/>
                </a:lnTo>
                <a:lnTo>
                  <a:pt x="0" y="292224"/>
                </a:lnTo>
                <a:lnTo>
                  <a:pt x="0" y="284612"/>
                </a:lnTo>
                <a:lnTo>
                  <a:pt x="0" y="276999"/>
                </a:lnTo>
                <a:lnTo>
                  <a:pt x="0" y="269387"/>
                </a:lnTo>
                <a:lnTo>
                  <a:pt x="0" y="261774"/>
                </a:lnTo>
                <a:lnTo>
                  <a:pt x="0" y="254162"/>
                </a:lnTo>
                <a:lnTo>
                  <a:pt x="0" y="246549"/>
                </a:lnTo>
                <a:lnTo>
                  <a:pt x="0" y="238937"/>
                </a:lnTo>
                <a:lnTo>
                  <a:pt x="0" y="231325"/>
                </a:lnTo>
                <a:lnTo>
                  <a:pt x="0" y="223712"/>
                </a:lnTo>
                <a:lnTo>
                  <a:pt x="0" y="216100"/>
                </a:lnTo>
                <a:lnTo>
                  <a:pt x="0" y="208487"/>
                </a:lnTo>
                <a:lnTo>
                  <a:pt x="0" y="200875"/>
                </a:lnTo>
                <a:lnTo>
                  <a:pt x="0" y="193262"/>
                </a:lnTo>
                <a:lnTo>
                  <a:pt x="0" y="185650"/>
                </a:lnTo>
                <a:lnTo>
                  <a:pt x="0" y="178037"/>
                </a:lnTo>
                <a:lnTo>
                  <a:pt x="0" y="170425"/>
                </a:lnTo>
                <a:lnTo>
                  <a:pt x="0" y="162812"/>
                </a:lnTo>
                <a:lnTo>
                  <a:pt x="0" y="155200"/>
                </a:lnTo>
                <a:lnTo>
                  <a:pt x="0" y="147588"/>
                </a:lnTo>
                <a:lnTo>
                  <a:pt x="0" y="139975"/>
                </a:lnTo>
                <a:lnTo>
                  <a:pt x="0" y="132363"/>
                </a:lnTo>
                <a:lnTo>
                  <a:pt x="0" y="124750"/>
                </a:lnTo>
                <a:lnTo>
                  <a:pt x="0" y="117138"/>
                </a:lnTo>
                <a:lnTo>
                  <a:pt x="0" y="109525"/>
                </a:lnTo>
                <a:lnTo>
                  <a:pt x="0" y="101913"/>
                </a:lnTo>
                <a:lnTo>
                  <a:pt x="0" y="94300"/>
                </a:lnTo>
                <a:lnTo>
                  <a:pt x="0" y="86688"/>
                </a:lnTo>
                <a:lnTo>
                  <a:pt x="0" y="79076"/>
                </a:lnTo>
                <a:lnTo>
                  <a:pt x="134" y="71680"/>
                </a:lnTo>
                <a:lnTo>
                  <a:pt x="944" y="64242"/>
                </a:lnTo>
                <a:lnTo>
                  <a:pt x="2542" y="56681"/>
                </a:lnTo>
                <a:lnTo>
                  <a:pt x="4975" y="49119"/>
                </a:lnTo>
                <a:lnTo>
                  <a:pt x="8019" y="42174"/>
                </a:lnTo>
                <a:lnTo>
                  <a:pt x="11761" y="35530"/>
                </a:lnTo>
                <a:lnTo>
                  <a:pt x="16202" y="29225"/>
                </a:lnTo>
                <a:lnTo>
                  <a:pt x="21290" y="23367"/>
                </a:lnTo>
                <a:lnTo>
                  <a:pt x="26954" y="18052"/>
                </a:lnTo>
                <a:lnTo>
                  <a:pt x="33102" y="13359"/>
                </a:lnTo>
                <a:lnTo>
                  <a:pt x="39631" y="9349"/>
                </a:lnTo>
                <a:lnTo>
                  <a:pt x="46430" y="6056"/>
                </a:lnTo>
                <a:lnTo>
                  <a:pt x="53818" y="3361"/>
                </a:lnTo>
                <a:lnTo>
                  <a:pt x="61394" y="1452"/>
                </a:lnTo>
                <a:lnTo>
                  <a:pt x="68892" y="351"/>
                </a:lnTo>
                <a:close/>
              </a:path>
            </a:pathLst>
          </a:custGeom>
          <a:solidFill xmlns:a="http://schemas.openxmlformats.org/drawingml/2006/main">
            <a:srgbClr val="F0F6FA"/>
          </a:solidFill>
          <a:ln xmlns:a="http://schemas.openxmlformats.org/drawingml/2006/main" w="17145">
            <a:solidFill>
              <a:srgbClr val="88A6BB"/>
            </a:solidFill>
            <a:prstDash val="solid"/>
          </a:ln>
        </p:spPr>
      </p:sp>
      <p:sp>
        <p:nvSpPr>
          <p:cNvPr id="27" name="label-states">
            <a:extLst xmlns:a="http://schemas.openxmlformats.org/drawingml/2006/main">
              <a:ext uri="{FF2B5EF4-FFF2-40B4-BE49-F238E27FC236}">
                <a16:creationId xmlns:a16="http://schemas.microsoft.com/office/drawing/2014/main" id="{888B36AC-725C-4A5C-8439-D906DB1B4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601" y="3778448"/>
            <a:ext cx="882997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38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138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States</a:t>
            </a:r>
          </a:p>
        </p:txBody>
      </p:sp>
      <p:sp>
        <p:nvSpPr>
          <p:cNvPr id="28" name="overview-state-0-17">
            <a:extLst xmlns:a="http://schemas.openxmlformats.org/drawingml/2006/main">
              <a:ext uri="{FF2B5EF4-FFF2-40B4-BE49-F238E27FC236}">
                <a16:creationId xmlns:a16="http://schemas.microsoft.com/office/drawing/2014/main" id="{6B5DBC1E-8CEE-4D8C-95C4-59216051A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42" y="4238625"/>
            <a:ext cx="742865" cy="152400"/>
          </a:xfrm>
          <a:custGeom xmlns:a="http://schemas.openxmlformats.org/drawingml/2006/main">
            <a:pathLst>
              <a:path w="742865" h="152400">
                <a:moveTo>
                  <a:pt x="76158" y="0"/>
                </a:moveTo>
                <a:lnTo>
                  <a:pt x="83758" y="0"/>
                </a:lnTo>
                <a:lnTo>
                  <a:pt x="91358" y="0"/>
                </a:lnTo>
                <a:lnTo>
                  <a:pt x="98958" y="0"/>
                </a:lnTo>
                <a:lnTo>
                  <a:pt x="106557" y="0"/>
                </a:lnTo>
                <a:lnTo>
                  <a:pt x="114157" y="0"/>
                </a:lnTo>
                <a:lnTo>
                  <a:pt x="121757" y="0"/>
                </a:lnTo>
                <a:lnTo>
                  <a:pt x="129357" y="0"/>
                </a:lnTo>
                <a:lnTo>
                  <a:pt x="136957" y="0"/>
                </a:lnTo>
                <a:lnTo>
                  <a:pt x="144557" y="0"/>
                </a:lnTo>
                <a:lnTo>
                  <a:pt x="152157" y="0"/>
                </a:lnTo>
                <a:lnTo>
                  <a:pt x="159757" y="0"/>
                </a:lnTo>
                <a:lnTo>
                  <a:pt x="167357" y="0"/>
                </a:lnTo>
                <a:lnTo>
                  <a:pt x="174957" y="0"/>
                </a:lnTo>
                <a:lnTo>
                  <a:pt x="182557" y="0"/>
                </a:lnTo>
                <a:lnTo>
                  <a:pt x="190157" y="0"/>
                </a:lnTo>
                <a:lnTo>
                  <a:pt x="197757" y="0"/>
                </a:lnTo>
                <a:lnTo>
                  <a:pt x="205357" y="0"/>
                </a:lnTo>
                <a:lnTo>
                  <a:pt x="212957" y="0"/>
                </a:lnTo>
                <a:lnTo>
                  <a:pt x="220557" y="0"/>
                </a:lnTo>
                <a:lnTo>
                  <a:pt x="228157" y="0"/>
                </a:lnTo>
                <a:lnTo>
                  <a:pt x="235757" y="0"/>
                </a:lnTo>
                <a:lnTo>
                  <a:pt x="243357" y="0"/>
                </a:lnTo>
                <a:lnTo>
                  <a:pt x="250957" y="0"/>
                </a:lnTo>
                <a:lnTo>
                  <a:pt x="258557" y="0"/>
                </a:lnTo>
                <a:lnTo>
                  <a:pt x="266157" y="0"/>
                </a:lnTo>
                <a:lnTo>
                  <a:pt x="273757" y="0"/>
                </a:lnTo>
                <a:lnTo>
                  <a:pt x="281357" y="0"/>
                </a:lnTo>
                <a:lnTo>
                  <a:pt x="288957" y="0"/>
                </a:lnTo>
                <a:lnTo>
                  <a:pt x="296557" y="0"/>
                </a:lnTo>
                <a:lnTo>
                  <a:pt x="304157" y="0"/>
                </a:lnTo>
                <a:lnTo>
                  <a:pt x="311757" y="0"/>
                </a:lnTo>
                <a:lnTo>
                  <a:pt x="319357" y="0"/>
                </a:lnTo>
                <a:lnTo>
                  <a:pt x="326957" y="0"/>
                </a:lnTo>
                <a:lnTo>
                  <a:pt x="334557" y="0"/>
                </a:lnTo>
                <a:lnTo>
                  <a:pt x="342157" y="0"/>
                </a:lnTo>
                <a:lnTo>
                  <a:pt x="349757" y="0"/>
                </a:lnTo>
                <a:lnTo>
                  <a:pt x="357356" y="0"/>
                </a:lnTo>
                <a:lnTo>
                  <a:pt x="364956" y="0"/>
                </a:lnTo>
                <a:lnTo>
                  <a:pt x="372556" y="0"/>
                </a:lnTo>
                <a:lnTo>
                  <a:pt x="380156" y="0"/>
                </a:lnTo>
                <a:lnTo>
                  <a:pt x="387756" y="0"/>
                </a:lnTo>
                <a:lnTo>
                  <a:pt x="395356" y="0"/>
                </a:lnTo>
                <a:lnTo>
                  <a:pt x="402956" y="0"/>
                </a:lnTo>
                <a:lnTo>
                  <a:pt x="410556" y="0"/>
                </a:lnTo>
                <a:lnTo>
                  <a:pt x="418156" y="0"/>
                </a:lnTo>
                <a:lnTo>
                  <a:pt x="425756" y="0"/>
                </a:lnTo>
                <a:lnTo>
                  <a:pt x="433356" y="0"/>
                </a:lnTo>
                <a:lnTo>
                  <a:pt x="440956" y="0"/>
                </a:lnTo>
                <a:lnTo>
                  <a:pt x="448556" y="0"/>
                </a:lnTo>
                <a:lnTo>
                  <a:pt x="456156" y="0"/>
                </a:lnTo>
                <a:lnTo>
                  <a:pt x="463756" y="0"/>
                </a:lnTo>
                <a:lnTo>
                  <a:pt x="471356" y="0"/>
                </a:lnTo>
                <a:lnTo>
                  <a:pt x="478956" y="0"/>
                </a:lnTo>
                <a:lnTo>
                  <a:pt x="486556" y="0"/>
                </a:lnTo>
                <a:lnTo>
                  <a:pt x="494156" y="0"/>
                </a:lnTo>
                <a:lnTo>
                  <a:pt x="501756" y="0"/>
                </a:lnTo>
                <a:lnTo>
                  <a:pt x="509356" y="0"/>
                </a:lnTo>
                <a:lnTo>
                  <a:pt x="516956" y="0"/>
                </a:lnTo>
                <a:lnTo>
                  <a:pt x="524556" y="0"/>
                </a:lnTo>
                <a:lnTo>
                  <a:pt x="532156" y="0"/>
                </a:lnTo>
                <a:lnTo>
                  <a:pt x="539756" y="0"/>
                </a:lnTo>
                <a:lnTo>
                  <a:pt x="547356" y="0"/>
                </a:lnTo>
                <a:lnTo>
                  <a:pt x="554956" y="0"/>
                </a:lnTo>
                <a:lnTo>
                  <a:pt x="562556" y="0"/>
                </a:lnTo>
                <a:lnTo>
                  <a:pt x="570156" y="0"/>
                </a:lnTo>
                <a:lnTo>
                  <a:pt x="577756" y="0"/>
                </a:lnTo>
                <a:lnTo>
                  <a:pt x="585356" y="0"/>
                </a:lnTo>
                <a:lnTo>
                  <a:pt x="592956" y="0"/>
                </a:lnTo>
                <a:lnTo>
                  <a:pt x="600556" y="0"/>
                </a:lnTo>
                <a:lnTo>
                  <a:pt x="608156" y="0"/>
                </a:lnTo>
                <a:lnTo>
                  <a:pt x="615755" y="0"/>
                </a:lnTo>
                <a:lnTo>
                  <a:pt x="623355" y="0"/>
                </a:lnTo>
                <a:lnTo>
                  <a:pt x="630955" y="0"/>
                </a:lnTo>
                <a:lnTo>
                  <a:pt x="638555" y="0"/>
                </a:lnTo>
                <a:lnTo>
                  <a:pt x="646155" y="0"/>
                </a:lnTo>
                <a:lnTo>
                  <a:pt x="653755" y="0"/>
                </a:lnTo>
                <a:lnTo>
                  <a:pt x="661355" y="0"/>
                </a:lnTo>
                <a:lnTo>
                  <a:pt x="668840" y="30"/>
                </a:lnTo>
                <a:lnTo>
                  <a:pt x="676202" y="594"/>
                </a:lnTo>
                <a:lnTo>
                  <a:pt x="683723" y="1924"/>
                </a:lnTo>
                <a:lnTo>
                  <a:pt x="691287" y="4073"/>
                </a:lnTo>
                <a:lnTo>
                  <a:pt x="698462" y="6932"/>
                </a:lnTo>
                <a:lnTo>
                  <a:pt x="705183" y="10427"/>
                </a:lnTo>
                <a:lnTo>
                  <a:pt x="711604" y="14631"/>
                </a:lnTo>
                <a:lnTo>
                  <a:pt x="717615" y="19500"/>
                </a:lnTo>
                <a:lnTo>
                  <a:pt x="723115" y="24969"/>
                </a:lnTo>
                <a:lnTo>
                  <a:pt x="728020" y="30953"/>
                </a:lnTo>
                <a:lnTo>
                  <a:pt x="732262" y="37354"/>
                </a:lnTo>
                <a:lnTo>
                  <a:pt x="735798" y="44061"/>
                </a:lnTo>
                <a:lnTo>
                  <a:pt x="738688" y="51196"/>
                </a:lnTo>
                <a:lnTo>
                  <a:pt x="740885" y="58759"/>
                </a:lnTo>
                <a:lnTo>
                  <a:pt x="742260" y="66285"/>
                </a:lnTo>
                <a:lnTo>
                  <a:pt x="742865" y="73659"/>
                </a:lnTo>
                <a:lnTo>
                  <a:pt x="742762" y="80901"/>
                </a:lnTo>
                <a:lnTo>
                  <a:pt x="741936" y="88330"/>
                </a:lnTo>
                <a:lnTo>
                  <a:pt x="740322" y="95880"/>
                </a:lnTo>
                <a:lnTo>
                  <a:pt x="737877" y="103429"/>
                </a:lnTo>
                <a:lnTo>
                  <a:pt x="734828" y="110348"/>
                </a:lnTo>
                <a:lnTo>
                  <a:pt x="731079" y="116977"/>
                </a:lnTo>
                <a:lnTo>
                  <a:pt x="726635" y="123265"/>
                </a:lnTo>
                <a:lnTo>
                  <a:pt x="721546" y="129107"/>
                </a:lnTo>
                <a:lnTo>
                  <a:pt x="715886" y="134406"/>
                </a:lnTo>
                <a:lnTo>
                  <a:pt x="709743" y="139084"/>
                </a:lnTo>
                <a:lnTo>
                  <a:pt x="703222" y="143082"/>
                </a:lnTo>
                <a:lnTo>
                  <a:pt x="696433" y="146363"/>
                </a:lnTo>
                <a:lnTo>
                  <a:pt x="689053" y="149050"/>
                </a:lnTo>
                <a:lnTo>
                  <a:pt x="681489" y="150953"/>
                </a:lnTo>
                <a:lnTo>
                  <a:pt x="674004" y="152050"/>
                </a:lnTo>
                <a:lnTo>
                  <a:pt x="666708" y="152400"/>
                </a:lnTo>
                <a:lnTo>
                  <a:pt x="659108" y="152400"/>
                </a:lnTo>
                <a:lnTo>
                  <a:pt x="651508" y="152400"/>
                </a:lnTo>
                <a:lnTo>
                  <a:pt x="643908" y="152400"/>
                </a:lnTo>
                <a:lnTo>
                  <a:pt x="636308" y="152400"/>
                </a:lnTo>
                <a:lnTo>
                  <a:pt x="628708" y="152400"/>
                </a:lnTo>
                <a:lnTo>
                  <a:pt x="621108" y="152400"/>
                </a:lnTo>
                <a:lnTo>
                  <a:pt x="613508" y="152400"/>
                </a:lnTo>
                <a:lnTo>
                  <a:pt x="605908" y="152400"/>
                </a:lnTo>
                <a:lnTo>
                  <a:pt x="598308" y="152400"/>
                </a:lnTo>
                <a:lnTo>
                  <a:pt x="590708" y="152400"/>
                </a:lnTo>
                <a:lnTo>
                  <a:pt x="583108" y="152400"/>
                </a:lnTo>
                <a:lnTo>
                  <a:pt x="575508" y="152400"/>
                </a:lnTo>
                <a:lnTo>
                  <a:pt x="567908" y="152400"/>
                </a:lnTo>
                <a:lnTo>
                  <a:pt x="560308" y="152400"/>
                </a:lnTo>
                <a:lnTo>
                  <a:pt x="552708" y="152400"/>
                </a:lnTo>
                <a:lnTo>
                  <a:pt x="545108" y="152400"/>
                </a:lnTo>
                <a:lnTo>
                  <a:pt x="537508" y="152400"/>
                </a:lnTo>
                <a:lnTo>
                  <a:pt x="529908" y="152400"/>
                </a:lnTo>
                <a:lnTo>
                  <a:pt x="522308" y="152400"/>
                </a:lnTo>
                <a:lnTo>
                  <a:pt x="514708" y="152400"/>
                </a:lnTo>
                <a:lnTo>
                  <a:pt x="507108" y="152400"/>
                </a:lnTo>
                <a:lnTo>
                  <a:pt x="499508" y="152400"/>
                </a:lnTo>
                <a:lnTo>
                  <a:pt x="491908" y="152400"/>
                </a:lnTo>
                <a:lnTo>
                  <a:pt x="484308" y="152400"/>
                </a:lnTo>
                <a:lnTo>
                  <a:pt x="476708" y="152400"/>
                </a:lnTo>
                <a:lnTo>
                  <a:pt x="469108" y="152400"/>
                </a:lnTo>
                <a:lnTo>
                  <a:pt x="461508" y="152400"/>
                </a:lnTo>
                <a:lnTo>
                  <a:pt x="453908" y="152400"/>
                </a:lnTo>
                <a:lnTo>
                  <a:pt x="446308" y="152400"/>
                </a:lnTo>
                <a:lnTo>
                  <a:pt x="438709" y="152400"/>
                </a:lnTo>
                <a:lnTo>
                  <a:pt x="431109" y="152400"/>
                </a:lnTo>
                <a:lnTo>
                  <a:pt x="423509" y="152400"/>
                </a:lnTo>
                <a:lnTo>
                  <a:pt x="415909" y="152400"/>
                </a:lnTo>
                <a:lnTo>
                  <a:pt x="408309" y="152400"/>
                </a:lnTo>
                <a:lnTo>
                  <a:pt x="400709" y="152400"/>
                </a:lnTo>
                <a:lnTo>
                  <a:pt x="393109" y="152400"/>
                </a:lnTo>
                <a:lnTo>
                  <a:pt x="385509" y="152400"/>
                </a:lnTo>
                <a:lnTo>
                  <a:pt x="377909" y="152400"/>
                </a:lnTo>
                <a:lnTo>
                  <a:pt x="370309" y="152400"/>
                </a:lnTo>
                <a:lnTo>
                  <a:pt x="362709" y="152400"/>
                </a:lnTo>
                <a:lnTo>
                  <a:pt x="355109" y="152400"/>
                </a:lnTo>
                <a:lnTo>
                  <a:pt x="347509" y="152400"/>
                </a:lnTo>
                <a:lnTo>
                  <a:pt x="339909" y="152400"/>
                </a:lnTo>
                <a:lnTo>
                  <a:pt x="332309" y="152400"/>
                </a:lnTo>
                <a:lnTo>
                  <a:pt x="324709" y="152400"/>
                </a:lnTo>
                <a:lnTo>
                  <a:pt x="317109" y="152400"/>
                </a:lnTo>
                <a:lnTo>
                  <a:pt x="309509" y="152400"/>
                </a:lnTo>
                <a:lnTo>
                  <a:pt x="301909" y="152400"/>
                </a:lnTo>
                <a:lnTo>
                  <a:pt x="294309" y="152400"/>
                </a:lnTo>
                <a:lnTo>
                  <a:pt x="286709" y="152400"/>
                </a:lnTo>
                <a:lnTo>
                  <a:pt x="279109" y="152400"/>
                </a:lnTo>
                <a:lnTo>
                  <a:pt x="271509" y="152400"/>
                </a:lnTo>
                <a:lnTo>
                  <a:pt x="263909" y="152400"/>
                </a:lnTo>
                <a:lnTo>
                  <a:pt x="256309" y="152400"/>
                </a:lnTo>
                <a:lnTo>
                  <a:pt x="248709" y="152400"/>
                </a:lnTo>
                <a:lnTo>
                  <a:pt x="241109" y="152400"/>
                </a:lnTo>
                <a:lnTo>
                  <a:pt x="233509" y="152400"/>
                </a:lnTo>
                <a:lnTo>
                  <a:pt x="225909" y="152400"/>
                </a:lnTo>
                <a:lnTo>
                  <a:pt x="218309" y="152400"/>
                </a:lnTo>
                <a:lnTo>
                  <a:pt x="210709" y="152400"/>
                </a:lnTo>
                <a:lnTo>
                  <a:pt x="203109" y="152400"/>
                </a:lnTo>
                <a:lnTo>
                  <a:pt x="195509" y="152400"/>
                </a:lnTo>
                <a:lnTo>
                  <a:pt x="187909" y="152400"/>
                </a:lnTo>
                <a:lnTo>
                  <a:pt x="180310" y="152400"/>
                </a:lnTo>
                <a:lnTo>
                  <a:pt x="172710" y="152400"/>
                </a:lnTo>
                <a:lnTo>
                  <a:pt x="165110" y="152400"/>
                </a:lnTo>
                <a:lnTo>
                  <a:pt x="157510" y="152400"/>
                </a:lnTo>
                <a:lnTo>
                  <a:pt x="149910" y="152400"/>
                </a:lnTo>
                <a:lnTo>
                  <a:pt x="142310" y="152400"/>
                </a:lnTo>
                <a:lnTo>
                  <a:pt x="134710" y="152400"/>
                </a:lnTo>
                <a:lnTo>
                  <a:pt x="127110" y="152400"/>
                </a:lnTo>
                <a:lnTo>
                  <a:pt x="119510" y="152400"/>
                </a:lnTo>
                <a:lnTo>
                  <a:pt x="111910" y="152400"/>
                </a:lnTo>
                <a:lnTo>
                  <a:pt x="104310" y="152400"/>
                </a:lnTo>
                <a:lnTo>
                  <a:pt x="96710" y="152400"/>
                </a:lnTo>
                <a:lnTo>
                  <a:pt x="89110" y="152400"/>
                </a:lnTo>
                <a:lnTo>
                  <a:pt x="81510" y="152400"/>
                </a:lnTo>
                <a:lnTo>
                  <a:pt x="74025" y="152370"/>
                </a:lnTo>
                <a:lnTo>
                  <a:pt x="66663" y="151806"/>
                </a:lnTo>
                <a:lnTo>
                  <a:pt x="59143" y="150476"/>
                </a:lnTo>
                <a:lnTo>
                  <a:pt x="51578" y="148327"/>
                </a:lnTo>
                <a:lnTo>
                  <a:pt x="44404" y="145468"/>
                </a:lnTo>
                <a:lnTo>
                  <a:pt x="37682" y="141973"/>
                </a:lnTo>
                <a:lnTo>
                  <a:pt x="31261" y="137769"/>
                </a:lnTo>
                <a:lnTo>
                  <a:pt x="25251" y="132901"/>
                </a:lnTo>
                <a:lnTo>
                  <a:pt x="19751" y="127432"/>
                </a:lnTo>
                <a:lnTo>
                  <a:pt x="14846" y="121447"/>
                </a:lnTo>
                <a:lnTo>
                  <a:pt x="10603" y="115047"/>
                </a:lnTo>
                <a:lnTo>
                  <a:pt x="7067" y="108339"/>
                </a:lnTo>
                <a:lnTo>
                  <a:pt x="4177" y="101204"/>
                </a:lnTo>
                <a:lnTo>
                  <a:pt x="1981" y="93642"/>
                </a:lnTo>
                <a:lnTo>
                  <a:pt x="605" y="86115"/>
                </a:lnTo>
                <a:lnTo>
                  <a:pt x="0" y="78742"/>
                </a:lnTo>
                <a:lnTo>
                  <a:pt x="103" y="71500"/>
                </a:lnTo>
                <a:lnTo>
                  <a:pt x="929" y="64070"/>
                </a:lnTo>
                <a:lnTo>
                  <a:pt x="2543" y="56520"/>
                </a:lnTo>
                <a:lnTo>
                  <a:pt x="4989" y="48971"/>
                </a:lnTo>
                <a:lnTo>
                  <a:pt x="8038" y="42052"/>
                </a:lnTo>
                <a:lnTo>
                  <a:pt x="11786" y="35423"/>
                </a:lnTo>
                <a:lnTo>
                  <a:pt x="16230" y="29135"/>
                </a:lnTo>
                <a:lnTo>
                  <a:pt x="21318" y="23294"/>
                </a:lnTo>
                <a:lnTo>
                  <a:pt x="26979" y="17994"/>
                </a:lnTo>
                <a:lnTo>
                  <a:pt x="33122" y="13316"/>
                </a:lnTo>
                <a:lnTo>
                  <a:pt x="39643" y="9318"/>
                </a:lnTo>
                <a:lnTo>
                  <a:pt x="46433" y="6037"/>
                </a:lnTo>
                <a:lnTo>
                  <a:pt x="53813" y="3350"/>
                </a:lnTo>
                <a:lnTo>
                  <a:pt x="61377" y="1447"/>
                </a:lnTo>
                <a:lnTo>
                  <a:pt x="68861" y="350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397EAA"/>
            </a:solidFill>
            <a:prstDash val="solid"/>
          </a:ln>
        </p:spPr>
      </p:sp>
      <p:sp>
        <p:nvSpPr>
          <p:cNvPr id="29" name="overview-state-0-18">
            <a:extLst xmlns:a="http://schemas.openxmlformats.org/drawingml/2006/main">
              <a:ext uri="{FF2B5EF4-FFF2-40B4-BE49-F238E27FC236}">
                <a16:creationId xmlns:a16="http://schemas.microsoft.com/office/drawing/2014/main" id="{4CF5440D-7D99-46CD-BD28-E4DD2657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355" y="4286250"/>
            <a:ext cx="128377" cy="57150"/>
          </a:xfrm>
          <a:custGeom xmlns:a="http://schemas.openxmlformats.org/drawingml/2006/main">
            <a:pathLst>
              <a:path w="128377" h="57150">
                <a:moveTo>
                  <a:pt x="28470" y="0"/>
                </a:moveTo>
                <a:lnTo>
                  <a:pt x="35091" y="0"/>
                </a:lnTo>
                <a:lnTo>
                  <a:pt x="41713" y="0"/>
                </a:lnTo>
                <a:lnTo>
                  <a:pt x="48335" y="0"/>
                </a:lnTo>
                <a:lnTo>
                  <a:pt x="54956" y="0"/>
                </a:lnTo>
                <a:lnTo>
                  <a:pt x="61578" y="0"/>
                </a:lnTo>
                <a:lnTo>
                  <a:pt x="68199" y="0"/>
                </a:lnTo>
                <a:lnTo>
                  <a:pt x="74821" y="0"/>
                </a:lnTo>
                <a:lnTo>
                  <a:pt x="81443" y="0"/>
                </a:lnTo>
                <a:lnTo>
                  <a:pt x="88064" y="0"/>
                </a:lnTo>
                <a:lnTo>
                  <a:pt x="94686" y="0"/>
                </a:lnTo>
                <a:lnTo>
                  <a:pt x="101213" y="30"/>
                </a:lnTo>
                <a:lnTo>
                  <a:pt x="107595" y="1053"/>
                </a:lnTo>
                <a:lnTo>
                  <a:pt x="113940" y="3683"/>
                </a:lnTo>
                <a:lnTo>
                  <a:pt x="119645" y="7912"/>
                </a:lnTo>
                <a:lnTo>
                  <a:pt x="124141" y="13433"/>
                </a:lnTo>
                <a:lnTo>
                  <a:pt x="127072" y="19708"/>
                </a:lnTo>
                <a:lnTo>
                  <a:pt x="128377" y="26125"/>
                </a:lnTo>
                <a:lnTo>
                  <a:pt x="128230" y="32366"/>
                </a:lnTo>
                <a:lnTo>
                  <a:pt x="126590" y="38801"/>
                </a:lnTo>
                <a:lnTo>
                  <a:pt x="123313" y="44968"/>
                </a:lnTo>
                <a:lnTo>
                  <a:pt x="118522" y="50255"/>
                </a:lnTo>
                <a:lnTo>
                  <a:pt x="112631" y="54161"/>
                </a:lnTo>
                <a:lnTo>
                  <a:pt x="106229" y="56442"/>
                </a:lnTo>
                <a:lnTo>
                  <a:pt x="99907" y="57150"/>
                </a:lnTo>
                <a:lnTo>
                  <a:pt x="93286" y="57150"/>
                </a:lnTo>
                <a:lnTo>
                  <a:pt x="86664" y="57150"/>
                </a:lnTo>
                <a:lnTo>
                  <a:pt x="80042" y="57150"/>
                </a:lnTo>
                <a:lnTo>
                  <a:pt x="73421" y="57150"/>
                </a:lnTo>
                <a:lnTo>
                  <a:pt x="66799" y="57150"/>
                </a:lnTo>
                <a:lnTo>
                  <a:pt x="60177" y="57150"/>
                </a:lnTo>
                <a:lnTo>
                  <a:pt x="53556" y="57150"/>
                </a:lnTo>
                <a:lnTo>
                  <a:pt x="46934" y="57150"/>
                </a:lnTo>
                <a:lnTo>
                  <a:pt x="40313" y="57150"/>
                </a:lnTo>
                <a:lnTo>
                  <a:pt x="33691" y="57150"/>
                </a:lnTo>
                <a:lnTo>
                  <a:pt x="27164" y="57120"/>
                </a:lnTo>
                <a:lnTo>
                  <a:pt x="20782" y="56097"/>
                </a:lnTo>
                <a:lnTo>
                  <a:pt x="14437" y="53467"/>
                </a:lnTo>
                <a:lnTo>
                  <a:pt x="8733" y="49238"/>
                </a:lnTo>
                <a:lnTo>
                  <a:pt x="4236" y="43717"/>
                </a:lnTo>
                <a:lnTo>
                  <a:pt x="1305" y="37442"/>
                </a:lnTo>
                <a:lnTo>
                  <a:pt x="0" y="31025"/>
                </a:lnTo>
                <a:lnTo>
                  <a:pt x="147" y="24784"/>
                </a:lnTo>
                <a:lnTo>
                  <a:pt x="1787" y="18349"/>
                </a:lnTo>
                <a:lnTo>
                  <a:pt x="5064" y="12183"/>
                </a:lnTo>
                <a:lnTo>
                  <a:pt x="9855" y="6895"/>
                </a:lnTo>
                <a:lnTo>
                  <a:pt x="15746" y="2989"/>
                </a:lnTo>
                <a:lnTo>
                  <a:pt x="22148" y="708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8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0" name="overview-state-0-19">
            <a:extLst xmlns:a="http://schemas.openxmlformats.org/drawingml/2006/main">
              <a:ext uri="{FF2B5EF4-FFF2-40B4-BE49-F238E27FC236}">
                <a16:creationId xmlns:a16="http://schemas.microsoft.com/office/drawing/2014/main" id="{C2299661-CB35-4192-9319-80C321CF0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43" y="4286250"/>
            <a:ext cx="128377" cy="57150"/>
          </a:xfrm>
          <a:custGeom xmlns:a="http://schemas.openxmlformats.org/drawingml/2006/main">
            <a:pathLst>
              <a:path w="128377" h="57150">
                <a:moveTo>
                  <a:pt x="28470" y="0"/>
                </a:moveTo>
                <a:lnTo>
                  <a:pt x="35091" y="0"/>
                </a:lnTo>
                <a:lnTo>
                  <a:pt x="41713" y="0"/>
                </a:lnTo>
                <a:lnTo>
                  <a:pt x="48335" y="0"/>
                </a:lnTo>
                <a:lnTo>
                  <a:pt x="54956" y="0"/>
                </a:lnTo>
                <a:lnTo>
                  <a:pt x="61578" y="0"/>
                </a:lnTo>
                <a:lnTo>
                  <a:pt x="68199" y="0"/>
                </a:lnTo>
                <a:lnTo>
                  <a:pt x="74821" y="0"/>
                </a:lnTo>
                <a:lnTo>
                  <a:pt x="81443" y="0"/>
                </a:lnTo>
                <a:lnTo>
                  <a:pt x="88064" y="0"/>
                </a:lnTo>
                <a:lnTo>
                  <a:pt x="94686" y="0"/>
                </a:lnTo>
                <a:lnTo>
                  <a:pt x="101213" y="30"/>
                </a:lnTo>
                <a:lnTo>
                  <a:pt x="107595" y="1053"/>
                </a:lnTo>
                <a:lnTo>
                  <a:pt x="113940" y="3683"/>
                </a:lnTo>
                <a:lnTo>
                  <a:pt x="119645" y="7912"/>
                </a:lnTo>
                <a:lnTo>
                  <a:pt x="124141" y="13433"/>
                </a:lnTo>
                <a:lnTo>
                  <a:pt x="127072" y="19708"/>
                </a:lnTo>
                <a:lnTo>
                  <a:pt x="128377" y="26125"/>
                </a:lnTo>
                <a:lnTo>
                  <a:pt x="128230" y="32366"/>
                </a:lnTo>
                <a:lnTo>
                  <a:pt x="126590" y="38801"/>
                </a:lnTo>
                <a:lnTo>
                  <a:pt x="123313" y="44968"/>
                </a:lnTo>
                <a:lnTo>
                  <a:pt x="118522" y="50255"/>
                </a:lnTo>
                <a:lnTo>
                  <a:pt x="112631" y="54161"/>
                </a:lnTo>
                <a:lnTo>
                  <a:pt x="106229" y="56442"/>
                </a:lnTo>
                <a:lnTo>
                  <a:pt x="99907" y="57150"/>
                </a:lnTo>
                <a:lnTo>
                  <a:pt x="93286" y="57150"/>
                </a:lnTo>
                <a:lnTo>
                  <a:pt x="86664" y="57150"/>
                </a:lnTo>
                <a:lnTo>
                  <a:pt x="80042" y="57150"/>
                </a:lnTo>
                <a:lnTo>
                  <a:pt x="73421" y="57150"/>
                </a:lnTo>
                <a:lnTo>
                  <a:pt x="66799" y="57150"/>
                </a:lnTo>
                <a:lnTo>
                  <a:pt x="60178" y="57150"/>
                </a:lnTo>
                <a:lnTo>
                  <a:pt x="53556" y="57150"/>
                </a:lnTo>
                <a:lnTo>
                  <a:pt x="46934" y="57150"/>
                </a:lnTo>
                <a:lnTo>
                  <a:pt x="40313" y="57150"/>
                </a:lnTo>
                <a:lnTo>
                  <a:pt x="33691" y="57150"/>
                </a:lnTo>
                <a:lnTo>
                  <a:pt x="27164" y="57120"/>
                </a:lnTo>
                <a:lnTo>
                  <a:pt x="20782" y="56097"/>
                </a:lnTo>
                <a:lnTo>
                  <a:pt x="14437" y="53467"/>
                </a:lnTo>
                <a:lnTo>
                  <a:pt x="8733" y="49238"/>
                </a:lnTo>
                <a:lnTo>
                  <a:pt x="4236" y="43717"/>
                </a:lnTo>
                <a:lnTo>
                  <a:pt x="1305" y="37442"/>
                </a:lnTo>
                <a:lnTo>
                  <a:pt x="0" y="31025"/>
                </a:lnTo>
                <a:lnTo>
                  <a:pt x="147" y="24784"/>
                </a:lnTo>
                <a:lnTo>
                  <a:pt x="1787" y="18349"/>
                </a:lnTo>
                <a:lnTo>
                  <a:pt x="5065" y="12183"/>
                </a:lnTo>
                <a:lnTo>
                  <a:pt x="9855" y="6895"/>
                </a:lnTo>
                <a:lnTo>
                  <a:pt x="15746" y="2989"/>
                </a:lnTo>
                <a:lnTo>
                  <a:pt x="22148" y="708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5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1" name="overview-state-0-20">
            <a:extLst xmlns:a="http://schemas.openxmlformats.org/drawingml/2006/main">
              <a:ext uri="{FF2B5EF4-FFF2-40B4-BE49-F238E27FC236}">
                <a16:creationId xmlns:a16="http://schemas.microsoft.com/office/drawing/2014/main" id="{3794060A-AEB4-4821-9487-8177532F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730" y="4286250"/>
            <a:ext cx="128377" cy="57150"/>
          </a:xfrm>
          <a:custGeom xmlns:a="http://schemas.openxmlformats.org/drawingml/2006/main">
            <a:pathLst>
              <a:path w="128377" h="57150">
                <a:moveTo>
                  <a:pt x="28470" y="0"/>
                </a:moveTo>
                <a:lnTo>
                  <a:pt x="35091" y="0"/>
                </a:lnTo>
                <a:lnTo>
                  <a:pt x="41713" y="0"/>
                </a:lnTo>
                <a:lnTo>
                  <a:pt x="48335" y="0"/>
                </a:lnTo>
                <a:lnTo>
                  <a:pt x="54956" y="0"/>
                </a:lnTo>
                <a:lnTo>
                  <a:pt x="61578" y="0"/>
                </a:lnTo>
                <a:lnTo>
                  <a:pt x="68200" y="0"/>
                </a:lnTo>
                <a:lnTo>
                  <a:pt x="74821" y="0"/>
                </a:lnTo>
                <a:lnTo>
                  <a:pt x="81443" y="0"/>
                </a:lnTo>
                <a:lnTo>
                  <a:pt x="88064" y="0"/>
                </a:lnTo>
                <a:lnTo>
                  <a:pt x="94686" y="0"/>
                </a:lnTo>
                <a:lnTo>
                  <a:pt x="101213" y="30"/>
                </a:lnTo>
                <a:lnTo>
                  <a:pt x="107595" y="1054"/>
                </a:lnTo>
                <a:lnTo>
                  <a:pt x="113940" y="3683"/>
                </a:lnTo>
                <a:lnTo>
                  <a:pt x="119645" y="7912"/>
                </a:lnTo>
                <a:lnTo>
                  <a:pt x="124141" y="13433"/>
                </a:lnTo>
                <a:lnTo>
                  <a:pt x="127072" y="19708"/>
                </a:lnTo>
                <a:lnTo>
                  <a:pt x="128377" y="26125"/>
                </a:lnTo>
                <a:lnTo>
                  <a:pt x="128230" y="32366"/>
                </a:lnTo>
                <a:lnTo>
                  <a:pt x="126590" y="38801"/>
                </a:lnTo>
                <a:lnTo>
                  <a:pt x="123313" y="44968"/>
                </a:lnTo>
                <a:lnTo>
                  <a:pt x="118522" y="50255"/>
                </a:lnTo>
                <a:lnTo>
                  <a:pt x="112631" y="54161"/>
                </a:lnTo>
                <a:lnTo>
                  <a:pt x="106229" y="56442"/>
                </a:lnTo>
                <a:lnTo>
                  <a:pt x="99907" y="57150"/>
                </a:lnTo>
                <a:lnTo>
                  <a:pt x="93286" y="57150"/>
                </a:lnTo>
                <a:lnTo>
                  <a:pt x="86664" y="57150"/>
                </a:lnTo>
                <a:lnTo>
                  <a:pt x="80042" y="57150"/>
                </a:lnTo>
                <a:lnTo>
                  <a:pt x="73421" y="57150"/>
                </a:lnTo>
                <a:lnTo>
                  <a:pt x="66799" y="57150"/>
                </a:lnTo>
                <a:lnTo>
                  <a:pt x="60178" y="57150"/>
                </a:lnTo>
                <a:lnTo>
                  <a:pt x="53556" y="57150"/>
                </a:lnTo>
                <a:lnTo>
                  <a:pt x="46934" y="57150"/>
                </a:lnTo>
                <a:lnTo>
                  <a:pt x="40313" y="57150"/>
                </a:lnTo>
                <a:lnTo>
                  <a:pt x="33691" y="57150"/>
                </a:lnTo>
                <a:lnTo>
                  <a:pt x="27164" y="57120"/>
                </a:lnTo>
                <a:lnTo>
                  <a:pt x="20782" y="56096"/>
                </a:lnTo>
                <a:lnTo>
                  <a:pt x="14437" y="53467"/>
                </a:lnTo>
                <a:lnTo>
                  <a:pt x="8733" y="49238"/>
                </a:lnTo>
                <a:lnTo>
                  <a:pt x="4236" y="43717"/>
                </a:lnTo>
                <a:lnTo>
                  <a:pt x="1305" y="37442"/>
                </a:lnTo>
                <a:lnTo>
                  <a:pt x="0" y="31025"/>
                </a:lnTo>
                <a:lnTo>
                  <a:pt x="147" y="24784"/>
                </a:lnTo>
                <a:lnTo>
                  <a:pt x="1787" y="18349"/>
                </a:lnTo>
                <a:lnTo>
                  <a:pt x="5065" y="12183"/>
                </a:lnTo>
                <a:lnTo>
                  <a:pt x="9855" y="6895"/>
                </a:lnTo>
                <a:lnTo>
                  <a:pt x="15746" y="2989"/>
                </a:lnTo>
                <a:lnTo>
                  <a:pt x="22148" y="708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9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2" name="overview-state-0-21">
            <a:extLst xmlns:a="http://schemas.openxmlformats.org/drawingml/2006/main">
              <a:ext uri="{FF2B5EF4-FFF2-40B4-BE49-F238E27FC236}">
                <a16:creationId xmlns:a16="http://schemas.microsoft.com/office/drawing/2014/main" id="{BFBECFB2-62DA-496A-A0FC-4D114DA99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418" y="4286250"/>
            <a:ext cx="128377" cy="57150"/>
          </a:xfrm>
          <a:custGeom xmlns:a="http://schemas.openxmlformats.org/drawingml/2006/main">
            <a:pathLst>
              <a:path w="128377" h="57150">
                <a:moveTo>
                  <a:pt x="28470" y="0"/>
                </a:moveTo>
                <a:lnTo>
                  <a:pt x="35091" y="0"/>
                </a:lnTo>
                <a:lnTo>
                  <a:pt x="41713" y="0"/>
                </a:lnTo>
                <a:lnTo>
                  <a:pt x="48335" y="0"/>
                </a:lnTo>
                <a:lnTo>
                  <a:pt x="54956" y="0"/>
                </a:lnTo>
                <a:lnTo>
                  <a:pt x="61578" y="0"/>
                </a:lnTo>
                <a:lnTo>
                  <a:pt x="68199" y="0"/>
                </a:lnTo>
                <a:lnTo>
                  <a:pt x="74821" y="0"/>
                </a:lnTo>
                <a:lnTo>
                  <a:pt x="81443" y="0"/>
                </a:lnTo>
                <a:lnTo>
                  <a:pt x="88064" y="0"/>
                </a:lnTo>
                <a:lnTo>
                  <a:pt x="94686" y="0"/>
                </a:lnTo>
                <a:lnTo>
                  <a:pt x="101213" y="30"/>
                </a:lnTo>
                <a:lnTo>
                  <a:pt x="107595" y="1053"/>
                </a:lnTo>
                <a:lnTo>
                  <a:pt x="113940" y="3683"/>
                </a:lnTo>
                <a:lnTo>
                  <a:pt x="119645" y="7912"/>
                </a:lnTo>
                <a:lnTo>
                  <a:pt x="124141" y="13433"/>
                </a:lnTo>
                <a:lnTo>
                  <a:pt x="127072" y="19708"/>
                </a:lnTo>
                <a:lnTo>
                  <a:pt x="128377" y="26125"/>
                </a:lnTo>
                <a:lnTo>
                  <a:pt x="128230" y="32366"/>
                </a:lnTo>
                <a:lnTo>
                  <a:pt x="126590" y="38801"/>
                </a:lnTo>
                <a:lnTo>
                  <a:pt x="123313" y="44968"/>
                </a:lnTo>
                <a:lnTo>
                  <a:pt x="118522" y="50255"/>
                </a:lnTo>
                <a:lnTo>
                  <a:pt x="112631" y="54161"/>
                </a:lnTo>
                <a:lnTo>
                  <a:pt x="106229" y="56442"/>
                </a:lnTo>
                <a:lnTo>
                  <a:pt x="99907" y="57150"/>
                </a:lnTo>
                <a:lnTo>
                  <a:pt x="93286" y="57150"/>
                </a:lnTo>
                <a:lnTo>
                  <a:pt x="86664" y="57150"/>
                </a:lnTo>
                <a:lnTo>
                  <a:pt x="80042" y="57150"/>
                </a:lnTo>
                <a:lnTo>
                  <a:pt x="73421" y="57150"/>
                </a:lnTo>
                <a:lnTo>
                  <a:pt x="66799" y="57150"/>
                </a:lnTo>
                <a:lnTo>
                  <a:pt x="60178" y="57150"/>
                </a:lnTo>
                <a:lnTo>
                  <a:pt x="53556" y="57150"/>
                </a:lnTo>
                <a:lnTo>
                  <a:pt x="46934" y="57150"/>
                </a:lnTo>
                <a:lnTo>
                  <a:pt x="40313" y="57150"/>
                </a:lnTo>
                <a:lnTo>
                  <a:pt x="33691" y="57150"/>
                </a:lnTo>
                <a:lnTo>
                  <a:pt x="27164" y="57120"/>
                </a:lnTo>
                <a:lnTo>
                  <a:pt x="20782" y="56096"/>
                </a:lnTo>
                <a:lnTo>
                  <a:pt x="14437" y="53467"/>
                </a:lnTo>
                <a:lnTo>
                  <a:pt x="8733" y="49238"/>
                </a:lnTo>
                <a:lnTo>
                  <a:pt x="4236" y="43717"/>
                </a:lnTo>
                <a:lnTo>
                  <a:pt x="1305" y="37442"/>
                </a:lnTo>
                <a:lnTo>
                  <a:pt x="0" y="31025"/>
                </a:lnTo>
                <a:lnTo>
                  <a:pt x="147" y="24784"/>
                </a:lnTo>
                <a:lnTo>
                  <a:pt x="1787" y="18349"/>
                </a:lnTo>
                <a:lnTo>
                  <a:pt x="5064" y="12182"/>
                </a:lnTo>
                <a:lnTo>
                  <a:pt x="9855" y="6895"/>
                </a:lnTo>
                <a:lnTo>
                  <a:pt x="15746" y="2989"/>
                </a:lnTo>
                <a:lnTo>
                  <a:pt x="22148" y="708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64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3" name="overview-state-1-22">
            <a:extLst xmlns:a="http://schemas.openxmlformats.org/drawingml/2006/main">
              <a:ext uri="{FF2B5EF4-FFF2-40B4-BE49-F238E27FC236}">
                <a16:creationId xmlns:a16="http://schemas.microsoft.com/office/drawing/2014/main" id="{27F4A6B3-48B4-4F50-A4D1-2102C0A63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42" y="4448175"/>
            <a:ext cx="742865" cy="152400"/>
          </a:xfrm>
          <a:custGeom xmlns:a="http://schemas.openxmlformats.org/drawingml/2006/main">
            <a:pathLst>
              <a:path w="742865" h="152400">
                <a:moveTo>
                  <a:pt x="76158" y="0"/>
                </a:moveTo>
                <a:lnTo>
                  <a:pt x="83758" y="0"/>
                </a:lnTo>
                <a:lnTo>
                  <a:pt x="91358" y="0"/>
                </a:lnTo>
                <a:lnTo>
                  <a:pt x="98958" y="0"/>
                </a:lnTo>
                <a:lnTo>
                  <a:pt x="106557" y="0"/>
                </a:lnTo>
                <a:lnTo>
                  <a:pt x="114157" y="0"/>
                </a:lnTo>
                <a:lnTo>
                  <a:pt x="121757" y="0"/>
                </a:lnTo>
                <a:lnTo>
                  <a:pt x="129357" y="0"/>
                </a:lnTo>
                <a:lnTo>
                  <a:pt x="136957" y="0"/>
                </a:lnTo>
                <a:lnTo>
                  <a:pt x="144557" y="0"/>
                </a:lnTo>
                <a:lnTo>
                  <a:pt x="152157" y="0"/>
                </a:lnTo>
                <a:lnTo>
                  <a:pt x="159757" y="0"/>
                </a:lnTo>
                <a:lnTo>
                  <a:pt x="167357" y="0"/>
                </a:lnTo>
                <a:lnTo>
                  <a:pt x="174957" y="0"/>
                </a:lnTo>
                <a:lnTo>
                  <a:pt x="182557" y="0"/>
                </a:lnTo>
                <a:lnTo>
                  <a:pt x="190157" y="0"/>
                </a:lnTo>
                <a:lnTo>
                  <a:pt x="197757" y="0"/>
                </a:lnTo>
                <a:lnTo>
                  <a:pt x="205357" y="0"/>
                </a:lnTo>
                <a:lnTo>
                  <a:pt x="212957" y="0"/>
                </a:lnTo>
                <a:lnTo>
                  <a:pt x="220557" y="0"/>
                </a:lnTo>
                <a:lnTo>
                  <a:pt x="228157" y="0"/>
                </a:lnTo>
                <a:lnTo>
                  <a:pt x="235757" y="0"/>
                </a:lnTo>
                <a:lnTo>
                  <a:pt x="243357" y="0"/>
                </a:lnTo>
                <a:lnTo>
                  <a:pt x="250957" y="0"/>
                </a:lnTo>
                <a:lnTo>
                  <a:pt x="258557" y="0"/>
                </a:lnTo>
                <a:lnTo>
                  <a:pt x="266157" y="0"/>
                </a:lnTo>
                <a:lnTo>
                  <a:pt x="273757" y="0"/>
                </a:lnTo>
                <a:lnTo>
                  <a:pt x="281357" y="0"/>
                </a:lnTo>
                <a:lnTo>
                  <a:pt x="288957" y="0"/>
                </a:lnTo>
                <a:lnTo>
                  <a:pt x="296557" y="0"/>
                </a:lnTo>
                <a:lnTo>
                  <a:pt x="304157" y="0"/>
                </a:lnTo>
                <a:lnTo>
                  <a:pt x="311757" y="0"/>
                </a:lnTo>
                <a:lnTo>
                  <a:pt x="319357" y="0"/>
                </a:lnTo>
                <a:lnTo>
                  <a:pt x="326957" y="0"/>
                </a:lnTo>
                <a:lnTo>
                  <a:pt x="334557" y="0"/>
                </a:lnTo>
                <a:lnTo>
                  <a:pt x="342157" y="0"/>
                </a:lnTo>
                <a:lnTo>
                  <a:pt x="349757" y="0"/>
                </a:lnTo>
                <a:lnTo>
                  <a:pt x="357356" y="0"/>
                </a:lnTo>
                <a:lnTo>
                  <a:pt x="364956" y="0"/>
                </a:lnTo>
                <a:lnTo>
                  <a:pt x="372556" y="0"/>
                </a:lnTo>
                <a:lnTo>
                  <a:pt x="380156" y="0"/>
                </a:lnTo>
                <a:lnTo>
                  <a:pt x="387756" y="0"/>
                </a:lnTo>
                <a:lnTo>
                  <a:pt x="395356" y="0"/>
                </a:lnTo>
                <a:lnTo>
                  <a:pt x="402956" y="0"/>
                </a:lnTo>
                <a:lnTo>
                  <a:pt x="410556" y="0"/>
                </a:lnTo>
                <a:lnTo>
                  <a:pt x="418156" y="0"/>
                </a:lnTo>
                <a:lnTo>
                  <a:pt x="425756" y="0"/>
                </a:lnTo>
                <a:lnTo>
                  <a:pt x="433356" y="0"/>
                </a:lnTo>
                <a:lnTo>
                  <a:pt x="440956" y="0"/>
                </a:lnTo>
                <a:lnTo>
                  <a:pt x="448556" y="0"/>
                </a:lnTo>
                <a:lnTo>
                  <a:pt x="456156" y="0"/>
                </a:lnTo>
                <a:lnTo>
                  <a:pt x="463756" y="0"/>
                </a:lnTo>
                <a:lnTo>
                  <a:pt x="471356" y="0"/>
                </a:lnTo>
                <a:lnTo>
                  <a:pt x="478956" y="0"/>
                </a:lnTo>
                <a:lnTo>
                  <a:pt x="486556" y="0"/>
                </a:lnTo>
                <a:lnTo>
                  <a:pt x="494156" y="0"/>
                </a:lnTo>
                <a:lnTo>
                  <a:pt x="501756" y="0"/>
                </a:lnTo>
                <a:lnTo>
                  <a:pt x="509356" y="0"/>
                </a:lnTo>
                <a:lnTo>
                  <a:pt x="516956" y="0"/>
                </a:lnTo>
                <a:lnTo>
                  <a:pt x="524556" y="0"/>
                </a:lnTo>
                <a:lnTo>
                  <a:pt x="532156" y="0"/>
                </a:lnTo>
                <a:lnTo>
                  <a:pt x="539756" y="0"/>
                </a:lnTo>
                <a:lnTo>
                  <a:pt x="547356" y="0"/>
                </a:lnTo>
                <a:lnTo>
                  <a:pt x="554956" y="0"/>
                </a:lnTo>
                <a:lnTo>
                  <a:pt x="562556" y="0"/>
                </a:lnTo>
                <a:lnTo>
                  <a:pt x="570156" y="0"/>
                </a:lnTo>
                <a:lnTo>
                  <a:pt x="577756" y="0"/>
                </a:lnTo>
                <a:lnTo>
                  <a:pt x="585356" y="0"/>
                </a:lnTo>
                <a:lnTo>
                  <a:pt x="592956" y="0"/>
                </a:lnTo>
                <a:lnTo>
                  <a:pt x="600556" y="0"/>
                </a:lnTo>
                <a:lnTo>
                  <a:pt x="608156" y="0"/>
                </a:lnTo>
                <a:lnTo>
                  <a:pt x="615755" y="0"/>
                </a:lnTo>
                <a:lnTo>
                  <a:pt x="623355" y="0"/>
                </a:lnTo>
                <a:lnTo>
                  <a:pt x="630955" y="0"/>
                </a:lnTo>
                <a:lnTo>
                  <a:pt x="638555" y="0"/>
                </a:lnTo>
                <a:lnTo>
                  <a:pt x="646155" y="0"/>
                </a:lnTo>
                <a:lnTo>
                  <a:pt x="653755" y="0"/>
                </a:lnTo>
                <a:lnTo>
                  <a:pt x="661355" y="0"/>
                </a:lnTo>
                <a:lnTo>
                  <a:pt x="668840" y="30"/>
                </a:lnTo>
                <a:lnTo>
                  <a:pt x="676202" y="594"/>
                </a:lnTo>
                <a:lnTo>
                  <a:pt x="683723" y="1924"/>
                </a:lnTo>
                <a:lnTo>
                  <a:pt x="691287" y="4073"/>
                </a:lnTo>
                <a:lnTo>
                  <a:pt x="698462" y="6932"/>
                </a:lnTo>
                <a:lnTo>
                  <a:pt x="705183" y="10427"/>
                </a:lnTo>
                <a:lnTo>
                  <a:pt x="711604" y="14631"/>
                </a:lnTo>
                <a:lnTo>
                  <a:pt x="717615" y="19500"/>
                </a:lnTo>
                <a:lnTo>
                  <a:pt x="723115" y="24969"/>
                </a:lnTo>
                <a:lnTo>
                  <a:pt x="728019" y="30952"/>
                </a:lnTo>
                <a:lnTo>
                  <a:pt x="732262" y="37353"/>
                </a:lnTo>
                <a:lnTo>
                  <a:pt x="735798" y="44061"/>
                </a:lnTo>
                <a:lnTo>
                  <a:pt x="738688" y="51195"/>
                </a:lnTo>
                <a:lnTo>
                  <a:pt x="740885" y="58758"/>
                </a:lnTo>
                <a:lnTo>
                  <a:pt x="742260" y="66285"/>
                </a:lnTo>
                <a:lnTo>
                  <a:pt x="742865" y="73658"/>
                </a:lnTo>
                <a:lnTo>
                  <a:pt x="742762" y="80901"/>
                </a:lnTo>
                <a:lnTo>
                  <a:pt x="741936" y="88330"/>
                </a:lnTo>
                <a:lnTo>
                  <a:pt x="740322" y="95880"/>
                </a:lnTo>
                <a:lnTo>
                  <a:pt x="737877" y="103429"/>
                </a:lnTo>
                <a:lnTo>
                  <a:pt x="734828" y="110348"/>
                </a:lnTo>
                <a:lnTo>
                  <a:pt x="731079" y="116977"/>
                </a:lnTo>
                <a:lnTo>
                  <a:pt x="726635" y="123265"/>
                </a:lnTo>
                <a:lnTo>
                  <a:pt x="721547" y="129107"/>
                </a:lnTo>
                <a:lnTo>
                  <a:pt x="715886" y="134406"/>
                </a:lnTo>
                <a:lnTo>
                  <a:pt x="709743" y="139084"/>
                </a:lnTo>
                <a:lnTo>
                  <a:pt x="703222" y="143082"/>
                </a:lnTo>
                <a:lnTo>
                  <a:pt x="696433" y="146363"/>
                </a:lnTo>
                <a:lnTo>
                  <a:pt x="689053" y="149050"/>
                </a:lnTo>
                <a:lnTo>
                  <a:pt x="681488" y="150953"/>
                </a:lnTo>
                <a:lnTo>
                  <a:pt x="674004" y="152050"/>
                </a:lnTo>
                <a:lnTo>
                  <a:pt x="666708" y="152400"/>
                </a:lnTo>
                <a:lnTo>
                  <a:pt x="659108" y="152400"/>
                </a:lnTo>
                <a:lnTo>
                  <a:pt x="651508" y="152400"/>
                </a:lnTo>
                <a:lnTo>
                  <a:pt x="643908" y="152400"/>
                </a:lnTo>
                <a:lnTo>
                  <a:pt x="636308" y="152400"/>
                </a:lnTo>
                <a:lnTo>
                  <a:pt x="628708" y="152400"/>
                </a:lnTo>
                <a:lnTo>
                  <a:pt x="621108" y="152400"/>
                </a:lnTo>
                <a:lnTo>
                  <a:pt x="613508" y="152400"/>
                </a:lnTo>
                <a:lnTo>
                  <a:pt x="605908" y="152400"/>
                </a:lnTo>
                <a:lnTo>
                  <a:pt x="598308" y="152400"/>
                </a:lnTo>
                <a:lnTo>
                  <a:pt x="590708" y="152400"/>
                </a:lnTo>
                <a:lnTo>
                  <a:pt x="583108" y="152400"/>
                </a:lnTo>
                <a:lnTo>
                  <a:pt x="575508" y="152400"/>
                </a:lnTo>
                <a:lnTo>
                  <a:pt x="567908" y="152400"/>
                </a:lnTo>
                <a:lnTo>
                  <a:pt x="560308" y="152400"/>
                </a:lnTo>
                <a:lnTo>
                  <a:pt x="552708" y="152400"/>
                </a:lnTo>
                <a:lnTo>
                  <a:pt x="545108" y="152400"/>
                </a:lnTo>
                <a:lnTo>
                  <a:pt x="537508" y="152400"/>
                </a:lnTo>
                <a:lnTo>
                  <a:pt x="529908" y="152400"/>
                </a:lnTo>
                <a:lnTo>
                  <a:pt x="522308" y="152400"/>
                </a:lnTo>
                <a:lnTo>
                  <a:pt x="514708" y="152400"/>
                </a:lnTo>
                <a:lnTo>
                  <a:pt x="507108" y="152400"/>
                </a:lnTo>
                <a:lnTo>
                  <a:pt x="499508" y="152400"/>
                </a:lnTo>
                <a:lnTo>
                  <a:pt x="491908" y="152400"/>
                </a:lnTo>
                <a:lnTo>
                  <a:pt x="484308" y="152400"/>
                </a:lnTo>
                <a:lnTo>
                  <a:pt x="476708" y="152400"/>
                </a:lnTo>
                <a:lnTo>
                  <a:pt x="469108" y="152400"/>
                </a:lnTo>
                <a:lnTo>
                  <a:pt x="461508" y="152400"/>
                </a:lnTo>
                <a:lnTo>
                  <a:pt x="453909" y="152400"/>
                </a:lnTo>
                <a:lnTo>
                  <a:pt x="446309" y="152400"/>
                </a:lnTo>
                <a:lnTo>
                  <a:pt x="438709" y="152400"/>
                </a:lnTo>
                <a:lnTo>
                  <a:pt x="431109" y="152400"/>
                </a:lnTo>
                <a:lnTo>
                  <a:pt x="423509" y="152400"/>
                </a:lnTo>
                <a:lnTo>
                  <a:pt x="415909" y="152400"/>
                </a:lnTo>
                <a:lnTo>
                  <a:pt x="408309" y="152400"/>
                </a:lnTo>
                <a:lnTo>
                  <a:pt x="400709" y="152400"/>
                </a:lnTo>
                <a:lnTo>
                  <a:pt x="393109" y="152400"/>
                </a:lnTo>
                <a:lnTo>
                  <a:pt x="385509" y="152400"/>
                </a:lnTo>
                <a:lnTo>
                  <a:pt x="377909" y="152400"/>
                </a:lnTo>
                <a:lnTo>
                  <a:pt x="370309" y="152400"/>
                </a:lnTo>
                <a:lnTo>
                  <a:pt x="362709" y="152400"/>
                </a:lnTo>
                <a:lnTo>
                  <a:pt x="355109" y="152400"/>
                </a:lnTo>
                <a:lnTo>
                  <a:pt x="347509" y="152400"/>
                </a:lnTo>
                <a:lnTo>
                  <a:pt x="339909" y="152400"/>
                </a:lnTo>
                <a:lnTo>
                  <a:pt x="332309" y="152400"/>
                </a:lnTo>
                <a:lnTo>
                  <a:pt x="324709" y="152400"/>
                </a:lnTo>
                <a:lnTo>
                  <a:pt x="317109" y="152400"/>
                </a:lnTo>
                <a:lnTo>
                  <a:pt x="309509" y="152400"/>
                </a:lnTo>
                <a:lnTo>
                  <a:pt x="301909" y="152400"/>
                </a:lnTo>
                <a:lnTo>
                  <a:pt x="294309" y="152400"/>
                </a:lnTo>
                <a:lnTo>
                  <a:pt x="286709" y="152400"/>
                </a:lnTo>
                <a:lnTo>
                  <a:pt x="279109" y="152400"/>
                </a:lnTo>
                <a:lnTo>
                  <a:pt x="271509" y="152400"/>
                </a:lnTo>
                <a:lnTo>
                  <a:pt x="263909" y="152400"/>
                </a:lnTo>
                <a:lnTo>
                  <a:pt x="256309" y="152400"/>
                </a:lnTo>
                <a:lnTo>
                  <a:pt x="248709" y="152400"/>
                </a:lnTo>
                <a:lnTo>
                  <a:pt x="241109" y="152400"/>
                </a:lnTo>
                <a:lnTo>
                  <a:pt x="233509" y="152400"/>
                </a:lnTo>
                <a:lnTo>
                  <a:pt x="225910" y="152400"/>
                </a:lnTo>
                <a:lnTo>
                  <a:pt x="218310" y="152400"/>
                </a:lnTo>
                <a:lnTo>
                  <a:pt x="210710" y="152400"/>
                </a:lnTo>
                <a:lnTo>
                  <a:pt x="203110" y="152400"/>
                </a:lnTo>
                <a:lnTo>
                  <a:pt x="195510" y="152400"/>
                </a:lnTo>
                <a:lnTo>
                  <a:pt x="187910" y="152400"/>
                </a:lnTo>
                <a:lnTo>
                  <a:pt x="180310" y="152400"/>
                </a:lnTo>
                <a:lnTo>
                  <a:pt x="172710" y="152400"/>
                </a:lnTo>
                <a:lnTo>
                  <a:pt x="165110" y="152400"/>
                </a:lnTo>
                <a:lnTo>
                  <a:pt x="157510" y="152400"/>
                </a:lnTo>
                <a:lnTo>
                  <a:pt x="149910" y="152400"/>
                </a:lnTo>
                <a:lnTo>
                  <a:pt x="142310" y="152400"/>
                </a:lnTo>
                <a:lnTo>
                  <a:pt x="134710" y="152400"/>
                </a:lnTo>
                <a:lnTo>
                  <a:pt x="127110" y="152400"/>
                </a:lnTo>
                <a:lnTo>
                  <a:pt x="119510" y="152400"/>
                </a:lnTo>
                <a:lnTo>
                  <a:pt x="111910" y="152400"/>
                </a:lnTo>
                <a:lnTo>
                  <a:pt x="104310" y="152400"/>
                </a:lnTo>
                <a:lnTo>
                  <a:pt x="96710" y="152400"/>
                </a:lnTo>
                <a:lnTo>
                  <a:pt x="89110" y="152400"/>
                </a:lnTo>
                <a:lnTo>
                  <a:pt x="81510" y="152400"/>
                </a:lnTo>
                <a:lnTo>
                  <a:pt x="74025" y="152370"/>
                </a:lnTo>
                <a:lnTo>
                  <a:pt x="66663" y="151806"/>
                </a:lnTo>
                <a:lnTo>
                  <a:pt x="59143" y="150476"/>
                </a:lnTo>
                <a:lnTo>
                  <a:pt x="51579" y="148327"/>
                </a:lnTo>
                <a:lnTo>
                  <a:pt x="44404" y="145468"/>
                </a:lnTo>
                <a:lnTo>
                  <a:pt x="37682" y="141973"/>
                </a:lnTo>
                <a:lnTo>
                  <a:pt x="31261" y="137769"/>
                </a:lnTo>
                <a:lnTo>
                  <a:pt x="25251" y="132900"/>
                </a:lnTo>
                <a:lnTo>
                  <a:pt x="19750" y="127431"/>
                </a:lnTo>
                <a:lnTo>
                  <a:pt x="14846" y="121447"/>
                </a:lnTo>
                <a:lnTo>
                  <a:pt x="10603" y="115047"/>
                </a:lnTo>
                <a:lnTo>
                  <a:pt x="7067" y="108339"/>
                </a:lnTo>
                <a:lnTo>
                  <a:pt x="4177" y="101205"/>
                </a:lnTo>
                <a:lnTo>
                  <a:pt x="1981" y="93641"/>
                </a:lnTo>
                <a:lnTo>
                  <a:pt x="605" y="86115"/>
                </a:lnTo>
                <a:lnTo>
                  <a:pt x="0" y="78742"/>
                </a:lnTo>
                <a:lnTo>
                  <a:pt x="103" y="71500"/>
                </a:lnTo>
                <a:lnTo>
                  <a:pt x="929" y="64070"/>
                </a:lnTo>
                <a:lnTo>
                  <a:pt x="2543" y="56520"/>
                </a:lnTo>
                <a:lnTo>
                  <a:pt x="4989" y="48971"/>
                </a:lnTo>
                <a:lnTo>
                  <a:pt x="8038" y="42052"/>
                </a:lnTo>
                <a:lnTo>
                  <a:pt x="11786" y="35423"/>
                </a:lnTo>
                <a:lnTo>
                  <a:pt x="16230" y="29135"/>
                </a:lnTo>
                <a:lnTo>
                  <a:pt x="21319" y="23293"/>
                </a:lnTo>
                <a:lnTo>
                  <a:pt x="26979" y="17994"/>
                </a:lnTo>
                <a:lnTo>
                  <a:pt x="33122" y="13316"/>
                </a:lnTo>
                <a:lnTo>
                  <a:pt x="39643" y="9318"/>
                </a:lnTo>
                <a:lnTo>
                  <a:pt x="46433" y="6037"/>
                </a:lnTo>
                <a:lnTo>
                  <a:pt x="53813" y="3350"/>
                </a:lnTo>
                <a:lnTo>
                  <a:pt x="61377" y="1447"/>
                </a:lnTo>
                <a:lnTo>
                  <a:pt x="68861" y="350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547548"/>
            </a:solidFill>
            <a:prstDash val="solid"/>
          </a:ln>
        </p:spPr>
      </p:sp>
      <p:sp>
        <p:nvSpPr>
          <p:cNvPr id="34" name="overview-state-1-23">
            <a:extLst xmlns:a="http://schemas.openxmlformats.org/drawingml/2006/main">
              <a:ext uri="{FF2B5EF4-FFF2-40B4-BE49-F238E27FC236}">
                <a16:creationId xmlns:a16="http://schemas.microsoft.com/office/drawing/2014/main" id="{6AE96EA1-56B1-45A4-96FD-375BDD7BD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355" y="4495800"/>
            <a:ext cx="128377" cy="57150"/>
          </a:xfrm>
          <a:custGeom xmlns:a="http://schemas.openxmlformats.org/drawingml/2006/main">
            <a:pathLst>
              <a:path w="128377" h="57150">
                <a:moveTo>
                  <a:pt x="28470" y="0"/>
                </a:moveTo>
                <a:lnTo>
                  <a:pt x="35091" y="0"/>
                </a:lnTo>
                <a:lnTo>
                  <a:pt x="41713" y="0"/>
                </a:lnTo>
                <a:lnTo>
                  <a:pt x="48335" y="0"/>
                </a:lnTo>
                <a:lnTo>
                  <a:pt x="54956" y="0"/>
                </a:lnTo>
                <a:lnTo>
                  <a:pt x="61578" y="0"/>
                </a:lnTo>
                <a:lnTo>
                  <a:pt x="68200" y="0"/>
                </a:lnTo>
                <a:lnTo>
                  <a:pt x="74821" y="0"/>
                </a:lnTo>
                <a:lnTo>
                  <a:pt x="81443" y="0"/>
                </a:lnTo>
                <a:lnTo>
                  <a:pt x="88064" y="0"/>
                </a:lnTo>
                <a:lnTo>
                  <a:pt x="94686" y="0"/>
                </a:lnTo>
                <a:lnTo>
                  <a:pt x="101213" y="30"/>
                </a:lnTo>
                <a:lnTo>
                  <a:pt x="107595" y="1054"/>
                </a:lnTo>
                <a:lnTo>
                  <a:pt x="113940" y="3683"/>
                </a:lnTo>
                <a:lnTo>
                  <a:pt x="119645" y="7912"/>
                </a:lnTo>
                <a:lnTo>
                  <a:pt x="124141" y="13433"/>
                </a:lnTo>
                <a:lnTo>
                  <a:pt x="127072" y="19708"/>
                </a:lnTo>
                <a:lnTo>
                  <a:pt x="128377" y="26125"/>
                </a:lnTo>
                <a:lnTo>
                  <a:pt x="128230" y="32366"/>
                </a:lnTo>
                <a:lnTo>
                  <a:pt x="126590" y="38801"/>
                </a:lnTo>
                <a:lnTo>
                  <a:pt x="123313" y="44968"/>
                </a:lnTo>
                <a:lnTo>
                  <a:pt x="118522" y="50255"/>
                </a:lnTo>
                <a:lnTo>
                  <a:pt x="112631" y="54161"/>
                </a:lnTo>
                <a:lnTo>
                  <a:pt x="106229" y="56442"/>
                </a:lnTo>
                <a:lnTo>
                  <a:pt x="99907" y="57150"/>
                </a:lnTo>
                <a:lnTo>
                  <a:pt x="93286" y="57150"/>
                </a:lnTo>
                <a:lnTo>
                  <a:pt x="86664" y="57150"/>
                </a:lnTo>
                <a:lnTo>
                  <a:pt x="80042" y="57150"/>
                </a:lnTo>
                <a:lnTo>
                  <a:pt x="73421" y="57150"/>
                </a:lnTo>
                <a:lnTo>
                  <a:pt x="66799" y="57150"/>
                </a:lnTo>
                <a:lnTo>
                  <a:pt x="60177" y="57150"/>
                </a:lnTo>
                <a:lnTo>
                  <a:pt x="53556" y="57150"/>
                </a:lnTo>
                <a:lnTo>
                  <a:pt x="46934" y="57150"/>
                </a:lnTo>
                <a:lnTo>
                  <a:pt x="40313" y="57150"/>
                </a:lnTo>
                <a:lnTo>
                  <a:pt x="33691" y="57150"/>
                </a:lnTo>
                <a:lnTo>
                  <a:pt x="27164" y="57120"/>
                </a:lnTo>
                <a:lnTo>
                  <a:pt x="20782" y="56096"/>
                </a:lnTo>
                <a:lnTo>
                  <a:pt x="14437" y="53467"/>
                </a:lnTo>
                <a:lnTo>
                  <a:pt x="8732" y="49238"/>
                </a:lnTo>
                <a:lnTo>
                  <a:pt x="4236" y="43717"/>
                </a:lnTo>
                <a:lnTo>
                  <a:pt x="1305" y="37442"/>
                </a:lnTo>
                <a:lnTo>
                  <a:pt x="0" y="31025"/>
                </a:lnTo>
                <a:lnTo>
                  <a:pt x="147" y="24784"/>
                </a:lnTo>
                <a:lnTo>
                  <a:pt x="1787" y="18349"/>
                </a:lnTo>
                <a:lnTo>
                  <a:pt x="5064" y="12182"/>
                </a:lnTo>
                <a:lnTo>
                  <a:pt x="9855" y="6895"/>
                </a:lnTo>
                <a:lnTo>
                  <a:pt x="15746" y="2989"/>
                </a:lnTo>
                <a:lnTo>
                  <a:pt x="22148" y="708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8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5" name="overview-state-1-24">
            <a:extLst xmlns:a="http://schemas.openxmlformats.org/drawingml/2006/main">
              <a:ext uri="{FF2B5EF4-FFF2-40B4-BE49-F238E27FC236}">
                <a16:creationId xmlns:a16="http://schemas.microsoft.com/office/drawing/2014/main" id="{FFE66843-A423-49BF-93D1-4A1F9C7E1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43" y="4495800"/>
            <a:ext cx="128377" cy="57150"/>
          </a:xfrm>
          <a:custGeom xmlns:a="http://schemas.openxmlformats.org/drawingml/2006/main">
            <a:pathLst>
              <a:path w="128377" h="57150">
                <a:moveTo>
                  <a:pt x="28470" y="0"/>
                </a:moveTo>
                <a:lnTo>
                  <a:pt x="35091" y="0"/>
                </a:lnTo>
                <a:lnTo>
                  <a:pt x="41713" y="0"/>
                </a:lnTo>
                <a:lnTo>
                  <a:pt x="48335" y="0"/>
                </a:lnTo>
                <a:lnTo>
                  <a:pt x="54956" y="0"/>
                </a:lnTo>
                <a:lnTo>
                  <a:pt x="61578" y="0"/>
                </a:lnTo>
                <a:lnTo>
                  <a:pt x="68200" y="0"/>
                </a:lnTo>
                <a:lnTo>
                  <a:pt x="74821" y="0"/>
                </a:lnTo>
                <a:lnTo>
                  <a:pt x="81443" y="0"/>
                </a:lnTo>
                <a:lnTo>
                  <a:pt x="88064" y="0"/>
                </a:lnTo>
                <a:lnTo>
                  <a:pt x="94686" y="0"/>
                </a:lnTo>
                <a:lnTo>
                  <a:pt x="101213" y="30"/>
                </a:lnTo>
                <a:lnTo>
                  <a:pt x="107595" y="1054"/>
                </a:lnTo>
                <a:lnTo>
                  <a:pt x="113940" y="3683"/>
                </a:lnTo>
                <a:lnTo>
                  <a:pt x="119645" y="7912"/>
                </a:lnTo>
                <a:lnTo>
                  <a:pt x="124141" y="13433"/>
                </a:lnTo>
                <a:lnTo>
                  <a:pt x="127072" y="19708"/>
                </a:lnTo>
                <a:lnTo>
                  <a:pt x="128377" y="26125"/>
                </a:lnTo>
                <a:lnTo>
                  <a:pt x="128230" y="32366"/>
                </a:lnTo>
                <a:lnTo>
                  <a:pt x="126590" y="38801"/>
                </a:lnTo>
                <a:lnTo>
                  <a:pt x="123313" y="44968"/>
                </a:lnTo>
                <a:lnTo>
                  <a:pt x="118522" y="50255"/>
                </a:lnTo>
                <a:lnTo>
                  <a:pt x="112631" y="54161"/>
                </a:lnTo>
                <a:lnTo>
                  <a:pt x="106229" y="56442"/>
                </a:lnTo>
                <a:lnTo>
                  <a:pt x="99907" y="57150"/>
                </a:lnTo>
                <a:lnTo>
                  <a:pt x="93286" y="57150"/>
                </a:lnTo>
                <a:lnTo>
                  <a:pt x="86664" y="57150"/>
                </a:lnTo>
                <a:lnTo>
                  <a:pt x="80042" y="57150"/>
                </a:lnTo>
                <a:lnTo>
                  <a:pt x="73421" y="57150"/>
                </a:lnTo>
                <a:lnTo>
                  <a:pt x="66799" y="57150"/>
                </a:lnTo>
                <a:lnTo>
                  <a:pt x="60177" y="57150"/>
                </a:lnTo>
                <a:lnTo>
                  <a:pt x="53556" y="57150"/>
                </a:lnTo>
                <a:lnTo>
                  <a:pt x="46934" y="57150"/>
                </a:lnTo>
                <a:lnTo>
                  <a:pt x="40313" y="57150"/>
                </a:lnTo>
                <a:lnTo>
                  <a:pt x="33691" y="57150"/>
                </a:lnTo>
                <a:lnTo>
                  <a:pt x="27164" y="57120"/>
                </a:lnTo>
                <a:lnTo>
                  <a:pt x="20782" y="56096"/>
                </a:lnTo>
                <a:lnTo>
                  <a:pt x="14437" y="53467"/>
                </a:lnTo>
                <a:lnTo>
                  <a:pt x="8732" y="49238"/>
                </a:lnTo>
                <a:lnTo>
                  <a:pt x="4236" y="43717"/>
                </a:lnTo>
                <a:lnTo>
                  <a:pt x="1305" y="37442"/>
                </a:lnTo>
                <a:lnTo>
                  <a:pt x="0" y="31025"/>
                </a:lnTo>
                <a:lnTo>
                  <a:pt x="147" y="24784"/>
                </a:lnTo>
                <a:lnTo>
                  <a:pt x="1787" y="18349"/>
                </a:lnTo>
                <a:lnTo>
                  <a:pt x="5065" y="12182"/>
                </a:lnTo>
                <a:lnTo>
                  <a:pt x="9855" y="6895"/>
                </a:lnTo>
                <a:lnTo>
                  <a:pt x="15746" y="2989"/>
                </a:lnTo>
                <a:lnTo>
                  <a:pt x="22148" y="708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5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6" name="overview-state-1-25">
            <a:extLst xmlns:a="http://schemas.openxmlformats.org/drawingml/2006/main">
              <a:ext uri="{FF2B5EF4-FFF2-40B4-BE49-F238E27FC236}">
                <a16:creationId xmlns:a16="http://schemas.microsoft.com/office/drawing/2014/main" id="{F5A992DC-D092-45D4-A87E-39897CD37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730" y="4495800"/>
            <a:ext cx="128377" cy="57150"/>
          </a:xfrm>
          <a:custGeom xmlns:a="http://schemas.openxmlformats.org/drawingml/2006/main">
            <a:pathLst>
              <a:path w="128377" h="57150">
                <a:moveTo>
                  <a:pt x="28470" y="0"/>
                </a:moveTo>
                <a:lnTo>
                  <a:pt x="35091" y="0"/>
                </a:lnTo>
                <a:lnTo>
                  <a:pt x="41713" y="0"/>
                </a:lnTo>
                <a:lnTo>
                  <a:pt x="48335" y="0"/>
                </a:lnTo>
                <a:lnTo>
                  <a:pt x="54956" y="0"/>
                </a:lnTo>
                <a:lnTo>
                  <a:pt x="61578" y="0"/>
                </a:lnTo>
                <a:lnTo>
                  <a:pt x="68200" y="0"/>
                </a:lnTo>
                <a:lnTo>
                  <a:pt x="74821" y="0"/>
                </a:lnTo>
                <a:lnTo>
                  <a:pt x="81443" y="0"/>
                </a:lnTo>
                <a:lnTo>
                  <a:pt x="88064" y="0"/>
                </a:lnTo>
                <a:lnTo>
                  <a:pt x="94686" y="0"/>
                </a:lnTo>
                <a:lnTo>
                  <a:pt x="101213" y="30"/>
                </a:lnTo>
                <a:lnTo>
                  <a:pt x="107595" y="1053"/>
                </a:lnTo>
                <a:lnTo>
                  <a:pt x="113940" y="3683"/>
                </a:lnTo>
                <a:lnTo>
                  <a:pt x="119645" y="7911"/>
                </a:lnTo>
                <a:lnTo>
                  <a:pt x="124141" y="13433"/>
                </a:lnTo>
                <a:lnTo>
                  <a:pt x="127072" y="19708"/>
                </a:lnTo>
                <a:lnTo>
                  <a:pt x="128377" y="26125"/>
                </a:lnTo>
                <a:lnTo>
                  <a:pt x="128230" y="32366"/>
                </a:lnTo>
                <a:lnTo>
                  <a:pt x="126590" y="38801"/>
                </a:lnTo>
                <a:lnTo>
                  <a:pt x="123313" y="44968"/>
                </a:lnTo>
                <a:lnTo>
                  <a:pt x="118522" y="50255"/>
                </a:lnTo>
                <a:lnTo>
                  <a:pt x="112631" y="54161"/>
                </a:lnTo>
                <a:lnTo>
                  <a:pt x="106229" y="56442"/>
                </a:lnTo>
                <a:lnTo>
                  <a:pt x="99907" y="57150"/>
                </a:lnTo>
                <a:lnTo>
                  <a:pt x="93286" y="57150"/>
                </a:lnTo>
                <a:lnTo>
                  <a:pt x="86664" y="57150"/>
                </a:lnTo>
                <a:lnTo>
                  <a:pt x="80042" y="57150"/>
                </a:lnTo>
                <a:lnTo>
                  <a:pt x="73421" y="57150"/>
                </a:lnTo>
                <a:lnTo>
                  <a:pt x="66799" y="57150"/>
                </a:lnTo>
                <a:lnTo>
                  <a:pt x="60178" y="57150"/>
                </a:lnTo>
                <a:lnTo>
                  <a:pt x="53556" y="57150"/>
                </a:lnTo>
                <a:lnTo>
                  <a:pt x="46934" y="57150"/>
                </a:lnTo>
                <a:lnTo>
                  <a:pt x="40313" y="57150"/>
                </a:lnTo>
                <a:lnTo>
                  <a:pt x="33691" y="57150"/>
                </a:lnTo>
                <a:lnTo>
                  <a:pt x="27164" y="57120"/>
                </a:lnTo>
                <a:lnTo>
                  <a:pt x="20782" y="56097"/>
                </a:lnTo>
                <a:lnTo>
                  <a:pt x="14437" y="53467"/>
                </a:lnTo>
                <a:lnTo>
                  <a:pt x="8732" y="49238"/>
                </a:lnTo>
                <a:lnTo>
                  <a:pt x="4236" y="43717"/>
                </a:lnTo>
                <a:lnTo>
                  <a:pt x="1305" y="37442"/>
                </a:lnTo>
                <a:lnTo>
                  <a:pt x="0" y="31025"/>
                </a:lnTo>
                <a:lnTo>
                  <a:pt x="147" y="24784"/>
                </a:lnTo>
                <a:lnTo>
                  <a:pt x="1787" y="18349"/>
                </a:lnTo>
                <a:lnTo>
                  <a:pt x="5065" y="12182"/>
                </a:lnTo>
                <a:lnTo>
                  <a:pt x="9855" y="6895"/>
                </a:lnTo>
                <a:lnTo>
                  <a:pt x="15746" y="2989"/>
                </a:lnTo>
                <a:lnTo>
                  <a:pt x="22148" y="708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9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7" name="overview-state-1-26">
            <a:extLst xmlns:a="http://schemas.openxmlformats.org/drawingml/2006/main">
              <a:ext uri="{FF2B5EF4-FFF2-40B4-BE49-F238E27FC236}">
                <a16:creationId xmlns:a16="http://schemas.microsoft.com/office/drawing/2014/main" id="{316DD3E7-132F-48A3-87D2-B121BF4B0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418" y="4495800"/>
            <a:ext cx="128377" cy="57150"/>
          </a:xfrm>
          <a:custGeom xmlns:a="http://schemas.openxmlformats.org/drawingml/2006/main">
            <a:pathLst>
              <a:path w="128377" h="57150">
                <a:moveTo>
                  <a:pt x="28470" y="0"/>
                </a:moveTo>
                <a:lnTo>
                  <a:pt x="35091" y="0"/>
                </a:lnTo>
                <a:lnTo>
                  <a:pt x="41713" y="0"/>
                </a:lnTo>
                <a:lnTo>
                  <a:pt x="48335" y="0"/>
                </a:lnTo>
                <a:lnTo>
                  <a:pt x="54956" y="0"/>
                </a:lnTo>
                <a:lnTo>
                  <a:pt x="61578" y="0"/>
                </a:lnTo>
                <a:lnTo>
                  <a:pt x="68199" y="0"/>
                </a:lnTo>
                <a:lnTo>
                  <a:pt x="74821" y="0"/>
                </a:lnTo>
                <a:lnTo>
                  <a:pt x="81443" y="0"/>
                </a:lnTo>
                <a:lnTo>
                  <a:pt x="88064" y="0"/>
                </a:lnTo>
                <a:lnTo>
                  <a:pt x="94686" y="0"/>
                </a:lnTo>
                <a:lnTo>
                  <a:pt x="101212" y="30"/>
                </a:lnTo>
                <a:lnTo>
                  <a:pt x="107595" y="1053"/>
                </a:lnTo>
                <a:lnTo>
                  <a:pt x="113940" y="3683"/>
                </a:lnTo>
                <a:lnTo>
                  <a:pt x="119644" y="7911"/>
                </a:lnTo>
                <a:lnTo>
                  <a:pt x="124141" y="13433"/>
                </a:lnTo>
                <a:lnTo>
                  <a:pt x="127072" y="19708"/>
                </a:lnTo>
                <a:lnTo>
                  <a:pt x="128377" y="26125"/>
                </a:lnTo>
                <a:lnTo>
                  <a:pt x="128230" y="32366"/>
                </a:lnTo>
                <a:lnTo>
                  <a:pt x="126590" y="38801"/>
                </a:lnTo>
                <a:lnTo>
                  <a:pt x="123312" y="44968"/>
                </a:lnTo>
                <a:lnTo>
                  <a:pt x="118522" y="50255"/>
                </a:lnTo>
                <a:lnTo>
                  <a:pt x="112631" y="54161"/>
                </a:lnTo>
                <a:lnTo>
                  <a:pt x="106229" y="56442"/>
                </a:lnTo>
                <a:lnTo>
                  <a:pt x="99907" y="57150"/>
                </a:lnTo>
                <a:lnTo>
                  <a:pt x="93286" y="57150"/>
                </a:lnTo>
                <a:lnTo>
                  <a:pt x="86664" y="57150"/>
                </a:lnTo>
                <a:lnTo>
                  <a:pt x="80042" y="57150"/>
                </a:lnTo>
                <a:lnTo>
                  <a:pt x="73421" y="57150"/>
                </a:lnTo>
                <a:lnTo>
                  <a:pt x="66799" y="57150"/>
                </a:lnTo>
                <a:lnTo>
                  <a:pt x="60177" y="57150"/>
                </a:lnTo>
                <a:lnTo>
                  <a:pt x="53556" y="57150"/>
                </a:lnTo>
                <a:lnTo>
                  <a:pt x="46934" y="57150"/>
                </a:lnTo>
                <a:lnTo>
                  <a:pt x="40313" y="57150"/>
                </a:lnTo>
                <a:lnTo>
                  <a:pt x="33691" y="57150"/>
                </a:lnTo>
                <a:lnTo>
                  <a:pt x="27164" y="57120"/>
                </a:lnTo>
                <a:lnTo>
                  <a:pt x="20782" y="56097"/>
                </a:lnTo>
                <a:lnTo>
                  <a:pt x="14437" y="53467"/>
                </a:lnTo>
                <a:lnTo>
                  <a:pt x="8732" y="49238"/>
                </a:lnTo>
                <a:lnTo>
                  <a:pt x="4236" y="43717"/>
                </a:lnTo>
                <a:lnTo>
                  <a:pt x="1305" y="37442"/>
                </a:lnTo>
                <a:lnTo>
                  <a:pt x="0" y="31025"/>
                </a:lnTo>
                <a:lnTo>
                  <a:pt x="147" y="24784"/>
                </a:lnTo>
                <a:lnTo>
                  <a:pt x="1787" y="18349"/>
                </a:lnTo>
                <a:lnTo>
                  <a:pt x="5064" y="12182"/>
                </a:lnTo>
                <a:lnTo>
                  <a:pt x="9855" y="6895"/>
                </a:lnTo>
                <a:lnTo>
                  <a:pt x="15746" y="2989"/>
                </a:lnTo>
                <a:lnTo>
                  <a:pt x="22148" y="708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64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8" name="overview-state-2-27">
            <a:extLst xmlns:a="http://schemas.openxmlformats.org/drawingml/2006/main">
              <a:ext uri="{FF2B5EF4-FFF2-40B4-BE49-F238E27FC236}">
                <a16:creationId xmlns:a16="http://schemas.microsoft.com/office/drawing/2014/main" id="{34A0EFAA-8FF1-4450-94EF-F8CC1E534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42" y="4657725"/>
            <a:ext cx="742865" cy="152400"/>
          </a:xfrm>
          <a:custGeom xmlns:a="http://schemas.openxmlformats.org/drawingml/2006/main">
            <a:pathLst>
              <a:path w="742865" h="152400">
                <a:moveTo>
                  <a:pt x="76158" y="0"/>
                </a:moveTo>
                <a:lnTo>
                  <a:pt x="83758" y="0"/>
                </a:lnTo>
                <a:lnTo>
                  <a:pt x="91358" y="0"/>
                </a:lnTo>
                <a:lnTo>
                  <a:pt x="98958" y="0"/>
                </a:lnTo>
                <a:lnTo>
                  <a:pt x="106557" y="0"/>
                </a:lnTo>
                <a:lnTo>
                  <a:pt x="114157" y="0"/>
                </a:lnTo>
                <a:lnTo>
                  <a:pt x="121757" y="0"/>
                </a:lnTo>
                <a:lnTo>
                  <a:pt x="129357" y="0"/>
                </a:lnTo>
                <a:lnTo>
                  <a:pt x="136957" y="0"/>
                </a:lnTo>
                <a:lnTo>
                  <a:pt x="144557" y="0"/>
                </a:lnTo>
                <a:lnTo>
                  <a:pt x="152157" y="0"/>
                </a:lnTo>
                <a:lnTo>
                  <a:pt x="159757" y="0"/>
                </a:lnTo>
                <a:lnTo>
                  <a:pt x="167357" y="0"/>
                </a:lnTo>
                <a:lnTo>
                  <a:pt x="174957" y="0"/>
                </a:lnTo>
                <a:lnTo>
                  <a:pt x="182557" y="0"/>
                </a:lnTo>
                <a:lnTo>
                  <a:pt x="190157" y="0"/>
                </a:lnTo>
                <a:lnTo>
                  <a:pt x="197757" y="0"/>
                </a:lnTo>
                <a:lnTo>
                  <a:pt x="205357" y="0"/>
                </a:lnTo>
                <a:lnTo>
                  <a:pt x="212957" y="0"/>
                </a:lnTo>
                <a:lnTo>
                  <a:pt x="220557" y="0"/>
                </a:lnTo>
                <a:lnTo>
                  <a:pt x="228157" y="0"/>
                </a:lnTo>
                <a:lnTo>
                  <a:pt x="235757" y="0"/>
                </a:lnTo>
                <a:lnTo>
                  <a:pt x="243357" y="0"/>
                </a:lnTo>
                <a:lnTo>
                  <a:pt x="250957" y="0"/>
                </a:lnTo>
                <a:lnTo>
                  <a:pt x="258557" y="0"/>
                </a:lnTo>
                <a:lnTo>
                  <a:pt x="266157" y="0"/>
                </a:lnTo>
                <a:lnTo>
                  <a:pt x="273757" y="0"/>
                </a:lnTo>
                <a:lnTo>
                  <a:pt x="281357" y="0"/>
                </a:lnTo>
                <a:lnTo>
                  <a:pt x="288957" y="0"/>
                </a:lnTo>
                <a:lnTo>
                  <a:pt x="296557" y="0"/>
                </a:lnTo>
                <a:lnTo>
                  <a:pt x="304157" y="0"/>
                </a:lnTo>
                <a:lnTo>
                  <a:pt x="311757" y="0"/>
                </a:lnTo>
                <a:lnTo>
                  <a:pt x="319357" y="0"/>
                </a:lnTo>
                <a:lnTo>
                  <a:pt x="326957" y="0"/>
                </a:lnTo>
                <a:lnTo>
                  <a:pt x="334557" y="0"/>
                </a:lnTo>
                <a:lnTo>
                  <a:pt x="342157" y="0"/>
                </a:lnTo>
                <a:lnTo>
                  <a:pt x="349757" y="0"/>
                </a:lnTo>
                <a:lnTo>
                  <a:pt x="357356" y="0"/>
                </a:lnTo>
                <a:lnTo>
                  <a:pt x="364956" y="0"/>
                </a:lnTo>
                <a:lnTo>
                  <a:pt x="372556" y="0"/>
                </a:lnTo>
                <a:lnTo>
                  <a:pt x="380156" y="0"/>
                </a:lnTo>
                <a:lnTo>
                  <a:pt x="387756" y="0"/>
                </a:lnTo>
                <a:lnTo>
                  <a:pt x="395356" y="0"/>
                </a:lnTo>
                <a:lnTo>
                  <a:pt x="402956" y="0"/>
                </a:lnTo>
                <a:lnTo>
                  <a:pt x="410556" y="0"/>
                </a:lnTo>
                <a:lnTo>
                  <a:pt x="418156" y="0"/>
                </a:lnTo>
                <a:lnTo>
                  <a:pt x="425756" y="0"/>
                </a:lnTo>
                <a:lnTo>
                  <a:pt x="433356" y="0"/>
                </a:lnTo>
                <a:lnTo>
                  <a:pt x="440956" y="0"/>
                </a:lnTo>
                <a:lnTo>
                  <a:pt x="448556" y="0"/>
                </a:lnTo>
                <a:lnTo>
                  <a:pt x="456156" y="0"/>
                </a:lnTo>
                <a:lnTo>
                  <a:pt x="463756" y="0"/>
                </a:lnTo>
                <a:lnTo>
                  <a:pt x="471356" y="0"/>
                </a:lnTo>
                <a:lnTo>
                  <a:pt x="478956" y="0"/>
                </a:lnTo>
                <a:lnTo>
                  <a:pt x="486556" y="0"/>
                </a:lnTo>
                <a:lnTo>
                  <a:pt x="494156" y="0"/>
                </a:lnTo>
                <a:lnTo>
                  <a:pt x="501756" y="0"/>
                </a:lnTo>
                <a:lnTo>
                  <a:pt x="509356" y="0"/>
                </a:lnTo>
                <a:lnTo>
                  <a:pt x="516956" y="0"/>
                </a:lnTo>
                <a:lnTo>
                  <a:pt x="524556" y="0"/>
                </a:lnTo>
                <a:lnTo>
                  <a:pt x="532156" y="0"/>
                </a:lnTo>
                <a:lnTo>
                  <a:pt x="539756" y="0"/>
                </a:lnTo>
                <a:lnTo>
                  <a:pt x="547356" y="0"/>
                </a:lnTo>
                <a:lnTo>
                  <a:pt x="554956" y="0"/>
                </a:lnTo>
                <a:lnTo>
                  <a:pt x="562556" y="0"/>
                </a:lnTo>
                <a:lnTo>
                  <a:pt x="570156" y="0"/>
                </a:lnTo>
                <a:lnTo>
                  <a:pt x="577756" y="0"/>
                </a:lnTo>
                <a:lnTo>
                  <a:pt x="585356" y="0"/>
                </a:lnTo>
                <a:lnTo>
                  <a:pt x="592956" y="0"/>
                </a:lnTo>
                <a:lnTo>
                  <a:pt x="600556" y="0"/>
                </a:lnTo>
                <a:lnTo>
                  <a:pt x="608156" y="0"/>
                </a:lnTo>
                <a:lnTo>
                  <a:pt x="615755" y="0"/>
                </a:lnTo>
                <a:lnTo>
                  <a:pt x="623355" y="0"/>
                </a:lnTo>
                <a:lnTo>
                  <a:pt x="630955" y="0"/>
                </a:lnTo>
                <a:lnTo>
                  <a:pt x="638555" y="0"/>
                </a:lnTo>
                <a:lnTo>
                  <a:pt x="646155" y="0"/>
                </a:lnTo>
                <a:lnTo>
                  <a:pt x="653755" y="0"/>
                </a:lnTo>
                <a:lnTo>
                  <a:pt x="661355" y="0"/>
                </a:lnTo>
                <a:lnTo>
                  <a:pt x="668840" y="30"/>
                </a:lnTo>
                <a:lnTo>
                  <a:pt x="676202" y="594"/>
                </a:lnTo>
                <a:lnTo>
                  <a:pt x="683723" y="1924"/>
                </a:lnTo>
                <a:lnTo>
                  <a:pt x="691287" y="4073"/>
                </a:lnTo>
                <a:lnTo>
                  <a:pt x="698462" y="6932"/>
                </a:lnTo>
                <a:lnTo>
                  <a:pt x="705183" y="10427"/>
                </a:lnTo>
                <a:lnTo>
                  <a:pt x="711604" y="14631"/>
                </a:lnTo>
                <a:lnTo>
                  <a:pt x="717615" y="19500"/>
                </a:lnTo>
                <a:lnTo>
                  <a:pt x="723115" y="24969"/>
                </a:lnTo>
                <a:lnTo>
                  <a:pt x="728019" y="30952"/>
                </a:lnTo>
                <a:lnTo>
                  <a:pt x="732262" y="37353"/>
                </a:lnTo>
                <a:lnTo>
                  <a:pt x="735798" y="44061"/>
                </a:lnTo>
                <a:lnTo>
                  <a:pt x="738688" y="51196"/>
                </a:lnTo>
                <a:lnTo>
                  <a:pt x="740885" y="58758"/>
                </a:lnTo>
                <a:lnTo>
                  <a:pt x="742260" y="66284"/>
                </a:lnTo>
                <a:lnTo>
                  <a:pt x="742865" y="73659"/>
                </a:lnTo>
                <a:lnTo>
                  <a:pt x="742762" y="80901"/>
                </a:lnTo>
                <a:lnTo>
                  <a:pt x="741936" y="88330"/>
                </a:lnTo>
                <a:lnTo>
                  <a:pt x="740322" y="95880"/>
                </a:lnTo>
                <a:lnTo>
                  <a:pt x="737877" y="103429"/>
                </a:lnTo>
                <a:lnTo>
                  <a:pt x="734828" y="110348"/>
                </a:lnTo>
                <a:lnTo>
                  <a:pt x="731079" y="116977"/>
                </a:lnTo>
                <a:lnTo>
                  <a:pt x="726635" y="123265"/>
                </a:lnTo>
                <a:lnTo>
                  <a:pt x="721546" y="129107"/>
                </a:lnTo>
                <a:lnTo>
                  <a:pt x="715886" y="134406"/>
                </a:lnTo>
                <a:lnTo>
                  <a:pt x="709743" y="139084"/>
                </a:lnTo>
                <a:lnTo>
                  <a:pt x="703222" y="143082"/>
                </a:lnTo>
                <a:lnTo>
                  <a:pt x="696433" y="146363"/>
                </a:lnTo>
                <a:lnTo>
                  <a:pt x="689053" y="149050"/>
                </a:lnTo>
                <a:lnTo>
                  <a:pt x="681489" y="150953"/>
                </a:lnTo>
                <a:lnTo>
                  <a:pt x="674004" y="152050"/>
                </a:lnTo>
                <a:lnTo>
                  <a:pt x="666708" y="152400"/>
                </a:lnTo>
                <a:lnTo>
                  <a:pt x="659108" y="152400"/>
                </a:lnTo>
                <a:lnTo>
                  <a:pt x="651508" y="152400"/>
                </a:lnTo>
                <a:lnTo>
                  <a:pt x="643908" y="152400"/>
                </a:lnTo>
                <a:lnTo>
                  <a:pt x="636308" y="152400"/>
                </a:lnTo>
                <a:lnTo>
                  <a:pt x="628708" y="152400"/>
                </a:lnTo>
                <a:lnTo>
                  <a:pt x="621108" y="152400"/>
                </a:lnTo>
                <a:lnTo>
                  <a:pt x="613508" y="152400"/>
                </a:lnTo>
                <a:lnTo>
                  <a:pt x="605908" y="152400"/>
                </a:lnTo>
                <a:lnTo>
                  <a:pt x="598308" y="152400"/>
                </a:lnTo>
                <a:lnTo>
                  <a:pt x="590708" y="152400"/>
                </a:lnTo>
                <a:lnTo>
                  <a:pt x="583108" y="152400"/>
                </a:lnTo>
                <a:lnTo>
                  <a:pt x="575508" y="152400"/>
                </a:lnTo>
                <a:lnTo>
                  <a:pt x="567908" y="152400"/>
                </a:lnTo>
                <a:lnTo>
                  <a:pt x="560308" y="152400"/>
                </a:lnTo>
                <a:lnTo>
                  <a:pt x="552708" y="152400"/>
                </a:lnTo>
                <a:lnTo>
                  <a:pt x="545108" y="152400"/>
                </a:lnTo>
                <a:lnTo>
                  <a:pt x="537508" y="152400"/>
                </a:lnTo>
                <a:lnTo>
                  <a:pt x="529908" y="152400"/>
                </a:lnTo>
                <a:lnTo>
                  <a:pt x="522308" y="152400"/>
                </a:lnTo>
                <a:lnTo>
                  <a:pt x="514708" y="152400"/>
                </a:lnTo>
                <a:lnTo>
                  <a:pt x="507108" y="152400"/>
                </a:lnTo>
                <a:lnTo>
                  <a:pt x="499508" y="152400"/>
                </a:lnTo>
                <a:lnTo>
                  <a:pt x="491908" y="152400"/>
                </a:lnTo>
                <a:lnTo>
                  <a:pt x="484308" y="152400"/>
                </a:lnTo>
                <a:lnTo>
                  <a:pt x="476708" y="152400"/>
                </a:lnTo>
                <a:lnTo>
                  <a:pt x="469108" y="152400"/>
                </a:lnTo>
                <a:lnTo>
                  <a:pt x="461508" y="152400"/>
                </a:lnTo>
                <a:lnTo>
                  <a:pt x="453908" y="152400"/>
                </a:lnTo>
                <a:lnTo>
                  <a:pt x="446309" y="152400"/>
                </a:lnTo>
                <a:lnTo>
                  <a:pt x="438709" y="152400"/>
                </a:lnTo>
                <a:lnTo>
                  <a:pt x="431109" y="152400"/>
                </a:lnTo>
                <a:lnTo>
                  <a:pt x="423509" y="152400"/>
                </a:lnTo>
                <a:lnTo>
                  <a:pt x="415909" y="152400"/>
                </a:lnTo>
                <a:lnTo>
                  <a:pt x="408309" y="152400"/>
                </a:lnTo>
                <a:lnTo>
                  <a:pt x="400709" y="152400"/>
                </a:lnTo>
                <a:lnTo>
                  <a:pt x="393109" y="152400"/>
                </a:lnTo>
                <a:lnTo>
                  <a:pt x="385509" y="152400"/>
                </a:lnTo>
                <a:lnTo>
                  <a:pt x="377909" y="152400"/>
                </a:lnTo>
                <a:lnTo>
                  <a:pt x="370309" y="152400"/>
                </a:lnTo>
                <a:lnTo>
                  <a:pt x="362709" y="152400"/>
                </a:lnTo>
                <a:lnTo>
                  <a:pt x="355109" y="152400"/>
                </a:lnTo>
                <a:lnTo>
                  <a:pt x="347509" y="152400"/>
                </a:lnTo>
                <a:lnTo>
                  <a:pt x="339909" y="152400"/>
                </a:lnTo>
                <a:lnTo>
                  <a:pt x="332309" y="152400"/>
                </a:lnTo>
                <a:lnTo>
                  <a:pt x="324709" y="152400"/>
                </a:lnTo>
                <a:lnTo>
                  <a:pt x="317109" y="152400"/>
                </a:lnTo>
                <a:lnTo>
                  <a:pt x="309509" y="152400"/>
                </a:lnTo>
                <a:lnTo>
                  <a:pt x="301909" y="152400"/>
                </a:lnTo>
                <a:lnTo>
                  <a:pt x="294309" y="152400"/>
                </a:lnTo>
                <a:lnTo>
                  <a:pt x="286709" y="152400"/>
                </a:lnTo>
                <a:lnTo>
                  <a:pt x="279109" y="152400"/>
                </a:lnTo>
                <a:lnTo>
                  <a:pt x="271509" y="152400"/>
                </a:lnTo>
                <a:lnTo>
                  <a:pt x="263909" y="152400"/>
                </a:lnTo>
                <a:lnTo>
                  <a:pt x="256309" y="152400"/>
                </a:lnTo>
                <a:lnTo>
                  <a:pt x="248709" y="152400"/>
                </a:lnTo>
                <a:lnTo>
                  <a:pt x="241109" y="152400"/>
                </a:lnTo>
                <a:lnTo>
                  <a:pt x="233509" y="152400"/>
                </a:lnTo>
                <a:lnTo>
                  <a:pt x="225909" y="152400"/>
                </a:lnTo>
                <a:lnTo>
                  <a:pt x="218309" y="152400"/>
                </a:lnTo>
                <a:lnTo>
                  <a:pt x="210709" y="152400"/>
                </a:lnTo>
                <a:lnTo>
                  <a:pt x="203109" y="152400"/>
                </a:lnTo>
                <a:lnTo>
                  <a:pt x="195509" y="152400"/>
                </a:lnTo>
                <a:lnTo>
                  <a:pt x="187909" y="152400"/>
                </a:lnTo>
                <a:lnTo>
                  <a:pt x="180309" y="152400"/>
                </a:lnTo>
                <a:lnTo>
                  <a:pt x="172710" y="152400"/>
                </a:lnTo>
                <a:lnTo>
                  <a:pt x="165110" y="152400"/>
                </a:lnTo>
                <a:lnTo>
                  <a:pt x="157510" y="152400"/>
                </a:lnTo>
                <a:lnTo>
                  <a:pt x="149910" y="152400"/>
                </a:lnTo>
                <a:lnTo>
                  <a:pt x="142310" y="152400"/>
                </a:lnTo>
                <a:lnTo>
                  <a:pt x="134710" y="152400"/>
                </a:lnTo>
                <a:lnTo>
                  <a:pt x="127110" y="152400"/>
                </a:lnTo>
                <a:lnTo>
                  <a:pt x="119510" y="152400"/>
                </a:lnTo>
                <a:lnTo>
                  <a:pt x="111910" y="152400"/>
                </a:lnTo>
                <a:lnTo>
                  <a:pt x="104310" y="152400"/>
                </a:lnTo>
                <a:lnTo>
                  <a:pt x="96710" y="152400"/>
                </a:lnTo>
                <a:lnTo>
                  <a:pt x="89110" y="152400"/>
                </a:lnTo>
                <a:lnTo>
                  <a:pt x="81510" y="152400"/>
                </a:lnTo>
                <a:lnTo>
                  <a:pt x="74025" y="152370"/>
                </a:lnTo>
                <a:lnTo>
                  <a:pt x="66663" y="151806"/>
                </a:lnTo>
                <a:lnTo>
                  <a:pt x="59143" y="150476"/>
                </a:lnTo>
                <a:lnTo>
                  <a:pt x="51579" y="148327"/>
                </a:lnTo>
                <a:lnTo>
                  <a:pt x="44404" y="145468"/>
                </a:lnTo>
                <a:lnTo>
                  <a:pt x="37682" y="141973"/>
                </a:lnTo>
                <a:lnTo>
                  <a:pt x="31261" y="137769"/>
                </a:lnTo>
                <a:lnTo>
                  <a:pt x="25251" y="132901"/>
                </a:lnTo>
                <a:lnTo>
                  <a:pt x="19751" y="127432"/>
                </a:lnTo>
                <a:lnTo>
                  <a:pt x="14846" y="121448"/>
                </a:lnTo>
                <a:lnTo>
                  <a:pt x="10603" y="115047"/>
                </a:lnTo>
                <a:lnTo>
                  <a:pt x="7067" y="108339"/>
                </a:lnTo>
                <a:lnTo>
                  <a:pt x="4177" y="101205"/>
                </a:lnTo>
                <a:lnTo>
                  <a:pt x="1981" y="93642"/>
                </a:lnTo>
                <a:lnTo>
                  <a:pt x="605" y="86115"/>
                </a:lnTo>
                <a:lnTo>
                  <a:pt x="0" y="78742"/>
                </a:lnTo>
                <a:lnTo>
                  <a:pt x="103" y="71499"/>
                </a:lnTo>
                <a:lnTo>
                  <a:pt x="929" y="64070"/>
                </a:lnTo>
                <a:lnTo>
                  <a:pt x="2543" y="56520"/>
                </a:lnTo>
                <a:lnTo>
                  <a:pt x="4989" y="48971"/>
                </a:lnTo>
                <a:lnTo>
                  <a:pt x="8038" y="42052"/>
                </a:lnTo>
                <a:lnTo>
                  <a:pt x="11786" y="35423"/>
                </a:lnTo>
                <a:lnTo>
                  <a:pt x="16230" y="29135"/>
                </a:lnTo>
                <a:lnTo>
                  <a:pt x="21319" y="23293"/>
                </a:lnTo>
                <a:lnTo>
                  <a:pt x="26979" y="17994"/>
                </a:lnTo>
                <a:lnTo>
                  <a:pt x="33122" y="13316"/>
                </a:lnTo>
                <a:lnTo>
                  <a:pt x="39643" y="9318"/>
                </a:lnTo>
                <a:lnTo>
                  <a:pt x="46433" y="6037"/>
                </a:lnTo>
                <a:lnTo>
                  <a:pt x="53813" y="3350"/>
                </a:lnTo>
                <a:lnTo>
                  <a:pt x="61377" y="1447"/>
                </a:lnTo>
                <a:lnTo>
                  <a:pt x="68861" y="350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697B89"/>
            </a:solidFill>
            <a:prstDash val="solid"/>
          </a:ln>
        </p:spPr>
      </p:sp>
      <p:sp>
        <p:nvSpPr>
          <p:cNvPr id="39" name="overview-state-2-28">
            <a:extLst xmlns:a="http://schemas.openxmlformats.org/drawingml/2006/main">
              <a:ext uri="{FF2B5EF4-FFF2-40B4-BE49-F238E27FC236}">
                <a16:creationId xmlns:a16="http://schemas.microsoft.com/office/drawing/2014/main" id="{91845F92-DAEF-4A2D-BD4C-04632CADD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355" y="4705350"/>
            <a:ext cx="128377" cy="57150"/>
          </a:xfrm>
          <a:custGeom xmlns:a="http://schemas.openxmlformats.org/drawingml/2006/main">
            <a:pathLst>
              <a:path w="128377" h="57150">
                <a:moveTo>
                  <a:pt x="28470" y="0"/>
                </a:moveTo>
                <a:lnTo>
                  <a:pt x="35091" y="0"/>
                </a:lnTo>
                <a:lnTo>
                  <a:pt x="41713" y="0"/>
                </a:lnTo>
                <a:lnTo>
                  <a:pt x="48335" y="0"/>
                </a:lnTo>
                <a:lnTo>
                  <a:pt x="54956" y="0"/>
                </a:lnTo>
                <a:lnTo>
                  <a:pt x="61578" y="0"/>
                </a:lnTo>
                <a:lnTo>
                  <a:pt x="68199" y="0"/>
                </a:lnTo>
                <a:lnTo>
                  <a:pt x="74821" y="0"/>
                </a:lnTo>
                <a:lnTo>
                  <a:pt x="81443" y="0"/>
                </a:lnTo>
                <a:lnTo>
                  <a:pt x="88064" y="0"/>
                </a:lnTo>
                <a:lnTo>
                  <a:pt x="94686" y="0"/>
                </a:lnTo>
                <a:lnTo>
                  <a:pt x="101212" y="30"/>
                </a:lnTo>
                <a:lnTo>
                  <a:pt x="107595" y="1053"/>
                </a:lnTo>
                <a:lnTo>
                  <a:pt x="113940" y="3683"/>
                </a:lnTo>
                <a:lnTo>
                  <a:pt x="119644" y="7912"/>
                </a:lnTo>
                <a:lnTo>
                  <a:pt x="124141" y="13433"/>
                </a:lnTo>
                <a:lnTo>
                  <a:pt x="127072" y="19708"/>
                </a:lnTo>
                <a:lnTo>
                  <a:pt x="128377" y="26125"/>
                </a:lnTo>
                <a:lnTo>
                  <a:pt x="128230" y="32366"/>
                </a:lnTo>
                <a:lnTo>
                  <a:pt x="126590" y="38801"/>
                </a:lnTo>
                <a:lnTo>
                  <a:pt x="123312" y="44968"/>
                </a:lnTo>
                <a:lnTo>
                  <a:pt x="118522" y="50255"/>
                </a:lnTo>
                <a:lnTo>
                  <a:pt x="112631" y="54161"/>
                </a:lnTo>
                <a:lnTo>
                  <a:pt x="106229" y="56442"/>
                </a:lnTo>
                <a:lnTo>
                  <a:pt x="99907" y="57150"/>
                </a:lnTo>
                <a:lnTo>
                  <a:pt x="93286" y="57150"/>
                </a:lnTo>
                <a:lnTo>
                  <a:pt x="86664" y="57150"/>
                </a:lnTo>
                <a:lnTo>
                  <a:pt x="80042" y="57150"/>
                </a:lnTo>
                <a:lnTo>
                  <a:pt x="73421" y="57150"/>
                </a:lnTo>
                <a:lnTo>
                  <a:pt x="66799" y="57150"/>
                </a:lnTo>
                <a:lnTo>
                  <a:pt x="60178" y="57150"/>
                </a:lnTo>
                <a:lnTo>
                  <a:pt x="53556" y="57150"/>
                </a:lnTo>
                <a:lnTo>
                  <a:pt x="46934" y="57150"/>
                </a:lnTo>
                <a:lnTo>
                  <a:pt x="40313" y="57150"/>
                </a:lnTo>
                <a:lnTo>
                  <a:pt x="33691" y="57150"/>
                </a:lnTo>
                <a:lnTo>
                  <a:pt x="27164" y="57120"/>
                </a:lnTo>
                <a:lnTo>
                  <a:pt x="20782" y="56097"/>
                </a:lnTo>
                <a:lnTo>
                  <a:pt x="14437" y="53467"/>
                </a:lnTo>
                <a:lnTo>
                  <a:pt x="8733" y="49238"/>
                </a:lnTo>
                <a:lnTo>
                  <a:pt x="4236" y="43717"/>
                </a:lnTo>
                <a:lnTo>
                  <a:pt x="1305" y="37442"/>
                </a:lnTo>
                <a:lnTo>
                  <a:pt x="0" y="31025"/>
                </a:lnTo>
                <a:lnTo>
                  <a:pt x="147" y="24784"/>
                </a:lnTo>
                <a:lnTo>
                  <a:pt x="1787" y="18349"/>
                </a:lnTo>
                <a:lnTo>
                  <a:pt x="5064" y="12182"/>
                </a:lnTo>
                <a:lnTo>
                  <a:pt x="9855" y="6895"/>
                </a:lnTo>
                <a:lnTo>
                  <a:pt x="15746" y="2989"/>
                </a:lnTo>
                <a:lnTo>
                  <a:pt x="22148" y="708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8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40" name="overview-state-2-29">
            <a:extLst xmlns:a="http://schemas.openxmlformats.org/drawingml/2006/main">
              <a:ext uri="{FF2B5EF4-FFF2-40B4-BE49-F238E27FC236}">
                <a16:creationId xmlns:a16="http://schemas.microsoft.com/office/drawing/2014/main" id="{3E5486CF-1EEA-4F96-A80E-EF07C876C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43" y="4705350"/>
            <a:ext cx="128377" cy="57150"/>
          </a:xfrm>
          <a:custGeom xmlns:a="http://schemas.openxmlformats.org/drawingml/2006/main">
            <a:pathLst>
              <a:path w="128377" h="57150">
                <a:moveTo>
                  <a:pt x="28470" y="0"/>
                </a:moveTo>
                <a:lnTo>
                  <a:pt x="35091" y="0"/>
                </a:lnTo>
                <a:lnTo>
                  <a:pt x="41713" y="0"/>
                </a:lnTo>
                <a:lnTo>
                  <a:pt x="48335" y="0"/>
                </a:lnTo>
                <a:lnTo>
                  <a:pt x="54956" y="0"/>
                </a:lnTo>
                <a:lnTo>
                  <a:pt x="61578" y="0"/>
                </a:lnTo>
                <a:lnTo>
                  <a:pt x="68199" y="0"/>
                </a:lnTo>
                <a:lnTo>
                  <a:pt x="74821" y="0"/>
                </a:lnTo>
                <a:lnTo>
                  <a:pt x="81443" y="0"/>
                </a:lnTo>
                <a:lnTo>
                  <a:pt x="88064" y="0"/>
                </a:lnTo>
                <a:lnTo>
                  <a:pt x="94686" y="0"/>
                </a:lnTo>
                <a:lnTo>
                  <a:pt x="101212" y="30"/>
                </a:lnTo>
                <a:lnTo>
                  <a:pt x="107595" y="1053"/>
                </a:lnTo>
                <a:lnTo>
                  <a:pt x="113940" y="3683"/>
                </a:lnTo>
                <a:lnTo>
                  <a:pt x="119645" y="7912"/>
                </a:lnTo>
                <a:lnTo>
                  <a:pt x="124141" y="13433"/>
                </a:lnTo>
                <a:lnTo>
                  <a:pt x="127072" y="19708"/>
                </a:lnTo>
                <a:lnTo>
                  <a:pt x="128377" y="26125"/>
                </a:lnTo>
                <a:lnTo>
                  <a:pt x="128230" y="32366"/>
                </a:lnTo>
                <a:lnTo>
                  <a:pt x="126590" y="38801"/>
                </a:lnTo>
                <a:lnTo>
                  <a:pt x="123312" y="44968"/>
                </a:lnTo>
                <a:lnTo>
                  <a:pt x="118522" y="50255"/>
                </a:lnTo>
                <a:lnTo>
                  <a:pt x="112631" y="54161"/>
                </a:lnTo>
                <a:lnTo>
                  <a:pt x="106229" y="56442"/>
                </a:lnTo>
                <a:lnTo>
                  <a:pt x="99907" y="57150"/>
                </a:lnTo>
                <a:lnTo>
                  <a:pt x="93286" y="57150"/>
                </a:lnTo>
                <a:lnTo>
                  <a:pt x="86664" y="57150"/>
                </a:lnTo>
                <a:lnTo>
                  <a:pt x="80042" y="57150"/>
                </a:lnTo>
                <a:lnTo>
                  <a:pt x="73421" y="57150"/>
                </a:lnTo>
                <a:lnTo>
                  <a:pt x="66799" y="57150"/>
                </a:lnTo>
                <a:lnTo>
                  <a:pt x="60178" y="57150"/>
                </a:lnTo>
                <a:lnTo>
                  <a:pt x="53556" y="57150"/>
                </a:lnTo>
                <a:lnTo>
                  <a:pt x="46934" y="57150"/>
                </a:lnTo>
                <a:lnTo>
                  <a:pt x="40313" y="57150"/>
                </a:lnTo>
                <a:lnTo>
                  <a:pt x="33691" y="57150"/>
                </a:lnTo>
                <a:lnTo>
                  <a:pt x="27165" y="57120"/>
                </a:lnTo>
                <a:lnTo>
                  <a:pt x="20782" y="56097"/>
                </a:lnTo>
                <a:lnTo>
                  <a:pt x="14437" y="53467"/>
                </a:lnTo>
                <a:lnTo>
                  <a:pt x="8733" y="49238"/>
                </a:lnTo>
                <a:lnTo>
                  <a:pt x="4237" y="43717"/>
                </a:lnTo>
                <a:lnTo>
                  <a:pt x="1305" y="37442"/>
                </a:lnTo>
                <a:lnTo>
                  <a:pt x="0" y="31025"/>
                </a:lnTo>
                <a:lnTo>
                  <a:pt x="147" y="24784"/>
                </a:lnTo>
                <a:lnTo>
                  <a:pt x="1787" y="18349"/>
                </a:lnTo>
                <a:lnTo>
                  <a:pt x="5065" y="12182"/>
                </a:lnTo>
                <a:lnTo>
                  <a:pt x="9855" y="6895"/>
                </a:lnTo>
                <a:lnTo>
                  <a:pt x="15746" y="2989"/>
                </a:lnTo>
                <a:lnTo>
                  <a:pt x="22148" y="708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5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41" name="overview-state-2-30">
            <a:extLst xmlns:a="http://schemas.openxmlformats.org/drawingml/2006/main">
              <a:ext uri="{FF2B5EF4-FFF2-40B4-BE49-F238E27FC236}">
                <a16:creationId xmlns:a16="http://schemas.microsoft.com/office/drawing/2014/main" id="{D2C8E17E-0112-49C7-B4D2-7FF6842FF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730" y="4705350"/>
            <a:ext cx="128377" cy="57150"/>
          </a:xfrm>
          <a:custGeom xmlns:a="http://schemas.openxmlformats.org/drawingml/2006/main">
            <a:pathLst>
              <a:path w="128377" h="57150">
                <a:moveTo>
                  <a:pt x="28470" y="0"/>
                </a:moveTo>
                <a:lnTo>
                  <a:pt x="35091" y="0"/>
                </a:lnTo>
                <a:lnTo>
                  <a:pt x="41713" y="0"/>
                </a:lnTo>
                <a:lnTo>
                  <a:pt x="48335" y="0"/>
                </a:lnTo>
                <a:lnTo>
                  <a:pt x="54956" y="0"/>
                </a:lnTo>
                <a:lnTo>
                  <a:pt x="61578" y="0"/>
                </a:lnTo>
                <a:lnTo>
                  <a:pt x="68200" y="0"/>
                </a:lnTo>
                <a:lnTo>
                  <a:pt x="74821" y="0"/>
                </a:lnTo>
                <a:lnTo>
                  <a:pt x="81443" y="0"/>
                </a:lnTo>
                <a:lnTo>
                  <a:pt x="88064" y="0"/>
                </a:lnTo>
                <a:lnTo>
                  <a:pt x="94686" y="0"/>
                </a:lnTo>
                <a:lnTo>
                  <a:pt x="101213" y="30"/>
                </a:lnTo>
                <a:lnTo>
                  <a:pt x="107595" y="1053"/>
                </a:lnTo>
                <a:lnTo>
                  <a:pt x="113940" y="3683"/>
                </a:lnTo>
                <a:lnTo>
                  <a:pt x="119645" y="7911"/>
                </a:lnTo>
                <a:lnTo>
                  <a:pt x="124141" y="13433"/>
                </a:lnTo>
                <a:lnTo>
                  <a:pt x="127072" y="19708"/>
                </a:lnTo>
                <a:lnTo>
                  <a:pt x="128377" y="26125"/>
                </a:lnTo>
                <a:lnTo>
                  <a:pt x="128230" y="32366"/>
                </a:lnTo>
                <a:lnTo>
                  <a:pt x="126590" y="38801"/>
                </a:lnTo>
                <a:lnTo>
                  <a:pt x="123313" y="44968"/>
                </a:lnTo>
                <a:lnTo>
                  <a:pt x="118522" y="50255"/>
                </a:lnTo>
                <a:lnTo>
                  <a:pt x="112631" y="54161"/>
                </a:lnTo>
                <a:lnTo>
                  <a:pt x="106229" y="56442"/>
                </a:lnTo>
                <a:lnTo>
                  <a:pt x="99907" y="57150"/>
                </a:lnTo>
                <a:lnTo>
                  <a:pt x="93286" y="57150"/>
                </a:lnTo>
                <a:lnTo>
                  <a:pt x="86664" y="57150"/>
                </a:lnTo>
                <a:lnTo>
                  <a:pt x="80042" y="57150"/>
                </a:lnTo>
                <a:lnTo>
                  <a:pt x="73421" y="57150"/>
                </a:lnTo>
                <a:lnTo>
                  <a:pt x="66799" y="57150"/>
                </a:lnTo>
                <a:lnTo>
                  <a:pt x="60178" y="57150"/>
                </a:lnTo>
                <a:lnTo>
                  <a:pt x="53556" y="57150"/>
                </a:lnTo>
                <a:lnTo>
                  <a:pt x="46934" y="57150"/>
                </a:lnTo>
                <a:lnTo>
                  <a:pt x="40313" y="57150"/>
                </a:lnTo>
                <a:lnTo>
                  <a:pt x="33691" y="57150"/>
                </a:lnTo>
                <a:lnTo>
                  <a:pt x="27165" y="57120"/>
                </a:lnTo>
                <a:lnTo>
                  <a:pt x="20782" y="56097"/>
                </a:lnTo>
                <a:lnTo>
                  <a:pt x="14437" y="53467"/>
                </a:lnTo>
                <a:lnTo>
                  <a:pt x="8733" y="49239"/>
                </a:lnTo>
                <a:lnTo>
                  <a:pt x="4237" y="43717"/>
                </a:lnTo>
                <a:lnTo>
                  <a:pt x="1305" y="37442"/>
                </a:lnTo>
                <a:lnTo>
                  <a:pt x="0" y="31025"/>
                </a:lnTo>
                <a:lnTo>
                  <a:pt x="147" y="24784"/>
                </a:lnTo>
                <a:lnTo>
                  <a:pt x="1787" y="18349"/>
                </a:lnTo>
                <a:lnTo>
                  <a:pt x="5065" y="12182"/>
                </a:lnTo>
                <a:lnTo>
                  <a:pt x="9855" y="6895"/>
                </a:lnTo>
                <a:lnTo>
                  <a:pt x="15746" y="2989"/>
                </a:lnTo>
                <a:lnTo>
                  <a:pt x="22148" y="708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9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42" name="overview-state-2-31">
            <a:extLst xmlns:a="http://schemas.openxmlformats.org/drawingml/2006/main">
              <a:ext uri="{FF2B5EF4-FFF2-40B4-BE49-F238E27FC236}">
                <a16:creationId xmlns:a16="http://schemas.microsoft.com/office/drawing/2014/main" id="{C738DBA3-D171-490C-807B-1759A003B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418" y="4705350"/>
            <a:ext cx="128377" cy="57150"/>
          </a:xfrm>
          <a:custGeom xmlns:a="http://schemas.openxmlformats.org/drawingml/2006/main">
            <a:pathLst>
              <a:path w="128377" h="57150">
                <a:moveTo>
                  <a:pt x="28470" y="0"/>
                </a:moveTo>
                <a:lnTo>
                  <a:pt x="35091" y="0"/>
                </a:lnTo>
                <a:lnTo>
                  <a:pt x="41713" y="0"/>
                </a:lnTo>
                <a:lnTo>
                  <a:pt x="48335" y="0"/>
                </a:lnTo>
                <a:lnTo>
                  <a:pt x="54956" y="0"/>
                </a:lnTo>
                <a:lnTo>
                  <a:pt x="61578" y="0"/>
                </a:lnTo>
                <a:lnTo>
                  <a:pt x="68199" y="0"/>
                </a:lnTo>
                <a:lnTo>
                  <a:pt x="74821" y="0"/>
                </a:lnTo>
                <a:lnTo>
                  <a:pt x="81443" y="0"/>
                </a:lnTo>
                <a:lnTo>
                  <a:pt x="88064" y="0"/>
                </a:lnTo>
                <a:lnTo>
                  <a:pt x="94686" y="0"/>
                </a:lnTo>
                <a:lnTo>
                  <a:pt x="101213" y="30"/>
                </a:lnTo>
                <a:lnTo>
                  <a:pt x="107595" y="1053"/>
                </a:lnTo>
                <a:lnTo>
                  <a:pt x="113940" y="3683"/>
                </a:lnTo>
                <a:lnTo>
                  <a:pt x="119644" y="7912"/>
                </a:lnTo>
                <a:lnTo>
                  <a:pt x="124141" y="13433"/>
                </a:lnTo>
                <a:lnTo>
                  <a:pt x="127072" y="19708"/>
                </a:lnTo>
                <a:lnTo>
                  <a:pt x="128377" y="26124"/>
                </a:lnTo>
                <a:lnTo>
                  <a:pt x="128230" y="32366"/>
                </a:lnTo>
                <a:lnTo>
                  <a:pt x="126590" y="38801"/>
                </a:lnTo>
                <a:lnTo>
                  <a:pt x="123312" y="44968"/>
                </a:lnTo>
                <a:lnTo>
                  <a:pt x="118522" y="50255"/>
                </a:lnTo>
                <a:lnTo>
                  <a:pt x="112631" y="54161"/>
                </a:lnTo>
                <a:lnTo>
                  <a:pt x="106229" y="56442"/>
                </a:lnTo>
                <a:lnTo>
                  <a:pt x="99907" y="57150"/>
                </a:lnTo>
                <a:lnTo>
                  <a:pt x="93286" y="57150"/>
                </a:lnTo>
                <a:lnTo>
                  <a:pt x="86664" y="57150"/>
                </a:lnTo>
                <a:lnTo>
                  <a:pt x="80042" y="57150"/>
                </a:lnTo>
                <a:lnTo>
                  <a:pt x="73421" y="57150"/>
                </a:lnTo>
                <a:lnTo>
                  <a:pt x="66799" y="57150"/>
                </a:lnTo>
                <a:lnTo>
                  <a:pt x="60178" y="57150"/>
                </a:lnTo>
                <a:lnTo>
                  <a:pt x="53556" y="57150"/>
                </a:lnTo>
                <a:lnTo>
                  <a:pt x="46934" y="57150"/>
                </a:lnTo>
                <a:lnTo>
                  <a:pt x="40313" y="57150"/>
                </a:lnTo>
                <a:lnTo>
                  <a:pt x="33691" y="57150"/>
                </a:lnTo>
                <a:lnTo>
                  <a:pt x="27165" y="57120"/>
                </a:lnTo>
                <a:lnTo>
                  <a:pt x="20782" y="56097"/>
                </a:lnTo>
                <a:lnTo>
                  <a:pt x="14437" y="53467"/>
                </a:lnTo>
                <a:lnTo>
                  <a:pt x="8733" y="49238"/>
                </a:lnTo>
                <a:lnTo>
                  <a:pt x="4236" y="43717"/>
                </a:lnTo>
                <a:lnTo>
                  <a:pt x="1305" y="37442"/>
                </a:lnTo>
                <a:lnTo>
                  <a:pt x="0" y="31025"/>
                </a:lnTo>
                <a:lnTo>
                  <a:pt x="147" y="24784"/>
                </a:lnTo>
                <a:lnTo>
                  <a:pt x="1787" y="18349"/>
                </a:lnTo>
                <a:lnTo>
                  <a:pt x="5065" y="12182"/>
                </a:lnTo>
                <a:lnTo>
                  <a:pt x="9855" y="6895"/>
                </a:lnTo>
                <a:lnTo>
                  <a:pt x="15746" y="2989"/>
                </a:lnTo>
                <a:lnTo>
                  <a:pt x="22148" y="708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64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43" name="zoom-source-boundary">
            <a:extLst xmlns:a="http://schemas.openxmlformats.org/drawingml/2006/main">
              <a:ext uri="{FF2B5EF4-FFF2-40B4-BE49-F238E27FC236}">
                <a16:creationId xmlns:a16="http://schemas.microsoft.com/office/drawing/2014/main" id="{762E5D7A-4422-4C56-94E1-A8B50C553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571875"/>
            <a:ext cx="2371725" cy="1714500"/>
          </a:xfrm>
          <a:custGeom xmlns:a="http://schemas.openxmlformats.org/drawingml/2006/main">
            <a:pathLst>
              <a:path w="2371725" h="1714500">
                <a:moveTo>
                  <a:pt x="95250" y="0"/>
                </a:moveTo>
                <a:lnTo>
                  <a:pt x="102867" y="0"/>
                </a:lnTo>
                <a:lnTo>
                  <a:pt x="110483" y="0"/>
                </a:lnTo>
                <a:lnTo>
                  <a:pt x="118100" y="0"/>
                </a:lnTo>
                <a:lnTo>
                  <a:pt x="125716" y="0"/>
                </a:lnTo>
                <a:lnTo>
                  <a:pt x="133333" y="0"/>
                </a:lnTo>
                <a:lnTo>
                  <a:pt x="140950" y="0"/>
                </a:lnTo>
                <a:lnTo>
                  <a:pt x="148566" y="0"/>
                </a:lnTo>
                <a:lnTo>
                  <a:pt x="156183" y="0"/>
                </a:lnTo>
                <a:lnTo>
                  <a:pt x="163800" y="0"/>
                </a:lnTo>
                <a:lnTo>
                  <a:pt x="171416" y="0"/>
                </a:lnTo>
                <a:lnTo>
                  <a:pt x="179033" y="0"/>
                </a:lnTo>
                <a:lnTo>
                  <a:pt x="186650" y="0"/>
                </a:lnTo>
                <a:lnTo>
                  <a:pt x="194266" y="0"/>
                </a:lnTo>
                <a:lnTo>
                  <a:pt x="201883" y="0"/>
                </a:lnTo>
                <a:lnTo>
                  <a:pt x="209499" y="0"/>
                </a:lnTo>
                <a:lnTo>
                  <a:pt x="217116" y="0"/>
                </a:lnTo>
                <a:lnTo>
                  <a:pt x="224733" y="0"/>
                </a:lnTo>
                <a:lnTo>
                  <a:pt x="232349" y="0"/>
                </a:lnTo>
                <a:lnTo>
                  <a:pt x="239966" y="0"/>
                </a:lnTo>
                <a:lnTo>
                  <a:pt x="247582" y="0"/>
                </a:lnTo>
                <a:lnTo>
                  <a:pt x="255199" y="0"/>
                </a:lnTo>
                <a:lnTo>
                  <a:pt x="262816" y="0"/>
                </a:lnTo>
                <a:lnTo>
                  <a:pt x="270432" y="0"/>
                </a:lnTo>
                <a:lnTo>
                  <a:pt x="278049" y="0"/>
                </a:lnTo>
                <a:lnTo>
                  <a:pt x="285666" y="0"/>
                </a:lnTo>
                <a:lnTo>
                  <a:pt x="293282" y="0"/>
                </a:lnTo>
                <a:lnTo>
                  <a:pt x="300899" y="0"/>
                </a:lnTo>
                <a:lnTo>
                  <a:pt x="308515" y="0"/>
                </a:lnTo>
                <a:lnTo>
                  <a:pt x="316132" y="0"/>
                </a:lnTo>
                <a:lnTo>
                  <a:pt x="323749" y="0"/>
                </a:lnTo>
                <a:lnTo>
                  <a:pt x="331365" y="0"/>
                </a:lnTo>
                <a:lnTo>
                  <a:pt x="338982" y="0"/>
                </a:lnTo>
                <a:lnTo>
                  <a:pt x="346598" y="0"/>
                </a:lnTo>
                <a:lnTo>
                  <a:pt x="354215" y="0"/>
                </a:lnTo>
                <a:lnTo>
                  <a:pt x="361832" y="0"/>
                </a:lnTo>
                <a:lnTo>
                  <a:pt x="369448" y="0"/>
                </a:lnTo>
                <a:lnTo>
                  <a:pt x="377065" y="0"/>
                </a:lnTo>
                <a:lnTo>
                  <a:pt x="384682" y="0"/>
                </a:lnTo>
                <a:lnTo>
                  <a:pt x="392298" y="0"/>
                </a:lnTo>
                <a:lnTo>
                  <a:pt x="399915" y="0"/>
                </a:lnTo>
                <a:lnTo>
                  <a:pt x="407531" y="0"/>
                </a:lnTo>
                <a:lnTo>
                  <a:pt x="415148" y="0"/>
                </a:lnTo>
                <a:lnTo>
                  <a:pt x="422765" y="0"/>
                </a:lnTo>
                <a:lnTo>
                  <a:pt x="430381" y="0"/>
                </a:lnTo>
                <a:lnTo>
                  <a:pt x="437998" y="0"/>
                </a:lnTo>
                <a:lnTo>
                  <a:pt x="445615" y="0"/>
                </a:lnTo>
                <a:lnTo>
                  <a:pt x="453231" y="0"/>
                </a:lnTo>
                <a:lnTo>
                  <a:pt x="460848" y="0"/>
                </a:lnTo>
                <a:lnTo>
                  <a:pt x="468464" y="0"/>
                </a:lnTo>
                <a:lnTo>
                  <a:pt x="476081" y="0"/>
                </a:lnTo>
                <a:lnTo>
                  <a:pt x="483698" y="0"/>
                </a:lnTo>
                <a:lnTo>
                  <a:pt x="491314" y="0"/>
                </a:lnTo>
                <a:lnTo>
                  <a:pt x="498931" y="0"/>
                </a:lnTo>
                <a:lnTo>
                  <a:pt x="506548" y="0"/>
                </a:lnTo>
                <a:lnTo>
                  <a:pt x="514164" y="0"/>
                </a:lnTo>
                <a:lnTo>
                  <a:pt x="521781" y="0"/>
                </a:lnTo>
                <a:lnTo>
                  <a:pt x="529397" y="0"/>
                </a:lnTo>
                <a:lnTo>
                  <a:pt x="537014" y="0"/>
                </a:lnTo>
                <a:lnTo>
                  <a:pt x="544631" y="0"/>
                </a:lnTo>
                <a:lnTo>
                  <a:pt x="552247" y="0"/>
                </a:lnTo>
                <a:lnTo>
                  <a:pt x="559864" y="0"/>
                </a:lnTo>
                <a:lnTo>
                  <a:pt x="567480" y="0"/>
                </a:lnTo>
                <a:lnTo>
                  <a:pt x="575097" y="0"/>
                </a:lnTo>
                <a:lnTo>
                  <a:pt x="582714" y="0"/>
                </a:lnTo>
                <a:lnTo>
                  <a:pt x="590330" y="0"/>
                </a:lnTo>
                <a:lnTo>
                  <a:pt x="597947" y="0"/>
                </a:lnTo>
                <a:lnTo>
                  <a:pt x="605564" y="0"/>
                </a:lnTo>
                <a:lnTo>
                  <a:pt x="613180" y="0"/>
                </a:lnTo>
                <a:lnTo>
                  <a:pt x="620797" y="0"/>
                </a:lnTo>
                <a:lnTo>
                  <a:pt x="628413" y="0"/>
                </a:lnTo>
                <a:lnTo>
                  <a:pt x="636030" y="0"/>
                </a:lnTo>
                <a:lnTo>
                  <a:pt x="643647" y="0"/>
                </a:lnTo>
                <a:lnTo>
                  <a:pt x="651263" y="0"/>
                </a:lnTo>
                <a:lnTo>
                  <a:pt x="658880" y="0"/>
                </a:lnTo>
                <a:lnTo>
                  <a:pt x="666497" y="0"/>
                </a:lnTo>
                <a:lnTo>
                  <a:pt x="674113" y="0"/>
                </a:lnTo>
                <a:lnTo>
                  <a:pt x="681730" y="0"/>
                </a:lnTo>
                <a:lnTo>
                  <a:pt x="689346" y="0"/>
                </a:lnTo>
                <a:lnTo>
                  <a:pt x="696963" y="0"/>
                </a:lnTo>
                <a:lnTo>
                  <a:pt x="704580" y="0"/>
                </a:lnTo>
                <a:lnTo>
                  <a:pt x="712196" y="0"/>
                </a:lnTo>
                <a:lnTo>
                  <a:pt x="719813" y="0"/>
                </a:lnTo>
                <a:lnTo>
                  <a:pt x="727429" y="0"/>
                </a:lnTo>
                <a:lnTo>
                  <a:pt x="735046" y="0"/>
                </a:lnTo>
                <a:lnTo>
                  <a:pt x="742663" y="0"/>
                </a:lnTo>
                <a:lnTo>
                  <a:pt x="750279" y="0"/>
                </a:lnTo>
                <a:lnTo>
                  <a:pt x="757896" y="0"/>
                </a:lnTo>
                <a:lnTo>
                  <a:pt x="765513" y="0"/>
                </a:lnTo>
                <a:lnTo>
                  <a:pt x="773129" y="0"/>
                </a:lnTo>
                <a:lnTo>
                  <a:pt x="780746" y="0"/>
                </a:lnTo>
                <a:lnTo>
                  <a:pt x="788362" y="0"/>
                </a:lnTo>
                <a:lnTo>
                  <a:pt x="795979" y="0"/>
                </a:lnTo>
                <a:lnTo>
                  <a:pt x="803596" y="0"/>
                </a:lnTo>
                <a:lnTo>
                  <a:pt x="811212" y="0"/>
                </a:lnTo>
                <a:lnTo>
                  <a:pt x="818829" y="0"/>
                </a:lnTo>
                <a:lnTo>
                  <a:pt x="826445" y="0"/>
                </a:lnTo>
                <a:lnTo>
                  <a:pt x="834062" y="0"/>
                </a:lnTo>
                <a:lnTo>
                  <a:pt x="841679" y="0"/>
                </a:lnTo>
                <a:lnTo>
                  <a:pt x="849295" y="0"/>
                </a:lnTo>
                <a:lnTo>
                  <a:pt x="856912" y="0"/>
                </a:lnTo>
                <a:lnTo>
                  <a:pt x="864529" y="0"/>
                </a:lnTo>
                <a:lnTo>
                  <a:pt x="872145" y="0"/>
                </a:lnTo>
                <a:lnTo>
                  <a:pt x="879762" y="0"/>
                </a:lnTo>
                <a:lnTo>
                  <a:pt x="887378" y="0"/>
                </a:lnTo>
                <a:lnTo>
                  <a:pt x="894995" y="0"/>
                </a:lnTo>
                <a:lnTo>
                  <a:pt x="902612" y="0"/>
                </a:lnTo>
                <a:lnTo>
                  <a:pt x="910228" y="0"/>
                </a:lnTo>
                <a:lnTo>
                  <a:pt x="917845" y="0"/>
                </a:lnTo>
                <a:lnTo>
                  <a:pt x="925462" y="0"/>
                </a:lnTo>
                <a:lnTo>
                  <a:pt x="933078" y="0"/>
                </a:lnTo>
                <a:lnTo>
                  <a:pt x="940695" y="0"/>
                </a:lnTo>
                <a:lnTo>
                  <a:pt x="948311" y="0"/>
                </a:lnTo>
                <a:lnTo>
                  <a:pt x="955928" y="0"/>
                </a:lnTo>
                <a:lnTo>
                  <a:pt x="963545" y="0"/>
                </a:lnTo>
                <a:lnTo>
                  <a:pt x="971161" y="0"/>
                </a:lnTo>
                <a:lnTo>
                  <a:pt x="978778" y="0"/>
                </a:lnTo>
                <a:lnTo>
                  <a:pt x="986394" y="0"/>
                </a:lnTo>
                <a:lnTo>
                  <a:pt x="994011" y="0"/>
                </a:lnTo>
                <a:lnTo>
                  <a:pt x="1001628" y="0"/>
                </a:lnTo>
                <a:lnTo>
                  <a:pt x="1009245" y="0"/>
                </a:lnTo>
                <a:lnTo>
                  <a:pt x="1016861" y="0"/>
                </a:lnTo>
                <a:lnTo>
                  <a:pt x="1024478" y="0"/>
                </a:lnTo>
                <a:lnTo>
                  <a:pt x="1032094" y="0"/>
                </a:lnTo>
                <a:lnTo>
                  <a:pt x="1039711" y="0"/>
                </a:lnTo>
                <a:lnTo>
                  <a:pt x="1047327" y="0"/>
                </a:lnTo>
                <a:lnTo>
                  <a:pt x="1054944" y="0"/>
                </a:lnTo>
                <a:lnTo>
                  <a:pt x="1062561" y="0"/>
                </a:lnTo>
                <a:lnTo>
                  <a:pt x="1070177" y="0"/>
                </a:lnTo>
                <a:lnTo>
                  <a:pt x="1077794" y="0"/>
                </a:lnTo>
                <a:lnTo>
                  <a:pt x="1085410" y="0"/>
                </a:lnTo>
                <a:lnTo>
                  <a:pt x="1093027" y="0"/>
                </a:lnTo>
                <a:lnTo>
                  <a:pt x="1100644" y="0"/>
                </a:lnTo>
                <a:lnTo>
                  <a:pt x="1108261" y="0"/>
                </a:lnTo>
                <a:lnTo>
                  <a:pt x="1115877" y="0"/>
                </a:lnTo>
                <a:lnTo>
                  <a:pt x="1123494" y="0"/>
                </a:lnTo>
                <a:lnTo>
                  <a:pt x="1131110" y="0"/>
                </a:lnTo>
                <a:lnTo>
                  <a:pt x="1138727" y="0"/>
                </a:lnTo>
                <a:lnTo>
                  <a:pt x="1146343" y="0"/>
                </a:lnTo>
                <a:lnTo>
                  <a:pt x="1153960" y="0"/>
                </a:lnTo>
                <a:lnTo>
                  <a:pt x="1161577" y="0"/>
                </a:lnTo>
                <a:lnTo>
                  <a:pt x="1169193" y="0"/>
                </a:lnTo>
                <a:lnTo>
                  <a:pt x="1176810" y="0"/>
                </a:lnTo>
                <a:lnTo>
                  <a:pt x="1184427" y="0"/>
                </a:lnTo>
                <a:lnTo>
                  <a:pt x="1192044" y="0"/>
                </a:lnTo>
                <a:lnTo>
                  <a:pt x="1199660" y="0"/>
                </a:lnTo>
                <a:lnTo>
                  <a:pt x="1207277" y="0"/>
                </a:lnTo>
                <a:lnTo>
                  <a:pt x="1214893" y="0"/>
                </a:lnTo>
                <a:lnTo>
                  <a:pt x="1222510" y="0"/>
                </a:lnTo>
                <a:lnTo>
                  <a:pt x="1230126" y="0"/>
                </a:lnTo>
                <a:lnTo>
                  <a:pt x="1237743" y="0"/>
                </a:lnTo>
                <a:lnTo>
                  <a:pt x="1245359" y="0"/>
                </a:lnTo>
                <a:lnTo>
                  <a:pt x="1252976" y="0"/>
                </a:lnTo>
                <a:lnTo>
                  <a:pt x="1260593" y="0"/>
                </a:lnTo>
                <a:lnTo>
                  <a:pt x="1268210" y="0"/>
                </a:lnTo>
                <a:lnTo>
                  <a:pt x="1275826" y="0"/>
                </a:lnTo>
                <a:lnTo>
                  <a:pt x="1283443" y="0"/>
                </a:lnTo>
                <a:lnTo>
                  <a:pt x="1291059" y="0"/>
                </a:lnTo>
                <a:lnTo>
                  <a:pt x="1298676" y="0"/>
                </a:lnTo>
                <a:lnTo>
                  <a:pt x="1306293" y="0"/>
                </a:lnTo>
                <a:lnTo>
                  <a:pt x="1313909" y="0"/>
                </a:lnTo>
                <a:lnTo>
                  <a:pt x="1321526" y="0"/>
                </a:lnTo>
                <a:lnTo>
                  <a:pt x="1329142" y="0"/>
                </a:lnTo>
                <a:lnTo>
                  <a:pt x="1336759" y="0"/>
                </a:lnTo>
                <a:lnTo>
                  <a:pt x="1344375" y="0"/>
                </a:lnTo>
                <a:lnTo>
                  <a:pt x="1351992" y="0"/>
                </a:lnTo>
                <a:lnTo>
                  <a:pt x="1359609" y="0"/>
                </a:lnTo>
                <a:lnTo>
                  <a:pt x="1367226" y="0"/>
                </a:lnTo>
                <a:lnTo>
                  <a:pt x="1374842" y="0"/>
                </a:lnTo>
                <a:lnTo>
                  <a:pt x="1382459" y="0"/>
                </a:lnTo>
                <a:lnTo>
                  <a:pt x="1390076" y="0"/>
                </a:lnTo>
                <a:lnTo>
                  <a:pt x="1397692" y="0"/>
                </a:lnTo>
                <a:lnTo>
                  <a:pt x="1405309" y="0"/>
                </a:lnTo>
                <a:lnTo>
                  <a:pt x="1412925" y="0"/>
                </a:lnTo>
                <a:lnTo>
                  <a:pt x="1420542" y="0"/>
                </a:lnTo>
                <a:lnTo>
                  <a:pt x="1428158" y="0"/>
                </a:lnTo>
                <a:lnTo>
                  <a:pt x="1435775" y="0"/>
                </a:lnTo>
                <a:lnTo>
                  <a:pt x="1443392" y="0"/>
                </a:lnTo>
                <a:lnTo>
                  <a:pt x="1451009" y="0"/>
                </a:lnTo>
                <a:lnTo>
                  <a:pt x="1458625" y="0"/>
                </a:lnTo>
                <a:lnTo>
                  <a:pt x="1466242" y="0"/>
                </a:lnTo>
                <a:lnTo>
                  <a:pt x="1473858" y="0"/>
                </a:lnTo>
                <a:lnTo>
                  <a:pt x="1481475" y="0"/>
                </a:lnTo>
                <a:lnTo>
                  <a:pt x="1489092" y="0"/>
                </a:lnTo>
                <a:lnTo>
                  <a:pt x="1496708" y="0"/>
                </a:lnTo>
                <a:lnTo>
                  <a:pt x="1504325" y="0"/>
                </a:lnTo>
                <a:lnTo>
                  <a:pt x="1511941" y="0"/>
                </a:lnTo>
                <a:lnTo>
                  <a:pt x="1519558" y="0"/>
                </a:lnTo>
                <a:lnTo>
                  <a:pt x="1527175" y="0"/>
                </a:lnTo>
                <a:lnTo>
                  <a:pt x="1534791" y="0"/>
                </a:lnTo>
                <a:lnTo>
                  <a:pt x="1542408" y="0"/>
                </a:lnTo>
                <a:lnTo>
                  <a:pt x="1550025" y="0"/>
                </a:lnTo>
                <a:lnTo>
                  <a:pt x="1557641" y="0"/>
                </a:lnTo>
                <a:lnTo>
                  <a:pt x="1565258" y="0"/>
                </a:lnTo>
                <a:lnTo>
                  <a:pt x="1572874" y="0"/>
                </a:lnTo>
                <a:lnTo>
                  <a:pt x="1580491" y="0"/>
                </a:lnTo>
                <a:lnTo>
                  <a:pt x="1588108" y="0"/>
                </a:lnTo>
                <a:lnTo>
                  <a:pt x="1595724" y="0"/>
                </a:lnTo>
                <a:lnTo>
                  <a:pt x="1603341" y="0"/>
                </a:lnTo>
                <a:lnTo>
                  <a:pt x="1610957" y="0"/>
                </a:lnTo>
                <a:lnTo>
                  <a:pt x="1618574" y="0"/>
                </a:lnTo>
                <a:lnTo>
                  <a:pt x="1626191" y="0"/>
                </a:lnTo>
                <a:lnTo>
                  <a:pt x="1633807" y="0"/>
                </a:lnTo>
                <a:lnTo>
                  <a:pt x="1641424" y="0"/>
                </a:lnTo>
                <a:lnTo>
                  <a:pt x="1649041" y="0"/>
                </a:lnTo>
                <a:lnTo>
                  <a:pt x="1656657" y="0"/>
                </a:lnTo>
                <a:lnTo>
                  <a:pt x="1664274" y="0"/>
                </a:lnTo>
                <a:lnTo>
                  <a:pt x="1671890" y="0"/>
                </a:lnTo>
                <a:lnTo>
                  <a:pt x="1679507" y="0"/>
                </a:lnTo>
                <a:lnTo>
                  <a:pt x="1687124" y="0"/>
                </a:lnTo>
                <a:lnTo>
                  <a:pt x="1694740" y="0"/>
                </a:lnTo>
                <a:lnTo>
                  <a:pt x="1702357" y="0"/>
                </a:lnTo>
                <a:lnTo>
                  <a:pt x="1709974" y="0"/>
                </a:lnTo>
                <a:lnTo>
                  <a:pt x="1717590" y="0"/>
                </a:lnTo>
                <a:lnTo>
                  <a:pt x="1725207" y="0"/>
                </a:lnTo>
                <a:lnTo>
                  <a:pt x="1732823" y="0"/>
                </a:lnTo>
                <a:lnTo>
                  <a:pt x="1740440" y="0"/>
                </a:lnTo>
                <a:lnTo>
                  <a:pt x="1748057" y="0"/>
                </a:lnTo>
                <a:lnTo>
                  <a:pt x="1755673" y="0"/>
                </a:lnTo>
                <a:lnTo>
                  <a:pt x="1763290" y="0"/>
                </a:lnTo>
                <a:lnTo>
                  <a:pt x="1770906" y="0"/>
                </a:lnTo>
                <a:lnTo>
                  <a:pt x="1778523" y="0"/>
                </a:lnTo>
                <a:lnTo>
                  <a:pt x="1786140" y="0"/>
                </a:lnTo>
                <a:lnTo>
                  <a:pt x="1793756" y="0"/>
                </a:lnTo>
                <a:lnTo>
                  <a:pt x="1801373" y="0"/>
                </a:lnTo>
                <a:lnTo>
                  <a:pt x="1808990" y="0"/>
                </a:lnTo>
                <a:lnTo>
                  <a:pt x="1816606" y="0"/>
                </a:lnTo>
                <a:lnTo>
                  <a:pt x="1824223" y="0"/>
                </a:lnTo>
                <a:lnTo>
                  <a:pt x="1831839" y="0"/>
                </a:lnTo>
                <a:lnTo>
                  <a:pt x="1839456" y="0"/>
                </a:lnTo>
                <a:lnTo>
                  <a:pt x="1847073" y="0"/>
                </a:lnTo>
                <a:lnTo>
                  <a:pt x="1854689" y="0"/>
                </a:lnTo>
                <a:lnTo>
                  <a:pt x="1862306" y="0"/>
                </a:lnTo>
                <a:lnTo>
                  <a:pt x="1869922" y="0"/>
                </a:lnTo>
                <a:lnTo>
                  <a:pt x="1877539" y="0"/>
                </a:lnTo>
                <a:lnTo>
                  <a:pt x="1885156" y="0"/>
                </a:lnTo>
                <a:lnTo>
                  <a:pt x="1892772" y="0"/>
                </a:lnTo>
                <a:lnTo>
                  <a:pt x="1900389" y="0"/>
                </a:lnTo>
                <a:lnTo>
                  <a:pt x="1908006" y="0"/>
                </a:lnTo>
                <a:lnTo>
                  <a:pt x="1915622" y="0"/>
                </a:lnTo>
                <a:lnTo>
                  <a:pt x="1923239" y="0"/>
                </a:lnTo>
                <a:lnTo>
                  <a:pt x="1930855" y="0"/>
                </a:lnTo>
                <a:lnTo>
                  <a:pt x="1938472" y="0"/>
                </a:lnTo>
                <a:lnTo>
                  <a:pt x="1946089" y="0"/>
                </a:lnTo>
                <a:lnTo>
                  <a:pt x="1953705" y="0"/>
                </a:lnTo>
                <a:lnTo>
                  <a:pt x="1961322" y="0"/>
                </a:lnTo>
                <a:lnTo>
                  <a:pt x="1968939" y="0"/>
                </a:lnTo>
                <a:lnTo>
                  <a:pt x="1976555" y="0"/>
                </a:lnTo>
                <a:lnTo>
                  <a:pt x="1984172" y="0"/>
                </a:lnTo>
                <a:lnTo>
                  <a:pt x="1991788" y="0"/>
                </a:lnTo>
                <a:lnTo>
                  <a:pt x="1999405" y="0"/>
                </a:lnTo>
                <a:lnTo>
                  <a:pt x="2007022" y="0"/>
                </a:lnTo>
                <a:lnTo>
                  <a:pt x="2014638" y="0"/>
                </a:lnTo>
                <a:lnTo>
                  <a:pt x="2022255" y="0"/>
                </a:lnTo>
                <a:lnTo>
                  <a:pt x="2029871" y="0"/>
                </a:lnTo>
                <a:lnTo>
                  <a:pt x="2037488" y="0"/>
                </a:lnTo>
                <a:lnTo>
                  <a:pt x="2045105" y="0"/>
                </a:lnTo>
                <a:lnTo>
                  <a:pt x="2052721" y="0"/>
                </a:lnTo>
                <a:lnTo>
                  <a:pt x="2060338" y="0"/>
                </a:lnTo>
                <a:lnTo>
                  <a:pt x="2067955" y="0"/>
                </a:lnTo>
                <a:lnTo>
                  <a:pt x="2075571" y="0"/>
                </a:lnTo>
                <a:lnTo>
                  <a:pt x="2083188" y="0"/>
                </a:lnTo>
                <a:lnTo>
                  <a:pt x="2090804" y="0"/>
                </a:lnTo>
                <a:lnTo>
                  <a:pt x="2098421" y="0"/>
                </a:lnTo>
                <a:lnTo>
                  <a:pt x="2106038" y="0"/>
                </a:lnTo>
                <a:lnTo>
                  <a:pt x="2113654" y="0"/>
                </a:lnTo>
                <a:lnTo>
                  <a:pt x="2121271" y="0"/>
                </a:lnTo>
                <a:lnTo>
                  <a:pt x="2128887" y="0"/>
                </a:lnTo>
                <a:lnTo>
                  <a:pt x="2136504" y="0"/>
                </a:lnTo>
                <a:lnTo>
                  <a:pt x="2144121" y="0"/>
                </a:lnTo>
                <a:lnTo>
                  <a:pt x="2151737" y="0"/>
                </a:lnTo>
                <a:lnTo>
                  <a:pt x="2159354" y="0"/>
                </a:lnTo>
                <a:lnTo>
                  <a:pt x="2166971" y="0"/>
                </a:lnTo>
                <a:lnTo>
                  <a:pt x="2174587" y="0"/>
                </a:lnTo>
                <a:lnTo>
                  <a:pt x="2182204" y="0"/>
                </a:lnTo>
                <a:lnTo>
                  <a:pt x="2189820" y="0"/>
                </a:lnTo>
                <a:lnTo>
                  <a:pt x="2197437" y="0"/>
                </a:lnTo>
                <a:lnTo>
                  <a:pt x="2205054" y="0"/>
                </a:lnTo>
                <a:lnTo>
                  <a:pt x="2212670" y="0"/>
                </a:lnTo>
                <a:lnTo>
                  <a:pt x="2220287" y="0"/>
                </a:lnTo>
                <a:lnTo>
                  <a:pt x="2227904" y="0"/>
                </a:lnTo>
                <a:lnTo>
                  <a:pt x="2235520" y="0"/>
                </a:lnTo>
                <a:lnTo>
                  <a:pt x="2243137" y="0"/>
                </a:lnTo>
                <a:lnTo>
                  <a:pt x="2250753" y="0"/>
                </a:lnTo>
                <a:lnTo>
                  <a:pt x="2258370" y="0"/>
                </a:lnTo>
                <a:lnTo>
                  <a:pt x="2265987" y="0"/>
                </a:lnTo>
                <a:lnTo>
                  <a:pt x="2273603" y="0"/>
                </a:lnTo>
                <a:lnTo>
                  <a:pt x="2280993" y="107"/>
                </a:lnTo>
                <a:lnTo>
                  <a:pt x="2288395" y="749"/>
                </a:lnTo>
                <a:lnTo>
                  <a:pt x="2295923" y="2007"/>
                </a:lnTo>
                <a:lnTo>
                  <a:pt x="2303505" y="3916"/>
                </a:lnTo>
                <a:lnTo>
                  <a:pt x="2311061" y="6501"/>
                </a:lnTo>
                <a:lnTo>
                  <a:pt x="2317977" y="9517"/>
                </a:lnTo>
                <a:lnTo>
                  <a:pt x="2324687" y="13103"/>
                </a:lnTo>
                <a:lnTo>
                  <a:pt x="2331154" y="17257"/>
                </a:lnTo>
                <a:lnTo>
                  <a:pt x="2337306" y="21955"/>
                </a:lnTo>
                <a:lnTo>
                  <a:pt x="2343077" y="27157"/>
                </a:lnTo>
                <a:lnTo>
                  <a:pt x="2348408" y="32814"/>
                </a:lnTo>
                <a:lnTo>
                  <a:pt x="2353246" y="38870"/>
                </a:lnTo>
                <a:lnTo>
                  <a:pt x="2357551" y="45258"/>
                </a:lnTo>
                <a:lnTo>
                  <a:pt x="2361293" y="51909"/>
                </a:lnTo>
                <a:lnTo>
                  <a:pt x="2364454" y="58750"/>
                </a:lnTo>
                <a:lnTo>
                  <a:pt x="2367176" y="66165"/>
                </a:lnTo>
                <a:lnTo>
                  <a:pt x="2369267" y="73748"/>
                </a:lnTo>
                <a:lnTo>
                  <a:pt x="2370698" y="81299"/>
                </a:lnTo>
                <a:lnTo>
                  <a:pt x="2371502" y="88741"/>
                </a:lnTo>
                <a:lnTo>
                  <a:pt x="2371725" y="96057"/>
                </a:lnTo>
                <a:lnTo>
                  <a:pt x="2371725" y="103673"/>
                </a:lnTo>
                <a:lnTo>
                  <a:pt x="2371725" y="111290"/>
                </a:lnTo>
                <a:lnTo>
                  <a:pt x="2371725" y="118906"/>
                </a:lnTo>
                <a:lnTo>
                  <a:pt x="2371725" y="126523"/>
                </a:lnTo>
                <a:lnTo>
                  <a:pt x="2371725" y="134140"/>
                </a:lnTo>
                <a:lnTo>
                  <a:pt x="2371725" y="141756"/>
                </a:lnTo>
                <a:lnTo>
                  <a:pt x="2371725" y="149373"/>
                </a:lnTo>
                <a:lnTo>
                  <a:pt x="2371725" y="156990"/>
                </a:lnTo>
                <a:lnTo>
                  <a:pt x="2371725" y="164606"/>
                </a:lnTo>
                <a:lnTo>
                  <a:pt x="2371725" y="172223"/>
                </a:lnTo>
                <a:lnTo>
                  <a:pt x="2371725" y="179839"/>
                </a:lnTo>
                <a:lnTo>
                  <a:pt x="2371725" y="187456"/>
                </a:lnTo>
                <a:lnTo>
                  <a:pt x="2371725" y="195073"/>
                </a:lnTo>
                <a:lnTo>
                  <a:pt x="2371725" y="202689"/>
                </a:lnTo>
                <a:lnTo>
                  <a:pt x="2371725" y="210306"/>
                </a:lnTo>
                <a:lnTo>
                  <a:pt x="2371725" y="217922"/>
                </a:lnTo>
                <a:lnTo>
                  <a:pt x="2371725" y="225539"/>
                </a:lnTo>
                <a:lnTo>
                  <a:pt x="2371725" y="233156"/>
                </a:lnTo>
                <a:lnTo>
                  <a:pt x="2371725" y="240772"/>
                </a:lnTo>
                <a:lnTo>
                  <a:pt x="2371725" y="248389"/>
                </a:lnTo>
                <a:lnTo>
                  <a:pt x="2371725" y="256006"/>
                </a:lnTo>
                <a:lnTo>
                  <a:pt x="2371725" y="263622"/>
                </a:lnTo>
                <a:lnTo>
                  <a:pt x="2371725" y="271239"/>
                </a:lnTo>
                <a:lnTo>
                  <a:pt x="2371725" y="278855"/>
                </a:lnTo>
                <a:lnTo>
                  <a:pt x="2371725" y="286472"/>
                </a:lnTo>
                <a:lnTo>
                  <a:pt x="2371725" y="294089"/>
                </a:lnTo>
                <a:lnTo>
                  <a:pt x="2371725" y="301705"/>
                </a:lnTo>
                <a:lnTo>
                  <a:pt x="2371725" y="309322"/>
                </a:lnTo>
                <a:lnTo>
                  <a:pt x="2371725" y="316939"/>
                </a:lnTo>
                <a:lnTo>
                  <a:pt x="2371725" y="324555"/>
                </a:lnTo>
                <a:lnTo>
                  <a:pt x="2371725" y="332172"/>
                </a:lnTo>
                <a:lnTo>
                  <a:pt x="2371725" y="339788"/>
                </a:lnTo>
                <a:lnTo>
                  <a:pt x="2371725" y="347405"/>
                </a:lnTo>
                <a:lnTo>
                  <a:pt x="2371725" y="355022"/>
                </a:lnTo>
                <a:lnTo>
                  <a:pt x="2371725" y="362638"/>
                </a:lnTo>
                <a:lnTo>
                  <a:pt x="2371725" y="370255"/>
                </a:lnTo>
                <a:lnTo>
                  <a:pt x="2371725" y="377871"/>
                </a:lnTo>
                <a:lnTo>
                  <a:pt x="2371725" y="385488"/>
                </a:lnTo>
                <a:lnTo>
                  <a:pt x="2371725" y="393105"/>
                </a:lnTo>
                <a:lnTo>
                  <a:pt x="2371725" y="400721"/>
                </a:lnTo>
                <a:lnTo>
                  <a:pt x="2371725" y="408338"/>
                </a:lnTo>
                <a:lnTo>
                  <a:pt x="2371725" y="415955"/>
                </a:lnTo>
                <a:lnTo>
                  <a:pt x="2371725" y="423571"/>
                </a:lnTo>
                <a:lnTo>
                  <a:pt x="2371725" y="431188"/>
                </a:lnTo>
                <a:lnTo>
                  <a:pt x="2371725" y="438804"/>
                </a:lnTo>
                <a:lnTo>
                  <a:pt x="2371725" y="446421"/>
                </a:lnTo>
                <a:lnTo>
                  <a:pt x="2371725" y="454038"/>
                </a:lnTo>
                <a:lnTo>
                  <a:pt x="2371725" y="461654"/>
                </a:lnTo>
                <a:lnTo>
                  <a:pt x="2371725" y="469271"/>
                </a:lnTo>
                <a:lnTo>
                  <a:pt x="2371725" y="476888"/>
                </a:lnTo>
                <a:lnTo>
                  <a:pt x="2371725" y="484504"/>
                </a:lnTo>
                <a:lnTo>
                  <a:pt x="2371725" y="492121"/>
                </a:lnTo>
                <a:lnTo>
                  <a:pt x="2371725" y="499737"/>
                </a:lnTo>
                <a:lnTo>
                  <a:pt x="2371725" y="507354"/>
                </a:lnTo>
                <a:lnTo>
                  <a:pt x="2371725" y="514971"/>
                </a:lnTo>
                <a:lnTo>
                  <a:pt x="2371725" y="522587"/>
                </a:lnTo>
                <a:lnTo>
                  <a:pt x="2371725" y="530204"/>
                </a:lnTo>
                <a:lnTo>
                  <a:pt x="2371725" y="537820"/>
                </a:lnTo>
                <a:lnTo>
                  <a:pt x="2371725" y="545437"/>
                </a:lnTo>
                <a:lnTo>
                  <a:pt x="2371725" y="553054"/>
                </a:lnTo>
                <a:lnTo>
                  <a:pt x="2371725" y="560670"/>
                </a:lnTo>
                <a:lnTo>
                  <a:pt x="2371725" y="568287"/>
                </a:lnTo>
                <a:lnTo>
                  <a:pt x="2371725" y="575904"/>
                </a:lnTo>
                <a:lnTo>
                  <a:pt x="2371725" y="583520"/>
                </a:lnTo>
                <a:lnTo>
                  <a:pt x="2371725" y="591137"/>
                </a:lnTo>
                <a:lnTo>
                  <a:pt x="2371725" y="598753"/>
                </a:lnTo>
                <a:lnTo>
                  <a:pt x="2371725" y="606370"/>
                </a:lnTo>
                <a:lnTo>
                  <a:pt x="2371725" y="613987"/>
                </a:lnTo>
                <a:lnTo>
                  <a:pt x="2371725" y="621603"/>
                </a:lnTo>
                <a:lnTo>
                  <a:pt x="2371725" y="629220"/>
                </a:lnTo>
                <a:lnTo>
                  <a:pt x="2371725" y="636836"/>
                </a:lnTo>
                <a:lnTo>
                  <a:pt x="2371725" y="644453"/>
                </a:lnTo>
                <a:lnTo>
                  <a:pt x="2371725" y="652070"/>
                </a:lnTo>
                <a:lnTo>
                  <a:pt x="2371725" y="659686"/>
                </a:lnTo>
                <a:lnTo>
                  <a:pt x="2371725" y="667303"/>
                </a:lnTo>
                <a:lnTo>
                  <a:pt x="2371725" y="674920"/>
                </a:lnTo>
                <a:lnTo>
                  <a:pt x="2371725" y="682536"/>
                </a:lnTo>
                <a:lnTo>
                  <a:pt x="2371725" y="690153"/>
                </a:lnTo>
                <a:lnTo>
                  <a:pt x="2371725" y="697769"/>
                </a:lnTo>
                <a:lnTo>
                  <a:pt x="2371725" y="705386"/>
                </a:lnTo>
                <a:lnTo>
                  <a:pt x="2371725" y="713003"/>
                </a:lnTo>
                <a:lnTo>
                  <a:pt x="2371725" y="720619"/>
                </a:lnTo>
                <a:lnTo>
                  <a:pt x="2371725" y="728236"/>
                </a:lnTo>
                <a:lnTo>
                  <a:pt x="2371725" y="735852"/>
                </a:lnTo>
                <a:lnTo>
                  <a:pt x="2371725" y="743469"/>
                </a:lnTo>
                <a:lnTo>
                  <a:pt x="2371725" y="751086"/>
                </a:lnTo>
                <a:lnTo>
                  <a:pt x="2371725" y="758703"/>
                </a:lnTo>
                <a:lnTo>
                  <a:pt x="2371725" y="766319"/>
                </a:lnTo>
                <a:lnTo>
                  <a:pt x="2371725" y="773936"/>
                </a:lnTo>
                <a:lnTo>
                  <a:pt x="2371725" y="781552"/>
                </a:lnTo>
                <a:lnTo>
                  <a:pt x="2371725" y="789169"/>
                </a:lnTo>
                <a:lnTo>
                  <a:pt x="2371725" y="796785"/>
                </a:lnTo>
                <a:lnTo>
                  <a:pt x="2371725" y="804402"/>
                </a:lnTo>
                <a:lnTo>
                  <a:pt x="2371725" y="812019"/>
                </a:lnTo>
                <a:lnTo>
                  <a:pt x="2371725" y="819635"/>
                </a:lnTo>
                <a:lnTo>
                  <a:pt x="2371725" y="827252"/>
                </a:lnTo>
                <a:lnTo>
                  <a:pt x="2371725" y="834869"/>
                </a:lnTo>
                <a:lnTo>
                  <a:pt x="2371725" y="842485"/>
                </a:lnTo>
                <a:lnTo>
                  <a:pt x="2371725" y="850102"/>
                </a:lnTo>
                <a:lnTo>
                  <a:pt x="2371725" y="857719"/>
                </a:lnTo>
                <a:lnTo>
                  <a:pt x="2371725" y="865335"/>
                </a:lnTo>
                <a:lnTo>
                  <a:pt x="2371725" y="872952"/>
                </a:lnTo>
                <a:lnTo>
                  <a:pt x="2371725" y="880568"/>
                </a:lnTo>
                <a:lnTo>
                  <a:pt x="2371725" y="888185"/>
                </a:lnTo>
                <a:lnTo>
                  <a:pt x="2371725" y="895802"/>
                </a:lnTo>
                <a:lnTo>
                  <a:pt x="2371725" y="903418"/>
                </a:lnTo>
                <a:lnTo>
                  <a:pt x="2371725" y="911035"/>
                </a:lnTo>
                <a:lnTo>
                  <a:pt x="2371725" y="918651"/>
                </a:lnTo>
                <a:lnTo>
                  <a:pt x="2371725" y="926268"/>
                </a:lnTo>
                <a:lnTo>
                  <a:pt x="2371725" y="933885"/>
                </a:lnTo>
                <a:lnTo>
                  <a:pt x="2371725" y="941501"/>
                </a:lnTo>
                <a:lnTo>
                  <a:pt x="2371725" y="949118"/>
                </a:lnTo>
                <a:lnTo>
                  <a:pt x="2371725" y="956735"/>
                </a:lnTo>
                <a:lnTo>
                  <a:pt x="2371725" y="964351"/>
                </a:lnTo>
                <a:lnTo>
                  <a:pt x="2371725" y="971968"/>
                </a:lnTo>
                <a:lnTo>
                  <a:pt x="2371725" y="979584"/>
                </a:lnTo>
                <a:lnTo>
                  <a:pt x="2371725" y="987201"/>
                </a:lnTo>
                <a:lnTo>
                  <a:pt x="2371725" y="994818"/>
                </a:lnTo>
                <a:lnTo>
                  <a:pt x="2371725" y="1002434"/>
                </a:lnTo>
                <a:lnTo>
                  <a:pt x="2371725" y="1010051"/>
                </a:lnTo>
                <a:lnTo>
                  <a:pt x="2371725" y="1017668"/>
                </a:lnTo>
                <a:lnTo>
                  <a:pt x="2371725" y="1025284"/>
                </a:lnTo>
                <a:lnTo>
                  <a:pt x="2371725" y="1032901"/>
                </a:lnTo>
                <a:lnTo>
                  <a:pt x="2371725" y="1040517"/>
                </a:lnTo>
                <a:lnTo>
                  <a:pt x="2371725" y="1048134"/>
                </a:lnTo>
                <a:lnTo>
                  <a:pt x="2371725" y="1055751"/>
                </a:lnTo>
                <a:lnTo>
                  <a:pt x="2371725" y="1063367"/>
                </a:lnTo>
                <a:lnTo>
                  <a:pt x="2371725" y="1070984"/>
                </a:lnTo>
                <a:lnTo>
                  <a:pt x="2371725" y="1078600"/>
                </a:lnTo>
                <a:lnTo>
                  <a:pt x="2371725" y="1086217"/>
                </a:lnTo>
                <a:lnTo>
                  <a:pt x="2371725" y="1093834"/>
                </a:lnTo>
                <a:lnTo>
                  <a:pt x="2371725" y="1101450"/>
                </a:lnTo>
                <a:lnTo>
                  <a:pt x="2371725" y="1109067"/>
                </a:lnTo>
                <a:lnTo>
                  <a:pt x="2371725" y="1116684"/>
                </a:lnTo>
                <a:lnTo>
                  <a:pt x="2371725" y="1124300"/>
                </a:lnTo>
                <a:lnTo>
                  <a:pt x="2371725" y="1131917"/>
                </a:lnTo>
                <a:lnTo>
                  <a:pt x="2371725" y="1139533"/>
                </a:lnTo>
                <a:lnTo>
                  <a:pt x="2371725" y="1147150"/>
                </a:lnTo>
                <a:lnTo>
                  <a:pt x="2371725" y="1154767"/>
                </a:lnTo>
                <a:lnTo>
                  <a:pt x="2371725" y="1162383"/>
                </a:lnTo>
                <a:lnTo>
                  <a:pt x="2371725" y="1170000"/>
                </a:lnTo>
                <a:lnTo>
                  <a:pt x="2371725" y="1177616"/>
                </a:lnTo>
                <a:lnTo>
                  <a:pt x="2371725" y="1185233"/>
                </a:lnTo>
                <a:lnTo>
                  <a:pt x="2371725" y="1192850"/>
                </a:lnTo>
                <a:lnTo>
                  <a:pt x="2371725" y="1200466"/>
                </a:lnTo>
                <a:lnTo>
                  <a:pt x="2371725" y="1208083"/>
                </a:lnTo>
                <a:lnTo>
                  <a:pt x="2371725" y="1215700"/>
                </a:lnTo>
                <a:lnTo>
                  <a:pt x="2371725" y="1223316"/>
                </a:lnTo>
                <a:lnTo>
                  <a:pt x="2371725" y="1230933"/>
                </a:lnTo>
                <a:lnTo>
                  <a:pt x="2371725" y="1238549"/>
                </a:lnTo>
                <a:lnTo>
                  <a:pt x="2371725" y="1246166"/>
                </a:lnTo>
                <a:lnTo>
                  <a:pt x="2371725" y="1253783"/>
                </a:lnTo>
                <a:lnTo>
                  <a:pt x="2371725" y="1261399"/>
                </a:lnTo>
                <a:lnTo>
                  <a:pt x="2371725" y="1269016"/>
                </a:lnTo>
                <a:lnTo>
                  <a:pt x="2371725" y="1276633"/>
                </a:lnTo>
                <a:lnTo>
                  <a:pt x="2371725" y="1284249"/>
                </a:lnTo>
                <a:lnTo>
                  <a:pt x="2371725" y="1291866"/>
                </a:lnTo>
                <a:lnTo>
                  <a:pt x="2371725" y="1299482"/>
                </a:lnTo>
                <a:lnTo>
                  <a:pt x="2371725" y="1307099"/>
                </a:lnTo>
                <a:lnTo>
                  <a:pt x="2371725" y="1314716"/>
                </a:lnTo>
                <a:lnTo>
                  <a:pt x="2371725" y="1322332"/>
                </a:lnTo>
                <a:lnTo>
                  <a:pt x="2371725" y="1329949"/>
                </a:lnTo>
                <a:lnTo>
                  <a:pt x="2371725" y="1337565"/>
                </a:lnTo>
                <a:lnTo>
                  <a:pt x="2371725" y="1345182"/>
                </a:lnTo>
                <a:lnTo>
                  <a:pt x="2371725" y="1352799"/>
                </a:lnTo>
                <a:lnTo>
                  <a:pt x="2371725" y="1360416"/>
                </a:lnTo>
                <a:lnTo>
                  <a:pt x="2371725" y="1368032"/>
                </a:lnTo>
                <a:lnTo>
                  <a:pt x="2371725" y="1375649"/>
                </a:lnTo>
                <a:lnTo>
                  <a:pt x="2371725" y="1383266"/>
                </a:lnTo>
                <a:lnTo>
                  <a:pt x="2371725" y="1390882"/>
                </a:lnTo>
                <a:lnTo>
                  <a:pt x="2371725" y="1398498"/>
                </a:lnTo>
                <a:lnTo>
                  <a:pt x="2371725" y="1406115"/>
                </a:lnTo>
                <a:lnTo>
                  <a:pt x="2371725" y="1413732"/>
                </a:lnTo>
                <a:lnTo>
                  <a:pt x="2371725" y="1421348"/>
                </a:lnTo>
                <a:lnTo>
                  <a:pt x="2371725" y="1428965"/>
                </a:lnTo>
                <a:lnTo>
                  <a:pt x="2371725" y="1436581"/>
                </a:lnTo>
                <a:lnTo>
                  <a:pt x="2371725" y="1444198"/>
                </a:lnTo>
                <a:lnTo>
                  <a:pt x="2371725" y="1451815"/>
                </a:lnTo>
                <a:lnTo>
                  <a:pt x="2371725" y="1459432"/>
                </a:lnTo>
                <a:lnTo>
                  <a:pt x="2371725" y="1467048"/>
                </a:lnTo>
                <a:lnTo>
                  <a:pt x="2371725" y="1474665"/>
                </a:lnTo>
                <a:lnTo>
                  <a:pt x="2371725" y="1482282"/>
                </a:lnTo>
                <a:lnTo>
                  <a:pt x="2371725" y="1489898"/>
                </a:lnTo>
                <a:lnTo>
                  <a:pt x="2371725" y="1497514"/>
                </a:lnTo>
                <a:lnTo>
                  <a:pt x="2371725" y="1505131"/>
                </a:lnTo>
                <a:lnTo>
                  <a:pt x="2371725" y="1512748"/>
                </a:lnTo>
                <a:lnTo>
                  <a:pt x="2371725" y="1520364"/>
                </a:lnTo>
                <a:lnTo>
                  <a:pt x="2371725" y="1527981"/>
                </a:lnTo>
                <a:lnTo>
                  <a:pt x="2371725" y="1535598"/>
                </a:lnTo>
                <a:lnTo>
                  <a:pt x="2371725" y="1543214"/>
                </a:lnTo>
                <a:lnTo>
                  <a:pt x="2371725" y="1550831"/>
                </a:lnTo>
                <a:lnTo>
                  <a:pt x="2371725" y="1558448"/>
                </a:lnTo>
                <a:lnTo>
                  <a:pt x="2371725" y="1566064"/>
                </a:lnTo>
                <a:lnTo>
                  <a:pt x="2371725" y="1573681"/>
                </a:lnTo>
                <a:lnTo>
                  <a:pt x="2371725" y="1581298"/>
                </a:lnTo>
                <a:lnTo>
                  <a:pt x="2371725" y="1588914"/>
                </a:lnTo>
                <a:lnTo>
                  <a:pt x="2371725" y="1596530"/>
                </a:lnTo>
                <a:lnTo>
                  <a:pt x="2371725" y="1604147"/>
                </a:lnTo>
                <a:lnTo>
                  <a:pt x="2371725" y="1611764"/>
                </a:lnTo>
                <a:lnTo>
                  <a:pt x="2371725" y="1619373"/>
                </a:lnTo>
                <a:lnTo>
                  <a:pt x="2371436" y="1626666"/>
                </a:lnTo>
                <a:lnTo>
                  <a:pt x="2370556" y="1634125"/>
                </a:lnTo>
                <a:lnTo>
                  <a:pt x="2369046" y="1641684"/>
                </a:lnTo>
                <a:lnTo>
                  <a:pt x="2366872" y="1649266"/>
                </a:lnTo>
                <a:lnTo>
                  <a:pt x="2364097" y="1656599"/>
                </a:lnTo>
                <a:lnTo>
                  <a:pt x="2360864" y="1663421"/>
                </a:lnTo>
                <a:lnTo>
                  <a:pt x="2357051" y="1670043"/>
                </a:lnTo>
                <a:lnTo>
                  <a:pt x="2352679" y="1676394"/>
                </a:lnTo>
                <a:lnTo>
                  <a:pt x="2347778" y="1682404"/>
                </a:lnTo>
                <a:lnTo>
                  <a:pt x="2342390" y="1688009"/>
                </a:lnTo>
                <a:lnTo>
                  <a:pt x="2336568" y="1693151"/>
                </a:lnTo>
                <a:lnTo>
                  <a:pt x="2330374" y="1697784"/>
                </a:lnTo>
                <a:lnTo>
                  <a:pt x="2323873" y="1701869"/>
                </a:lnTo>
                <a:lnTo>
                  <a:pt x="2317139" y="1705384"/>
                </a:lnTo>
                <a:lnTo>
                  <a:pt x="2310136" y="1708354"/>
                </a:lnTo>
                <a:lnTo>
                  <a:pt x="2302573" y="1710855"/>
                </a:lnTo>
                <a:lnTo>
                  <a:pt x="2294992" y="1712683"/>
                </a:lnTo>
                <a:lnTo>
                  <a:pt x="2287476" y="1713862"/>
                </a:lnTo>
                <a:lnTo>
                  <a:pt x="2280095" y="1714431"/>
                </a:lnTo>
                <a:lnTo>
                  <a:pt x="2272667" y="1714500"/>
                </a:lnTo>
                <a:lnTo>
                  <a:pt x="2265050" y="1714500"/>
                </a:lnTo>
                <a:lnTo>
                  <a:pt x="2257433" y="1714500"/>
                </a:lnTo>
                <a:lnTo>
                  <a:pt x="2249816" y="1714500"/>
                </a:lnTo>
                <a:lnTo>
                  <a:pt x="2242200" y="1714500"/>
                </a:lnTo>
                <a:lnTo>
                  <a:pt x="2234583" y="1714500"/>
                </a:lnTo>
                <a:lnTo>
                  <a:pt x="2226967" y="1714500"/>
                </a:lnTo>
                <a:lnTo>
                  <a:pt x="2219350" y="1714500"/>
                </a:lnTo>
                <a:lnTo>
                  <a:pt x="2211733" y="1714500"/>
                </a:lnTo>
                <a:lnTo>
                  <a:pt x="2204117" y="1714500"/>
                </a:lnTo>
                <a:lnTo>
                  <a:pt x="2196500" y="1714500"/>
                </a:lnTo>
                <a:lnTo>
                  <a:pt x="2188884" y="1714500"/>
                </a:lnTo>
                <a:lnTo>
                  <a:pt x="2181267" y="1714500"/>
                </a:lnTo>
                <a:lnTo>
                  <a:pt x="2173650" y="1714500"/>
                </a:lnTo>
                <a:lnTo>
                  <a:pt x="2166034" y="1714500"/>
                </a:lnTo>
                <a:lnTo>
                  <a:pt x="2158417" y="1714500"/>
                </a:lnTo>
                <a:lnTo>
                  <a:pt x="2150800" y="1714500"/>
                </a:lnTo>
                <a:lnTo>
                  <a:pt x="2143184" y="1714500"/>
                </a:lnTo>
                <a:lnTo>
                  <a:pt x="2135567" y="1714500"/>
                </a:lnTo>
                <a:lnTo>
                  <a:pt x="2127951" y="1714500"/>
                </a:lnTo>
                <a:lnTo>
                  <a:pt x="2120334" y="1714500"/>
                </a:lnTo>
                <a:lnTo>
                  <a:pt x="2112717" y="1714500"/>
                </a:lnTo>
                <a:lnTo>
                  <a:pt x="2105101" y="1714500"/>
                </a:lnTo>
                <a:lnTo>
                  <a:pt x="2097484" y="1714500"/>
                </a:lnTo>
                <a:lnTo>
                  <a:pt x="2089867" y="1714500"/>
                </a:lnTo>
                <a:lnTo>
                  <a:pt x="2082251" y="1714500"/>
                </a:lnTo>
                <a:lnTo>
                  <a:pt x="2074634" y="1714500"/>
                </a:lnTo>
                <a:lnTo>
                  <a:pt x="2067018" y="1714500"/>
                </a:lnTo>
                <a:lnTo>
                  <a:pt x="2059401" y="1714500"/>
                </a:lnTo>
                <a:lnTo>
                  <a:pt x="2051784" y="1714500"/>
                </a:lnTo>
                <a:lnTo>
                  <a:pt x="2044168" y="1714500"/>
                </a:lnTo>
                <a:lnTo>
                  <a:pt x="2036551" y="1714500"/>
                </a:lnTo>
                <a:lnTo>
                  <a:pt x="2028935" y="1714500"/>
                </a:lnTo>
                <a:lnTo>
                  <a:pt x="2021318" y="1714500"/>
                </a:lnTo>
                <a:lnTo>
                  <a:pt x="2013701" y="1714500"/>
                </a:lnTo>
                <a:lnTo>
                  <a:pt x="2006085" y="1714500"/>
                </a:lnTo>
                <a:lnTo>
                  <a:pt x="1998468" y="1714500"/>
                </a:lnTo>
                <a:lnTo>
                  <a:pt x="1990851" y="1714500"/>
                </a:lnTo>
                <a:lnTo>
                  <a:pt x="1983235" y="1714500"/>
                </a:lnTo>
                <a:lnTo>
                  <a:pt x="1975618" y="1714500"/>
                </a:lnTo>
                <a:lnTo>
                  <a:pt x="1968002" y="1714500"/>
                </a:lnTo>
                <a:lnTo>
                  <a:pt x="1960385" y="1714500"/>
                </a:lnTo>
                <a:lnTo>
                  <a:pt x="1952768" y="1714500"/>
                </a:lnTo>
                <a:lnTo>
                  <a:pt x="1945152" y="1714500"/>
                </a:lnTo>
                <a:lnTo>
                  <a:pt x="1937535" y="1714500"/>
                </a:lnTo>
                <a:lnTo>
                  <a:pt x="1929919" y="1714500"/>
                </a:lnTo>
                <a:lnTo>
                  <a:pt x="1922302" y="1714500"/>
                </a:lnTo>
                <a:lnTo>
                  <a:pt x="1914685" y="1714500"/>
                </a:lnTo>
                <a:lnTo>
                  <a:pt x="1907069" y="1714500"/>
                </a:lnTo>
                <a:lnTo>
                  <a:pt x="1899452" y="1714500"/>
                </a:lnTo>
                <a:lnTo>
                  <a:pt x="1891835" y="1714500"/>
                </a:lnTo>
                <a:lnTo>
                  <a:pt x="1884219" y="1714500"/>
                </a:lnTo>
                <a:lnTo>
                  <a:pt x="1876602" y="1714500"/>
                </a:lnTo>
                <a:lnTo>
                  <a:pt x="1868986" y="1714500"/>
                </a:lnTo>
                <a:lnTo>
                  <a:pt x="1861369" y="1714500"/>
                </a:lnTo>
                <a:lnTo>
                  <a:pt x="1853752" y="1714500"/>
                </a:lnTo>
                <a:lnTo>
                  <a:pt x="1846136" y="1714500"/>
                </a:lnTo>
                <a:lnTo>
                  <a:pt x="1838519" y="1714500"/>
                </a:lnTo>
                <a:lnTo>
                  <a:pt x="1830902" y="1714500"/>
                </a:lnTo>
                <a:lnTo>
                  <a:pt x="1823286" y="1714500"/>
                </a:lnTo>
                <a:lnTo>
                  <a:pt x="1815669" y="1714500"/>
                </a:lnTo>
                <a:lnTo>
                  <a:pt x="1808052" y="1714500"/>
                </a:lnTo>
                <a:lnTo>
                  <a:pt x="1800436" y="1714500"/>
                </a:lnTo>
                <a:lnTo>
                  <a:pt x="1792819" y="1714500"/>
                </a:lnTo>
                <a:lnTo>
                  <a:pt x="1785203" y="1714500"/>
                </a:lnTo>
                <a:lnTo>
                  <a:pt x="1777586" y="1714500"/>
                </a:lnTo>
                <a:lnTo>
                  <a:pt x="1769970" y="1714500"/>
                </a:lnTo>
                <a:lnTo>
                  <a:pt x="1762353" y="1714500"/>
                </a:lnTo>
                <a:lnTo>
                  <a:pt x="1754736" y="1714500"/>
                </a:lnTo>
                <a:lnTo>
                  <a:pt x="1747120" y="1714500"/>
                </a:lnTo>
                <a:lnTo>
                  <a:pt x="1739503" y="1714500"/>
                </a:lnTo>
                <a:lnTo>
                  <a:pt x="1731886" y="1714500"/>
                </a:lnTo>
                <a:lnTo>
                  <a:pt x="1724270" y="1714500"/>
                </a:lnTo>
                <a:lnTo>
                  <a:pt x="1716653" y="1714500"/>
                </a:lnTo>
                <a:lnTo>
                  <a:pt x="1709036" y="1714500"/>
                </a:lnTo>
                <a:lnTo>
                  <a:pt x="1701420" y="1714500"/>
                </a:lnTo>
                <a:lnTo>
                  <a:pt x="1693803" y="1714500"/>
                </a:lnTo>
                <a:lnTo>
                  <a:pt x="1686187" y="1714500"/>
                </a:lnTo>
                <a:lnTo>
                  <a:pt x="1678570" y="1714500"/>
                </a:lnTo>
                <a:lnTo>
                  <a:pt x="1670954" y="1714500"/>
                </a:lnTo>
                <a:lnTo>
                  <a:pt x="1663337" y="1714500"/>
                </a:lnTo>
                <a:lnTo>
                  <a:pt x="1655720" y="1714500"/>
                </a:lnTo>
                <a:lnTo>
                  <a:pt x="1648103" y="1714500"/>
                </a:lnTo>
                <a:lnTo>
                  <a:pt x="1640487" y="1714500"/>
                </a:lnTo>
                <a:lnTo>
                  <a:pt x="1632870" y="1714500"/>
                </a:lnTo>
                <a:lnTo>
                  <a:pt x="1625254" y="1714500"/>
                </a:lnTo>
                <a:lnTo>
                  <a:pt x="1617637" y="1714500"/>
                </a:lnTo>
                <a:lnTo>
                  <a:pt x="1610020" y="1714500"/>
                </a:lnTo>
                <a:lnTo>
                  <a:pt x="1602404" y="1714500"/>
                </a:lnTo>
                <a:lnTo>
                  <a:pt x="1594787" y="1714500"/>
                </a:lnTo>
                <a:lnTo>
                  <a:pt x="1587171" y="1714500"/>
                </a:lnTo>
                <a:lnTo>
                  <a:pt x="1579554" y="1714500"/>
                </a:lnTo>
                <a:lnTo>
                  <a:pt x="1571937" y="1714500"/>
                </a:lnTo>
                <a:lnTo>
                  <a:pt x="1564321" y="1714500"/>
                </a:lnTo>
                <a:lnTo>
                  <a:pt x="1556704" y="1714500"/>
                </a:lnTo>
                <a:lnTo>
                  <a:pt x="1549087" y="1714500"/>
                </a:lnTo>
                <a:lnTo>
                  <a:pt x="1541471" y="1714500"/>
                </a:lnTo>
                <a:lnTo>
                  <a:pt x="1533854" y="1714500"/>
                </a:lnTo>
                <a:lnTo>
                  <a:pt x="1526238" y="1714500"/>
                </a:lnTo>
                <a:lnTo>
                  <a:pt x="1518621" y="1714500"/>
                </a:lnTo>
                <a:lnTo>
                  <a:pt x="1511004" y="1714500"/>
                </a:lnTo>
                <a:lnTo>
                  <a:pt x="1503388" y="1714500"/>
                </a:lnTo>
                <a:lnTo>
                  <a:pt x="1495771" y="1714500"/>
                </a:lnTo>
                <a:lnTo>
                  <a:pt x="1488155" y="1714500"/>
                </a:lnTo>
                <a:lnTo>
                  <a:pt x="1480538" y="1714500"/>
                </a:lnTo>
                <a:lnTo>
                  <a:pt x="1472921" y="1714500"/>
                </a:lnTo>
                <a:lnTo>
                  <a:pt x="1465305" y="1714500"/>
                </a:lnTo>
                <a:lnTo>
                  <a:pt x="1457688" y="1714500"/>
                </a:lnTo>
                <a:lnTo>
                  <a:pt x="1450071" y="1714500"/>
                </a:lnTo>
                <a:lnTo>
                  <a:pt x="1442455" y="1714500"/>
                </a:lnTo>
                <a:lnTo>
                  <a:pt x="1434838" y="1714500"/>
                </a:lnTo>
                <a:lnTo>
                  <a:pt x="1427222" y="1714500"/>
                </a:lnTo>
                <a:lnTo>
                  <a:pt x="1419605" y="1714500"/>
                </a:lnTo>
                <a:lnTo>
                  <a:pt x="1411988" y="1714500"/>
                </a:lnTo>
                <a:lnTo>
                  <a:pt x="1404372" y="1714500"/>
                </a:lnTo>
                <a:lnTo>
                  <a:pt x="1396755" y="1714500"/>
                </a:lnTo>
                <a:lnTo>
                  <a:pt x="1389138" y="1714500"/>
                </a:lnTo>
                <a:lnTo>
                  <a:pt x="1381522" y="1714500"/>
                </a:lnTo>
                <a:lnTo>
                  <a:pt x="1373905" y="1714500"/>
                </a:lnTo>
                <a:lnTo>
                  <a:pt x="1366289" y="1714500"/>
                </a:lnTo>
                <a:lnTo>
                  <a:pt x="1358672" y="1714500"/>
                </a:lnTo>
                <a:lnTo>
                  <a:pt x="1351055" y="1714500"/>
                </a:lnTo>
                <a:lnTo>
                  <a:pt x="1343439" y="1714500"/>
                </a:lnTo>
                <a:lnTo>
                  <a:pt x="1335822" y="1714500"/>
                </a:lnTo>
                <a:lnTo>
                  <a:pt x="1328206" y="1714500"/>
                </a:lnTo>
                <a:lnTo>
                  <a:pt x="1320589" y="1714500"/>
                </a:lnTo>
                <a:lnTo>
                  <a:pt x="1312972" y="1714500"/>
                </a:lnTo>
                <a:lnTo>
                  <a:pt x="1305356" y="1714500"/>
                </a:lnTo>
                <a:lnTo>
                  <a:pt x="1297739" y="1714500"/>
                </a:lnTo>
                <a:lnTo>
                  <a:pt x="1290122" y="1714500"/>
                </a:lnTo>
                <a:lnTo>
                  <a:pt x="1282506" y="1714500"/>
                </a:lnTo>
                <a:lnTo>
                  <a:pt x="1274889" y="1714500"/>
                </a:lnTo>
                <a:lnTo>
                  <a:pt x="1267273" y="1714500"/>
                </a:lnTo>
                <a:lnTo>
                  <a:pt x="1259656" y="1714500"/>
                </a:lnTo>
                <a:lnTo>
                  <a:pt x="1252039" y="1714500"/>
                </a:lnTo>
                <a:lnTo>
                  <a:pt x="1244423" y="1714500"/>
                </a:lnTo>
                <a:lnTo>
                  <a:pt x="1236806" y="1714500"/>
                </a:lnTo>
                <a:lnTo>
                  <a:pt x="1229190" y="1714500"/>
                </a:lnTo>
                <a:lnTo>
                  <a:pt x="1221573" y="1714500"/>
                </a:lnTo>
                <a:lnTo>
                  <a:pt x="1213956" y="1714500"/>
                </a:lnTo>
                <a:lnTo>
                  <a:pt x="1206340" y="1714500"/>
                </a:lnTo>
                <a:lnTo>
                  <a:pt x="1198723" y="1714500"/>
                </a:lnTo>
                <a:lnTo>
                  <a:pt x="1191106" y="1714500"/>
                </a:lnTo>
                <a:lnTo>
                  <a:pt x="1183490" y="1714500"/>
                </a:lnTo>
                <a:lnTo>
                  <a:pt x="1175873" y="1714500"/>
                </a:lnTo>
                <a:lnTo>
                  <a:pt x="1168257" y="1714500"/>
                </a:lnTo>
                <a:lnTo>
                  <a:pt x="1160640" y="1714500"/>
                </a:lnTo>
                <a:lnTo>
                  <a:pt x="1153023" y="1714500"/>
                </a:lnTo>
                <a:lnTo>
                  <a:pt x="1145407" y="1714500"/>
                </a:lnTo>
                <a:lnTo>
                  <a:pt x="1137790" y="1714500"/>
                </a:lnTo>
                <a:lnTo>
                  <a:pt x="1130173" y="1714500"/>
                </a:lnTo>
                <a:lnTo>
                  <a:pt x="1122556" y="1714500"/>
                </a:lnTo>
                <a:lnTo>
                  <a:pt x="1114940" y="1714500"/>
                </a:lnTo>
                <a:lnTo>
                  <a:pt x="1107324" y="1714500"/>
                </a:lnTo>
                <a:lnTo>
                  <a:pt x="1099707" y="1714500"/>
                </a:lnTo>
                <a:lnTo>
                  <a:pt x="1092090" y="1714500"/>
                </a:lnTo>
                <a:lnTo>
                  <a:pt x="1084474" y="1714500"/>
                </a:lnTo>
                <a:lnTo>
                  <a:pt x="1076857" y="1714500"/>
                </a:lnTo>
                <a:lnTo>
                  <a:pt x="1069241" y="1714500"/>
                </a:lnTo>
                <a:lnTo>
                  <a:pt x="1061624" y="1714500"/>
                </a:lnTo>
                <a:lnTo>
                  <a:pt x="1054007" y="1714500"/>
                </a:lnTo>
                <a:lnTo>
                  <a:pt x="1046391" y="1714500"/>
                </a:lnTo>
                <a:lnTo>
                  <a:pt x="1038774" y="1714500"/>
                </a:lnTo>
                <a:lnTo>
                  <a:pt x="1031157" y="1714500"/>
                </a:lnTo>
                <a:lnTo>
                  <a:pt x="1023540" y="1714500"/>
                </a:lnTo>
                <a:lnTo>
                  <a:pt x="1015924" y="1714500"/>
                </a:lnTo>
                <a:lnTo>
                  <a:pt x="1008308" y="1714500"/>
                </a:lnTo>
                <a:lnTo>
                  <a:pt x="1000691" y="1714500"/>
                </a:lnTo>
                <a:lnTo>
                  <a:pt x="993074" y="1714500"/>
                </a:lnTo>
                <a:lnTo>
                  <a:pt x="985458" y="1714500"/>
                </a:lnTo>
                <a:lnTo>
                  <a:pt x="977841" y="1714500"/>
                </a:lnTo>
                <a:lnTo>
                  <a:pt x="970224" y="1714500"/>
                </a:lnTo>
                <a:lnTo>
                  <a:pt x="962608" y="1714500"/>
                </a:lnTo>
                <a:lnTo>
                  <a:pt x="954991" y="1714500"/>
                </a:lnTo>
                <a:lnTo>
                  <a:pt x="947375" y="1714500"/>
                </a:lnTo>
                <a:lnTo>
                  <a:pt x="939758" y="1714500"/>
                </a:lnTo>
                <a:lnTo>
                  <a:pt x="932141" y="1714500"/>
                </a:lnTo>
                <a:lnTo>
                  <a:pt x="924524" y="1714500"/>
                </a:lnTo>
                <a:lnTo>
                  <a:pt x="916908" y="1714500"/>
                </a:lnTo>
                <a:lnTo>
                  <a:pt x="909292" y="1714500"/>
                </a:lnTo>
                <a:lnTo>
                  <a:pt x="901675" y="1714500"/>
                </a:lnTo>
                <a:lnTo>
                  <a:pt x="894058" y="1714500"/>
                </a:lnTo>
                <a:lnTo>
                  <a:pt x="886442" y="1714500"/>
                </a:lnTo>
                <a:lnTo>
                  <a:pt x="878825" y="1714500"/>
                </a:lnTo>
                <a:lnTo>
                  <a:pt x="871208" y="1714500"/>
                </a:lnTo>
                <a:lnTo>
                  <a:pt x="863591" y="1714500"/>
                </a:lnTo>
                <a:lnTo>
                  <a:pt x="855975" y="1714500"/>
                </a:lnTo>
                <a:lnTo>
                  <a:pt x="848359" y="1714500"/>
                </a:lnTo>
                <a:lnTo>
                  <a:pt x="840742" y="1714500"/>
                </a:lnTo>
                <a:lnTo>
                  <a:pt x="833125" y="1714500"/>
                </a:lnTo>
                <a:lnTo>
                  <a:pt x="825508" y="1714500"/>
                </a:lnTo>
                <a:lnTo>
                  <a:pt x="817892" y="1714500"/>
                </a:lnTo>
                <a:lnTo>
                  <a:pt x="810276" y="1714500"/>
                </a:lnTo>
                <a:lnTo>
                  <a:pt x="802659" y="1714500"/>
                </a:lnTo>
                <a:lnTo>
                  <a:pt x="795042" y="1714500"/>
                </a:lnTo>
                <a:lnTo>
                  <a:pt x="787425" y="1714500"/>
                </a:lnTo>
                <a:lnTo>
                  <a:pt x="779809" y="1714500"/>
                </a:lnTo>
                <a:lnTo>
                  <a:pt x="772192" y="1714500"/>
                </a:lnTo>
                <a:lnTo>
                  <a:pt x="764575" y="1714500"/>
                </a:lnTo>
                <a:lnTo>
                  <a:pt x="756959" y="1714500"/>
                </a:lnTo>
                <a:lnTo>
                  <a:pt x="749343" y="1714500"/>
                </a:lnTo>
                <a:lnTo>
                  <a:pt x="741726" y="1714500"/>
                </a:lnTo>
                <a:lnTo>
                  <a:pt x="734109" y="1714500"/>
                </a:lnTo>
                <a:lnTo>
                  <a:pt x="726492" y="1714500"/>
                </a:lnTo>
                <a:lnTo>
                  <a:pt x="718876" y="1714500"/>
                </a:lnTo>
                <a:lnTo>
                  <a:pt x="711259" y="1714500"/>
                </a:lnTo>
                <a:lnTo>
                  <a:pt x="703643" y="1714500"/>
                </a:lnTo>
                <a:lnTo>
                  <a:pt x="696026" y="1714500"/>
                </a:lnTo>
                <a:lnTo>
                  <a:pt x="688409" y="1714500"/>
                </a:lnTo>
                <a:lnTo>
                  <a:pt x="680793" y="1714500"/>
                </a:lnTo>
                <a:lnTo>
                  <a:pt x="673176" y="1714500"/>
                </a:lnTo>
                <a:lnTo>
                  <a:pt x="665559" y="1714500"/>
                </a:lnTo>
                <a:lnTo>
                  <a:pt x="657943" y="1714500"/>
                </a:lnTo>
                <a:lnTo>
                  <a:pt x="650327" y="1714500"/>
                </a:lnTo>
                <a:lnTo>
                  <a:pt x="642710" y="1714500"/>
                </a:lnTo>
                <a:lnTo>
                  <a:pt x="635093" y="1714500"/>
                </a:lnTo>
                <a:lnTo>
                  <a:pt x="627476" y="1714500"/>
                </a:lnTo>
                <a:lnTo>
                  <a:pt x="619860" y="1714500"/>
                </a:lnTo>
                <a:lnTo>
                  <a:pt x="612243" y="1714500"/>
                </a:lnTo>
                <a:lnTo>
                  <a:pt x="604626" y="1714500"/>
                </a:lnTo>
                <a:lnTo>
                  <a:pt x="597010" y="1714500"/>
                </a:lnTo>
                <a:lnTo>
                  <a:pt x="589393" y="1714500"/>
                </a:lnTo>
                <a:lnTo>
                  <a:pt x="581777" y="1714500"/>
                </a:lnTo>
                <a:lnTo>
                  <a:pt x="574160" y="1714500"/>
                </a:lnTo>
                <a:lnTo>
                  <a:pt x="566543" y="1714500"/>
                </a:lnTo>
                <a:lnTo>
                  <a:pt x="558927" y="1714500"/>
                </a:lnTo>
                <a:lnTo>
                  <a:pt x="551311" y="1714500"/>
                </a:lnTo>
                <a:lnTo>
                  <a:pt x="543694" y="1714500"/>
                </a:lnTo>
                <a:lnTo>
                  <a:pt x="536077" y="1714500"/>
                </a:lnTo>
                <a:lnTo>
                  <a:pt x="528460" y="1714500"/>
                </a:lnTo>
                <a:lnTo>
                  <a:pt x="520844" y="1714500"/>
                </a:lnTo>
                <a:lnTo>
                  <a:pt x="513227" y="1714500"/>
                </a:lnTo>
                <a:lnTo>
                  <a:pt x="505610" y="1714500"/>
                </a:lnTo>
                <a:lnTo>
                  <a:pt x="497994" y="1714500"/>
                </a:lnTo>
                <a:lnTo>
                  <a:pt x="490377" y="1714500"/>
                </a:lnTo>
                <a:lnTo>
                  <a:pt x="482761" y="1714500"/>
                </a:lnTo>
                <a:lnTo>
                  <a:pt x="475144" y="1714500"/>
                </a:lnTo>
                <a:lnTo>
                  <a:pt x="467527" y="1714500"/>
                </a:lnTo>
                <a:lnTo>
                  <a:pt x="459911" y="1714500"/>
                </a:lnTo>
                <a:lnTo>
                  <a:pt x="452294" y="1714500"/>
                </a:lnTo>
                <a:lnTo>
                  <a:pt x="444678" y="1714500"/>
                </a:lnTo>
                <a:lnTo>
                  <a:pt x="437061" y="1714500"/>
                </a:lnTo>
                <a:lnTo>
                  <a:pt x="429444" y="1714500"/>
                </a:lnTo>
                <a:lnTo>
                  <a:pt x="421828" y="1714500"/>
                </a:lnTo>
                <a:lnTo>
                  <a:pt x="414211" y="1714500"/>
                </a:lnTo>
                <a:lnTo>
                  <a:pt x="406594" y="1714500"/>
                </a:lnTo>
                <a:lnTo>
                  <a:pt x="398978" y="1714500"/>
                </a:lnTo>
                <a:lnTo>
                  <a:pt x="391361" y="1714500"/>
                </a:lnTo>
                <a:lnTo>
                  <a:pt x="383745" y="1714500"/>
                </a:lnTo>
                <a:lnTo>
                  <a:pt x="376128" y="1714500"/>
                </a:lnTo>
                <a:lnTo>
                  <a:pt x="368511" y="1714500"/>
                </a:lnTo>
                <a:lnTo>
                  <a:pt x="360895" y="1714500"/>
                </a:lnTo>
                <a:lnTo>
                  <a:pt x="353278" y="1714500"/>
                </a:lnTo>
                <a:lnTo>
                  <a:pt x="345661" y="1714500"/>
                </a:lnTo>
                <a:lnTo>
                  <a:pt x="338045" y="1714500"/>
                </a:lnTo>
                <a:lnTo>
                  <a:pt x="330428" y="1714500"/>
                </a:lnTo>
                <a:lnTo>
                  <a:pt x="322812" y="1714500"/>
                </a:lnTo>
                <a:lnTo>
                  <a:pt x="315195" y="1714500"/>
                </a:lnTo>
                <a:lnTo>
                  <a:pt x="307578" y="1714500"/>
                </a:lnTo>
                <a:lnTo>
                  <a:pt x="299962" y="1714500"/>
                </a:lnTo>
                <a:lnTo>
                  <a:pt x="292345" y="1714500"/>
                </a:lnTo>
                <a:lnTo>
                  <a:pt x="284729" y="1714500"/>
                </a:lnTo>
                <a:lnTo>
                  <a:pt x="277112" y="1714500"/>
                </a:lnTo>
                <a:lnTo>
                  <a:pt x="269495" y="1714500"/>
                </a:lnTo>
                <a:lnTo>
                  <a:pt x="261879" y="1714500"/>
                </a:lnTo>
                <a:lnTo>
                  <a:pt x="254262" y="1714500"/>
                </a:lnTo>
                <a:lnTo>
                  <a:pt x="246645" y="1714500"/>
                </a:lnTo>
                <a:lnTo>
                  <a:pt x="239029" y="1714500"/>
                </a:lnTo>
                <a:lnTo>
                  <a:pt x="231412" y="1714500"/>
                </a:lnTo>
                <a:lnTo>
                  <a:pt x="223796" y="1714500"/>
                </a:lnTo>
                <a:lnTo>
                  <a:pt x="216179" y="1714500"/>
                </a:lnTo>
                <a:lnTo>
                  <a:pt x="208562" y="1714500"/>
                </a:lnTo>
                <a:lnTo>
                  <a:pt x="200946" y="1714500"/>
                </a:lnTo>
                <a:lnTo>
                  <a:pt x="193329" y="1714500"/>
                </a:lnTo>
                <a:lnTo>
                  <a:pt x="185713" y="1714500"/>
                </a:lnTo>
                <a:lnTo>
                  <a:pt x="178096" y="1714500"/>
                </a:lnTo>
                <a:lnTo>
                  <a:pt x="170479" y="1714500"/>
                </a:lnTo>
                <a:lnTo>
                  <a:pt x="162863" y="1714500"/>
                </a:lnTo>
                <a:lnTo>
                  <a:pt x="155246" y="1714500"/>
                </a:lnTo>
                <a:lnTo>
                  <a:pt x="147629" y="1714500"/>
                </a:lnTo>
                <a:lnTo>
                  <a:pt x="140013" y="1714500"/>
                </a:lnTo>
                <a:lnTo>
                  <a:pt x="132396" y="1714500"/>
                </a:lnTo>
                <a:lnTo>
                  <a:pt x="124780" y="1714500"/>
                </a:lnTo>
                <a:lnTo>
                  <a:pt x="117163" y="1714500"/>
                </a:lnTo>
                <a:lnTo>
                  <a:pt x="109546" y="1714500"/>
                </a:lnTo>
                <a:lnTo>
                  <a:pt x="101930" y="1714500"/>
                </a:lnTo>
                <a:lnTo>
                  <a:pt x="94364" y="1714496"/>
                </a:lnTo>
                <a:lnTo>
                  <a:pt x="87051" y="1714147"/>
                </a:lnTo>
                <a:lnTo>
                  <a:pt x="79578" y="1713202"/>
                </a:lnTo>
                <a:lnTo>
                  <a:pt x="72012" y="1711622"/>
                </a:lnTo>
                <a:lnTo>
                  <a:pt x="64433" y="1709377"/>
                </a:lnTo>
                <a:lnTo>
                  <a:pt x="57170" y="1706557"/>
                </a:lnTo>
                <a:lnTo>
                  <a:pt x="50367" y="1703262"/>
                </a:lnTo>
                <a:lnTo>
                  <a:pt x="43770" y="1699390"/>
                </a:lnTo>
                <a:lnTo>
                  <a:pt x="37452" y="1694959"/>
                </a:lnTo>
                <a:lnTo>
                  <a:pt x="31482" y="1690004"/>
                </a:lnTo>
                <a:lnTo>
                  <a:pt x="25924" y="1684568"/>
                </a:lnTo>
                <a:lnTo>
                  <a:pt x="20834" y="1678704"/>
                </a:lnTo>
                <a:lnTo>
                  <a:pt x="16258" y="1672473"/>
                </a:lnTo>
                <a:lnTo>
                  <a:pt x="12231" y="1665945"/>
                </a:lnTo>
                <a:lnTo>
                  <a:pt x="8778" y="1659189"/>
                </a:lnTo>
                <a:lnTo>
                  <a:pt x="5849" y="1652114"/>
                </a:lnTo>
                <a:lnTo>
                  <a:pt x="3420" y="1644544"/>
                </a:lnTo>
                <a:lnTo>
                  <a:pt x="1662" y="1636967"/>
                </a:lnTo>
                <a:lnTo>
                  <a:pt x="549" y="1629461"/>
                </a:lnTo>
                <a:lnTo>
                  <a:pt x="43" y="1622099"/>
                </a:lnTo>
                <a:lnTo>
                  <a:pt x="0" y="1614635"/>
                </a:lnTo>
                <a:lnTo>
                  <a:pt x="0" y="1607018"/>
                </a:lnTo>
                <a:lnTo>
                  <a:pt x="0" y="1599402"/>
                </a:lnTo>
                <a:lnTo>
                  <a:pt x="0" y="1591785"/>
                </a:lnTo>
                <a:lnTo>
                  <a:pt x="0" y="1584168"/>
                </a:lnTo>
                <a:lnTo>
                  <a:pt x="0" y="1576552"/>
                </a:lnTo>
                <a:lnTo>
                  <a:pt x="0" y="1568935"/>
                </a:lnTo>
                <a:lnTo>
                  <a:pt x="0" y="1561319"/>
                </a:lnTo>
                <a:lnTo>
                  <a:pt x="0" y="1553702"/>
                </a:lnTo>
                <a:lnTo>
                  <a:pt x="0" y="1546085"/>
                </a:lnTo>
                <a:lnTo>
                  <a:pt x="0" y="1538469"/>
                </a:lnTo>
                <a:lnTo>
                  <a:pt x="0" y="1530852"/>
                </a:lnTo>
                <a:lnTo>
                  <a:pt x="0" y="1523236"/>
                </a:lnTo>
                <a:lnTo>
                  <a:pt x="0" y="1515619"/>
                </a:lnTo>
                <a:lnTo>
                  <a:pt x="0" y="1508002"/>
                </a:lnTo>
                <a:lnTo>
                  <a:pt x="0" y="1500386"/>
                </a:lnTo>
                <a:lnTo>
                  <a:pt x="0" y="1492769"/>
                </a:lnTo>
                <a:lnTo>
                  <a:pt x="0" y="1485152"/>
                </a:lnTo>
                <a:lnTo>
                  <a:pt x="0" y="1477536"/>
                </a:lnTo>
                <a:lnTo>
                  <a:pt x="0" y="1469919"/>
                </a:lnTo>
                <a:lnTo>
                  <a:pt x="0" y="1462303"/>
                </a:lnTo>
                <a:lnTo>
                  <a:pt x="0" y="1454686"/>
                </a:lnTo>
                <a:lnTo>
                  <a:pt x="0" y="1447069"/>
                </a:lnTo>
                <a:lnTo>
                  <a:pt x="0" y="1439453"/>
                </a:lnTo>
                <a:lnTo>
                  <a:pt x="0" y="1431836"/>
                </a:lnTo>
                <a:lnTo>
                  <a:pt x="0" y="1424219"/>
                </a:lnTo>
                <a:lnTo>
                  <a:pt x="0" y="1416603"/>
                </a:lnTo>
                <a:lnTo>
                  <a:pt x="0" y="1408986"/>
                </a:lnTo>
                <a:lnTo>
                  <a:pt x="0" y="1401370"/>
                </a:lnTo>
                <a:lnTo>
                  <a:pt x="0" y="1393753"/>
                </a:lnTo>
                <a:lnTo>
                  <a:pt x="0" y="1386136"/>
                </a:lnTo>
                <a:lnTo>
                  <a:pt x="0" y="1378520"/>
                </a:lnTo>
                <a:lnTo>
                  <a:pt x="0" y="1370903"/>
                </a:lnTo>
                <a:lnTo>
                  <a:pt x="0" y="1363287"/>
                </a:lnTo>
                <a:lnTo>
                  <a:pt x="0" y="1355670"/>
                </a:lnTo>
                <a:lnTo>
                  <a:pt x="0" y="1348053"/>
                </a:lnTo>
                <a:lnTo>
                  <a:pt x="0" y="1340437"/>
                </a:lnTo>
                <a:lnTo>
                  <a:pt x="0" y="1332820"/>
                </a:lnTo>
                <a:lnTo>
                  <a:pt x="0" y="1325203"/>
                </a:lnTo>
                <a:lnTo>
                  <a:pt x="0" y="1317587"/>
                </a:lnTo>
                <a:lnTo>
                  <a:pt x="0" y="1309970"/>
                </a:lnTo>
                <a:lnTo>
                  <a:pt x="0" y="1302354"/>
                </a:lnTo>
                <a:lnTo>
                  <a:pt x="0" y="1294737"/>
                </a:lnTo>
                <a:lnTo>
                  <a:pt x="0" y="1287120"/>
                </a:lnTo>
                <a:lnTo>
                  <a:pt x="0" y="1279504"/>
                </a:lnTo>
                <a:lnTo>
                  <a:pt x="0" y="1271887"/>
                </a:lnTo>
                <a:lnTo>
                  <a:pt x="0" y="1264271"/>
                </a:lnTo>
                <a:lnTo>
                  <a:pt x="0" y="1256654"/>
                </a:lnTo>
                <a:lnTo>
                  <a:pt x="0" y="1249037"/>
                </a:lnTo>
                <a:lnTo>
                  <a:pt x="0" y="1241421"/>
                </a:lnTo>
                <a:lnTo>
                  <a:pt x="0" y="1233804"/>
                </a:lnTo>
                <a:lnTo>
                  <a:pt x="0" y="1226187"/>
                </a:lnTo>
                <a:lnTo>
                  <a:pt x="0" y="1218571"/>
                </a:lnTo>
                <a:lnTo>
                  <a:pt x="0" y="1210954"/>
                </a:lnTo>
                <a:lnTo>
                  <a:pt x="0" y="1203338"/>
                </a:lnTo>
                <a:lnTo>
                  <a:pt x="0" y="1195721"/>
                </a:lnTo>
                <a:lnTo>
                  <a:pt x="0" y="1188104"/>
                </a:lnTo>
                <a:lnTo>
                  <a:pt x="0" y="1180488"/>
                </a:lnTo>
                <a:lnTo>
                  <a:pt x="0" y="1172871"/>
                </a:lnTo>
                <a:lnTo>
                  <a:pt x="0" y="1165254"/>
                </a:lnTo>
                <a:lnTo>
                  <a:pt x="0" y="1157637"/>
                </a:lnTo>
                <a:lnTo>
                  <a:pt x="0" y="1150021"/>
                </a:lnTo>
                <a:lnTo>
                  <a:pt x="0" y="1142405"/>
                </a:lnTo>
                <a:lnTo>
                  <a:pt x="0" y="1134788"/>
                </a:lnTo>
                <a:lnTo>
                  <a:pt x="0" y="1127171"/>
                </a:lnTo>
                <a:lnTo>
                  <a:pt x="0" y="1119554"/>
                </a:lnTo>
                <a:lnTo>
                  <a:pt x="0" y="1111938"/>
                </a:lnTo>
                <a:lnTo>
                  <a:pt x="0" y="1104322"/>
                </a:lnTo>
                <a:lnTo>
                  <a:pt x="0" y="1096705"/>
                </a:lnTo>
                <a:lnTo>
                  <a:pt x="0" y="1089088"/>
                </a:lnTo>
                <a:lnTo>
                  <a:pt x="0" y="1081472"/>
                </a:lnTo>
                <a:lnTo>
                  <a:pt x="0" y="1073855"/>
                </a:lnTo>
                <a:lnTo>
                  <a:pt x="0" y="1066238"/>
                </a:lnTo>
                <a:lnTo>
                  <a:pt x="0" y="1058621"/>
                </a:lnTo>
                <a:lnTo>
                  <a:pt x="0" y="1051005"/>
                </a:lnTo>
                <a:lnTo>
                  <a:pt x="0" y="1043389"/>
                </a:lnTo>
                <a:lnTo>
                  <a:pt x="0" y="1035772"/>
                </a:lnTo>
                <a:lnTo>
                  <a:pt x="0" y="1028155"/>
                </a:lnTo>
                <a:lnTo>
                  <a:pt x="0" y="1020538"/>
                </a:lnTo>
                <a:lnTo>
                  <a:pt x="0" y="1012922"/>
                </a:lnTo>
                <a:lnTo>
                  <a:pt x="0" y="1005305"/>
                </a:lnTo>
                <a:lnTo>
                  <a:pt x="0" y="997689"/>
                </a:lnTo>
                <a:lnTo>
                  <a:pt x="0" y="990072"/>
                </a:lnTo>
                <a:lnTo>
                  <a:pt x="0" y="982456"/>
                </a:lnTo>
                <a:lnTo>
                  <a:pt x="0" y="974839"/>
                </a:lnTo>
                <a:lnTo>
                  <a:pt x="0" y="967222"/>
                </a:lnTo>
                <a:lnTo>
                  <a:pt x="0" y="959605"/>
                </a:lnTo>
                <a:lnTo>
                  <a:pt x="0" y="951989"/>
                </a:lnTo>
                <a:lnTo>
                  <a:pt x="0" y="944373"/>
                </a:lnTo>
                <a:lnTo>
                  <a:pt x="0" y="936756"/>
                </a:lnTo>
                <a:lnTo>
                  <a:pt x="0" y="929139"/>
                </a:lnTo>
                <a:lnTo>
                  <a:pt x="0" y="921522"/>
                </a:lnTo>
                <a:lnTo>
                  <a:pt x="0" y="913906"/>
                </a:lnTo>
                <a:lnTo>
                  <a:pt x="0" y="906289"/>
                </a:lnTo>
                <a:lnTo>
                  <a:pt x="0" y="898672"/>
                </a:lnTo>
                <a:lnTo>
                  <a:pt x="0" y="891056"/>
                </a:lnTo>
                <a:lnTo>
                  <a:pt x="0" y="883440"/>
                </a:lnTo>
                <a:lnTo>
                  <a:pt x="0" y="875823"/>
                </a:lnTo>
                <a:lnTo>
                  <a:pt x="0" y="868206"/>
                </a:lnTo>
                <a:lnTo>
                  <a:pt x="0" y="860589"/>
                </a:lnTo>
                <a:lnTo>
                  <a:pt x="0" y="852973"/>
                </a:lnTo>
                <a:lnTo>
                  <a:pt x="0" y="845357"/>
                </a:lnTo>
                <a:lnTo>
                  <a:pt x="0" y="837740"/>
                </a:lnTo>
                <a:lnTo>
                  <a:pt x="0" y="830123"/>
                </a:lnTo>
                <a:lnTo>
                  <a:pt x="0" y="822506"/>
                </a:lnTo>
                <a:lnTo>
                  <a:pt x="0" y="814890"/>
                </a:lnTo>
                <a:lnTo>
                  <a:pt x="0" y="807273"/>
                </a:lnTo>
                <a:lnTo>
                  <a:pt x="0" y="799656"/>
                </a:lnTo>
                <a:lnTo>
                  <a:pt x="0" y="792040"/>
                </a:lnTo>
                <a:lnTo>
                  <a:pt x="0" y="784423"/>
                </a:lnTo>
                <a:lnTo>
                  <a:pt x="0" y="776807"/>
                </a:lnTo>
                <a:lnTo>
                  <a:pt x="0" y="769190"/>
                </a:lnTo>
                <a:lnTo>
                  <a:pt x="0" y="761573"/>
                </a:lnTo>
                <a:lnTo>
                  <a:pt x="0" y="753957"/>
                </a:lnTo>
                <a:lnTo>
                  <a:pt x="0" y="746340"/>
                </a:lnTo>
                <a:lnTo>
                  <a:pt x="0" y="738724"/>
                </a:lnTo>
                <a:lnTo>
                  <a:pt x="0" y="731107"/>
                </a:lnTo>
                <a:lnTo>
                  <a:pt x="0" y="723490"/>
                </a:lnTo>
                <a:lnTo>
                  <a:pt x="0" y="715874"/>
                </a:lnTo>
                <a:lnTo>
                  <a:pt x="0" y="708257"/>
                </a:lnTo>
                <a:lnTo>
                  <a:pt x="0" y="700640"/>
                </a:lnTo>
                <a:lnTo>
                  <a:pt x="0" y="693024"/>
                </a:lnTo>
                <a:lnTo>
                  <a:pt x="0" y="685407"/>
                </a:lnTo>
                <a:lnTo>
                  <a:pt x="0" y="677791"/>
                </a:lnTo>
                <a:lnTo>
                  <a:pt x="0" y="670174"/>
                </a:lnTo>
                <a:lnTo>
                  <a:pt x="0" y="662557"/>
                </a:lnTo>
                <a:lnTo>
                  <a:pt x="0" y="654941"/>
                </a:lnTo>
                <a:lnTo>
                  <a:pt x="0" y="647324"/>
                </a:lnTo>
                <a:lnTo>
                  <a:pt x="0" y="639707"/>
                </a:lnTo>
                <a:lnTo>
                  <a:pt x="0" y="632091"/>
                </a:lnTo>
                <a:lnTo>
                  <a:pt x="0" y="624474"/>
                </a:lnTo>
                <a:lnTo>
                  <a:pt x="0" y="616858"/>
                </a:lnTo>
                <a:lnTo>
                  <a:pt x="0" y="609241"/>
                </a:lnTo>
                <a:lnTo>
                  <a:pt x="0" y="601624"/>
                </a:lnTo>
                <a:lnTo>
                  <a:pt x="0" y="594008"/>
                </a:lnTo>
                <a:lnTo>
                  <a:pt x="0" y="586391"/>
                </a:lnTo>
                <a:lnTo>
                  <a:pt x="0" y="578775"/>
                </a:lnTo>
                <a:lnTo>
                  <a:pt x="0" y="571158"/>
                </a:lnTo>
                <a:lnTo>
                  <a:pt x="0" y="563541"/>
                </a:lnTo>
                <a:lnTo>
                  <a:pt x="0" y="555925"/>
                </a:lnTo>
                <a:lnTo>
                  <a:pt x="0" y="548308"/>
                </a:lnTo>
                <a:lnTo>
                  <a:pt x="0" y="540691"/>
                </a:lnTo>
                <a:lnTo>
                  <a:pt x="0" y="533075"/>
                </a:lnTo>
                <a:lnTo>
                  <a:pt x="0" y="525458"/>
                </a:lnTo>
                <a:lnTo>
                  <a:pt x="0" y="517842"/>
                </a:lnTo>
                <a:lnTo>
                  <a:pt x="0" y="510225"/>
                </a:lnTo>
                <a:lnTo>
                  <a:pt x="0" y="502608"/>
                </a:lnTo>
                <a:lnTo>
                  <a:pt x="0" y="494992"/>
                </a:lnTo>
                <a:lnTo>
                  <a:pt x="0" y="487375"/>
                </a:lnTo>
                <a:lnTo>
                  <a:pt x="0" y="479759"/>
                </a:lnTo>
                <a:lnTo>
                  <a:pt x="0" y="472142"/>
                </a:lnTo>
                <a:lnTo>
                  <a:pt x="0" y="464525"/>
                </a:lnTo>
                <a:lnTo>
                  <a:pt x="0" y="456909"/>
                </a:lnTo>
                <a:lnTo>
                  <a:pt x="0" y="449292"/>
                </a:lnTo>
                <a:lnTo>
                  <a:pt x="0" y="441675"/>
                </a:lnTo>
                <a:lnTo>
                  <a:pt x="0" y="434059"/>
                </a:lnTo>
                <a:lnTo>
                  <a:pt x="0" y="426442"/>
                </a:lnTo>
                <a:lnTo>
                  <a:pt x="0" y="418826"/>
                </a:lnTo>
                <a:lnTo>
                  <a:pt x="0" y="411209"/>
                </a:lnTo>
                <a:lnTo>
                  <a:pt x="0" y="403592"/>
                </a:lnTo>
                <a:lnTo>
                  <a:pt x="0" y="395976"/>
                </a:lnTo>
                <a:lnTo>
                  <a:pt x="0" y="388359"/>
                </a:lnTo>
                <a:lnTo>
                  <a:pt x="0" y="380742"/>
                </a:lnTo>
                <a:lnTo>
                  <a:pt x="0" y="373126"/>
                </a:lnTo>
                <a:lnTo>
                  <a:pt x="0" y="365509"/>
                </a:lnTo>
                <a:lnTo>
                  <a:pt x="0" y="357893"/>
                </a:lnTo>
                <a:lnTo>
                  <a:pt x="0" y="350276"/>
                </a:lnTo>
                <a:lnTo>
                  <a:pt x="0" y="342659"/>
                </a:lnTo>
                <a:lnTo>
                  <a:pt x="0" y="335043"/>
                </a:lnTo>
                <a:lnTo>
                  <a:pt x="0" y="327426"/>
                </a:lnTo>
                <a:lnTo>
                  <a:pt x="0" y="319810"/>
                </a:lnTo>
                <a:lnTo>
                  <a:pt x="0" y="312193"/>
                </a:lnTo>
                <a:lnTo>
                  <a:pt x="0" y="304576"/>
                </a:lnTo>
                <a:lnTo>
                  <a:pt x="0" y="296960"/>
                </a:lnTo>
                <a:lnTo>
                  <a:pt x="0" y="289343"/>
                </a:lnTo>
                <a:lnTo>
                  <a:pt x="0" y="281726"/>
                </a:lnTo>
                <a:lnTo>
                  <a:pt x="0" y="274110"/>
                </a:lnTo>
                <a:lnTo>
                  <a:pt x="0" y="266493"/>
                </a:lnTo>
                <a:lnTo>
                  <a:pt x="0" y="258877"/>
                </a:lnTo>
                <a:lnTo>
                  <a:pt x="0" y="251260"/>
                </a:lnTo>
                <a:lnTo>
                  <a:pt x="0" y="243643"/>
                </a:lnTo>
                <a:lnTo>
                  <a:pt x="0" y="236027"/>
                </a:lnTo>
                <a:lnTo>
                  <a:pt x="0" y="228410"/>
                </a:lnTo>
                <a:lnTo>
                  <a:pt x="0" y="220793"/>
                </a:lnTo>
                <a:lnTo>
                  <a:pt x="0" y="213177"/>
                </a:lnTo>
                <a:lnTo>
                  <a:pt x="0" y="205560"/>
                </a:lnTo>
                <a:lnTo>
                  <a:pt x="0" y="197944"/>
                </a:lnTo>
                <a:lnTo>
                  <a:pt x="0" y="190327"/>
                </a:lnTo>
                <a:lnTo>
                  <a:pt x="0" y="182710"/>
                </a:lnTo>
                <a:lnTo>
                  <a:pt x="0" y="175094"/>
                </a:lnTo>
                <a:lnTo>
                  <a:pt x="0" y="167477"/>
                </a:lnTo>
                <a:lnTo>
                  <a:pt x="0" y="159861"/>
                </a:lnTo>
                <a:lnTo>
                  <a:pt x="0" y="152244"/>
                </a:lnTo>
                <a:lnTo>
                  <a:pt x="0" y="144627"/>
                </a:lnTo>
                <a:lnTo>
                  <a:pt x="0" y="137011"/>
                </a:lnTo>
                <a:lnTo>
                  <a:pt x="0" y="129394"/>
                </a:lnTo>
                <a:lnTo>
                  <a:pt x="0" y="121777"/>
                </a:lnTo>
                <a:lnTo>
                  <a:pt x="0" y="114160"/>
                </a:lnTo>
                <a:lnTo>
                  <a:pt x="0" y="106544"/>
                </a:lnTo>
                <a:lnTo>
                  <a:pt x="0" y="98928"/>
                </a:lnTo>
                <a:lnTo>
                  <a:pt x="74" y="91505"/>
                </a:lnTo>
                <a:lnTo>
                  <a:pt x="652" y="84121"/>
                </a:lnTo>
                <a:lnTo>
                  <a:pt x="1843" y="76603"/>
                </a:lnTo>
                <a:lnTo>
                  <a:pt x="3682" y="69022"/>
                </a:lnTo>
                <a:lnTo>
                  <a:pt x="6195" y="61459"/>
                </a:lnTo>
                <a:lnTo>
                  <a:pt x="9172" y="54468"/>
                </a:lnTo>
                <a:lnTo>
                  <a:pt x="12696" y="47738"/>
                </a:lnTo>
                <a:lnTo>
                  <a:pt x="16791" y="41243"/>
                </a:lnTo>
                <a:lnTo>
                  <a:pt x="21433" y="35054"/>
                </a:lnTo>
                <a:lnTo>
                  <a:pt x="26583" y="29239"/>
                </a:lnTo>
                <a:lnTo>
                  <a:pt x="32196" y="23859"/>
                </a:lnTo>
                <a:lnTo>
                  <a:pt x="38212" y="18967"/>
                </a:lnTo>
                <a:lnTo>
                  <a:pt x="44568" y="14603"/>
                </a:lnTo>
                <a:lnTo>
                  <a:pt x="51194" y="10801"/>
                </a:lnTo>
                <a:lnTo>
                  <a:pt x="58018" y="7578"/>
                </a:lnTo>
                <a:lnTo>
                  <a:pt x="65363" y="4810"/>
                </a:lnTo>
                <a:lnTo>
                  <a:pt x="72946" y="2648"/>
                </a:lnTo>
                <a:lnTo>
                  <a:pt x="80503" y="1148"/>
                </a:lnTo>
                <a:lnTo>
                  <a:pt x="87961" y="279"/>
                </a:lnTo>
                <a:close/>
              </a:path>
            </a:pathLst>
          </a:custGeom>
          <a:solidFill xmlns:a="http://schemas.openxmlformats.org/drawingml/2006/main">
            <a:srgbClr val="FFFCF3"/>
          </a:solidFill>
          <a:ln xmlns:a="http://schemas.openxmlformats.org/drawingml/2006/main" w="19050">
            <a:solidFill>
              <a:srgbClr val="C3AD75"/>
            </a:solidFill>
            <a:prstDash val="solid"/>
          </a:ln>
        </p:spPr>
      </p:sp>
      <p:sp>
        <p:nvSpPr>
          <p:cNvPr id="44" name="overview-stage-propose-32">
            <a:extLst xmlns:a="http://schemas.openxmlformats.org/drawingml/2006/main">
              <a:ext uri="{FF2B5EF4-FFF2-40B4-BE49-F238E27FC236}">
                <a16:creationId xmlns:a16="http://schemas.microsoft.com/office/drawing/2014/main" id="{F49C5C8C-F30E-488B-8019-2EE163CEF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981450"/>
            <a:ext cx="2076450" cy="438150"/>
          </a:xfrm>
          <a:custGeom xmlns:a="http://schemas.openxmlformats.org/drawingml/2006/main">
            <a:pathLst>
              <a:path w="2076450" h="438150">
                <a:moveTo>
                  <a:pt x="76200" y="0"/>
                </a:moveTo>
                <a:lnTo>
                  <a:pt x="83813" y="0"/>
                </a:lnTo>
                <a:lnTo>
                  <a:pt x="91426" y="0"/>
                </a:lnTo>
                <a:lnTo>
                  <a:pt x="99040" y="0"/>
                </a:lnTo>
                <a:lnTo>
                  <a:pt x="106653" y="0"/>
                </a:lnTo>
                <a:lnTo>
                  <a:pt x="114266" y="0"/>
                </a:lnTo>
                <a:lnTo>
                  <a:pt x="121879" y="0"/>
                </a:lnTo>
                <a:lnTo>
                  <a:pt x="129493" y="0"/>
                </a:lnTo>
                <a:lnTo>
                  <a:pt x="137106" y="0"/>
                </a:lnTo>
                <a:lnTo>
                  <a:pt x="144719" y="0"/>
                </a:lnTo>
                <a:lnTo>
                  <a:pt x="152332" y="0"/>
                </a:lnTo>
                <a:lnTo>
                  <a:pt x="159945" y="0"/>
                </a:lnTo>
                <a:lnTo>
                  <a:pt x="167559" y="0"/>
                </a:lnTo>
                <a:lnTo>
                  <a:pt x="175172" y="0"/>
                </a:lnTo>
                <a:lnTo>
                  <a:pt x="182785" y="0"/>
                </a:lnTo>
                <a:lnTo>
                  <a:pt x="190398" y="0"/>
                </a:lnTo>
                <a:lnTo>
                  <a:pt x="198011" y="0"/>
                </a:lnTo>
                <a:lnTo>
                  <a:pt x="205625" y="0"/>
                </a:lnTo>
                <a:lnTo>
                  <a:pt x="213238" y="0"/>
                </a:lnTo>
                <a:lnTo>
                  <a:pt x="220851" y="0"/>
                </a:lnTo>
                <a:lnTo>
                  <a:pt x="228464" y="0"/>
                </a:lnTo>
                <a:lnTo>
                  <a:pt x="236077" y="0"/>
                </a:lnTo>
                <a:lnTo>
                  <a:pt x="243691" y="0"/>
                </a:lnTo>
                <a:lnTo>
                  <a:pt x="251304" y="0"/>
                </a:lnTo>
                <a:lnTo>
                  <a:pt x="258917" y="0"/>
                </a:lnTo>
                <a:lnTo>
                  <a:pt x="266530" y="0"/>
                </a:lnTo>
                <a:lnTo>
                  <a:pt x="274143" y="0"/>
                </a:lnTo>
                <a:lnTo>
                  <a:pt x="281757" y="0"/>
                </a:lnTo>
                <a:lnTo>
                  <a:pt x="289370" y="0"/>
                </a:lnTo>
                <a:lnTo>
                  <a:pt x="296983" y="0"/>
                </a:lnTo>
                <a:lnTo>
                  <a:pt x="304596" y="0"/>
                </a:lnTo>
                <a:lnTo>
                  <a:pt x="312209" y="0"/>
                </a:lnTo>
                <a:lnTo>
                  <a:pt x="319823" y="0"/>
                </a:lnTo>
                <a:lnTo>
                  <a:pt x="327436" y="0"/>
                </a:lnTo>
                <a:lnTo>
                  <a:pt x="335049" y="0"/>
                </a:lnTo>
                <a:lnTo>
                  <a:pt x="342662" y="0"/>
                </a:lnTo>
                <a:lnTo>
                  <a:pt x="350276" y="0"/>
                </a:lnTo>
                <a:lnTo>
                  <a:pt x="357889" y="0"/>
                </a:lnTo>
                <a:lnTo>
                  <a:pt x="365502" y="0"/>
                </a:lnTo>
                <a:lnTo>
                  <a:pt x="373115" y="0"/>
                </a:lnTo>
                <a:lnTo>
                  <a:pt x="380728" y="0"/>
                </a:lnTo>
                <a:lnTo>
                  <a:pt x="388342" y="0"/>
                </a:lnTo>
                <a:lnTo>
                  <a:pt x="395955" y="0"/>
                </a:lnTo>
                <a:lnTo>
                  <a:pt x="403568" y="0"/>
                </a:lnTo>
                <a:lnTo>
                  <a:pt x="411181" y="0"/>
                </a:lnTo>
                <a:lnTo>
                  <a:pt x="418794" y="0"/>
                </a:lnTo>
                <a:lnTo>
                  <a:pt x="426408" y="0"/>
                </a:lnTo>
                <a:lnTo>
                  <a:pt x="434021" y="0"/>
                </a:lnTo>
                <a:lnTo>
                  <a:pt x="441634" y="0"/>
                </a:lnTo>
                <a:lnTo>
                  <a:pt x="449247" y="0"/>
                </a:lnTo>
                <a:lnTo>
                  <a:pt x="456860" y="0"/>
                </a:lnTo>
                <a:lnTo>
                  <a:pt x="464474" y="0"/>
                </a:lnTo>
                <a:lnTo>
                  <a:pt x="472087" y="0"/>
                </a:lnTo>
                <a:lnTo>
                  <a:pt x="479700" y="0"/>
                </a:lnTo>
                <a:lnTo>
                  <a:pt x="487313" y="0"/>
                </a:lnTo>
                <a:lnTo>
                  <a:pt x="494926" y="0"/>
                </a:lnTo>
                <a:lnTo>
                  <a:pt x="502540" y="0"/>
                </a:lnTo>
                <a:lnTo>
                  <a:pt x="510153" y="0"/>
                </a:lnTo>
                <a:lnTo>
                  <a:pt x="517766" y="0"/>
                </a:lnTo>
                <a:lnTo>
                  <a:pt x="525379" y="0"/>
                </a:lnTo>
                <a:lnTo>
                  <a:pt x="532993" y="0"/>
                </a:lnTo>
                <a:lnTo>
                  <a:pt x="540606" y="0"/>
                </a:lnTo>
                <a:lnTo>
                  <a:pt x="548219" y="0"/>
                </a:lnTo>
                <a:lnTo>
                  <a:pt x="555832" y="0"/>
                </a:lnTo>
                <a:lnTo>
                  <a:pt x="563445" y="0"/>
                </a:lnTo>
                <a:lnTo>
                  <a:pt x="571059" y="0"/>
                </a:lnTo>
                <a:lnTo>
                  <a:pt x="578672" y="0"/>
                </a:lnTo>
                <a:lnTo>
                  <a:pt x="586285" y="0"/>
                </a:lnTo>
                <a:lnTo>
                  <a:pt x="593898" y="0"/>
                </a:lnTo>
                <a:lnTo>
                  <a:pt x="601511" y="0"/>
                </a:lnTo>
                <a:lnTo>
                  <a:pt x="609125" y="0"/>
                </a:lnTo>
                <a:lnTo>
                  <a:pt x="616738" y="0"/>
                </a:lnTo>
                <a:lnTo>
                  <a:pt x="624351" y="0"/>
                </a:lnTo>
                <a:lnTo>
                  <a:pt x="631964" y="0"/>
                </a:lnTo>
                <a:lnTo>
                  <a:pt x="639578" y="0"/>
                </a:lnTo>
                <a:lnTo>
                  <a:pt x="647191" y="0"/>
                </a:lnTo>
                <a:lnTo>
                  <a:pt x="654804" y="0"/>
                </a:lnTo>
                <a:lnTo>
                  <a:pt x="662417" y="0"/>
                </a:lnTo>
                <a:lnTo>
                  <a:pt x="670030" y="0"/>
                </a:lnTo>
                <a:lnTo>
                  <a:pt x="677644" y="0"/>
                </a:lnTo>
                <a:lnTo>
                  <a:pt x="685257" y="0"/>
                </a:lnTo>
                <a:lnTo>
                  <a:pt x="692870" y="0"/>
                </a:lnTo>
                <a:lnTo>
                  <a:pt x="700483" y="0"/>
                </a:lnTo>
                <a:lnTo>
                  <a:pt x="708096" y="0"/>
                </a:lnTo>
                <a:lnTo>
                  <a:pt x="715710" y="0"/>
                </a:lnTo>
                <a:lnTo>
                  <a:pt x="723323" y="0"/>
                </a:lnTo>
                <a:lnTo>
                  <a:pt x="730936" y="0"/>
                </a:lnTo>
                <a:lnTo>
                  <a:pt x="738549" y="0"/>
                </a:lnTo>
                <a:lnTo>
                  <a:pt x="746163" y="0"/>
                </a:lnTo>
                <a:lnTo>
                  <a:pt x="753776" y="0"/>
                </a:lnTo>
                <a:lnTo>
                  <a:pt x="761389" y="0"/>
                </a:lnTo>
                <a:lnTo>
                  <a:pt x="769002" y="0"/>
                </a:lnTo>
                <a:lnTo>
                  <a:pt x="776615" y="0"/>
                </a:lnTo>
                <a:lnTo>
                  <a:pt x="784228" y="0"/>
                </a:lnTo>
                <a:lnTo>
                  <a:pt x="791842" y="0"/>
                </a:lnTo>
                <a:lnTo>
                  <a:pt x="799455" y="0"/>
                </a:lnTo>
                <a:lnTo>
                  <a:pt x="807068" y="0"/>
                </a:lnTo>
                <a:lnTo>
                  <a:pt x="814681" y="0"/>
                </a:lnTo>
                <a:lnTo>
                  <a:pt x="822295" y="0"/>
                </a:lnTo>
                <a:lnTo>
                  <a:pt x="829908" y="0"/>
                </a:lnTo>
                <a:lnTo>
                  <a:pt x="837521" y="0"/>
                </a:lnTo>
                <a:lnTo>
                  <a:pt x="845134" y="0"/>
                </a:lnTo>
                <a:lnTo>
                  <a:pt x="852747" y="0"/>
                </a:lnTo>
                <a:lnTo>
                  <a:pt x="860361" y="0"/>
                </a:lnTo>
                <a:lnTo>
                  <a:pt x="867974" y="0"/>
                </a:lnTo>
                <a:lnTo>
                  <a:pt x="875587" y="0"/>
                </a:lnTo>
                <a:lnTo>
                  <a:pt x="883200" y="0"/>
                </a:lnTo>
                <a:lnTo>
                  <a:pt x="890813" y="0"/>
                </a:lnTo>
                <a:lnTo>
                  <a:pt x="898427" y="0"/>
                </a:lnTo>
                <a:lnTo>
                  <a:pt x="906040" y="0"/>
                </a:lnTo>
                <a:lnTo>
                  <a:pt x="913653" y="0"/>
                </a:lnTo>
                <a:lnTo>
                  <a:pt x="921266" y="0"/>
                </a:lnTo>
                <a:lnTo>
                  <a:pt x="928879" y="0"/>
                </a:lnTo>
                <a:lnTo>
                  <a:pt x="936493" y="0"/>
                </a:lnTo>
                <a:lnTo>
                  <a:pt x="944106" y="0"/>
                </a:lnTo>
                <a:lnTo>
                  <a:pt x="951719" y="0"/>
                </a:lnTo>
                <a:lnTo>
                  <a:pt x="959332" y="0"/>
                </a:lnTo>
                <a:lnTo>
                  <a:pt x="966946" y="0"/>
                </a:lnTo>
                <a:lnTo>
                  <a:pt x="974559" y="0"/>
                </a:lnTo>
                <a:lnTo>
                  <a:pt x="982172" y="0"/>
                </a:lnTo>
                <a:lnTo>
                  <a:pt x="989785" y="0"/>
                </a:lnTo>
                <a:lnTo>
                  <a:pt x="997398" y="0"/>
                </a:lnTo>
                <a:lnTo>
                  <a:pt x="1005012" y="0"/>
                </a:lnTo>
                <a:lnTo>
                  <a:pt x="1012625" y="0"/>
                </a:lnTo>
                <a:lnTo>
                  <a:pt x="1020238" y="0"/>
                </a:lnTo>
                <a:lnTo>
                  <a:pt x="1027851" y="0"/>
                </a:lnTo>
                <a:lnTo>
                  <a:pt x="1035464" y="0"/>
                </a:lnTo>
                <a:lnTo>
                  <a:pt x="1043078" y="0"/>
                </a:lnTo>
                <a:lnTo>
                  <a:pt x="1050691" y="0"/>
                </a:lnTo>
                <a:lnTo>
                  <a:pt x="1058304" y="0"/>
                </a:lnTo>
                <a:lnTo>
                  <a:pt x="1065917" y="0"/>
                </a:lnTo>
                <a:lnTo>
                  <a:pt x="1073530" y="0"/>
                </a:lnTo>
                <a:lnTo>
                  <a:pt x="1081144" y="0"/>
                </a:lnTo>
                <a:lnTo>
                  <a:pt x="1088757" y="0"/>
                </a:lnTo>
                <a:lnTo>
                  <a:pt x="1096370" y="0"/>
                </a:lnTo>
                <a:lnTo>
                  <a:pt x="1103983" y="0"/>
                </a:lnTo>
                <a:lnTo>
                  <a:pt x="1111596" y="0"/>
                </a:lnTo>
                <a:lnTo>
                  <a:pt x="1119210" y="0"/>
                </a:lnTo>
                <a:lnTo>
                  <a:pt x="1126823" y="0"/>
                </a:lnTo>
                <a:lnTo>
                  <a:pt x="1134436" y="0"/>
                </a:lnTo>
                <a:lnTo>
                  <a:pt x="1142049" y="0"/>
                </a:lnTo>
                <a:lnTo>
                  <a:pt x="1149662" y="0"/>
                </a:lnTo>
                <a:lnTo>
                  <a:pt x="1157276" y="0"/>
                </a:lnTo>
                <a:lnTo>
                  <a:pt x="1164889" y="0"/>
                </a:lnTo>
                <a:lnTo>
                  <a:pt x="1172502" y="0"/>
                </a:lnTo>
                <a:lnTo>
                  <a:pt x="1180115" y="0"/>
                </a:lnTo>
                <a:lnTo>
                  <a:pt x="1187729" y="0"/>
                </a:lnTo>
                <a:lnTo>
                  <a:pt x="1195342" y="0"/>
                </a:lnTo>
                <a:lnTo>
                  <a:pt x="1202955" y="0"/>
                </a:lnTo>
                <a:lnTo>
                  <a:pt x="1210568" y="0"/>
                </a:lnTo>
                <a:lnTo>
                  <a:pt x="1218181" y="0"/>
                </a:lnTo>
                <a:lnTo>
                  <a:pt x="1225795" y="0"/>
                </a:lnTo>
                <a:lnTo>
                  <a:pt x="1233408" y="0"/>
                </a:lnTo>
                <a:lnTo>
                  <a:pt x="1241021" y="0"/>
                </a:lnTo>
                <a:lnTo>
                  <a:pt x="1248634" y="0"/>
                </a:lnTo>
                <a:lnTo>
                  <a:pt x="1256247" y="0"/>
                </a:lnTo>
                <a:lnTo>
                  <a:pt x="1263861" y="0"/>
                </a:lnTo>
                <a:lnTo>
                  <a:pt x="1271474" y="0"/>
                </a:lnTo>
                <a:lnTo>
                  <a:pt x="1279087" y="0"/>
                </a:lnTo>
                <a:lnTo>
                  <a:pt x="1286700" y="0"/>
                </a:lnTo>
                <a:lnTo>
                  <a:pt x="1294313" y="0"/>
                </a:lnTo>
                <a:lnTo>
                  <a:pt x="1301927" y="0"/>
                </a:lnTo>
                <a:lnTo>
                  <a:pt x="1309540" y="0"/>
                </a:lnTo>
                <a:lnTo>
                  <a:pt x="1317153" y="0"/>
                </a:lnTo>
                <a:lnTo>
                  <a:pt x="1324766" y="0"/>
                </a:lnTo>
                <a:lnTo>
                  <a:pt x="1332380" y="0"/>
                </a:lnTo>
                <a:lnTo>
                  <a:pt x="1339993" y="0"/>
                </a:lnTo>
                <a:lnTo>
                  <a:pt x="1347606" y="0"/>
                </a:lnTo>
                <a:lnTo>
                  <a:pt x="1355219" y="0"/>
                </a:lnTo>
                <a:lnTo>
                  <a:pt x="1362833" y="0"/>
                </a:lnTo>
                <a:lnTo>
                  <a:pt x="1370445" y="0"/>
                </a:lnTo>
                <a:lnTo>
                  <a:pt x="1378059" y="0"/>
                </a:lnTo>
                <a:lnTo>
                  <a:pt x="1385672" y="0"/>
                </a:lnTo>
                <a:lnTo>
                  <a:pt x="1393285" y="0"/>
                </a:lnTo>
                <a:lnTo>
                  <a:pt x="1400899" y="0"/>
                </a:lnTo>
                <a:lnTo>
                  <a:pt x="1408512" y="0"/>
                </a:lnTo>
                <a:lnTo>
                  <a:pt x="1416125" y="0"/>
                </a:lnTo>
                <a:lnTo>
                  <a:pt x="1423738" y="0"/>
                </a:lnTo>
                <a:lnTo>
                  <a:pt x="1431351" y="0"/>
                </a:lnTo>
                <a:lnTo>
                  <a:pt x="1438964" y="0"/>
                </a:lnTo>
                <a:lnTo>
                  <a:pt x="1446578" y="0"/>
                </a:lnTo>
                <a:lnTo>
                  <a:pt x="1454191" y="0"/>
                </a:lnTo>
                <a:lnTo>
                  <a:pt x="1461804" y="0"/>
                </a:lnTo>
                <a:lnTo>
                  <a:pt x="1469417" y="0"/>
                </a:lnTo>
                <a:lnTo>
                  <a:pt x="1477030" y="0"/>
                </a:lnTo>
                <a:lnTo>
                  <a:pt x="1484644" y="0"/>
                </a:lnTo>
                <a:lnTo>
                  <a:pt x="1492257" y="0"/>
                </a:lnTo>
                <a:lnTo>
                  <a:pt x="1499870" y="0"/>
                </a:lnTo>
                <a:lnTo>
                  <a:pt x="1507484" y="0"/>
                </a:lnTo>
                <a:lnTo>
                  <a:pt x="1515096" y="0"/>
                </a:lnTo>
                <a:lnTo>
                  <a:pt x="1522710" y="0"/>
                </a:lnTo>
                <a:lnTo>
                  <a:pt x="1530323" y="0"/>
                </a:lnTo>
                <a:lnTo>
                  <a:pt x="1537936" y="0"/>
                </a:lnTo>
                <a:lnTo>
                  <a:pt x="1545549" y="0"/>
                </a:lnTo>
                <a:lnTo>
                  <a:pt x="1553163" y="0"/>
                </a:lnTo>
                <a:lnTo>
                  <a:pt x="1560776" y="0"/>
                </a:lnTo>
                <a:lnTo>
                  <a:pt x="1568389" y="0"/>
                </a:lnTo>
                <a:lnTo>
                  <a:pt x="1576002" y="0"/>
                </a:lnTo>
                <a:lnTo>
                  <a:pt x="1583616" y="0"/>
                </a:lnTo>
                <a:lnTo>
                  <a:pt x="1591228" y="0"/>
                </a:lnTo>
                <a:lnTo>
                  <a:pt x="1598842" y="0"/>
                </a:lnTo>
                <a:lnTo>
                  <a:pt x="1606455" y="0"/>
                </a:lnTo>
                <a:lnTo>
                  <a:pt x="1614068" y="0"/>
                </a:lnTo>
                <a:lnTo>
                  <a:pt x="1621682" y="0"/>
                </a:lnTo>
                <a:lnTo>
                  <a:pt x="1629295" y="0"/>
                </a:lnTo>
                <a:lnTo>
                  <a:pt x="1636908" y="0"/>
                </a:lnTo>
                <a:lnTo>
                  <a:pt x="1644521" y="0"/>
                </a:lnTo>
                <a:lnTo>
                  <a:pt x="1652134" y="0"/>
                </a:lnTo>
                <a:lnTo>
                  <a:pt x="1659748" y="0"/>
                </a:lnTo>
                <a:lnTo>
                  <a:pt x="1667361" y="0"/>
                </a:lnTo>
                <a:lnTo>
                  <a:pt x="1674974" y="0"/>
                </a:lnTo>
                <a:lnTo>
                  <a:pt x="1682587" y="0"/>
                </a:lnTo>
                <a:lnTo>
                  <a:pt x="1690200" y="0"/>
                </a:lnTo>
                <a:lnTo>
                  <a:pt x="1697814" y="0"/>
                </a:lnTo>
                <a:lnTo>
                  <a:pt x="1705427" y="0"/>
                </a:lnTo>
                <a:lnTo>
                  <a:pt x="1713040" y="0"/>
                </a:lnTo>
                <a:lnTo>
                  <a:pt x="1720653" y="0"/>
                </a:lnTo>
                <a:lnTo>
                  <a:pt x="1728267" y="0"/>
                </a:lnTo>
                <a:lnTo>
                  <a:pt x="1735880" y="0"/>
                </a:lnTo>
                <a:lnTo>
                  <a:pt x="1743493" y="0"/>
                </a:lnTo>
                <a:lnTo>
                  <a:pt x="1751106" y="0"/>
                </a:lnTo>
                <a:lnTo>
                  <a:pt x="1758719" y="0"/>
                </a:lnTo>
                <a:lnTo>
                  <a:pt x="1766332" y="0"/>
                </a:lnTo>
                <a:lnTo>
                  <a:pt x="1773946" y="0"/>
                </a:lnTo>
                <a:lnTo>
                  <a:pt x="1781559" y="0"/>
                </a:lnTo>
                <a:lnTo>
                  <a:pt x="1789172" y="0"/>
                </a:lnTo>
                <a:lnTo>
                  <a:pt x="1796785" y="0"/>
                </a:lnTo>
                <a:lnTo>
                  <a:pt x="1804399" y="0"/>
                </a:lnTo>
                <a:lnTo>
                  <a:pt x="1812012" y="0"/>
                </a:lnTo>
                <a:lnTo>
                  <a:pt x="1819625" y="0"/>
                </a:lnTo>
                <a:lnTo>
                  <a:pt x="1827238" y="0"/>
                </a:lnTo>
                <a:lnTo>
                  <a:pt x="1834851" y="0"/>
                </a:lnTo>
                <a:lnTo>
                  <a:pt x="1842465" y="0"/>
                </a:lnTo>
                <a:lnTo>
                  <a:pt x="1850078" y="0"/>
                </a:lnTo>
                <a:lnTo>
                  <a:pt x="1857691" y="0"/>
                </a:lnTo>
                <a:lnTo>
                  <a:pt x="1865304" y="0"/>
                </a:lnTo>
                <a:lnTo>
                  <a:pt x="1872917" y="0"/>
                </a:lnTo>
                <a:lnTo>
                  <a:pt x="1880531" y="0"/>
                </a:lnTo>
                <a:lnTo>
                  <a:pt x="1888144" y="0"/>
                </a:lnTo>
                <a:lnTo>
                  <a:pt x="1895757" y="0"/>
                </a:lnTo>
                <a:lnTo>
                  <a:pt x="1903370" y="0"/>
                </a:lnTo>
                <a:lnTo>
                  <a:pt x="1910983" y="0"/>
                </a:lnTo>
                <a:lnTo>
                  <a:pt x="1918597" y="0"/>
                </a:lnTo>
                <a:lnTo>
                  <a:pt x="1926210" y="0"/>
                </a:lnTo>
                <a:lnTo>
                  <a:pt x="1933823" y="0"/>
                </a:lnTo>
                <a:lnTo>
                  <a:pt x="1941436" y="0"/>
                </a:lnTo>
                <a:lnTo>
                  <a:pt x="1949050" y="0"/>
                </a:lnTo>
                <a:lnTo>
                  <a:pt x="1956663" y="0"/>
                </a:lnTo>
                <a:lnTo>
                  <a:pt x="1964276" y="0"/>
                </a:lnTo>
                <a:lnTo>
                  <a:pt x="1971889" y="0"/>
                </a:lnTo>
                <a:lnTo>
                  <a:pt x="1979502" y="0"/>
                </a:lnTo>
                <a:lnTo>
                  <a:pt x="1987116" y="0"/>
                </a:lnTo>
                <a:lnTo>
                  <a:pt x="1994729" y="0"/>
                </a:lnTo>
                <a:lnTo>
                  <a:pt x="2002234" y="26"/>
                </a:lnTo>
                <a:lnTo>
                  <a:pt x="2009605" y="576"/>
                </a:lnTo>
                <a:lnTo>
                  <a:pt x="2017136" y="1895"/>
                </a:lnTo>
                <a:lnTo>
                  <a:pt x="2024714" y="4034"/>
                </a:lnTo>
                <a:lnTo>
                  <a:pt x="2031911" y="6889"/>
                </a:lnTo>
                <a:lnTo>
                  <a:pt x="2038648" y="10382"/>
                </a:lnTo>
                <a:lnTo>
                  <a:pt x="2045084" y="14585"/>
                </a:lnTo>
                <a:lnTo>
                  <a:pt x="2051109" y="19457"/>
                </a:lnTo>
                <a:lnTo>
                  <a:pt x="2056623" y="24931"/>
                </a:lnTo>
                <a:lnTo>
                  <a:pt x="2061539" y="30923"/>
                </a:lnTo>
                <a:lnTo>
                  <a:pt x="2065792" y="37333"/>
                </a:lnTo>
                <a:lnTo>
                  <a:pt x="2069336" y="44052"/>
                </a:lnTo>
                <a:lnTo>
                  <a:pt x="2072232" y="51199"/>
                </a:lnTo>
                <a:lnTo>
                  <a:pt x="2074431" y="58775"/>
                </a:lnTo>
                <a:lnTo>
                  <a:pt x="2075806" y="66314"/>
                </a:lnTo>
                <a:lnTo>
                  <a:pt x="2076409" y="73700"/>
                </a:lnTo>
                <a:lnTo>
                  <a:pt x="2076450" y="81180"/>
                </a:lnTo>
                <a:lnTo>
                  <a:pt x="2076450" y="88793"/>
                </a:lnTo>
                <a:lnTo>
                  <a:pt x="2076450" y="96406"/>
                </a:lnTo>
                <a:lnTo>
                  <a:pt x="2076450" y="104019"/>
                </a:lnTo>
                <a:lnTo>
                  <a:pt x="2076450" y="111633"/>
                </a:lnTo>
                <a:lnTo>
                  <a:pt x="2076450" y="119246"/>
                </a:lnTo>
                <a:lnTo>
                  <a:pt x="2076450" y="126859"/>
                </a:lnTo>
                <a:lnTo>
                  <a:pt x="2076450" y="134472"/>
                </a:lnTo>
                <a:lnTo>
                  <a:pt x="2076450" y="142086"/>
                </a:lnTo>
                <a:lnTo>
                  <a:pt x="2076450" y="149699"/>
                </a:lnTo>
                <a:lnTo>
                  <a:pt x="2076450" y="157312"/>
                </a:lnTo>
                <a:lnTo>
                  <a:pt x="2076450" y="164925"/>
                </a:lnTo>
                <a:lnTo>
                  <a:pt x="2076450" y="172538"/>
                </a:lnTo>
                <a:lnTo>
                  <a:pt x="2076450" y="180152"/>
                </a:lnTo>
                <a:lnTo>
                  <a:pt x="2076450" y="187765"/>
                </a:lnTo>
                <a:lnTo>
                  <a:pt x="2076450" y="195378"/>
                </a:lnTo>
                <a:lnTo>
                  <a:pt x="2076450" y="202991"/>
                </a:lnTo>
                <a:lnTo>
                  <a:pt x="2076450" y="210604"/>
                </a:lnTo>
                <a:lnTo>
                  <a:pt x="2076450" y="218217"/>
                </a:lnTo>
                <a:lnTo>
                  <a:pt x="2076450" y="225831"/>
                </a:lnTo>
                <a:lnTo>
                  <a:pt x="2076450" y="233444"/>
                </a:lnTo>
                <a:lnTo>
                  <a:pt x="2076450" y="241057"/>
                </a:lnTo>
                <a:lnTo>
                  <a:pt x="2076450" y="248670"/>
                </a:lnTo>
                <a:lnTo>
                  <a:pt x="2076450" y="256284"/>
                </a:lnTo>
                <a:lnTo>
                  <a:pt x="2076450" y="263897"/>
                </a:lnTo>
                <a:lnTo>
                  <a:pt x="2076450" y="271510"/>
                </a:lnTo>
                <a:lnTo>
                  <a:pt x="2076450" y="279123"/>
                </a:lnTo>
                <a:lnTo>
                  <a:pt x="2076450" y="286737"/>
                </a:lnTo>
                <a:lnTo>
                  <a:pt x="2076450" y="294349"/>
                </a:lnTo>
                <a:lnTo>
                  <a:pt x="2076450" y="301963"/>
                </a:lnTo>
                <a:lnTo>
                  <a:pt x="2076450" y="309576"/>
                </a:lnTo>
                <a:lnTo>
                  <a:pt x="2076450" y="317189"/>
                </a:lnTo>
                <a:lnTo>
                  <a:pt x="2076450" y="324802"/>
                </a:lnTo>
                <a:lnTo>
                  <a:pt x="2076450" y="332416"/>
                </a:lnTo>
                <a:lnTo>
                  <a:pt x="2076450" y="340029"/>
                </a:lnTo>
                <a:lnTo>
                  <a:pt x="2076450" y="347642"/>
                </a:lnTo>
                <a:lnTo>
                  <a:pt x="2076450" y="355255"/>
                </a:lnTo>
                <a:lnTo>
                  <a:pt x="2076445" y="362819"/>
                </a:lnTo>
                <a:lnTo>
                  <a:pt x="2076007" y="370156"/>
                </a:lnTo>
                <a:lnTo>
                  <a:pt x="2074811" y="377670"/>
                </a:lnTo>
                <a:lnTo>
                  <a:pt x="2072801" y="385248"/>
                </a:lnTo>
                <a:lnTo>
                  <a:pt x="2070034" y="392554"/>
                </a:lnTo>
                <a:lnTo>
                  <a:pt x="2066654" y="399327"/>
                </a:lnTo>
                <a:lnTo>
                  <a:pt x="2062558" y="405816"/>
                </a:lnTo>
                <a:lnTo>
                  <a:pt x="2057785" y="411912"/>
                </a:lnTo>
                <a:lnTo>
                  <a:pt x="2052399" y="417510"/>
                </a:lnTo>
                <a:lnTo>
                  <a:pt x="2046481" y="422524"/>
                </a:lnTo>
                <a:lnTo>
                  <a:pt x="2040128" y="426882"/>
                </a:lnTo>
                <a:lnTo>
                  <a:pt x="2033449" y="430538"/>
                </a:lnTo>
                <a:lnTo>
                  <a:pt x="2026414" y="433517"/>
                </a:lnTo>
                <a:lnTo>
                  <a:pt x="2018844" y="435847"/>
                </a:lnTo>
                <a:lnTo>
                  <a:pt x="2011291" y="437346"/>
                </a:lnTo>
                <a:lnTo>
                  <a:pt x="2003875" y="438064"/>
                </a:lnTo>
                <a:lnTo>
                  <a:pt x="1996443" y="438150"/>
                </a:lnTo>
                <a:lnTo>
                  <a:pt x="1988830" y="438150"/>
                </a:lnTo>
                <a:lnTo>
                  <a:pt x="1981217" y="438150"/>
                </a:lnTo>
                <a:lnTo>
                  <a:pt x="1973604" y="438150"/>
                </a:lnTo>
                <a:lnTo>
                  <a:pt x="1965990" y="438150"/>
                </a:lnTo>
                <a:lnTo>
                  <a:pt x="1958377" y="438150"/>
                </a:lnTo>
                <a:lnTo>
                  <a:pt x="1950764" y="438150"/>
                </a:lnTo>
                <a:lnTo>
                  <a:pt x="1943151" y="438150"/>
                </a:lnTo>
                <a:lnTo>
                  <a:pt x="1935538" y="438150"/>
                </a:lnTo>
                <a:lnTo>
                  <a:pt x="1927924" y="438150"/>
                </a:lnTo>
                <a:lnTo>
                  <a:pt x="1920311" y="438150"/>
                </a:lnTo>
                <a:lnTo>
                  <a:pt x="1912698" y="438150"/>
                </a:lnTo>
                <a:lnTo>
                  <a:pt x="1905085" y="438150"/>
                </a:lnTo>
                <a:lnTo>
                  <a:pt x="1897472" y="438150"/>
                </a:lnTo>
                <a:lnTo>
                  <a:pt x="1889858" y="438150"/>
                </a:lnTo>
                <a:lnTo>
                  <a:pt x="1882245" y="438150"/>
                </a:lnTo>
                <a:lnTo>
                  <a:pt x="1874632" y="438150"/>
                </a:lnTo>
                <a:lnTo>
                  <a:pt x="1867019" y="438150"/>
                </a:lnTo>
                <a:lnTo>
                  <a:pt x="1859406" y="438150"/>
                </a:lnTo>
                <a:lnTo>
                  <a:pt x="1851792" y="438150"/>
                </a:lnTo>
                <a:lnTo>
                  <a:pt x="1844179" y="438150"/>
                </a:lnTo>
                <a:lnTo>
                  <a:pt x="1836566" y="438150"/>
                </a:lnTo>
                <a:lnTo>
                  <a:pt x="1828953" y="438150"/>
                </a:lnTo>
                <a:lnTo>
                  <a:pt x="1821340" y="438150"/>
                </a:lnTo>
                <a:lnTo>
                  <a:pt x="1813727" y="438150"/>
                </a:lnTo>
                <a:lnTo>
                  <a:pt x="1806113" y="438150"/>
                </a:lnTo>
                <a:lnTo>
                  <a:pt x="1798500" y="438150"/>
                </a:lnTo>
                <a:lnTo>
                  <a:pt x="1790887" y="438150"/>
                </a:lnTo>
                <a:lnTo>
                  <a:pt x="1783273" y="438150"/>
                </a:lnTo>
                <a:lnTo>
                  <a:pt x="1775660" y="438150"/>
                </a:lnTo>
                <a:lnTo>
                  <a:pt x="1768047" y="438150"/>
                </a:lnTo>
                <a:lnTo>
                  <a:pt x="1760434" y="438150"/>
                </a:lnTo>
                <a:lnTo>
                  <a:pt x="1752821" y="438150"/>
                </a:lnTo>
                <a:lnTo>
                  <a:pt x="1745207" y="438150"/>
                </a:lnTo>
                <a:lnTo>
                  <a:pt x="1737594" y="438150"/>
                </a:lnTo>
                <a:lnTo>
                  <a:pt x="1729981" y="438150"/>
                </a:lnTo>
                <a:lnTo>
                  <a:pt x="1722368" y="438150"/>
                </a:lnTo>
                <a:lnTo>
                  <a:pt x="1714755" y="438150"/>
                </a:lnTo>
                <a:lnTo>
                  <a:pt x="1707141" y="438150"/>
                </a:lnTo>
                <a:lnTo>
                  <a:pt x="1699528" y="438150"/>
                </a:lnTo>
                <a:lnTo>
                  <a:pt x="1691915" y="438150"/>
                </a:lnTo>
                <a:lnTo>
                  <a:pt x="1684302" y="438150"/>
                </a:lnTo>
                <a:lnTo>
                  <a:pt x="1676689" y="438150"/>
                </a:lnTo>
                <a:lnTo>
                  <a:pt x="1669075" y="438150"/>
                </a:lnTo>
                <a:lnTo>
                  <a:pt x="1661462" y="438150"/>
                </a:lnTo>
                <a:lnTo>
                  <a:pt x="1653849" y="438150"/>
                </a:lnTo>
                <a:lnTo>
                  <a:pt x="1646236" y="438150"/>
                </a:lnTo>
                <a:lnTo>
                  <a:pt x="1638623" y="438150"/>
                </a:lnTo>
                <a:lnTo>
                  <a:pt x="1631009" y="438150"/>
                </a:lnTo>
                <a:lnTo>
                  <a:pt x="1623396" y="438150"/>
                </a:lnTo>
                <a:lnTo>
                  <a:pt x="1615783" y="438150"/>
                </a:lnTo>
                <a:lnTo>
                  <a:pt x="1608170" y="438150"/>
                </a:lnTo>
                <a:lnTo>
                  <a:pt x="1600556" y="438150"/>
                </a:lnTo>
                <a:lnTo>
                  <a:pt x="1592943" y="438150"/>
                </a:lnTo>
                <a:lnTo>
                  <a:pt x="1585330" y="438150"/>
                </a:lnTo>
                <a:lnTo>
                  <a:pt x="1577717" y="438150"/>
                </a:lnTo>
                <a:lnTo>
                  <a:pt x="1570104" y="438150"/>
                </a:lnTo>
                <a:lnTo>
                  <a:pt x="1562490" y="438150"/>
                </a:lnTo>
                <a:lnTo>
                  <a:pt x="1554877" y="438150"/>
                </a:lnTo>
                <a:lnTo>
                  <a:pt x="1547264" y="438150"/>
                </a:lnTo>
                <a:lnTo>
                  <a:pt x="1539651" y="438150"/>
                </a:lnTo>
                <a:lnTo>
                  <a:pt x="1532038" y="438150"/>
                </a:lnTo>
                <a:lnTo>
                  <a:pt x="1524424" y="438150"/>
                </a:lnTo>
                <a:lnTo>
                  <a:pt x="1516811" y="438150"/>
                </a:lnTo>
                <a:lnTo>
                  <a:pt x="1509198" y="438150"/>
                </a:lnTo>
                <a:lnTo>
                  <a:pt x="1501585" y="438150"/>
                </a:lnTo>
                <a:lnTo>
                  <a:pt x="1493972" y="438150"/>
                </a:lnTo>
                <a:lnTo>
                  <a:pt x="1486358" y="438150"/>
                </a:lnTo>
                <a:lnTo>
                  <a:pt x="1478745" y="438150"/>
                </a:lnTo>
                <a:lnTo>
                  <a:pt x="1471132" y="438150"/>
                </a:lnTo>
                <a:lnTo>
                  <a:pt x="1463519" y="438150"/>
                </a:lnTo>
                <a:lnTo>
                  <a:pt x="1455906" y="438150"/>
                </a:lnTo>
                <a:lnTo>
                  <a:pt x="1448292" y="438150"/>
                </a:lnTo>
                <a:lnTo>
                  <a:pt x="1440679" y="438150"/>
                </a:lnTo>
                <a:lnTo>
                  <a:pt x="1433066" y="438150"/>
                </a:lnTo>
                <a:lnTo>
                  <a:pt x="1425453" y="438150"/>
                </a:lnTo>
                <a:lnTo>
                  <a:pt x="1417840" y="438150"/>
                </a:lnTo>
                <a:lnTo>
                  <a:pt x="1410226" y="438150"/>
                </a:lnTo>
                <a:lnTo>
                  <a:pt x="1402613" y="438150"/>
                </a:lnTo>
                <a:lnTo>
                  <a:pt x="1395000" y="438150"/>
                </a:lnTo>
                <a:lnTo>
                  <a:pt x="1387387" y="438150"/>
                </a:lnTo>
                <a:lnTo>
                  <a:pt x="1379773" y="438150"/>
                </a:lnTo>
                <a:lnTo>
                  <a:pt x="1372160" y="438150"/>
                </a:lnTo>
                <a:lnTo>
                  <a:pt x="1364547" y="438150"/>
                </a:lnTo>
                <a:lnTo>
                  <a:pt x="1356934" y="438150"/>
                </a:lnTo>
                <a:lnTo>
                  <a:pt x="1349321" y="438150"/>
                </a:lnTo>
                <a:lnTo>
                  <a:pt x="1341707" y="438150"/>
                </a:lnTo>
                <a:lnTo>
                  <a:pt x="1334094" y="438150"/>
                </a:lnTo>
                <a:lnTo>
                  <a:pt x="1326481" y="438150"/>
                </a:lnTo>
                <a:lnTo>
                  <a:pt x="1318868" y="438150"/>
                </a:lnTo>
                <a:lnTo>
                  <a:pt x="1311255" y="438150"/>
                </a:lnTo>
                <a:lnTo>
                  <a:pt x="1303641" y="438150"/>
                </a:lnTo>
                <a:lnTo>
                  <a:pt x="1296028" y="438150"/>
                </a:lnTo>
                <a:lnTo>
                  <a:pt x="1288415" y="438150"/>
                </a:lnTo>
                <a:lnTo>
                  <a:pt x="1280802" y="438150"/>
                </a:lnTo>
                <a:lnTo>
                  <a:pt x="1273189" y="438150"/>
                </a:lnTo>
                <a:lnTo>
                  <a:pt x="1265575" y="438150"/>
                </a:lnTo>
                <a:lnTo>
                  <a:pt x="1257962" y="438150"/>
                </a:lnTo>
                <a:lnTo>
                  <a:pt x="1250349" y="438150"/>
                </a:lnTo>
                <a:lnTo>
                  <a:pt x="1242736" y="438150"/>
                </a:lnTo>
                <a:lnTo>
                  <a:pt x="1235123" y="438150"/>
                </a:lnTo>
                <a:lnTo>
                  <a:pt x="1227509" y="438150"/>
                </a:lnTo>
                <a:lnTo>
                  <a:pt x="1219896" y="438150"/>
                </a:lnTo>
                <a:lnTo>
                  <a:pt x="1212283" y="438150"/>
                </a:lnTo>
                <a:lnTo>
                  <a:pt x="1204669" y="438150"/>
                </a:lnTo>
                <a:lnTo>
                  <a:pt x="1197056" y="438150"/>
                </a:lnTo>
                <a:lnTo>
                  <a:pt x="1189443" y="438150"/>
                </a:lnTo>
                <a:lnTo>
                  <a:pt x="1181830" y="438150"/>
                </a:lnTo>
                <a:lnTo>
                  <a:pt x="1174217" y="438150"/>
                </a:lnTo>
                <a:lnTo>
                  <a:pt x="1166604" y="438150"/>
                </a:lnTo>
                <a:lnTo>
                  <a:pt x="1158990" y="438150"/>
                </a:lnTo>
                <a:lnTo>
                  <a:pt x="1151377" y="438150"/>
                </a:lnTo>
                <a:lnTo>
                  <a:pt x="1143764" y="438150"/>
                </a:lnTo>
                <a:lnTo>
                  <a:pt x="1136151" y="438150"/>
                </a:lnTo>
                <a:lnTo>
                  <a:pt x="1128538" y="438150"/>
                </a:lnTo>
                <a:lnTo>
                  <a:pt x="1120924" y="438150"/>
                </a:lnTo>
                <a:lnTo>
                  <a:pt x="1113311" y="438150"/>
                </a:lnTo>
                <a:lnTo>
                  <a:pt x="1105698" y="438150"/>
                </a:lnTo>
                <a:lnTo>
                  <a:pt x="1098085" y="438150"/>
                </a:lnTo>
                <a:lnTo>
                  <a:pt x="1090472" y="438150"/>
                </a:lnTo>
                <a:lnTo>
                  <a:pt x="1082858" y="438150"/>
                </a:lnTo>
                <a:lnTo>
                  <a:pt x="1075245" y="438150"/>
                </a:lnTo>
                <a:lnTo>
                  <a:pt x="1067632" y="438150"/>
                </a:lnTo>
                <a:lnTo>
                  <a:pt x="1060019" y="438150"/>
                </a:lnTo>
                <a:lnTo>
                  <a:pt x="1052406" y="438150"/>
                </a:lnTo>
                <a:lnTo>
                  <a:pt x="1044792" y="438150"/>
                </a:lnTo>
                <a:lnTo>
                  <a:pt x="1037179" y="438150"/>
                </a:lnTo>
                <a:lnTo>
                  <a:pt x="1029566" y="438150"/>
                </a:lnTo>
                <a:lnTo>
                  <a:pt x="1021953" y="438150"/>
                </a:lnTo>
                <a:lnTo>
                  <a:pt x="1014339" y="438150"/>
                </a:lnTo>
                <a:lnTo>
                  <a:pt x="1006726" y="438150"/>
                </a:lnTo>
                <a:lnTo>
                  <a:pt x="999113" y="438150"/>
                </a:lnTo>
                <a:lnTo>
                  <a:pt x="991500" y="438150"/>
                </a:lnTo>
                <a:lnTo>
                  <a:pt x="983886" y="438150"/>
                </a:lnTo>
                <a:lnTo>
                  <a:pt x="976273" y="438150"/>
                </a:lnTo>
                <a:lnTo>
                  <a:pt x="968660" y="438150"/>
                </a:lnTo>
                <a:lnTo>
                  <a:pt x="961047" y="438150"/>
                </a:lnTo>
                <a:lnTo>
                  <a:pt x="953434" y="438150"/>
                </a:lnTo>
                <a:lnTo>
                  <a:pt x="945820" y="438150"/>
                </a:lnTo>
                <a:lnTo>
                  <a:pt x="938207" y="438150"/>
                </a:lnTo>
                <a:lnTo>
                  <a:pt x="930594" y="438150"/>
                </a:lnTo>
                <a:lnTo>
                  <a:pt x="922981" y="438150"/>
                </a:lnTo>
                <a:lnTo>
                  <a:pt x="915368" y="438150"/>
                </a:lnTo>
                <a:lnTo>
                  <a:pt x="907754" y="438150"/>
                </a:lnTo>
                <a:lnTo>
                  <a:pt x="900141" y="438150"/>
                </a:lnTo>
                <a:lnTo>
                  <a:pt x="892528" y="438150"/>
                </a:lnTo>
                <a:lnTo>
                  <a:pt x="884915" y="438150"/>
                </a:lnTo>
                <a:lnTo>
                  <a:pt x="877302" y="438150"/>
                </a:lnTo>
                <a:lnTo>
                  <a:pt x="869688" y="438150"/>
                </a:lnTo>
                <a:lnTo>
                  <a:pt x="862075" y="438150"/>
                </a:lnTo>
                <a:lnTo>
                  <a:pt x="854462" y="438150"/>
                </a:lnTo>
                <a:lnTo>
                  <a:pt x="846849" y="438150"/>
                </a:lnTo>
                <a:lnTo>
                  <a:pt x="839236" y="438150"/>
                </a:lnTo>
                <a:lnTo>
                  <a:pt x="831622" y="438150"/>
                </a:lnTo>
                <a:lnTo>
                  <a:pt x="824009" y="438150"/>
                </a:lnTo>
                <a:lnTo>
                  <a:pt x="816396" y="438150"/>
                </a:lnTo>
                <a:lnTo>
                  <a:pt x="808783" y="438150"/>
                </a:lnTo>
                <a:lnTo>
                  <a:pt x="801169" y="438150"/>
                </a:lnTo>
                <a:lnTo>
                  <a:pt x="793556" y="438150"/>
                </a:lnTo>
                <a:lnTo>
                  <a:pt x="785943" y="438150"/>
                </a:lnTo>
                <a:lnTo>
                  <a:pt x="778330" y="438150"/>
                </a:lnTo>
                <a:lnTo>
                  <a:pt x="770717" y="438150"/>
                </a:lnTo>
                <a:lnTo>
                  <a:pt x="763103" y="438150"/>
                </a:lnTo>
                <a:lnTo>
                  <a:pt x="755490" y="438150"/>
                </a:lnTo>
                <a:lnTo>
                  <a:pt x="747877" y="438150"/>
                </a:lnTo>
                <a:lnTo>
                  <a:pt x="740264" y="438150"/>
                </a:lnTo>
                <a:lnTo>
                  <a:pt x="732651" y="438150"/>
                </a:lnTo>
                <a:lnTo>
                  <a:pt x="725037" y="438150"/>
                </a:lnTo>
                <a:lnTo>
                  <a:pt x="717424" y="438150"/>
                </a:lnTo>
                <a:lnTo>
                  <a:pt x="709811" y="438150"/>
                </a:lnTo>
                <a:lnTo>
                  <a:pt x="702198" y="438150"/>
                </a:lnTo>
                <a:lnTo>
                  <a:pt x="694585" y="438150"/>
                </a:lnTo>
                <a:lnTo>
                  <a:pt x="686971" y="438150"/>
                </a:lnTo>
                <a:lnTo>
                  <a:pt x="679358" y="438150"/>
                </a:lnTo>
                <a:lnTo>
                  <a:pt x="671745" y="438150"/>
                </a:lnTo>
                <a:lnTo>
                  <a:pt x="664132" y="438150"/>
                </a:lnTo>
                <a:lnTo>
                  <a:pt x="656519" y="438150"/>
                </a:lnTo>
                <a:lnTo>
                  <a:pt x="648905" y="438150"/>
                </a:lnTo>
                <a:lnTo>
                  <a:pt x="641292" y="438150"/>
                </a:lnTo>
                <a:lnTo>
                  <a:pt x="633679" y="438150"/>
                </a:lnTo>
                <a:lnTo>
                  <a:pt x="626066" y="438150"/>
                </a:lnTo>
                <a:lnTo>
                  <a:pt x="618452" y="438150"/>
                </a:lnTo>
                <a:lnTo>
                  <a:pt x="610839" y="438150"/>
                </a:lnTo>
                <a:lnTo>
                  <a:pt x="603226" y="438150"/>
                </a:lnTo>
                <a:lnTo>
                  <a:pt x="595613" y="438150"/>
                </a:lnTo>
                <a:lnTo>
                  <a:pt x="588000" y="438150"/>
                </a:lnTo>
                <a:lnTo>
                  <a:pt x="580386" y="438150"/>
                </a:lnTo>
                <a:lnTo>
                  <a:pt x="572773" y="438150"/>
                </a:lnTo>
                <a:lnTo>
                  <a:pt x="565160" y="438150"/>
                </a:lnTo>
                <a:lnTo>
                  <a:pt x="557547" y="438150"/>
                </a:lnTo>
                <a:lnTo>
                  <a:pt x="549934" y="438150"/>
                </a:lnTo>
                <a:lnTo>
                  <a:pt x="542320" y="438150"/>
                </a:lnTo>
                <a:lnTo>
                  <a:pt x="534707" y="438150"/>
                </a:lnTo>
                <a:lnTo>
                  <a:pt x="527094" y="438150"/>
                </a:lnTo>
                <a:lnTo>
                  <a:pt x="519481" y="438150"/>
                </a:lnTo>
                <a:lnTo>
                  <a:pt x="511868" y="438150"/>
                </a:lnTo>
                <a:lnTo>
                  <a:pt x="504254" y="438150"/>
                </a:lnTo>
                <a:lnTo>
                  <a:pt x="496641" y="438150"/>
                </a:lnTo>
                <a:lnTo>
                  <a:pt x="489028" y="438150"/>
                </a:lnTo>
                <a:lnTo>
                  <a:pt x="481415" y="438150"/>
                </a:lnTo>
                <a:lnTo>
                  <a:pt x="473802" y="438150"/>
                </a:lnTo>
                <a:lnTo>
                  <a:pt x="466188" y="438150"/>
                </a:lnTo>
                <a:lnTo>
                  <a:pt x="458575" y="438150"/>
                </a:lnTo>
                <a:lnTo>
                  <a:pt x="450962" y="438150"/>
                </a:lnTo>
                <a:lnTo>
                  <a:pt x="443349" y="438150"/>
                </a:lnTo>
                <a:lnTo>
                  <a:pt x="435736" y="438150"/>
                </a:lnTo>
                <a:lnTo>
                  <a:pt x="428122" y="438150"/>
                </a:lnTo>
                <a:lnTo>
                  <a:pt x="420509" y="438150"/>
                </a:lnTo>
                <a:lnTo>
                  <a:pt x="412896" y="438150"/>
                </a:lnTo>
                <a:lnTo>
                  <a:pt x="405283" y="438150"/>
                </a:lnTo>
                <a:lnTo>
                  <a:pt x="397669" y="438150"/>
                </a:lnTo>
                <a:lnTo>
                  <a:pt x="390056" y="438150"/>
                </a:lnTo>
                <a:lnTo>
                  <a:pt x="382443" y="438150"/>
                </a:lnTo>
                <a:lnTo>
                  <a:pt x="374830" y="438150"/>
                </a:lnTo>
                <a:lnTo>
                  <a:pt x="367217" y="438150"/>
                </a:lnTo>
                <a:lnTo>
                  <a:pt x="359603" y="438150"/>
                </a:lnTo>
                <a:lnTo>
                  <a:pt x="351990" y="438150"/>
                </a:lnTo>
                <a:lnTo>
                  <a:pt x="344377" y="438150"/>
                </a:lnTo>
                <a:lnTo>
                  <a:pt x="336764" y="438150"/>
                </a:lnTo>
                <a:lnTo>
                  <a:pt x="329151" y="438150"/>
                </a:lnTo>
                <a:lnTo>
                  <a:pt x="321537" y="438150"/>
                </a:lnTo>
                <a:lnTo>
                  <a:pt x="313924" y="438150"/>
                </a:lnTo>
                <a:lnTo>
                  <a:pt x="306311" y="438150"/>
                </a:lnTo>
                <a:lnTo>
                  <a:pt x="298698" y="438150"/>
                </a:lnTo>
                <a:lnTo>
                  <a:pt x="291085" y="438150"/>
                </a:lnTo>
                <a:lnTo>
                  <a:pt x="283471" y="438150"/>
                </a:lnTo>
                <a:lnTo>
                  <a:pt x="275858" y="438150"/>
                </a:lnTo>
                <a:lnTo>
                  <a:pt x="268245" y="438150"/>
                </a:lnTo>
                <a:lnTo>
                  <a:pt x="260632" y="438150"/>
                </a:lnTo>
                <a:lnTo>
                  <a:pt x="253019" y="438150"/>
                </a:lnTo>
                <a:lnTo>
                  <a:pt x="245405" y="438150"/>
                </a:lnTo>
                <a:lnTo>
                  <a:pt x="237792" y="438150"/>
                </a:lnTo>
                <a:lnTo>
                  <a:pt x="230179" y="438150"/>
                </a:lnTo>
                <a:lnTo>
                  <a:pt x="222565" y="438150"/>
                </a:lnTo>
                <a:lnTo>
                  <a:pt x="214952" y="438150"/>
                </a:lnTo>
                <a:lnTo>
                  <a:pt x="207339" y="438150"/>
                </a:lnTo>
                <a:lnTo>
                  <a:pt x="199726" y="438150"/>
                </a:lnTo>
                <a:lnTo>
                  <a:pt x="192113" y="438150"/>
                </a:lnTo>
                <a:lnTo>
                  <a:pt x="184499" y="438150"/>
                </a:lnTo>
                <a:lnTo>
                  <a:pt x="176886" y="438150"/>
                </a:lnTo>
                <a:lnTo>
                  <a:pt x="169273" y="438150"/>
                </a:lnTo>
                <a:lnTo>
                  <a:pt x="161660" y="438150"/>
                </a:lnTo>
                <a:lnTo>
                  <a:pt x="154047" y="438150"/>
                </a:lnTo>
                <a:lnTo>
                  <a:pt x="146434" y="438150"/>
                </a:lnTo>
                <a:lnTo>
                  <a:pt x="138820" y="438150"/>
                </a:lnTo>
                <a:lnTo>
                  <a:pt x="131207" y="438150"/>
                </a:lnTo>
                <a:lnTo>
                  <a:pt x="123594" y="438150"/>
                </a:lnTo>
                <a:lnTo>
                  <a:pt x="115981" y="438150"/>
                </a:lnTo>
                <a:lnTo>
                  <a:pt x="108368" y="438150"/>
                </a:lnTo>
                <a:lnTo>
                  <a:pt x="100754" y="438150"/>
                </a:lnTo>
                <a:lnTo>
                  <a:pt x="93141" y="438150"/>
                </a:lnTo>
                <a:lnTo>
                  <a:pt x="85528" y="438150"/>
                </a:lnTo>
                <a:lnTo>
                  <a:pt x="77915" y="438150"/>
                </a:lnTo>
                <a:lnTo>
                  <a:pt x="70557" y="437941"/>
                </a:lnTo>
                <a:lnTo>
                  <a:pt x="63093" y="437014"/>
                </a:lnTo>
                <a:lnTo>
                  <a:pt x="55523" y="435291"/>
                </a:lnTo>
                <a:lnTo>
                  <a:pt x="47984" y="432733"/>
                </a:lnTo>
                <a:lnTo>
                  <a:pt x="41140" y="429605"/>
                </a:lnTo>
                <a:lnTo>
                  <a:pt x="34539" y="425753"/>
                </a:lnTo>
                <a:lnTo>
                  <a:pt x="28295" y="421209"/>
                </a:lnTo>
                <a:lnTo>
                  <a:pt x="22514" y="416027"/>
                </a:lnTo>
                <a:lnTo>
                  <a:pt x="17289" y="410282"/>
                </a:lnTo>
                <a:lnTo>
                  <a:pt x="12698" y="404067"/>
                </a:lnTo>
                <a:lnTo>
                  <a:pt x="8795" y="397489"/>
                </a:lnTo>
                <a:lnTo>
                  <a:pt x="5615" y="390658"/>
                </a:lnTo>
                <a:lnTo>
                  <a:pt x="3013" y="383166"/>
                </a:lnTo>
                <a:lnTo>
                  <a:pt x="1231" y="375593"/>
                </a:lnTo>
                <a:lnTo>
                  <a:pt x="250" y="368118"/>
                </a:lnTo>
                <a:lnTo>
                  <a:pt x="0" y="360777"/>
                </a:lnTo>
                <a:lnTo>
                  <a:pt x="0" y="353163"/>
                </a:lnTo>
                <a:lnTo>
                  <a:pt x="0" y="345550"/>
                </a:lnTo>
                <a:lnTo>
                  <a:pt x="0" y="337937"/>
                </a:lnTo>
                <a:lnTo>
                  <a:pt x="0" y="330324"/>
                </a:lnTo>
                <a:lnTo>
                  <a:pt x="0" y="322711"/>
                </a:lnTo>
                <a:lnTo>
                  <a:pt x="0" y="315097"/>
                </a:lnTo>
                <a:lnTo>
                  <a:pt x="0" y="307484"/>
                </a:lnTo>
                <a:lnTo>
                  <a:pt x="0" y="299871"/>
                </a:lnTo>
                <a:lnTo>
                  <a:pt x="0" y="292258"/>
                </a:lnTo>
                <a:lnTo>
                  <a:pt x="0" y="284645"/>
                </a:lnTo>
                <a:lnTo>
                  <a:pt x="0" y="277031"/>
                </a:lnTo>
                <a:lnTo>
                  <a:pt x="0" y="269418"/>
                </a:lnTo>
                <a:lnTo>
                  <a:pt x="0" y="261805"/>
                </a:lnTo>
                <a:lnTo>
                  <a:pt x="0" y="254192"/>
                </a:lnTo>
                <a:lnTo>
                  <a:pt x="0" y="246578"/>
                </a:lnTo>
                <a:lnTo>
                  <a:pt x="0" y="238965"/>
                </a:lnTo>
                <a:lnTo>
                  <a:pt x="0" y="231352"/>
                </a:lnTo>
                <a:lnTo>
                  <a:pt x="0" y="223739"/>
                </a:lnTo>
                <a:lnTo>
                  <a:pt x="0" y="216125"/>
                </a:lnTo>
                <a:lnTo>
                  <a:pt x="0" y="208512"/>
                </a:lnTo>
                <a:lnTo>
                  <a:pt x="0" y="200899"/>
                </a:lnTo>
                <a:lnTo>
                  <a:pt x="0" y="193286"/>
                </a:lnTo>
                <a:lnTo>
                  <a:pt x="0" y="185673"/>
                </a:lnTo>
                <a:lnTo>
                  <a:pt x="0" y="178059"/>
                </a:lnTo>
                <a:lnTo>
                  <a:pt x="0" y="170446"/>
                </a:lnTo>
                <a:lnTo>
                  <a:pt x="0" y="162833"/>
                </a:lnTo>
                <a:lnTo>
                  <a:pt x="0" y="155220"/>
                </a:lnTo>
                <a:lnTo>
                  <a:pt x="0" y="147607"/>
                </a:lnTo>
                <a:lnTo>
                  <a:pt x="0" y="139993"/>
                </a:lnTo>
                <a:lnTo>
                  <a:pt x="0" y="132380"/>
                </a:lnTo>
                <a:lnTo>
                  <a:pt x="0" y="124767"/>
                </a:lnTo>
                <a:lnTo>
                  <a:pt x="0" y="117154"/>
                </a:lnTo>
                <a:lnTo>
                  <a:pt x="0" y="109541"/>
                </a:lnTo>
                <a:lnTo>
                  <a:pt x="0" y="101927"/>
                </a:lnTo>
                <a:lnTo>
                  <a:pt x="0" y="94314"/>
                </a:lnTo>
                <a:lnTo>
                  <a:pt x="0" y="86701"/>
                </a:lnTo>
                <a:lnTo>
                  <a:pt x="0" y="79088"/>
                </a:lnTo>
                <a:lnTo>
                  <a:pt x="133" y="71691"/>
                </a:lnTo>
                <a:lnTo>
                  <a:pt x="943" y="64253"/>
                </a:lnTo>
                <a:lnTo>
                  <a:pt x="2540" y="56691"/>
                </a:lnTo>
                <a:lnTo>
                  <a:pt x="4971" y="49128"/>
                </a:lnTo>
                <a:lnTo>
                  <a:pt x="8015" y="42181"/>
                </a:lnTo>
                <a:lnTo>
                  <a:pt x="11757" y="35536"/>
                </a:lnTo>
                <a:lnTo>
                  <a:pt x="16198" y="29230"/>
                </a:lnTo>
                <a:lnTo>
                  <a:pt x="21286" y="23372"/>
                </a:lnTo>
                <a:lnTo>
                  <a:pt x="26950" y="18055"/>
                </a:lnTo>
                <a:lnTo>
                  <a:pt x="33098" y="13361"/>
                </a:lnTo>
                <a:lnTo>
                  <a:pt x="39628" y="9350"/>
                </a:lnTo>
                <a:lnTo>
                  <a:pt x="46427" y="6057"/>
                </a:lnTo>
                <a:lnTo>
                  <a:pt x="53816" y="3362"/>
                </a:lnTo>
                <a:lnTo>
                  <a:pt x="61393" y="1452"/>
                </a:lnTo>
                <a:lnTo>
                  <a:pt x="68891" y="351"/>
                </a:lnTo>
                <a:close/>
              </a:path>
            </a:pathLst>
          </a:custGeom>
          <a:solidFill xmlns:a="http://schemas.openxmlformats.org/drawingml/2006/main">
            <a:srgbClr val="CEE9FC"/>
          </a:solidFill>
          <a:ln xmlns:a="http://schemas.openxmlformats.org/drawingml/2006/main" w="17145">
            <a:solidFill>
              <a:srgbClr val="397EAA"/>
            </a:solidFill>
            <a:prstDash val="solid"/>
          </a:ln>
        </p:spPr>
      </p:sp>
      <p:sp>
        <p:nvSpPr>
          <p:cNvPr id="45" name="overview-stage-propose-label">
            <a:extLst xmlns:a="http://schemas.openxmlformats.org/drawingml/2006/main">
              <a:ext uri="{FF2B5EF4-FFF2-40B4-BE49-F238E27FC236}">
                <a16:creationId xmlns:a16="http://schemas.microsoft.com/office/drawing/2014/main" id="{F112EC90-488A-4B44-9C02-706004F71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8164" y="3970288"/>
            <a:ext cx="1019621" cy="3831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17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Propose</a:t>
            </a:r>
          </a:p>
        </p:txBody>
      </p:sp>
      <p:sp>
        <p:nvSpPr>
          <p:cNvPr id="46" name="overview-stage-verify-33">
            <a:extLst xmlns:a="http://schemas.openxmlformats.org/drawingml/2006/main">
              <a:ext uri="{FF2B5EF4-FFF2-40B4-BE49-F238E27FC236}">
                <a16:creationId xmlns:a16="http://schemas.microsoft.com/office/drawing/2014/main" id="{EAD1B87C-9D01-4053-96A1-35339F30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657725"/>
            <a:ext cx="2076450" cy="438150"/>
          </a:xfrm>
          <a:custGeom xmlns:a="http://schemas.openxmlformats.org/drawingml/2006/main">
            <a:pathLst>
              <a:path w="2076450" h="438150">
                <a:moveTo>
                  <a:pt x="76200" y="0"/>
                </a:moveTo>
                <a:lnTo>
                  <a:pt x="83813" y="0"/>
                </a:lnTo>
                <a:lnTo>
                  <a:pt x="91426" y="0"/>
                </a:lnTo>
                <a:lnTo>
                  <a:pt x="99040" y="0"/>
                </a:lnTo>
                <a:lnTo>
                  <a:pt x="106653" y="0"/>
                </a:lnTo>
                <a:lnTo>
                  <a:pt x="114266" y="0"/>
                </a:lnTo>
                <a:lnTo>
                  <a:pt x="121879" y="0"/>
                </a:lnTo>
                <a:lnTo>
                  <a:pt x="129493" y="0"/>
                </a:lnTo>
                <a:lnTo>
                  <a:pt x="137106" y="0"/>
                </a:lnTo>
                <a:lnTo>
                  <a:pt x="144719" y="0"/>
                </a:lnTo>
                <a:lnTo>
                  <a:pt x="152332" y="0"/>
                </a:lnTo>
                <a:lnTo>
                  <a:pt x="159945" y="0"/>
                </a:lnTo>
                <a:lnTo>
                  <a:pt x="167559" y="0"/>
                </a:lnTo>
                <a:lnTo>
                  <a:pt x="175172" y="0"/>
                </a:lnTo>
                <a:lnTo>
                  <a:pt x="182785" y="0"/>
                </a:lnTo>
                <a:lnTo>
                  <a:pt x="190398" y="0"/>
                </a:lnTo>
                <a:lnTo>
                  <a:pt x="198011" y="0"/>
                </a:lnTo>
                <a:lnTo>
                  <a:pt x="205625" y="0"/>
                </a:lnTo>
                <a:lnTo>
                  <a:pt x="213238" y="0"/>
                </a:lnTo>
                <a:lnTo>
                  <a:pt x="220851" y="0"/>
                </a:lnTo>
                <a:lnTo>
                  <a:pt x="228464" y="0"/>
                </a:lnTo>
                <a:lnTo>
                  <a:pt x="236077" y="0"/>
                </a:lnTo>
                <a:lnTo>
                  <a:pt x="243691" y="0"/>
                </a:lnTo>
                <a:lnTo>
                  <a:pt x="251304" y="0"/>
                </a:lnTo>
                <a:lnTo>
                  <a:pt x="258917" y="0"/>
                </a:lnTo>
                <a:lnTo>
                  <a:pt x="266530" y="0"/>
                </a:lnTo>
                <a:lnTo>
                  <a:pt x="274143" y="0"/>
                </a:lnTo>
                <a:lnTo>
                  <a:pt x="281757" y="0"/>
                </a:lnTo>
                <a:lnTo>
                  <a:pt x="289370" y="0"/>
                </a:lnTo>
                <a:lnTo>
                  <a:pt x="296983" y="0"/>
                </a:lnTo>
                <a:lnTo>
                  <a:pt x="304596" y="0"/>
                </a:lnTo>
                <a:lnTo>
                  <a:pt x="312209" y="0"/>
                </a:lnTo>
                <a:lnTo>
                  <a:pt x="319823" y="0"/>
                </a:lnTo>
                <a:lnTo>
                  <a:pt x="327436" y="0"/>
                </a:lnTo>
                <a:lnTo>
                  <a:pt x="335049" y="0"/>
                </a:lnTo>
                <a:lnTo>
                  <a:pt x="342662" y="0"/>
                </a:lnTo>
                <a:lnTo>
                  <a:pt x="350276" y="0"/>
                </a:lnTo>
                <a:lnTo>
                  <a:pt x="357889" y="0"/>
                </a:lnTo>
                <a:lnTo>
                  <a:pt x="365502" y="0"/>
                </a:lnTo>
                <a:lnTo>
                  <a:pt x="373115" y="0"/>
                </a:lnTo>
                <a:lnTo>
                  <a:pt x="380728" y="0"/>
                </a:lnTo>
                <a:lnTo>
                  <a:pt x="388342" y="0"/>
                </a:lnTo>
                <a:lnTo>
                  <a:pt x="395955" y="0"/>
                </a:lnTo>
                <a:lnTo>
                  <a:pt x="403568" y="0"/>
                </a:lnTo>
                <a:lnTo>
                  <a:pt x="411181" y="0"/>
                </a:lnTo>
                <a:lnTo>
                  <a:pt x="418794" y="0"/>
                </a:lnTo>
                <a:lnTo>
                  <a:pt x="426408" y="0"/>
                </a:lnTo>
                <a:lnTo>
                  <a:pt x="434021" y="0"/>
                </a:lnTo>
                <a:lnTo>
                  <a:pt x="441634" y="0"/>
                </a:lnTo>
                <a:lnTo>
                  <a:pt x="449247" y="0"/>
                </a:lnTo>
                <a:lnTo>
                  <a:pt x="456860" y="0"/>
                </a:lnTo>
                <a:lnTo>
                  <a:pt x="464474" y="0"/>
                </a:lnTo>
                <a:lnTo>
                  <a:pt x="472087" y="0"/>
                </a:lnTo>
                <a:lnTo>
                  <a:pt x="479700" y="0"/>
                </a:lnTo>
                <a:lnTo>
                  <a:pt x="487313" y="0"/>
                </a:lnTo>
                <a:lnTo>
                  <a:pt x="494926" y="0"/>
                </a:lnTo>
                <a:lnTo>
                  <a:pt x="502540" y="0"/>
                </a:lnTo>
                <a:lnTo>
                  <a:pt x="510153" y="0"/>
                </a:lnTo>
                <a:lnTo>
                  <a:pt x="517766" y="0"/>
                </a:lnTo>
                <a:lnTo>
                  <a:pt x="525379" y="0"/>
                </a:lnTo>
                <a:lnTo>
                  <a:pt x="532993" y="0"/>
                </a:lnTo>
                <a:lnTo>
                  <a:pt x="540606" y="0"/>
                </a:lnTo>
                <a:lnTo>
                  <a:pt x="548219" y="0"/>
                </a:lnTo>
                <a:lnTo>
                  <a:pt x="555832" y="0"/>
                </a:lnTo>
                <a:lnTo>
                  <a:pt x="563445" y="0"/>
                </a:lnTo>
                <a:lnTo>
                  <a:pt x="571059" y="0"/>
                </a:lnTo>
                <a:lnTo>
                  <a:pt x="578672" y="0"/>
                </a:lnTo>
                <a:lnTo>
                  <a:pt x="586285" y="0"/>
                </a:lnTo>
                <a:lnTo>
                  <a:pt x="593898" y="0"/>
                </a:lnTo>
                <a:lnTo>
                  <a:pt x="601511" y="0"/>
                </a:lnTo>
                <a:lnTo>
                  <a:pt x="609125" y="0"/>
                </a:lnTo>
                <a:lnTo>
                  <a:pt x="616738" y="0"/>
                </a:lnTo>
                <a:lnTo>
                  <a:pt x="624351" y="0"/>
                </a:lnTo>
                <a:lnTo>
                  <a:pt x="631964" y="0"/>
                </a:lnTo>
                <a:lnTo>
                  <a:pt x="639578" y="0"/>
                </a:lnTo>
                <a:lnTo>
                  <a:pt x="647191" y="0"/>
                </a:lnTo>
                <a:lnTo>
                  <a:pt x="654804" y="0"/>
                </a:lnTo>
                <a:lnTo>
                  <a:pt x="662417" y="0"/>
                </a:lnTo>
                <a:lnTo>
                  <a:pt x="670030" y="0"/>
                </a:lnTo>
                <a:lnTo>
                  <a:pt x="677644" y="0"/>
                </a:lnTo>
                <a:lnTo>
                  <a:pt x="685257" y="0"/>
                </a:lnTo>
                <a:lnTo>
                  <a:pt x="692870" y="0"/>
                </a:lnTo>
                <a:lnTo>
                  <a:pt x="700483" y="0"/>
                </a:lnTo>
                <a:lnTo>
                  <a:pt x="708096" y="0"/>
                </a:lnTo>
                <a:lnTo>
                  <a:pt x="715710" y="0"/>
                </a:lnTo>
                <a:lnTo>
                  <a:pt x="723323" y="0"/>
                </a:lnTo>
                <a:lnTo>
                  <a:pt x="730936" y="0"/>
                </a:lnTo>
                <a:lnTo>
                  <a:pt x="738549" y="0"/>
                </a:lnTo>
                <a:lnTo>
                  <a:pt x="746163" y="0"/>
                </a:lnTo>
                <a:lnTo>
                  <a:pt x="753776" y="0"/>
                </a:lnTo>
                <a:lnTo>
                  <a:pt x="761389" y="0"/>
                </a:lnTo>
                <a:lnTo>
                  <a:pt x="769002" y="0"/>
                </a:lnTo>
                <a:lnTo>
                  <a:pt x="776615" y="0"/>
                </a:lnTo>
                <a:lnTo>
                  <a:pt x="784228" y="0"/>
                </a:lnTo>
                <a:lnTo>
                  <a:pt x="791842" y="0"/>
                </a:lnTo>
                <a:lnTo>
                  <a:pt x="799455" y="0"/>
                </a:lnTo>
                <a:lnTo>
                  <a:pt x="807068" y="0"/>
                </a:lnTo>
                <a:lnTo>
                  <a:pt x="814681" y="0"/>
                </a:lnTo>
                <a:lnTo>
                  <a:pt x="822295" y="0"/>
                </a:lnTo>
                <a:lnTo>
                  <a:pt x="829908" y="0"/>
                </a:lnTo>
                <a:lnTo>
                  <a:pt x="837521" y="0"/>
                </a:lnTo>
                <a:lnTo>
                  <a:pt x="845134" y="0"/>
                </a:lnTo>
                <a:lnTo>
                  <a:pt x="852747" y="0"/>
                </a:lnTo>
                <a:lnTo>
                  <a:pt x="860361" y="0"/>
                </a:lnTo>
                <a:lnTo>
                  <a:pt x="867974" y="0"/>
                </a:lnTo>
                <a:lnTo>
                  <a:pt x="875587" y="0"/>
                </a:lnTo>
                <a:lnTo>
                  <a:pt x="883200" y="0"/>
                </a:lnTo>
                <a:lnTo>
                  <a:pt x="890813" y="0"/>
                </a:lnTo>
                <a:lnTo>
                  <a:pt x="898427" y="0"/>
                </a:lnTo>
                <a:lnTo>
                  <a:pt x="906040" y="0"/>
                </a:lnTo>
                <a:lnTo>
                  <a:pt x="913653" y="0"/>
                </a:lnTo>
                <a:lnTo>
                  <a:pt x="921266" y="0"/>
                </a:lnTo>
                <a:lnTo>
                  <a:pt x="928879" y="0"/>
                </a:lnTo>
                <a:lnTo>
                  <a:pt x="936493" y="0"/>
                </a:lnTo>
                <a:lnTo>
                  <a:pt x="944106" y="0"/>
                </a:lnTo>
                <a:lnTo>
                  <a:pt x="951719" y="0"/>
                </a:lnTo>
                <a:lnTo>
                  <a:pt x="959332" y="0"/>
                </a:lnTo>
                <a:lnTo>
                  <a:pt x="966946" y="0"/>
                </a:lnTo>
                <a:lnTo>
                  <a:pt x="974559" y="0"/>
                </a:lnTo>
                <a:lnTo>
                  <a:pt x="982172" y="0"/>
                </a:lnTo>
                <a:lnTo>
                  <a:pt x="989785" y="0"/>
                </a:lnTo>
                <a:lnTo>
                  <a:pt x="997398" y="0"/>
                </a:lnTo>
                <a:lnTo>
                  <a:pt x="1005012" y="0"/>
                </a:lnTo>
                <a:lnTo>
                  <a:pt x="1012625" y="0"/>
                </a:lnTo>
                <a:lnTo>
                  <a:pt x="1020238" y="0"/>
                </a:lnTo>
                <a:lnTo>
                  <a:pt x="1027851" y="0"/>
                </a:lnTo>
                <a:lnTo>
                  <a:pt x="1035464" y="0"/>
                </a:lnTo>
                <a:lnTo>
                  <a:pt x="1043078" y="0"/>
                </a:lnTo>
                <a:lnTo>
                  <a:pt x="1050691" y="0"/>
                </a:lnTo>
                <a:lnTo>
                  <a:pt x="1058304" y="0"/>
                </a:lnTo>
                <a:lnTo>
                  <a:pt x="1065917" y="0"/>
                </a:lnTo>
                <a:lnTo>
                  <a:pt x="1073530" y="0"/>
                </a:lnTo>
                <a:lnTo>
                  <a:pt x="1081144" y="0"/>
                </a:lnTo>
                <a:lnTo>
                  <a:pt x="1088757" y="0"/>
                </a:lnTo>
                <a:lnTo>
                  <a:pt x="1096370" y="0"/>
                </a:lnTo>
                <a:lnTo>
                  <a:pt x="1103983" y="0"/>
                </a:lnTo>
                <a:lnTo>
                  <a:pt x="1111596" y="0"/>
                </a:lnTo>
                <a:lnTo>
                  <a:pt x="1119210" y="0"/>
                </a:lnTo>
                <a:lnTo>
                  <a:pt x="1126823" y="0"/>
                </a:lnTo>
                <a:lnTo>
                  <a:pt x="1134436" y="0"/>
                </a:lnTo>
                <a:lnTo>
                  <a:pt x="1142049" y="0"/>
                </a:lnTo>
                <a:lnTo>
                  <a:pt x="1149662" y="0"/>
                </a:lnTo>
                <a:lnTo>
                  <a:pt x="1157276" y="0"/>
                </a:lnTo>
                <a:lnTo>
                  <a:pt x="1164889" y="0"/>
                </a:lnTo>
                <a:lnTo>
                  <a:pt x="1172502" y="0"/>
                </a:lnTo>
                <a:lnTo>
                  <a:pt x="1180115" y="0"/>
                </a:lnTo>
                <a:lnTo>
                  <a:pt x="1187729" y="0"/>
                </a:lnTo>
                <a:lnTo>
                  <a:pt x="1195342" y="0"/>
                </a:lnTo>
                <a:lnTo>
                  <a:pt x="1202955" y="0"/>
                </a:lnTo>
                <a:lnTo>
                  <a:pt x="1210568" y="0"/>
                </a:lnTo>
                <a:lnTo>
                  <a:pt x="1218181" y="0"/>
                </a:lnTo>
                <a:lnTo>
                  <a:pt x="1225795" y="0"/>
                </a:lnTo>
                <a:lnTo>
                  <a:pt x="1233408" y="0"/>
                </a:lnTo>
                <a:lnTo>
                  <a:pt x="1241021" y="0"/>
                </a:lnTo>
                <a:lnTo>
                  <a:pt x="1248634" y="0"/>
                </a:lnTo>
                <a:lnTo>
                  <a:pt x="1256247" y="0"/>
                </a:lnTo>
                <a:lnTo>
                  <a:pt x="1263861" y="0"/>
                </a:lnTo>
                <a:lnTo>
                  <a:pt x="1271474" y="0"/>
                </a:lnTo>
                <a:lnTo>
                  <a:pt x="1279087" y="0"/>
                </a:lnTo>
                <a:lnTo>
                  <a:pt x="1286700" y="0"/>
                </a:lnTo>
                <a:lnTo>
                  <a:pt x="1294313" y="0"/>
                </a:lnTo>
                <a:lnTo>
                  <a:pt x="1301927" y="0"/>
                </a:lnTo>
                <a:lnTo>
                  <a:pt x="1309540" y="0"/>
                </a:lnTo>
                <a:lnTo>
                  <a:pt x="1317153" y="0"/>
                </a:lnTo>
                <a:lnTo>
                  <a:pt x="1324766" y="0"/>
                </a:lnTo>
                <a:lnTo>
                  <a:pt x="1332380" y="0"/>
                </a:lnTo>
                <a:lnTo>
                  <a:pt x="1339993" y="0"/>
                </a:lnTo>
                <a:lnTo>
                  <a:pt x="1347606" y="0"/>
                </a:lnTo>
                <a:lnTo>
                  <a:pt x="1355219" y="0"/>
                </a:lnTo>
                <a:lnTo>
                  <a:pt x="1362833" y="0"/>
                </a:lnTo>
                <a:lnTo>
                  <a:pt x="1370445" y="0"/>
                </a:lnTo>
                <a:lnTo>
                  <a:pt x="1378059" y="0"/>
                </a:lnTo>
                <a:lnTo>
                  <a:pt x="1385672" y="0"/>
                </a:lnTo>
                <a:lnTo>
                  <a:pt x="1393285" y="0"/>
                </a:lnTo>
                <a:lnTo>
                  <a:pt x="1400899" y="0"/>
                </a:lnTo>
                <a:lnTo>
                  <a:pt x="1408512" y="0"/>
                </a:lnTo>
                <a:lnTo>
                  <a:pt x="1416125" y="0"/>
                </a:lnTo>
                <a:lnTo>
                  <a:pt x="1423738" y="0"/>
                </a:lnTo>
                <a:lnTo>
                  <a:pt x="1431351" y="0"/>
                </a:lnTo>
                <a:lnTo>
                  <a:pt x="1438964" y="0"/>
                </a:lnTo>
                <a:lnTo>
                  <a:pt x="1446578" y="0"/>
                </a:lnTo>
                <a:lnTo>
                  <a:pt x="1454191" y="0"/>
                </a:lnTo>
                <a:lnTo>
                  <a:pt x="1461804" y="0"/>
                </a:lnTo>
                <a:lnTo>
                  <a:pt x="1469417" y="0"/>
                </a:lnTo>
                <a:lnTo>
                  <a:pt x="1477030" y="0"/>
                </a:lnTo>
                <a:lnTo>
                  <a:pt x="1484644" y="0"/>
                </a:lnTo>
                <a:lnTo>
                  <a:pt x="1492257" y="0"/>
                </a:lnTo>
                <a:lnTo>
                  <a:pt x="1499870" y="0"/>
                </a:lnTo>
                <a:lnTo>
                  <a:pt x="1507484" y="0"/>
                </a:lnTo>
                <a:lnTo>
                  <a:pt x="1515096" y="0"/>
                </a:lnTo>
                <a:lnTo>
                  <a:pt x="1522710" y="0"/>
                </a:lnTo>
                <a:lnTo>
                  <a:pt x="1530323" y="0"/>
                </a:lnTo>
                <a:lnTo>
                  <a:pt x="1537936" y="0"/>
                </a:lnTo>
                <a:lnTo>
                  <a:pt x="1545549" y="0"/>
                </a:lnTo>
                <a:lnTo>
                  <a:pt x="1553163" y="0"/>
                </a:lnTo>
                <a:lnTo>
                  <a:pt x="1560776" y="0"/>
                </a:lnTo>
                <a:lnTo>
                  <a:pt x="1568389" y="0"/>
                </a:lnTo>
                <a:lnTo>
                  <a:pt x="1576002" y="0"/>
                </a:lnTo>
                <a:lnTo>
                  <a:pt x="1583616" y="0"/>
                </a:lnTo>
                <a:lnTo>
                  <a:pt x="1591228" y="0"/>
                </a:lnTo>
                <a:lnTo>
                  <a:pt x="1598842" y="0"/>
                </a:lnTo>
                <a:lnTo>
                  <a:pt x="1606455" y="0"/>
                </a:lnTo>
                <a:lnTo>
                  <a:pt x="1614068" y="0"/>
                </a:lnTo>
                <a:lnTo>
                  <a:pt x="1621682" y="0"/>
                </a:lnTo>
                <a:lnTo>
                  <a:pt x="1629295" y="0"/>
                </a:lnTo>
                <a:lnTo>
                  <a:pt x="1636908" y="0"/>
                </a:lnTo>
                <a:lnTo>
                  <a:pt x="1644521" y="0"/>
                </a:lnTo>
                <a:lnTo>
                  <a:pt x="1652134" y="0"/>
                </a:lnTo>
                <a:lnTo>
                  <a:pt x="1659748" y="0"/>
                </a:lnTo>
                <a:lnTo>
                  <a:pt x="1667361" y="0"/>
                </a:lnTo>
                <a:lnTo>
                  <a:pt x="1674974" y="0"/>
                </a:lnTo>
                <a:lnTo>
                  <a:pt x="1682587" y="0"/>
                </a:lnTo>
                <a:lnTo>
                  <a:pt x="1690200" y="0"/>
                </a:lnTo>
                <a:lnTo>
                  <a:pt x="1697814" y="0"/>
                </a:lnTo>
                <a:lnTo>
                  <a:pt x="1705427" y="0"/>
                </a:lnTo>
                <a:lnTo>
                  <a:pt x="1713040" y="0"/>
                </a:lnTo>
                <a:lnTo>
                  <a:pt x="1720653" y="0"/>
                </a:lnTo>
                <a:lnTo>
                  <a:pt x="1728267" y="0"/>
                </a:lnTo>
                <a:lnTo>
                  <a:pt x="1735880" y="0"/>
                </a:lnTo>
                <a:lnTo>
                  <a:pt x="1743493" y="0"/>
                </a:lnTo>
                <a:lnTo>
                  <a:pt x="1751106" y="0"/>
                </a:lnTo>
                <a:lnTo>
                  <a:pt x="1758719" y="0"/>
                </a:lnTo>
                <a:lnTo>
                  <a:pt x="1766332" y="0"/>
                </a:lnTo>
                <a:lnTo>
                  <a:pt x="1773946" y="0"/>
                </a:lnTo>
                <a:lnTo>
                  <a:pt x="1781559" y="0"/>
                </a:lnTo>
                <a:lnTo>
                  <a:pt x="1789172" y="0"/>
                </a:lnTo>
                <a:lnTo>
                  <a:pt x="1796785" y="0"/>
                </a:lnTo>
                <a:lnTo>
                  <a:pt x="1804399" y="0"/>
                </a:lnTo>
                <a:lnTo>
                  <a:pt x="1812012" y="0"/>
                </a:lnTo>
                <a:lnTo>
                  <a:pt x="1819625" y="0"/>
                </a:lnTo>
                <a:lnTo>
                  <a:pt x="1827238" y="0"/>
                </a:lnTo>
                <a:lnTo>
                  <a:pt x="1834851" y="0"/>
                </a:lnTo>
                <a:lnTo>
                  <a:pt x="1842465" y="0"/>
                </a:lnTo>
                <a:lnTo>
                  <a:pt x="1850078" y="0"/>
                </a:lnTo>
                <a:lnTo>
                  <a:pt x="1857691" y="0"/>
                </a:lnTo>
                <a:lnTo>
                  <a:pt x="1865304" y="0"/>
                </a:lnTo>
                <a:lnTo>
                  <a:pt x="1872917" y="0"/>
                </a:lnTo>
                <a:lnTo>
                  <a:pt x="1880531" y="0"/>
                </a:lnTo>
                <a:lnTo>
                  <a:pt x="1888144" y="0"/>
                </a:lnTo>
                <a:lnTo>
                  <a:pt x="1895757" y="0"/>
                </a:lnTo>
                <a:lnTo>
                  <a:pt x="1903370" y="0"/>
                </a:lnTo>
                <a:lnTo>
                  <a:pt x="1910983" y="0"/>
                </a:lnTo>
                <a:lnTo>
                  <a:pt x="1918597" y="0"/>
                </a:lnTo>
                <a:lnTo>
                  <a:pt x="1926210" y="0"/>
                </a:lnTo>
                <a:lnTo>
                  <a:pt x="1933823" y="0"/>
                </a:lnTo>
                <a:lnTo>
                  <a:pt x="1941436" y="0"/>
                </a:lnTo>
                <a:lnTo>
                  <a:pt x="1949050" y="0"/>
                </a:lnTo>
                <a:lnTo>
                  <a:pt x="1956663" y="0"/>
                </a:lnTo>
                <a:lnTo>
                  <a:pt x="1964276" y="0"/>
                </a:lnTo>
                <a:lnTo>
                  <a:pt x="1971889" y="0"/>
                </a:lnTo>
                <a:lnTo>
                  <a:pt x="1979502" y="0"/>
                </a:lnTo>
                <a:lnTo>
                  <a:pt x="1987116" y="0"/>
                </a:lnTo>
                <a:lnTo>
                  <a:pt x="1994729" y="0"/>
                </a:lnTo>
                <a:lnTo>
                  <a:pt x="2002234" y="26"/>
                </a:lnTo>
                <a:lnTo>
                  <a:pt x="2009605" y="576"/>
                </a:lnTo>
                <a:lnTo>
                  <a:pt x="2017136" y="1895"/>
                </a:lnTo>
                <a:lnTo>
                  <a:pt x="2024714" y="4034"/>
                </a:lnTo>
                <a:lnTo>
                  <a:pt x="2031911" y="6889"/>
                </a:lnTo>
                <a:lnTo>
                  <a:pt x="2038648" y="10382"/>
                </a:lnTo>
                <a:lnTo>
                  <a:pt x="2045084" y="14585"/>
                </a:lnTo>
                <a:lnTo>
                  <a:pt x="2051109" y="19456"/>
                </a:lnTo>
                <a:lnTo>
                  <a:pt x="2056623" y="24931"/>
                </a:lnTo>
                <a:lnTo>
                  <a:pt x="2061540" y="30923"/>
                </a:lnTo>
                <a:lnTo>
                  <a:pt x="2065792" y="37333"/>
                </a:lnTo>
                <a:lnTo>
                  <a:pt x="2069336" y="44052"/>
                </a:lnTo>
                <a:lnTo>
                  <a:pt x="2072232" y="51199"/>
                </a:lnTo>
                <a:lnTo>
                  <a:pt x="2074431" y="58775"/>
                </a:lnTo>
                <a:lnTo>
                  <a:pt x="2075806" y="66313"/>
                </a:lnTo>
                <a:lnTo>
                  <a:pt x="2076409" y="73699"/>
                </a:lnTo>
                <a:lnTo>
                  <a:pt x="2076450" y="81180"/>
                </a:lnTo>
                <a:lnTo>
                  <a:pt x="2076450" y="88793"/>
                </a:lnTo>
                <a:lnTo>
                  <a:pt x="2076450" y="96406"/>
                </a:lnTo>
                <a:lnTo>
                  <a:pt x="2076450" y="104020"/>
                </a:lnTo>
                <a:lnTo>
                  <a:pt x="2076450" y="111633"/>
                </a:lnTo>
                <a:lnTo>
                  <a:pt x="2076450" y="119246"/>
                </a:lnTo>
                <a:lnTo>
                  <a:pt x="2076450" y="126859"/>
                </a:lnTo>
                <a:lnTo>
                  <a:pt x="2076450" y="134472"/>
                </a:lnTo>
                <a:lnTo>
                  <a:pt x="2076450" y="142086"/>
                </a:lnTo>
                <a:lnTo>
                  <a:pt x="2076450" y="149699"/>
                </a:lnTo>
                <a:lnTo>
                  <a:pt x="2076450" y="157312"/>
                </a:lnTo>
                <a:lnTo>
                  <a:pt x="2076450" y="164925"/>
                </a:lnTo>
                <a:lnTo>
                  <a:pt x="2076450" y="172538"/>
                </a:lnTo>
                <a:lnTo>
                  <a:pt x="2076450" y="180152"/>
                </a:lnTo>
                <a:lnTo>
                  <a:pt x="2076450" y="187765"/>
                </a:lnTo>
                <a:lnTo>
                  <a:pt x="2076450" y="195378"/>
                </a:lnTo>
                <a:lnTo>
                  <a:pt x="2076450" y="202991"/>
                </a:lnTo>
                <a:lnTo>
                  <a:pt x="2076450" y="210605"/>
                </a:lnTo>
                <a:lnTo>
                  <a:pt x="2076450" y="218217"/>
                </a:lnTo>
                <a:lnTo>
                  <a:pt x="2076450" y="225831"/>
                </a:lnTo>
                <a:lnTo>
                  <a:pt x="2076450" y="233444"/>
                </a:lnTo>
                <a:lnTo>
                  <a:pt x="2076450" y="241057"/>
                </a:lnTo>
                <a:lnTo>
                  <a:pt x="2076450" y="248671"/>
                </a:lnTo>
                <a:lnTo>
                  <a:pt x="2076450" y="256284"/>
                </a:lnTo>
                <a:lnTo>
                  <a:pt x="2076450" y="263897"/>
                </a:lnTo>
                <a:lnTo>
                  <a:pt x="2076450" y="271510"/>
                </a:lnTo>
                <a:lnTo>
                  <a:pt x="2076450" y="279124"/>
                </a:lnTo>
                <a:lnTo>
                  <a:pt x="2076450" y="286737"/>
                </a:lnTo>
                <a:lnTo>
                  <a:pt x="2076450" y="294349"/>
                </a:lnTo>
                <a:lnTo>
                  <a:pt x="2076450" y="301963"/>
                </a:lnTo>
                <a:lnTo>
                  <a:pt x="2076450" y="309576"/>
                </a:lnTo>
                <a:lnTo>
                  <a:pt x="2076450" y="317189"/>
                </a:lnTo>
                <a:lnTo>
                  <a:pt x="2076450" y="324802"/>
                </a:lnTo>
                <a:lnTo>
                  <a:pt x="2076450" y="332416"/>
                </a:lnTo>
                <a:lnTo>
                  <a:pt x="2076450" y="340029"/>
                </a:lnTo>
                <a:lnTo>
                  <a:pt x="2076450" y="347642"/>
                </a:lnTo>
                <a:lnTo>
                  <a:pt x="2076450" y="355256"/>
                </a:lnTo>
                <a:lnTo>
                  <a:pt x="2076445" y="362819"/>
                </a:lnTo>
                <a:lnTo>
                  <a:pt x="2076007" y="370156"/>
                </a:lnTo>
                <a:lnTo>
                  <a:pt x="2074811" y="377670"/>
                </a:lnTo>
                <a:lnTo>
                  <a:pt x="2072801" y="385248"/>
                </a:lnTo>
                <a:lnTo>
                  <a:pt x="2070034" y="392554"/>
                </a:lnTo>
                <a:lnTo>
                  <a:pt x="2066654" y="399327"/>
                </a:lnTo>
                <a:lnTo>
                  <a:pt x="2062557" y="405816"/>
                </a:lnTo>
                <a:lnTo>
                  <a:pt x="2057785" y="411911"/>
                </a:lnTo>
                <a:lnTo>
                  <a:pt x="2052399" y="417511"/>
                </a:lnTo>
                <a:lnTo>
                  <a:pt x="2046481" y="422524"/>
                </a:lnTo>
                <a:lnTo>
                  <a:pt x="2040128" y="426883"/>
                </a:lnTo>
                <a:lnTo>
                  <a:pt x="2033449" y="430538"/>
                </a:lnTo>
                <a:lnTo>
                  <a:pt x="2026414" y="433517"/>
                </a:lnTo>
                <a:lnTo>
                  <a:pt x="2018844" y="435847"/>
                </a:lnTo>
                <a:lnTo>
                  <a:pt x="2011291" y="437346"/>
                </a:lnTo>
                <a:lnTo>
                  <a:pt x="2003875" y="438064"/>
                </a:lnTo>
                <a:lnTo>
                  <a:pt x="1996443" y="438150"/>
                </a:lnTo>
                <a:lnTo>
                  <a:pt x="1988830" y="438150"/>
                </a:lnTo>
                <a:lnTo>
                  <a:pt x="1981217" y="438150"/>
                </a:lnTo>
                <a:lnTo>
                  <a:pt x="1973604" y="438150"/>
                </a:lnTo>
                <a:lnTo>
                  <a:pt x="1965990" y="438150"/>
                </a:lnTo>
                <a:lnTo>
                  <a:pt x="1958377" y="438150"/>
                </a:lnTo>
                <a:lnTo>
                  <a:pt x="1950764" y="438150"/>
                </a:lnTo>
                <a:lnTo>
                  <a:pt x="1943151" y="438150"/>
                </a:lnTo>
                <a:lnTo>
                  <a:pt x="1935538" y="438150"/>
                </a:lnTo>
                <a:lnTo>
                  <a:pt x="1927924" y="438150"/>
                </a:lnTo>
                <a:lnTo>
                  <a:pt x="1920311" y="438150"/>
                </a:lnTo>
                <a:lnTo>
                  <a:pt x="1912698" y="438150"/>
                </a:lnTo>
                <a:lnTo>
                  <a:pt x="1905085" y="438150"/>
                </a:lnTo>
                <a:lnTo>
                  <a:pt x="1897472" y="438150"/>
                </a:lnTo>
                <a:lnTo>
                  <a:pt x="1889858" y="438150"/>
                </a:lnTo>
                <a:lnTo>
                  <a:pt x="1882245" y="438150"/>
                </a:lnTo>
                <a:lnTo>
                  <a:pt x="1874632" y="438150"/>
                </a:lnTo>
                <a:lnTo>
                  <a:pt x="1867019" y="438150"/>
                </a:lnTo>
                <a:lnTo>
                  <a:pt x="1859406" y="438150"/>
                </a:lnTo>
                <a:lnTo>
                  <a:pt x="1851792" y="438150"/>
                </a:lnTo>
                <a:lnTo>
                  <a:pt x="1844179" y="438150"/>
                </a:lnTo>
                <a:lnTo>
                  <a:pt x="1836566" y="438150"/>
                </a:lnTo>
                <a:lnTo>
                  <a:pt x="1828953" y="438150"/>
                </a:lnTo>
                <a:lnTo>
                  <a:pt x="1821340" y="438150"/>
                </a:lnTo>
                <a:lnTo>
                  <a:pt x="1813727" y="438150"/>
                </a:lnTo>
                <a:lnTo>
                  <a:pt x="1806113" y="438150"/>
                </a:lnTo>
                <a:lnTo>
                  <a:pt x="1798500" y="438150"/>
                </a:lnTo>
                <a:lnTo>
                  <a:pt x="1790887" y="438150"/>
                </a:lnTo>
                <a:lnTo>
                  <a:pt x="1783273" y="438150"/>
                </a:lnTo>
                <a:lnTo>
                  <a:pt x="1775660" y="438150"/>
                </a:lnTo>
                <a:lnTo>
                  <a:pt x="1768047" y="438150"/>
                </a:lnTo>
                <a:lnTo>
                  <a:pt x="1760434" y="438150"/>
                </a:lnTo>
                <a:lnTo>
                  <a:pt x="1752821" y="438150"/>
                </a:lnTo>
                <a:lnTo>
                  <a:pt x="1745207" y="438150"/>
                </a:lnTo>
                <a:lnTo>
                  <a:pt x="1737594" y="438150"/>
                </a:lnTo>
                <a:lnTo>
                  <a:pt x="1729981" y="438150"/>
                </a:lnTo>
                <a:lnTo>
                  <a:pt x="1722368" y="438150"/>
                </a:lnTo>
                <a:lnTo>
                  <a:pt x="1714755" y="438150"/>
                </a:lnTo>
                <a:lnTo>
                  <a:pt x="1707141" y="438150"/>
                </a:lnTo>
                <a:lnTo>
                  <a:pt x="1699528" y="438150"/>
                </a:lnTo>
                <a:lnTo>
                  <a:pt x="1691915" y="438150"/>
                </a:lnTo>
                <a:lnTo>
                  <a:pt x="1684302" y="438150"/>
                </a:lnTo>
                <a:lnTo>
                  <a:pt x="1676689" y="438150"/>
                </a:lnTo>
                <a:lnTo>
                  <a:pt x="1669075" y="438150"/>
                </a:lnTo>
                <a:lnTo>
                  <a:pt x="1661462" y="438150"/>
                </a:lnTo>
                <a:lnTo>
                  <a:pt x="1653849" y="438150"/>
                </a:lnTo>
                <a:lnTo>
                  <a:pt x="1646236" y="438150"/>
                </a:lnTo>
                <a:lnTo>
                  <a:pt x="1638623" y="438150"/>
                </a:lnTo>
                <a:lnTo>
                  <a:pt x="1631009" y="438150"/>
                </a:lnTo>
                <a:lnTo>
                  <a:pt x="1623396" y="438150"/>
                </a:lnTo>
                <a:lnTo>
                  <a:pt x="1615783" y="438150"/>
                </a:lnTo>
                <a:lnTo>
                  <a:pt x="1608170" y="438150"/>
                </a:lnTo>
                <a:lnTo>
                  <a:pt x="1600556" y="438150"/>
                </a:lnTo>
                <a:lnTo>
                  <a:pt x="1592943" y="438150"/>
                </a:lnTo>
                <a:lnTo>
                  <a:pt x="1585330" y="438150"/>
                </a:lnTo>
                <a:lnTo>
                  <a:pt x="1577717" y="438150"/>
                </a:lnTo>
                <a:lnTo>
                  <a:pt x="1570104" y="438150"/>
                </a:lnTo>
                <a:lnTo>
                  <a:pt x="1562490" y="438150"/>
                </a:lnTo>
                <a:lnTo>
                  <a:pt x="1554877" y="438150"/>
                </a:lnTo>
                <a:lnTo>
                  <a:pt x="1547264" y="438150"/>
                </a:lnTo>
                <a:lnTo>
                  <a:pt x="1539651" y="438150"/>
                </a:lnTo>
                <a:lnTo>
                  <a:pt x="1532038" y="438150"/>
                </a:lnTo>
                <a:lnTo>
                  <a:pt x="1524424" y="438150"/>
                </a:lnTo>
                <a:lnTo>
                  <a:pt x="1516811" y="438150"/>
                </a:lnTo>
                <a:lnTo>
                  <a:pt x="1509198" y="438150"/>
                </a:lnTo>
                <a:lnTo>
                  <a:pt x="1501585" y="438150"/>
                </a:lnTo>
                <a:lnTo>
                  <a:pt x="1493972" y="438150"/>
                </a:lnTo>
                <a:lnTo>
                  <a:pt x="1486358" y="438150"/>
                </a:lnTo>
                <a:lnTo>
                  <a:pt x="1478745" y="438150"/>
                </a:lnTo>
                <a:lnTo>
                  <a:pt x="1471132" y="438150"/>
                </a:lnTo>
                <a:lnTo>
                  <a:pt x="1463519" y="438150"/>
                </a:lnTo>
                <a:lnTo>
                  <a:pt x="1455906" y="438150"/>
                </a:lnTo>
                <a:lnTo>
                  <a:pt x="1448292" y="438150"/>
                </a:lnTo>
                <a:lnTo>
                  <a:pt x="1440679" y="438150"/>
                </a:lnTo>
                <a:lnTo>
                  <a:pt x="1433066" y="438150"/>
                </a:lnTo>
                <a:lnTo>
                  <a:pt x="1425453" y="438150"/>
                </a:lnTo>
                <a:lnTo>
                  <a:pt x="1417840" y="438150"/>
                </a:lnTo>
                <a:lnTo>
                  <a:pt x="1410226" y="438150"/>
                </a:lnTo>
                <a:lnTo>
                  <a:pt x="1402613" y="438150"/>
                </a:lnTo>
                <a:lnTo>
                  <a:pt x="1395000" y="438150"/>
                </a:lnTo>
                <a:lnTo>
                  <a:pt x="1387387" y="438150"/>
                </a:lnTo>
                <a:lnTo>
                  <a:pt x="1379773" y="438150"/>
                </a:lnTo>
                <a:lnTo>
                  <a:pt x="1372160" y="438150"/>
                </a:lnTo>
                <a:lnTo>
                  <a:pt x="1364547" y="438150"/>
                </a:lnTo>
                <a:lnTo>
                  <a:pt x="1356934" y="438150"/>
                </a:lnTo>
                <a:lnTo>
                  <a:pt x="1349321" y="438150"/>
                </a:lnTo>
                <a:lnTo>
                  <a:pt x="1341707" y="438150"/>
                </a:lnTo>
                <a:lnTo>
                  <a:pt x="1334094" y="438150"/>
                </a:lnTo>
                <a:lnTo>
                  <a:pt x="1326481" y="438150"/>
                </a:lnTo>
                <a:lnTo>
                  <a:pt x="1318868" y="438150"/>
                </a:lnTo>
                <a:lnTo>
                  <a:pt x="1311255" y="438150"/>
                </a:lnTo>
                <a:lnTo>
                  <a:pt x="1303641" y="438150"/>
                </a:lnTo>
                <a:lnTo>
                  <a:pt x="1296028" y="438150"/>
                </a:lnTo>
                <a:lnTo>
                  <a:pt x="1288415" y="438150"/>
                </a:lnTo>
                <a:lnTo>
                  <a:pt x="1280802" y="438150"/>
                </a:lnTo>
                <a:lnTo>
                  <a:pt x="1273189" y="438150"/>
                </a:lnTo>
                <a:lnTo>
                  <a:pt x="1265575" y="438150"/>
                </a:lnTo>
                <a:lnTo>
                  <a:pt x="1257962" y="438150"/>
                </a:lnTo>
                <a:lnTo>
                  <a:pt x="1250349" y="438150"/>
                </a:lnTo>
                <a:lnTo>
                  <a:pt x="1242736" y="438150"/>
                </a:lnTo>
                <a:lnTo>
                  <a:pt x="1235123" y="438150"/>
                </a:lnTo>
                <a:lnTo>
                  <a:pt x="1227509" y="438150"/>
                </a:lnTo>
                <a:lnTo>
                  <a:pt x="1219896" y="438150"/>
                </a:lnTo>
                <a:lnTo>
                  <a:pt x="1212283" y="438150"/>
                </a:lnTo>
                <a:lnTo>
                  <a:pt x="1204669" y="438150"/>
                </a:lnTo>
                <a:lnTo>
                  <a:pt x="1197056" y="438150"/>
                </a:lnTo>
                <a:lnTo>
                  <a:pt x="1189443" y="438150"/>
                </a:lnTo>
                <a:lnTo>
                  <a:pt x="1181830" y="438150"/>
                </a:lnTo>
                <a:lnTo>
                  <a:pt x="1174217" y="438150"/>
                </a:lnTo>
                <a:lnTo>
                  <a:pt x="1166604" y="438150"/>
                </a:lnTo>
                <a:lnTo>
                  <a:pt x="1158990" y="438150"/>
                </a:lnTo>
                <a:lnTo>
                  <a:pt x="1151377" y="438150"/>
                </a:lnTo>
                <a:lnTo>
                  <a:pt x="1143764" y="438150"/>
                </a:lnTo>
                <a:lnTo>
                  <a:pt x="1136151" y="438150"/>
                </a:lnTo>
                <a:lnTo>
                  <a:pt x="1128538" y="438150"/>
                </a:lnTo>
                <a:lnTo>
                  <a:pt x="1120924" y="438150"/>
                </a:lnTo>
                <a:lnTo>
                  <a:pt x="1113311" y="438150"/>
                </a:lnTo>
                <a:lnTo>
                  <a:pt x="1105698" y="438150"/>
                </a:lnTo>
                <a:lnTo>
                  <a:pt x="1098085" y="438150"/>
                </a:lnTo>
                <a:lnTo>
                  <a:pt x="1090472" y="438150"/>
                </a:lnTo>
                <a:lnTo>
                  <a:pt x="1082858" y="438150"/>
                </a:lnTo>
                <a:lnTo>
                  <a:pt x="1075245" y="438150"/>
                </a:lnTo>
                <a:lnTo>
                  <a:pt x="1067632" y="438150"/>
                </a:lnTo>
                <a:lnTo>
                  <a:pt x="1060019" y="438150"/>
                </a:lnTo>
                <a:lnTo>
                  <a:pt x="1052406" y="438150"/>
                </a:lnTo>
                <a:lnTo>
                  <a:pt x="1044792" y="438150"/>
                </a:lnTo>
                <a:lnTo>
                  <a:pt x="1037179" y="438150"/>
                </a:lnTo>
                <a:lnTo>
                  <a:pt x="1029566" y="438150"/>
                </a:lnTo>
                <a:lnTo>
                  <a:pt x="1021953" y="438150"/>
                </a:lnTo>
                <a:lnTo>
                  <a:pt x="1014339" y="438150"/>
                </a:lnTo>
                <a:lnTo>
                  <a:pt x="1006726" y="438150"/>
                </a:lnTo>
                <a:lnTo>
                  <a:pt x="999113" y="438150"/>
                </a:lnTo>
                <a:lnTo>
                  <a:pt x="991500" y="438150"/>
                </a:lnTo>
                <a:lnTo>
                  <a:pt x="983886" y="438150"/>
                </a:lnTo>
                <a:lnTo>
                  <a:pt x="976273" y="438150"/>
                </a:lnTo>
                <a:lnTo>
                  <a:pt x="968660" y="438150"/>
                </a:lnTo>
                <a:lnTo>
                  <a:pt x="961047" y="438150"/>
                </a:lnTo>
                <a:lnTo>
                  <a:pt x="953434" y="438150"/>
                </a:lnTo>
                <a:lnTo>
                  <a:pt x="945820" y="438150"/>
                </a:lnTo>
                <a:lnTo>
                  <a:pt x="938207" y="438150"/>
                </a:lnTo>
                <a:lnTo>
                  <a:pt x="930594" y="438150"/>
                </a:lnTo>
                <a:lnTo>
                  <a:pt x="922981" y="438150"/>
                </a:lnTo>
                <a:lnTo>
                  <a:pt x="915368" y="438150"/>
                </a:lnTo>
                <a:lnTo>
                  <a:pt x="907754" y="438150"/>
                </a:lnTo>
                <a:lnTo>
                  <a:pt x="900141" y="438150"/>
                </a:lnTo>
                <a:lnTo>
                  <a:pt x="892528" y="438150"/>
                </a:lnTo>
                <a:lnTo>
                  <a:pt x="884915" y="438150"/>
                </a:lnTo>
                <a:lnTo>
                  <a:pt x="877302" y="438150"/>
                </a:lnTo>
                <a:lnTo>
                  <a:pt x="869688" y="438150"/>
                </a:lnTo>
                <a:lnTo>
                  <a:pt x="862075" y="438150"/>
                </a:lnTo>
                <a:lnTo>
                  <a:pt x="854462" y="438150"/>
                </a:lnTo>
                <a:lnTo>
                  <a:pt x="846849" y="438150"/>
                </a:lnTo>
                <a:lnTo>
                  <a:pt x="839236" y="438150"/>
                </a:lnTo>
                <a:lnTo>
                  <a:pt x="831622" y="438150"/>
                </a:lnTo>
                <a:lnTo>
                  <a:pt x="824009" y="438150"/>
                </a:lnTo>
                <a:lnTo>
                  <a:pt x="816396" y="438150"/>
                </a:lnTo>
                <a:lnTo>
                  <a:pt x="808783" y="438150"/>
                </a:lnTo>
                <a:lnTo>
                  <a:pt x="801169" y="438150"/>
                </a:lnTo>
                <a:lnTo>
                  <a:pt x="793556" y="438150"/>
                </a:lnTo>
                <a:lnTo>
                  <a:pt x="785943" y="438150"/>
                </a:lnTo>
                <a:lnTo>
                  <a:pt x="778330" y="438150"/>
                </a:lnTo>
                <a:lnTo>
                  <a:pt x="770717" y="438150"/>
                </a:lnTo>
                <a:lnTo>
                  <a:pt x="763103" y="438150"/>
                </a:lnTo>
                <a:lnTo>
                  <a:pt x="755490" y="438150"/>
                </a:lnTo>
                <a:lnTo>
                  <a:pt x="747877" y="438150"/>
                </a:lnTo>
                <a:lnTo>
                  <a:pt x="740264" y="438150"/>
                </a:lnTo>
                <a:lnTo>
                  <a:pt x="732651" y="438150"/>
                </a:lnTo>
                <a:lnTo>
                  <a:pt x="725037" y="438150"/>
                </a:lnTo>
                <a:lnTo>
                  <a:pt x="717424" y="438150"/>
                </a:lnTo>
                <a:lnTo>
                  <a:pt x="709811" y="438150"/>
                </a:lnTo>
                <a:lnTo>
                  <a:pt x="702198" y="438150"/>
                </a:lnTo>
                <a:lnTo>
                  <a:pt x="694585" y="438150"/>
                </a:lnTo>
                <a:lnTo>
                  <a:pt x="686971" y="438150"/>
                </a:lnTo>
                <a:lnTo>
                  <a:pt x="679358" y="438150"/>
                </a:lnTo>
                <a:lnTo>
                  <a:pt x="671745" y="438150"/>
                </a:lnTo>
                <a:lnTo>
                  <a:pt x="664132" y="438150"/>
                </a:lnTo>
                <a:lnTo>
                  <a:pt x="656519" y="438150"/>
                </a:lnTo>
                <a:lnTo>
                  <a:pt x="648905" y="438150"/>
                </a:lnTo>
                <a:lnTo>
                  <a:pt x="641292" y="438150"/>
                </a:lnTo>
                <a:lnTo>
                  <a:pt x="633679" y="438150"/>
                </a:lnTo>
                <a:lnTo>
                  <a:pt x="626066" y="438150"/>
                </a:lnTo>
                <a:lnTo>
                  <a:pt x="618452" y="438150"/>
                </a:lnTo>
                <a:lnTo>
                  <a:pt x="610839" y="438150"/>
                </a:lnTo>
                <a:lnTo>
                  <a:pt x="603226" y="438150"/>
                </a:lnTo>
                <a:lnTo>
                  <a:pt x="595613" y="438150"/>
                </a:lnTo>
                <a:lnTo>
                  <a:pt x="588000" y="438150"/>
                </a:lnTo>
                <a:lnTo>
                  <a:pt x="580386" y="438150"/>
                </a:lnTo>
                <a:lnTo>
                  <a:pt x="572773" y="438150"/>
                </a:lnTo>
                <a:lnTo>
                  <a:pt x="565160" y="438150"/>
                </a:lnTo>
                <a:lnTo>
                  <a:pt x="557547" y="438150"/>
                </a:lnTo>
                <a:lnTo>
                  <a:pt x="549934" y="438150"/>
                </a:lnTo>
                <a:lnTo>
                  <a:pt x="542320" y="438150"/>
                </a:lnTo>
                <a:lnTo>
                  <a:pt x="534707" y="438150"/>
                </a:lnTo>
                <a:lnTo>
                  <a:pt x="527094" y="438150"/>
                </a:lnTo>
                <a:lnTo>
                  <a:pt x="519481" y="438150"/>
                </a:lnTo>
                <a:lnTo>
                  <a:pt x="511868" y="438150"/>
                </a:lnTo>
                <a:lnTo>
                  <a:pt x="504254" y="438150"/>
                </a:lnTo>
                <a:lnTo>
                  <a:pt x="496641" y="438150"/>
                </a:lnTo>
                <a:lnTo>
                  <a:pt x="489028" y="438150"/>
                </a:lnTo>
                <a:lnTo>
                  <a:pt x="481415" y="438150"/>
                </a:lnTo>
                <a:lnTo>
                  <a:pt x="473802" y="438150"/>
                </a:lnTo>
                <a:lnTo>
                  <a:pt x="466188" y="438150"/>
                </a:lnTo>
                <a:lnTo>
                  <a:pt x="458575" y="438150"/>
                </a:lnTo>
                <a:lnTo>
                  <a:pt x="450962" y="438150"/>
                </a:lnTo>
                <a:lnTo>
                  <a:pt x="443349" y="438150"/>
                </a:lnTo>
                <a:lnTo>
                  <a:pt x="435736" y="438150"/>
                </a:lnTo>
                <a:lnTo>
                  <a:pt x="428122" y="438150"/>
                </a:lnTo>
                <a:lnTo>
                  <a:pt x="420509" y="438150"/>
                </a:lnTo>
                <a:lnTo>
                  <a:pt x="412896" y="438150"/>
                </a:lnTo>
                <a:lnTo>
                  <a:pt x="405283" y="438150"/>
                </a:lnTo>
                <a:lnTo>
                  <a:pt x="397669" y="438150"/>
                </a:lnTo>
                <a:lnTo>
                  <a:pt x="390056" y="438150"/>
                </a:lnTo>
                <a:lnTo>
                  <a:pt x="382443" y="438150"/>
                </a:lnTo>
                <a:lnTo>
                  <a:pt x="374830" y="438150"/>
                </a:lnTo>
                <a:lnTo>
                  <a:pt x="367217" y="438150"/>
                </a:lnTo>
                <a:lnTo>
                  <a:pt x="359603" y="438150"/>
                </a:lnTo>
                <a:lnTo>
                  <a:pt x="351990" y="438150"/>
                </a:lnTo>
                <a:lnTo>
                  <a:pt x="344377" y="438150"/>
                </a:lnTo>
                <a:lnTo>
                  <a:pt x="336764" y="438150"/>
                </a:lnTo>
                <a:lnTo>
                  <a:pt x="329151" y="438150"/>
                </a:lnTo>
                <a:lnTo>
                  <a:pt x="321537" y="438150"/>
                </a:lnTo>
                <a:lnTo>
                  <a:pt x="313924" y="438150"/>
                </a:lnTo>
                <a:lnTo>
                  <a:pt x="306311" y="438150"/>
                </a:lnTo>
                <a:lnTo>
                  <a:pt x="298698" y="438150"/>
                </a:lnTo>
                <a:lnTo>
                  <a:pt x="291085" y="438150"/>
                </a:lnTo>
                <a:lnTo>
                  <a:pt x="283471" y="438150"/>
                </a:lnTo>
                <a:lnTo>
                  <a:pt x="275858" y="438150"/>
                </a:lnTo>
                <a:lnTo>
                  <a:pt x="268245" y="438150"/>
                </a:lnTo>
                <a:lnTo>
                  <a:pt x="260632" y="438150"/>
                </a:lnTo>
                <a:lnTo>
                  <a:pt x="253019" y="438150"/>
                </a:lnTo>
                <a:lnTo>
                  <a:pt x="245405" y="438150"/>
                </a:lnTo>
                <a:lnTo>
                  <a:pt x="237792" y="438150"/>
                </a:lnTo>
                <a:lnTo>
                  <a:pt x="230179" y="438150"/>
                </a:lnTo>
                <a:lnTo>
                  <a:pt x="222565" y="438150"/>
                </a:lnTo>
                <a:lnTo>
                  <a:pt x="214952" y="438150"/>
                </a:lnTo>
                <a:lnTo>
                  <a:pt x="207339" y="438150"/>
                </a:lnTo>
                <a:lnTo>
                  <a:pt x="199726" y="438150"/>
                </a:lnTo>
                <a:lnTo>
                  <a:pt x="192113" y="438150"/>
                </a:lnTo>
                <a:lnTo>
                  <a:pt x="184499" y="438150"/>
                </a:lnTo>
                <a:lnTo>
                  <a:pt x="176886" y="438150"/>
                </a:lnTo>
                <a:lnTo>
                  <a:pt x="169273" y="438150"/>
                </a:lnTo>
                <a:lnTo>
                  <a:pt x="161660" y="438150"/>
                </a:lnTo>
                <a:lnTo>
                  <a:pt x="154047" y="438150"/>
                </a:lnTo>
                <a:lnTo>
                  <a:pt x="146434" y="438150"/>
                </a:lnTo>
                <a:lnTo>
                  <a:pt x="138820" y="438150"/>
                </a:lnTo>
                <a:lnTo>
                  <a:pt x="131207" y="438150"/>
                </a:lnTo>
                <a:lnTo>
                  <a:pt x="123594" y="438150"/>
                </a:lnTo>
                <a:lnTo>
                  <a:pt x="115981" y="438150"/>
                </a:lnTo>
                <a:lnTo>
                  <a:pt x="108368" y="438150"/>
                </a:lnTo>
                <a:lnTo>
                  <a:pt x="100754" y="438150"/>
                </a:lnTo>
                <a:lnTo>
                  <a:pt x="93141" y="438150"/>
                </a:lnTo>
                <a:lnTo>
                  <a:pt x="85528" y="438150"/>
                </a:lnTo>
                <a:lnTo>
                  <a:pt x="77915" y="438150"/>
                </a:lnTo>
                <a:lnTo>
                  <a:pt x="70557" y="437941"/>
                </a:lnTo>
                <a:lnTo>
                  <a:pt x="63093" y="437014"/>
                </a:lnTo>
                <a:lnTo>
                  <a:pt x="55523" y="435291"/>
                </a:lnTo>
                <a:lnTo>
                  <a:pt x="47984" y="432733"/>
                </a:lnTo>
                <a:lnTo>
                  <a:pt x="41140" y="429605"/>
                </a:lnTo>
                <a:lnTo>
                  <a:pt x="34539" y="425753"/>
                </a:lnTo>
                <a:lnTo>
                  <a:pt x="28295" y="421209"/>
                </a:lnTo>
                <a:lnTo>
                  <a:pt x="22514" y="416027"/>
                </a:lnTo>
                <a:lnTo>
                  <a:pt x="17289" y="410282"/>
                </a:lnTo>
                <a:lnTo>
                  <a:pt x="12698" y="404068"/>
                </a:lnTo>
                <a:lnTo>
                  <a:pt x="8795" y="397489"/>
                </a:lnTo>
                <a:lnTo>
                  <a:pt x="5615" y="390658"/>
                </a:lnTo>
                <a:lnTo>
                  <a:pt x="3013" y="383166"/>
                </a:lnTo>
                <a:lnTo>
                  <a:pt x="1231" y="375593"/>
                </a:lnTo>
                <a:lnTo>
                  <a:pt x="250" y="368118"/>
                </a:lnTo>
                <a:lnTo>
                  <a:pt x="0" y="360777"/>
                </a:lnTo>
                <a:lnTo>
                  <a:pt x="0" y="353163"/>
                </a:lnTo>
                <a:lnTo>
                  <a:pt x="0" y="345550"/>
                </a:lnTo>
                <a:lnTo>
                  <a:pt x="0" y="337938"/>
                </a:lnTo>
                <a:lnTo>
                  <a:pt x="0" y="330324"/>
                </a:lnTo>
                <a:lnTo>
                  <a:pt x="0" y="322711"/>
                </a:lnTo>
                <a:lnTo>
                  <a:pt x="0" y="315098"/>
                </a:lnTo>
                <a:lnTo>
                  <a:pt x="0" y="307485"/>
                </a:lnTo>
                <a:lnTo>
                  <a:pt x="0" y="299871"/>
                </a:lnTo>
                <a:lnTo>
                  <a:pt x="0" y="292258"/>
                </a:lnTo>
                <a:lnTo>
                  <a:pt x="0" y="284645"/>
                </a:lnTo>
                <a:lnTo>
                  <a:pt x="0" y="277032"/>
                </a:lnTo>
                <a:lnTo>
                  <a:pt x="0" y="269418"/>
                </a:lnTo>
                <a:lnTo>
                  <a:pt x="0" y="261805"/>
                </a:lnTo>
                <a:lnTo>
                  <a:pt x="0" y="254192"/>
                </a:lnTo>
                <a:lnTo>
                  <a:pt x="0" y="246579"/>
                </a:lnTo>
                <a:lnTo>
                  <a:pt x="0" y="238966"/>
                </a:lnTo>
                <a:lnTo>
                  <a:pt x="0" y="231352"/>
                </a:lnTo>
                <a:lnTo>
                  <a:pt x="0" y="223739"/>
                </a:lnTo>
                <a:lnTo>
                  <a:pt x="0" y="216126"/>
                </a:lnTo>
                <a:lnTo>
                  <a:pt x="0" y="208513"/>
                </a:lnTo>
                <a:lnTo>
                  <a:pt x="0" y="200899"/>
                </a:lnTo>
                <a:lnTo>
                  <a:pt x="0" y="193286"/>
                </a:lnTo>
                <a:lnTo>
                  <a:pt x="0" y="185673"/>
                </a:lnTo>
                <a:lnTo>
                  <a:pt x="0" y="178060"/>
                </a:lnTo>
                <a:lnTo>
                  <a:pt x="0" y="170447"/>
                </a:lnTo>
                <a:lnTo>
                  <a:pt x="0" y="162833"/>
                </a:lnTo>
                <a:lnTo>
                  <a:pt x="0" y="155220"/>
                </a:lnTo>
                <a:lnTo>
                  <a:pt x="0" y="147607"/>
                </a:lnTo>
                <a:lnTo>
                  <a:pt x="0" y="139994"/>
                </a:lnTo>
                <a:lnTo>
                  <a:pt x="0" y="132381"/>
                </a:lnTo>
                <a:lnTo>
                  <a:pt x="0" y="124767"/>
                </a:lnTo>
                <a:lnTo>
                  <a:pt x="0" y="117154"/>
                </a:lnTo>
                <a:lnTo>
                  <a:pt x="0" y="109541"/>
                </a:lnTo>
                <a:lnTo>
                  <a:pt x="0" y="101928"/>
                </a:lnTo>
                <a:lnTo>
                  <a:pt x="0" y="94315"/>
                </a:lnTo>
                <a:lnTo>
                  <a:pt x="0" y="86701"/>
                </a:lnTo>
                <a:lnTo>
                  <a:pt x="0" y="79088"/>
                </a:lnTo>
                <a:lnTo>
                  <a:pt x="133" y="71691"/>
                </a:lnTo>
                <a:lnTo>
                  <a:pt x="942" y="64253"/>
                </a:lnTo>
                <a:lnTo>
                  <a:pt x="2540" y="56692"/>
                </a:lnTo>
                <a:lnTo>
                  <a:pt x="4971" y="49128"/>
                </a:lnTo>
                <a:lnTo>
                  <a:pt x="8015" y="42181"/>
                </a:lnTo>
                <a:lnTo>
                  <a:pt x="11757" y="35536"/>
                </a:lnTo>
                <a:lnTo>
                  <a:pt x="16198" y="29230"/>
                </a:lnTo>
                <a:lnTo>
                  <a:pt x="21286" y="23372"/>
                </a:lnTo>
                <a:lnTo>
                  <a:pt x="26950" y="18055"/>
                </a:lnTo>
                <a:lnTo>
                  <a:pt x="33098" y="13361"/>
                </a:lnTo>
                <a:lnTo>
                  <a:pt x="39628" y="9350"/>
                </a:lnTo>
                <a:lnTo>
                  <a:pt x="46427" y="6057"/>
                </a:lnTo>
                <a:lnTo>
                  <a:pt x="53815" y="3362"/>
                </a:lnTo>
                <a:lnTo>
                  <a:pt x="61393" y="1453"/>
                </a:lnTo>
                <a:lnTo>
                  <a:pt x="68891" y="351"/>
                </a:lnTo>
                <a:close/>
              </a:path>
            </a:pathLst>
          </a:custGeom>
          <a:solidFill xmlns:a="http://schemas.openxmlformats.org/drawingml/2006/main">
            <a:srgbClr val="D3E8C7"/>
          </a:solidFill>
          <a:ln xmlns:a="http://schemas.openxmlformats.org/drawingml/2006/main" w="17145">
            <a:solidFill>
              <a:srgbClr val="547548"/>
            </a:solidFill>
            <a:prstDash val="solid"/>
          </a:ln>
        </p:spPr>
      </p:sp>
      <p:sp>
        <p:nvSpPr>
          <p:cNvPr id="47" name="overview-stage-verify-label">
            <a:extLst xmlns:a="http://schemas.openxmlformats.org/drawingml/2006/main">
              <a:ext uri="{FF2B5EF4-FFF2-40B4-BE49-F238E27FC236}">
                <a16:creationId xmlns:a16="http://schemas.microsoft.com/office/drawing/2014/main" id="{31959FA2-9B42-4A0F-B8AD-55AC2112F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824" y="4646563"/>
            <a:ext cx="844302" cy="3828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17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Verify</a:t>
            </a:r>
          </a:p>
        </p:txBody>
      </p:sp>
      <p:sp>
        <p:nvSpPr>
          <p:cNvPr id="48" name="label-state-reasoner">
            <a:extLst xmlns:a="http://schemas.openxmlformats.org/drawingml/2006/main">
              <a:ext uri="{FF2B5EF4-FFF2-40B4-BE49-F238E27FC236}">
                <a16:creationId xmlns:a16="http://schemas.microsoft.com/office/drawing/2014/main" id="{4B3CCE58-AD8C-4995-9D5C-5C5BEBEB7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0111" y="3559373"/>
            <a:ext cx="2015728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38" b="1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138" b="1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State reasoner</a:t>
            </a:r>
          </a:p>
        </p:txBody>
      </p:sp>
      <p:sp>
        <p:nvSpPr>
          <p:cNvPr id="49" name="obs-reasoner">
            <a:extLst xmlns:a="http://schemas.openxmlformats.org/drawingml/2006/main">
              <a:ext uri="{FF2B5EF4-FFF2-40B4-BE49-F238E27FC236}">
                <a16:creationId xmlns:a16="http://schemas.microsoft.com/office/drawing/2014/main" id="{B4512415-6973-48B3-812A-C9D2B1DBC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3476625"/>
            <a:ext cx="95" cy="57150"/>
          </a:xfrm>
          <a:custGeom xmlns:a="http://schemas.openxmlformats.org/drawingml/2006/main">
            <a:pathLst>
              <a:path w="95" h="57150">
                <a:moveTo>
                  <a:pt x="0" y="0"/>
                </a:moveTo>
                <a:lnTo>
                  <a:pt x="0" y="5715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50" name="obs-reasoner-arrow-end">
            <a:extLst xmlns:a="http://schemas.openxmlformats.org/drawingml/2006/main">
              <a:ext uri="{FF2B5EF4-FFF2-40B4-BE49-F238E27FC236}">
                <a16:creationId xmlns:a16="http://schemas.microsoft.com/office/drawing/2014/main" id="{36979953-AA13-4A21-87F5-B7323EFCB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6540" y="3451479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states-reasoner">
            <a:extLst xmlns:a="http://schemas.openxmlformats.org/drawingml/2006/main">
              <a:ext uri="{FF2B5EF4-FFF2-40B4-BE49-F238E27FC236}">
                <a16:creationId xmlns:a16="http://schemas.microsoft.com/office/drawing/2014/main" id="{FE9E335D-DD36-4388-B166-346463AC4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200525"/>
            <a:ext cx="390525" cy="95"/>
          </a:xfrm>
          <a:custGeom xmlns:a="http://schemas.openxmlformats.org/drawingml/2006/main">
            <a:pathLst>
              <a:path w="390525" h="95">
                <a:moveTo>
                  <a:pt x="0" y="0"/>
                </a:moveTo>
                <a:lnTo>
                  <a:pt x="3905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52" name="states-reasoner-arrow-end">
            <a:extLst xmlns:a="http://schemas.openxmlformats.org/drawingml/2006/main">
              <a:ext uri="{FF2B5EF4-FFF2-40B4-BE49-F238E27FC236}">
                <a16:creationId xmlns:a16="http://schemas.microsoft.com/office/drawing/2014/main" id="{D6AD0CED-388B-4124-95E6-2786F4F44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9354" y="4149090"/>
            <a:ext cx="102870" cy="102870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propose-verify">
            <a:extLst xmlns:a="http://schemas.openxmlformats.org/drawingml/2006/main">
              <a:ext uri="{FF2B5EF4-FFF2-40B4-BE49-F238E27FC236}">
                <a16:creationId xmlns:a16="http://schemas.microsoft.com/office/drawing/2014/main" id="{E5D4F9CF-3573-4645-9970-D92C77B16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4457700"/>
            <a:ext cx="95" cy="161925"/>
          </a:xfrm>
          <a:custGeom xmlns:a="http://schemas.openxmlformats.org/drawingml/2006/main">
            <a:pathLst>
              <a:path w="95" h="161925">
                <a:moveTo>
                  <a:pt x="0" y="0"/>
                </a:moveTo>
                <a:lnTo>
                  <a:pt x="0" y="16192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54" name="propose-verify-arrow-end">
            <a:extLst xmlns:a="http://schemas.openxmlformats.org/drawingml/2006/main">
              <a:ext uri="{FF2B5EF4-FFF2-40B4-BE49-F238E27FC236}">
                <a16:creationId xmlns:a16="http://schemas.microsoft.com/office/drawing/2014/main" id="{E222EE39-D32A-49AF-B32C-AFF8C5E82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6540" y="4537329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overview-write-block-34">
            <a:extLst xmlns:a="http://schemas.openxmlformats.org/drawingml/2006/main">
              <a:ext uri="{FF2B5EF4-FFF2-40B4-BE49-F238E27FC236}">
                <a16:creationId xmlns:a16="http://schemas.microsoft.com/office/drawing/2014/main" id="{DF08885D-B075-40D6-A229-70C9EC7E6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5238750"/>
            <a:ext cx="1076325" cy="466725"/>
          </a:xfrm>
          <a:custGeom xmlns:a="http://schemas.openxmlformats.org/drawingml/2006/main">
            <a:pathLst>
              <a:path w="1076325" h="466725">
                <a:moveTo>
                  <a:pt x="76200" y="0"/>
                </a:moveTo>
                <a:lnTo>
                  <a:pt x="83809" y="0"/>
                </a:lnTo>
                <a:lnTo>
                  <a:pt x="91417" y="0"/>
                </a:lnTo>
                <a:lnTo>
                  <a:pt x="99026" y="0"/>
                </a:lnTo>
                <a:lnTo>
                  <a:pt x="106635" y="0"/>
                </a:lnTo>
                <a:lnTo>
                  <a:pt x="114244" y="0"/>
                </a:lnTo>
                <a:lnTo>
                  <a:pt x="121852" y="0"/>
                </a:lnTo>
                <a:lnTo>
                  <a:pt x="129461" y="0"/>
                </a:lnTo>
                <a:lnTo>
                  <a:pt x="137070" y="0"/>
                </a:lnTo>
                <a:lnTo>
                  <a:pt x="144679" y="0"/>
                </a:lnTo>
                <a:lnTo>
                  <a:pt x="152287" y="0"/>
                </a:lnTo>
                <a:lnTo>
                  <a:pt x="159896" y="0"/>
                </a:lnTo>
                <a:lnTo>
                  <a:pt x="167505" y="0"/>
                </a:lnTo>
                <a:lnTo>
                  <a:pt x="175114" y="0"/>
                </a:lnTo>
                <a:lnTo>
                  <a:pt x="182722" y="0"/>
                </a:lnTo>
                <a:lnTo>
                  <a:pt x="190331" y="0"/>
                </a:lnTo>
                <a:lnTo>
                  <a:pt x="197940" y="0"/>
                </a:lnTo>
                <a:lnTo>
                  <a:pt x="205549" y="0"/>
                </a:lnTo>
                <a:lnTo>
                  <a:pt x="213157" y="0"/>
                </a:lnTo>
                <a:lnTo>
                  <a:pt x="220766" y="0"/>
                </a:lnTo>
                <a:lnTo>
                  <a:pt x="228375" y="0"/>
                </a:lnTo>
                <a:lnTo>
                  <a:pt x="235984" y="0"/>
                </a:lnTo>
                <a:lnTo>
                  <a:pt x="243592" y="0"/>
                </a:lnTo>
                <a:lnTo>
                  <a:pt x="251201" y="0"/>
                </a:lnTo>
                <a:lnTo>
                  <a:pt x="258810" y="0"/>
                </a:lnTo>
                <a:lnTo>
                  <a:pt x="266419" y="0"/>
                </a:lnTo>
                <a:lnTo>
                  <a:pt x="274027" y="0"/>
                </a:lnTo>
                <a:lnTo>
                  <a:pt x="281636" y="0"/>
                </a:lnTo>
                <a:lnTo>
                  <a:pt x="289245" y="0"/>
                </a:lnTo>
                <a:lnTo>
                  <a:pt x="296854" y="0"/>
                </a:lnTo>
                <a:lnTo>
                  <a:pt x="304462" y="0"/>
                </a:lnTo>
                <a:lnTo>
                  <a:pt x="312071" y="0"/>
                </a:lnTo>
                <a:lnTo>
                  <a:pt x="319680" y="0"/>
                </a:lnTo>
                <a:lnTo>
                  <a:pt x="327289" y="0"/>
                </a:lnTo>
                <a:lnTo>
                  <a:pt x="334897" y="0"/>
                </a:lnTo>
                <a:lnTo>
                  <a:pt x="342506" y="0"/>
                </a:lnTo>
                <a:lnTo>
                  <a:pt x="350115" y="0"/>
                </a:lnTo>
                <a:lnTo>
                  <a:pt x="357724" y="0"/>
                </a:lnTo>
                <a:lnTo>
                  <a:pt x="365332" y="0"/>
                </a:lnTo>
                <a:lnTo>
                  <a:pt x="372941" y="0"/>
                </a:lnTo>
                <a:lnTo>
                  <a:pt x="380550" y="0"/>
                </a:lnTo>
                <a:lnTo>
                  <a:pt x="388159" y="0"/>
                </a:lnTo>
                <a:lnTo>
                  <a:pt x="395767" y="0"/>
                </a:lnTo>
                <a:lnTo>
                  <a:pt x="403376" y="0"/>
                </a:lnTo>
                <a:lnTo>
                  <a:pt x="410985" y="0"/>
                </a:lnTo>
                <a:lnTo>
                  <a:pt x="418594" y="0"/>
                </a:lnTo>
                <a:lnTo>
                  <a:pt x="426202" y="0"/>
                </a:lnTo>
                <a:lnTo>
                  <a:pt x="433811" y="0"/>
                </a:lnTo>
                <a:lnTo>
                  <a:pt x="441420" y="0"/>
                </a:lnTo>
                <a:lnTo>
                  <a:pt x="449029" y="0"/>
                </a:lnTo>
                <a:lnTo>
                  <a:pt x="456637" y="0"/>
                </a:lnTo>
                <a:lnTo>
                  <a:pt x="464246" y="0"/>
                </a:lnTo>
                <a:lnTo>
                  <a:pt x="471855" y="0"/>
                </a:lnTo>
                <a:lnTo>
                  <a:pt x="479464" y="0"/>
                </a:lnTo>
                <a:lnTo>
                  <a:pt x="487072" y="0"/>
                </a:lnTo>
                <a:lnTo>
                  <a:pt x="494681" y="0"/>
                </a:lnTo>
                <a:lnTo>
                  <a:pt x="502290" y="0"/>
                </a:lnTo>
                <a:lnTo>
                  <a:pt x="509899" y="0"/>
                </a:lnTo>
                <a:lnTo>
                  <a:pt x="517507" y="0"/>
                </a:lnTo>
                <a:lnTo>
                  <a:pt x="525116" y="0"/>
                </a:lnTo>
                <a:lnTo>
                  <a:pt x="532725" y="0"/>
                </a:lnTo>
                <a:lnTo>
                  <a:pt x="540334" y="0"/>
                </a:lnTo>
                <a:lnTo>
                  <a:pt x="547942" y="0"/>
                </a:lnTo>
                <a:lnTo>
                  <a:pt x="555551" y="0"/>
                </a:lnTo>
                <a:lnTo>
                  <a:pt x="563160" y="0"/>
                </a:lnTo>
                <a:lnTo>
                  <a:pt x="570769" y="0"/>
                </a:lnTo>
                <a:lnTo>
                  <a:pt x="578377" y="0"/>
                </a:lnTo>
                <a:lnTo>
                  <a:pt x="585986" y="0"/>
                </a:lnTo>
                <a:lnTo>
                  <a:pt x="593595" y="0"/>
                </a:lnTo>
                <a:lnTo>
                  <a:pt x="601203" y="0"/>
                </a:lnTo>
                <a:lnTo>
                  <a:pt x="608812" y="0"/>
                </a:lnTo>
                <a:lnTo>
                  <a:pt x="616421" y="0"/>
                </a:lnTo>
                <a:lnTo>
                  <a:pt x="624030" y="0"/>
                </a:lnTo>
                <a:lnTo>
                  <a:pt x="631638" y="0"/>
                </a:lnTo>
                <a:lnTo>
                  <a:pt x="639247" y="0"/>
                </a:lnTo>
                <a:lnTo>
                  <a:pt x="646856" y="0"/>
                </a:lnTo>
                <a:lnTo>
                  <a:pt x="654465" y="0"/>
                </a:lnTo>
                <a:lnTo>
                  <a:pt x="662073" y="0"/>
                </a:lnTo>
                <a:lnTo>
                  <a:pt x="669682" y="0"/>
                </a:lnTo>
                <a:lnTo>
                  <a:pt x="677291" y="0"/>
                </a:lnTo>
                <a:lnTo>
                  <a:pt x="684900" y="0"/>
                </a:lnTo>
                <a:lnTo>
                  <a:pt x="692508" y="0"/>
                </a:lnTo>
                <a:lnTo>
                  <a:pt x="700117" y="0"/>
                </a:lnTo>
                <a:lnTo>
                  <a:pt x="707726" y="0"/>
                </a:lnTo>
                <a:lnTo>
                  <a:pt x="715335" y="0"/>
                </a:lnTo>
                <a:lnTo>
                  <a:pt x="722943" y="0"/>
                </a:lnTo>
                <a:lnTo>
                  <a:pt x="730552" y="0"/>
                </a:lnTo>
                <a:lnTo>
                  <a:pt x="738161" y="0"/>
                </a:lnTo>
                <a:lnTo>
                  <a:pt x="745770" y="0"/>
                </a:lnTo>
                <a:lnTo>
                  <a:pt x="753378" y="0"/>
                </a:lnTo>
                <a:lnTo>
                  <a:pt x="760987" y="0"/>
                </a:lnTo>
                <a:lnTo>
                  <a:pt x="768596" y="0"/>
                </a:lnTo>
                <a:lnTo>
                  <a:pt x="776205" y="0"/>
                </a:lnTo>
                <a:lnTo>
                  <a:pt x="783813" y="0"/>
                </a:lnTo>
                <a:lnTo>
                  <a:pt x="791422" y="0"/>
                </a:lnTo>
                <a:lnTo>
                  <a:pt x="799031" y="0"/>
                </a:lnTo>
                <a:lnTo>
                  <a:pt x="806640" y="0"/>
                </a:lnTo>
                <a:lnTo>
                  <a:pt x="814248" y="0"/>
                </a:lnTo>
                <a:lnTo>
                  <a:pt x="821857" y="0"/>
                </a:lnTo>
                <a:lnTo>
                  <a:pt x="829466" y="0"/>
                </a:lnTo>
                <a:lnTo>
                  <a:pt x="837075" y="0"/>
                </a:lnTo>
                <a:lnTo>
                  <a:pt x="844683" y="0"/>
                </a:lnTo>
                <a:lnTo>
                  <a:pt x="852292" y="0"/>
                </a:lnTo>
                <a:lnTo>
                  <a:pt x="859901" y="0"/>
                </a:lnTo>
                <a:lnTo>
                  <a:pt x="867510" y="0"/>
                </a:lnTo>
                <a:lnTo>
                  <a:pt x="875118" y="0"/>
                </a:lnTo>
                <a:lnTo>
                  <a:pt x="882727" y="0"/>
                </a:lnTo>
                <a:lnTo>
                  <a:pt x="890336" y="0"/>
                </a:lnTo>
                <a:lnTo>
                  <a:pt x="897945" y="0"/>
                </a:lnTo>
                <a:lnTo>
                  <a:pt x="905553" y="0"/>
                </a:lnTo>
                <a:lnTo>
                  <a:pt x="913162" y="0"/>
                </a:lnTo>
                <a:lnTo>
                  <a:pt x="920771" y="0"/>
                </a:lnTo>
                <a:lnTo>
                  <a:pt x="928380" y="0"/>
                </a:lnTo>
                <a:lnTo>
                  <a:pt x="935988" y="0"/>
                </a:lnTo>
                <a:lnTo>
                  <a:pt x="943597" y="0"/>
                </a:lnTo>
                <a:lnTo>
                  <a:pt x="951206" y="0"/>
                </a:lnTo>
                <a:lnTo>
                  <a:pt x="958815" y="0"/>
                </a:lnTo>
                <a:lnTo>
                  <a:pt x="966423" y="0"/>
                </a:lnTo>
                <a:lnTo>
                  <a:pt x="974032" y="0"/>
                </a:lnTo>
                <a:lnTo>
                  <a:pt x="981641" y="0"/>
                </a:lnTo>
                <a:lnTo>
                  <a:pt x="989250" y="0"/>
                </a:lnTo>
                <a:lnTo>
                  <a:pt x="996858" y="0"/>
                </a:lnTo>
                <a:lnTo>
                  <a:pt x="1004265" y="112"/>
                </a:lnTo>
                <a:lnTo>
                  <a:pt x="1011690" y="883"/>
                </a:lnTo>
                <a:lnTo>
                  <a:pt x="1019243" y="2437"/>
                </a:lnTo>
                <a:lnTo>
                  <a:pt x="1026805" y="4824"/>
                </a:lnTo>
                <a:lnTo>
                  <a:pt x="1033786" y="7838"/>
                </a:lnTo>
                <a:lnTo>
                  <a:pt x="1040443" y="11540"/>
                </a:lnTo>
                <a:lnTo>
                  <a:pt x="1046766" y="15941"/>
                </a:lnTo>
                <a:lnTo>
                  <a:pt x="1052648" y="20993"/>
                </a:lnTo>
                <a:lnTo>
                  <a:pt x="1057993" y="26625"/>
                </a:lnTo>
                <a:lnTo>
                  <a:pt x="1062720" y="32745"/>
                </a:lnTo>
                <a:lnTo>
                  <a:pt x="1066768" y="39253"/>
                </a:lnTo>
                <a:lnTo>
                  <a:pt x="1070101" y="46036"/>
                </a:lnTo>
                <a:lnTo>
                  <a:pt x="1072828" y="53380"/>
                </a:lnTo>
                <a:lnTo>
                  <a:pt x="1074784" y="60955"/>
                </a:lnTo>
                <a:lnTo>
                  <a:pt x="1075930" y="68456"/>
                </a:lnTo>
                <a:lnTo>
                  <a:pt x="1076324" y="75774"/>
                </a:lnTo>
                <a:lnTo>
                  <a:pt x="1076325" y="83358"/>
                </a:lnTo>
                <a:lnTo>
                  <a:pt x="1076325" y="90967"/>
                </a:lnTo>
                <a:lnTo>
                  <a:pt x="1076325" y="98576"/>
                </a:lnTo>
                <a:lnTo>
                  <a:pt x="1076325" y="106185"/>
                </a:lnTo>
                <a:lnTo>
                  <a:pt x="1076325" y="113794"/>
                </a:lnTo>
                <a:lnTo>
                  <a:pt x="1076325" y="121402"/>
                </a:lnTo>
                <a:lnTo>
                  <a:pt x="1076325" y="129011"/>
                </a:lnTo>
                <a:lnTo>
                  <a:pt x="1076325" y="136620"/>
                </a:lnTo>
                <a:lnTo>
                  <a:pt x="1076325" y="144228"/>
                </a:lnTo>
                <a:lnTo>
                  <a:pt x="1076325" y="151837"/>
                </a:lnTo>
                <a:lnTo>
                  <a:pt x="1076325" y="159446"/>
                </a:lnTo>
                <a:lnTo>
                  <a:pt x="1076325" y="167055"/>
                </a:lnTo>
                <a:lnTo>
                  <a:pt x="1076325" y="174663"/>
                </a:lnTo>
                <a:lnTo>
                  <a:pt x="1076325" y="182272"/>
                </a:lnTo>
                <a:lnTo>
                  <a:pt x="1076325" y="189881"/>
                </a:lnTo>
                <a:lnTo>
                  <a:pt x="1076325" y="197490"/>
                </a:lnTo>
                <a:lnTo>
                  <a:pt x="1076325" y="205099"/>
                </a:lnTo>
                <a:lnTo>
                  <a:pt x="1076325" y="212707"/>
                </a:lnTo>
                <a:lnTo>
                  <a:pt x="1076325" y="220316"/>
                </a:lnTo>
                <a:lnTo>
                  <a:pt x="1076325" y="227924"/>
                </a:lnTo>
                <a:lnTo>
                  <a:pt x="1076325" y="235533"/>
                </a:lnTo>
                <a:lnTo>
                  <a:pt x="1076325" y="243142"/>
                </a:lnTo>
                <a:lnTo>
                  <a:pt x="1076325" y="250751"/>
                </a:lnTo>
                <a:lnTo>
                  <a:pt x="1076325" y="258360"/>
                </a:lnTo>
                <a:lnTo>
                  <a:pt x="1076325" y="265969"/>
                </a:lnTo>
                <a:lnTo>
                  <a:pt x="1076325" y="273577"/>
                </a:lnTo>
                <a:lnTo>
                  <a:pt x="1076325" y="281186"/>
                </a:lnTo>
                <a:lnTo>
                  <a:pt x="1076325" y="288795"/>
                </a:lnTo>
                <a:lnTo>
                  <a:pt x="1076325" y="296403"/>
                </a:lnTo>
                <a:lnTo>
                  <a:pt x="1076325" y="304012"/>
                </a:lnTo>
                <a:lnTo>
                  <a:pt x="1076325" y="311621"/>
                </a:lnTo>
                <a:lnTo>
                  <a:pt x="1076325" y="319230"/>
                </a:lnTo>
                <a:lnTo>
                  <a:pt x="1076325" y="326838"/>
                </a:lnTo>
                <a:lnTo>
                  <a:pt x="1076325" y="334447"/>
                </a:lnTo>
                <a:lnTo>
                  <a:pt x="1076325" y="342056"/>
                </a:lnTo>
                <a:lnTo>
                  <a:pt x="1076325" y="349665"/>
                </a:lnTo>
                <a:lnTo>
                  <a:pt x="1076325" y="357274"/>
                </a:lnTo>
                <a:lnTo>
                  <a:pt x="1076325" y="364882"/>
                </a:lnTo>
                <a:lnTo>
                  <a:pt x="1076325" y="372491"/>
                </a:lnTo>
                <a:lnTo>
                  <a:pt x="1076325" y="380099"/>
                </a:lnTo>
                <a:lnTo>
                  <a:pt x="1076325" y="387708"/>
                </a:lnTo>
                <a:lnTo>
                  <a:pt x="1076188" y="395099"/>
                </a:lnTo>
                <a:lnTo>
                  <a:pt x="1075373" y="402534"/>
                </a:lnTo>
                <a:lnTo>
                  <a:pt x="1073770" y="410091"/>
                </a:lnTo>
                <a:lnTo>
                  <a:pt x="1071334" y="417650"/>
                </a:lnTo>
                <a:lnTo>
                  <a:pt x="1068288" y="424587"/>
                </a:lnTo>
                <a:lnTo>
                  <a:pt x="1064544" y="431227"/>
                </a:lnTo>
                <a:lnTo>
                  <a:pt x="1060102" y="437527"/>
                </a:lnTo>
                <a:lnTo>
                  <a:pt x="1055014" y="443380"/>
                </a:lnTo>
                <a:lnTo>
                  <a:pt x="1049351" y="448691"/>
                </a:lnTo>
                <a:lnTo>
                  <a:pt x="1043204" y="453379"/>
                </a:lnTo>
                <a:lnTo>
                  <a:pt x="1036677" y="457385"/>
                </a:lnTo>
                <a:lnTo>
                  <a:pt x="1029881" y="460675"/>
                </a:lnTo>
                <a:lnTo>
                  <a:pt x="1022496" y="463367"/>
                </a:lnTo>
                <a:lnTo>
                  <a:pt x="1014923" y="465274"/>
                </a:lnTo>
                <a:lnTo>
                  <a:pt x="1007430" y="466374"/>
                </a:lnTo>
                <a:lnTo>
                  <a:pt x="1000125" y="466725"/>
                </a:lnTo>
                <a:lnTo>
                  <a:pt x="992516" y="466725"/>
                </a:lnTo>
                <a:lnTo>
                  <a:pt x="984907" y="466725"/>
                </a:lnTo>
                <a:lnTo>
                  <a:pt x="977299" y="466725"/>
                </a:lnTo>
                <a:lnTo>
                  <a:pt x="969690" y="466725"/>
                </a:lnTo>
                <a:lnTo>
                  <a:pt x="962081" y="466725"/>
                </a:lnTo>
                <a:lnTo>
                  <a:pt x="954472" y="466725"/>
                </a:lnTo>
                <a:lnTo>
                  <a:pt x="946864" y="466725"/>
                </a:lnTo>
                <a:lnTo>
                  <a:pt x="939255" y="466725"/>
                </a:lnTo>
                <a:lnTo>
                  <a:pt x="931646" y="466725"/>
                </a:lnTo>
                <a:lnTo>
                  <a:pt x="924037" y="466725"/>
                </a:lnTo>
                <a:lnTo>
                  <a:pt x="916429" y="466725"/>
                </a:lnTo>
                <a:lnTo>
                  <a:pt x="908820" y="466725"/>
                </a:lnTo>
                <a:lnTo>
                  <a:pt x="901211" y="466725"/>
                </a:lnTo>
                <a:lnTo>
                  <a:pt x="893602" y="466725"/>
                </a:lnTo>
                <a:lnTo>
                  <a:pt x="885994" y="466725"/>
                </a:lnTo>
                <a:lnTo>
                  <a:pt x="878385" y="466725"/>
                </a:lnTo>
                <a:lnTo>
                  <a:pt x="870776" y="466725"/>
                </a:lnTo>
                <a:lnTo>
                  <a:pt x="863167" y="466725"/>
                </a:lnTo>
                <a:lnTo>
                  <a:pt x="855559" y="466725"/>
                </a:lnTo>
                <a:lnTo>
                  <a:pt x="847950" y="466725"/>
                </a:lnTo>
                <a:lnTo>
                  <a:pt x="840341" y="466725"/>
                </a:lnTo>
                <a:lnTo>
                  <a:pt x="832732" y="466725"/>
                </a:lnTo>
                <a:lnTo>
                  <a:pt x="825124" y="466725"/>
                </a:lnTo>
                <a:lnTo>
                  <a:pt x="817515" y="466725"/>
                </a:lnTo>
                <a:lnTo>
                  <a:pt x="809906" y="466725"/>
                </a:lnTo>
                <a:lnTo>
                  <a:pt x="802297" y="466725"/>
                </a:lnTo>
                <a:lnTo>
                  <a:pt x="794689" y="466725"/>
                </a:lnTo>
                <a:lnTo>
                  <a:pt x="787080" y="466725"/>
                </a:lnTo>
                <a:lnTo>
                  <a:pt x="779471" y="466725"/>
                </a:lnTo>
                <a:lnTo>
                  <a:pt x="771862" y="466725"/>
                </a:lnTo>
                <a:lnTo>
                  <a:pt x="764254" y="466725"/>
                </a:lnTo>
                <a:lnTo>
                  <a:pt x="756645" y="466725"/>
                </a:lnTo>
                <a:lnTo>
                  <a:pt x="749036" y="466725"/>
                </a:lnTo>
                <a:lnTo>
                  <a:pt x="741427" y="466725"/>
                </a:lnTo>
                <a:lnTo>
                  <a:pt x="733819" y="466725"/>
                </a:lnTo>
                <a:lnTo>
                  <a:pt x="726210" y="466725"/>
                </a:lnTo>
                <a:lnTo>
                  <a:pt x="718601" y="466725"/>
                </a:lnTo>
                <a:lnTo>
                  <a:pt x="710993" y="466725"/>
                </a:lnTo>
                <a:lnTo>
                  <a:pt x="703384" y="466725"/>
                </a:lnTo>
                <a:lnTo>
                  <a:pt x="695775" y="466725"/>
                </a:lnTo>
                <a:lnTo>
                  <a:pt x="688166" y="466725"/>
                </a:lnTo>
                <a:lnTo>
                  <a:pt x="680557" y="466725"/>
                </a:lnTo>
                <a:lnTo>
                  <a:pt x="672949" y="466725"/>
                </a:lnTo>
                <a:lnTo>
                  <a:pt x="665340" y="466725"/>
                </a:lnTo>
                <a:lnTo>
                  <a:pt x="657731" y="466725"/>
                </a:lnTo>
                <a:lnTo>
                  <a:pt x="650123" y="466725"/>
                </a:lnTo>
                <a:lnTo>
                  <a:pt x="642514" y="466725"/>
                </a:lnTo>
                <a:lnTo>
                  <a:pt x="634905" y="466725"/>
                </a:lnTo>
                <a:lnTo>
                  <a:pt x="627296" y="466725"/>
                </a:lnTo>
                <a:lnTo>
                  <a:pt x="619687" y="466725"/>
                </a:lnTo>
                <a:lnTo>
                  <a:pt x="612079" y="466725"/>
                </a:lnTo>
                <a:lnTo>
                  <a:pt x="604470" y="466725"/>
                </a:lnTo>
                <a:lnTo>
                  <a:pt x="596861" y="466725"/>
                </a:lnTo>
                <a:lnTo>
                  <a:pt x="589253" y="466725"/>
                </a:lnTo>
                <a:lnTo>
                  <a:pt x="581644" y="466725"/>
                </a:lnTo>
                <a:lnTo>
                  <a:pt x="574035" y="466725"/>
                </a:lnTo>
                <a:lnTo>
                  <a:pt x="566426" y="466725"/>
                </a:lnTo>
                <a:lnTo>
                  <a:pt x="558817" y="466725"/>
                </a:lnTo>
                <a:lnTo>
                  <a:pt x="551209" y="466725"/>
                </a:lnTo>
                <a:lnTo>
                  <a:pt x="543600" y="466725"/>
                </a:lnTo>
                <a:lnTo>
                  <a:pt x="535991" y="466725"/>
                </a:lnTo>
                <a:lnTo>
                  <a:pt x="528383" y="466725"/>
                </a:lnTo>
                <a:lnTo>
                  <a:pt x="520774" y="466725"/>
                </a:lnTo>
                <a:lnTo>
                  <a:pt x="513165" y="466725"/>
                </a:lnTo>
                <a:lnTo>
                  <a:pt x="505556" y="466725"/>
                </a:lnTo>
                <a:lnTo>
                  <a:pt x="497948" y="466725"/>
                </a:lnTo>
                <a:lnTo>
                  <a:pt x="490339" y="466725"/>
                </a:lnTo>
                <a:lnTo>
                  <a:pt x="482730" y="466725"/>
                </a:lnTo>
                <a:lnTo>
                  <a:pt x="475121" y="466725"/>
                </a:lnTo>
                <a:lnTo>
                  <a:pt x="467513" y="466725"/>
                </a:lnTo>
                <a:lnTo>
                  <a:pt x="459904" y="466725"/>
                </a:lnTo>
                <a:lnTo>
                  <a:pt x="452295" y="466725"/>
                </a:lnTo>
                <a:lnTo>
                  <a:pt x="444686" y="466725"/>
                </a:lnTo>
                <a:lnTo>
                  <a:pt x="437078" y="466725"/>
                </a:lnTo>
                <a:lnTo>
                  <a:pt x="429469" y="466725"/>
                </a:lnTo>
                <a:lnTo>
                  <a:pt x="421860" y="466725"/>
                </a:lnTo>
                <a:lnTo>
                  <a:pt x="414251" y="466725"/>
                </a:lnTo>
                <a:lnTo>
                  <a:pt x="406643" y="466725"/>
                </a:lnTo>
                <a:lnTo>
                  <a:pt x="399034" y="466725"/>
                </a:lnTo>
                <a:lnTo>
                  <a:pt x="391425" y="466725"/>
                </a:lnTo>
                <a:lnTo>
                  <a:pt x="383816" y="466725"/>
                </a:lnTo>
                <a:lnTo>
                  <a:pt x="376208" y="466725"/>
                </a:lnTo>
                <a:lnTo>
                  <a:pt x="368599" y="466725"/>
                </a:lnTo>
                <a:lnTo>
                  <a:pt x="360990" y="466725"/>
                </a:lnTo>
                <a:lnTo>
                  <a:pt x="353381" y="466725"/>
                </a:lnTo>
                <a:lnTo>
                  <a:pt x="345773" y="466725"/>
                </a:lnTo>
                <a:lnTo>
                  <a:pt x="338164" y="466725"/>
                </a:lnTo>
                <a:lnTo>
                  <a:pt x="330555" y="466725"/>
                </a:lnTo>
                <a:lnTo>
                  <a:pt x="322946" y="466725"/>
                </a:lnTo>
                <a:lnTo>
                  <a:pt x="315338" y="466725"/>
                </a:lnTo>
                <a:lnTo>
                  <a:pt x="307729" y="466725"/>
                </a:lnTo>
                <a:lnTo>
                  <a:pt x="300120" y="466725"/>
                </a:lnTo>
                <a:lnTo>
                  <a:pt x="292511" y="466725"/>
                </a:lnTo>
                <a:lnTo>
                  <a:pt x="284903" y="466725"/>
                </a:lnTo>
                <a:lnTo>
                  <a:pt x="277294" y="466725"/>
                </a:lnTo>
                <a:lnTo>
                  <a:pt x="269685" y="466725"/>
                </a:lnTo>
                <a:lnTo>
                  <a:pt x="262076" y="466725"/>
                </a:lnTo>
                <a:lnTo>
                  <a:pt x="254468" y="466725"/>
                </a:lnTo>
                <a:lnTo>
                  <a:pt x="246859" y="466725"/>
                </a:lnTo>
                <a:lnTo>
                  <a:pt x="239250" y="466725"/>
                </a:lnTo>
                <a:lnTo>
                  <a:pt x="231642" y="466725"/>
                </a:lnTo>
                <a:lnTo>
                  <a:pt x="224033" y="466725"/>
                </a:lnTo>
                <a:lnTo>
                  <a:pt x="216424" y="466725"/>
                </a:lnTo>
                <a:lnTo>
                  <a:pt x="208815" y="466725"/>
                </a:lnTo>
                <a:lnTo>
                  <a:pt x="201206" y="466725"/>
                </a:lnTo>
                <a:lnTo>
                  <a:pt x="193598" y="466725"/>
                </a:lnTo>
                <a:lnTo>
                  <a:pt x="185989" y="466725"/>
                </a:lnTo>
                <a:lnTo>
                  <a:pt x="178380" y="466725"/>
                </a:lnTo>
                <a:lnTo>
                  <a:pt x="170772" y="466725"/>
                </a:lnTo>
                <a:lnTo>
                  <a:pt x="163163" y="466725"/>
                </a:lnTo>
                <a:lnTo>
                  <a:pt x="155554" y="466725"/>
                </a:lnTo>
                <a:lnTo>
                  <a:pt x="147945" y="466725"/>
                </a:lnTo>
                <a:lnTo>
                  <a:pt x="140336" y="466725"/>
                </a:lnTo>
                <a:lnTo>
                  <a:pt x="132728" y="466725"/>
                </a:lnTo>
                <a:lnTo>
                  <a:pt x="125119" y="466725"/>
                </a:lnTo>
                <a:lnTo>
                  <a:pt x="117510" y="466725"/>
                </a:lnTo>
                <a:lnTo>
                  <a:pt x="109902" y="466725"/>
                </a:lnTo>
                <a:lnTo>
                  <a:pt x="102293" y="466725"/>
                </a:lnTo>
                <a:lnTo>
                  <a:pt x="94684" y="466725"/>
                </a:lnTo>
                <a:lnTo>
                  <a:pt x="87075" y="466725"/>
                </a:lnTo>
                <a:lnTo>
                  <a:pt x="79467" y="466725"/>
                </a:lnTo>
                <a:lnTo>
                  <a:pt x="72060" y="466612"/>
                </a:lnTo>
                <a:lnTo>
                  <a:pt x="64635" y="465842"/>
                </a:lnTo>
                <a:lnTo>
                  <a:pt x="57082" y="464287"/>
                </a:lnTo>
                <a:lnTo>
                  <a:pt x="49520" y="461901"/>
                </a:lnTo>
                <a:lnTo>
                  <a:pt x="42539" y="458887"/>
                </a:lnTo>
                <a:lnTo>
                  <a:pt x="35883" y="455185"/>
                </a:lnTo>
                <a:lnTo>
                  <a:pt x="29559" y="450784"/>
                </a:lnTo>
                <a:lnTo>
                  <a:pt x="23677" y="445732"/>
                </a:lnTo>
                <a:lnTo>
                  <a:pt x="18332" y="440100"/>
                </a:lnTo>
                <a:lnTo>
                  <a:pt x="13605" y="433979"/>
                </a:lnTo>
                <a:lnTo>
                  <a:pt x="9557" y="427472"/>
                </a:lnTo>
                <a:lnTo>
                  <a:pt x="6224" y="420689"/>
                </a:lnTo>
                <a:lnTo>
                  <a:pt x="3497" y="413343"/>
                </a:lnTo>
                <a:lnTo>
                  <a:pt x="1540" y="405769"/>
                </a:lnTo>
                <a:lnTo>
                  <a:pt x="394" y="398269"/>
                </a:lnTo>
                <a:lnTo>
                  <a:pt x="1" y="390950"/>
                </a:lnTo>
                <a:lnTo>
                  <a:pt x="0" y="383366"/>
                </a:lnTo>
                <a:lnTo>
                  <a:pt x="0" y="375757"/>
                </a:lnTo>
                <a:lnTo>
                  <a:pt x="0" y="368148"/>
                </a:lnTo>
                <a:lnTo>
                  <a:pt x="0" y="360540"/>
                </a:lnTo>
                <a:lnTo>
                  <a:pt x="0" y="352931"/>
                </a:lnTo>
                <a:lnTo>
                  <a:pt x="0" y="345322"/>
                </a:lnTo>
                <a:lnTo>
                  <a:pt x="0" y="337713"/>
                </a:lnTo>
                <a:lnTo>
                  <a:pt x="0" y="330105"/>
                </a:lnTo>
                <a:lnTo>
                  <a:pt x="0" y="322496"/>
                </a:lnTo>
                <a:lnTo>
                  <a:pt x="0" y="314887"/>
                </a:lnTo>
                <a:lnTo>
                  <a:pt x="0" y="307279"/>
                </a:lnTo>
                <a:lnTo>
                  <a:pt x="0" y="299670"/>
                </a:lnTo>
                <a:lnTo>
                  <a:pt x="0" y="292061"/>
                </a:lnTo>
                <a:lnTo>
                  <a:pt x="0" y="284452"/>
                </a:lnTo>
                <a:lnTo>
                  <a:pt x="0" y="276844"/>
                </a:lnTo>
                <a:lnTo>
                  <a:pt x="0" y="269235"/>
                </a:lnTo>
                <a:lnTo>
                  <a:pt x="0" y="261626"/>
                </a:lnTo>
                <a:lnTo>
                  <a:pt x="0" y="254017"/>
                </a:lnTo>
                <a:lnTo>
                  <a:pt x="0" y="246408"/>
                </a:lnTo>
                <a:lnTo>
                  <a:pt x="0" y="238799"/>
                </a:lnTo>
                <a:lnTo>
                  <a:pt x="0" y="231191"/>
                </a:lnTo>
                <a:lnTo>
                  <a:pt x="0" y="223582"/>
                </a:lnTo>
                <a:lnTo>
                  <a:pt x="0" y="215973"/>
                </a:lnTo>
                <a:lnTo>
                  <a:pt x="0" y="208365"/>
                </a:lnTo>
                <a:lnTo>
                  <a:pt x="0" y="200756"/>
                </a:lnTo>
                <a:lnTo>
                  <a:pt x="0" y="193148"/>
                </a:lnTo>
                <a:lnTo>
                  <a:pt x="0" y="185539"/>
                </a:lnTo>
                <a:lnTo>
                  <a:pt x="0" y="177930"/>
                </a:lnTo>
                <a:lnTo>
                  <a:pt x="0" y="170321"/>
                </a:lnTo>
                <a:lnTo>
                  <a:pt x="0" y="162712"/>
                </a:lnTo>
                <a:lnTo>
                  <a:pt x="0" y="155103"/>
                </a:lnTo>
                <a:lnTo>
                  <a:pt x="0" y="147494"/>
                </a:lnTo>
                <a:lnTo>
                  <a:pt x="0" y="139886"/>
                </a:lnTo>
                <a:lnTo>
                  <a:pt x="0" y="132277"/>
                </a:lnTo>
                <a:lnTo>
                  <a:pt x="0" y="124669"/>
                </a:lnTo>
                <a:lnTo>
                  <a:pt x="0" y="117060"/>
                </a:lnTo>
                <a:lnTo>
                  <a:pt x="0" y="109451"/>
                </a:lnTo>
                <a:lnTo>
                  <a:pt x="0" y="101843"/>
                </a:lnTo>
                <a:lnTo>
                  <a:pt x="0" y="94234"/>
                </a:lnTo>
                <a:lnTo>
                  <a:pt x="0" y="86625"/>
                </a:lnTo>
                <a:lnTo>
                  <a:pt x="0" y="79016"/>
                </a:lnTo>
                <a:lnTo>
                  <a:pt x="137" y="71626"/>
                </a:lnTo>
                <a:lnTo>
                  <a:pt x="952" y="64191"/>
                </a:lnTo>
                <a:lnTo>
                  <a:pt x="2555" y="56633"/>
                </a:lnTo>
                <a:lnTo>
                  <a:pt x="4992" y="49074"/>
                </a:lnTo>
                <a:lnTo>
                  <a:pt x="8037" y="42138"/>
                </a:lnTo>
                <a:lnTo>
                  <a:pt x="11781" y="35498"/>
                </a:lnTo>
                <a:lnTo>
                  <a:pt x="16223" y="29198"/>
                </a:lnTo>
                <a:lnTo>
                  <a:pt x="21311" y="23345"/>
                </a:lnTo>
                <a:lnTo>
                  <a:pt x="26974" y="18034"/>
                </a:lnTo>
                <a:lnTo>
                  <a:pt x="33121" y="13346"/>
                </a:lnTo>
                <a:lnTo>
                  <a:pt x="39648" y="9339"/>
                </a:lnTo>
                <a:lnTo>
                  <a:pt x="46443" y="6050"/>
                </a:lnTo>
                <a:lnTo>
                  <a:pt x="53829" y="3358"/>
                </a:lnTo>
                <a:lnTo>
                  <a:pt x="61402" y="1450"/>
                </a:lnTo>
                <a:lnTo>
                  <a:pt x="68895" y="351"/>
                </a:lnTo>
                <a:close/>
              </a:path>
            </a:pathLst>
          </a:custGeom>
          <a:solidFill xmlns:a="http://schemas.openxmlformats.org/drawingml/2006/main">
            <a:srgbClr val="FFF4D4"/>
          </a:solidFill>
          <a:ln xmlns:a="http://schemas.openxmlformats.org/drawingml/2006/main" w="17145">
            <a:solidFill>
              <a:srgbClr val="C3A253"/>
            </a:solidFill>
            <a:prstDash val="solid"/>
          </a:ln>
        </p:spPr>
      </p:sp>
      <p:sp>
        <p:nvSpPr>
          <p:cNvPr id="56" name="overview-write-block-label">
            <a:extLst xmlns:a="http://schemas.openxmlformats.org/drawingml/2006/main">
              <a:ext uri="{FF2B5EF4-FFF2-40B4-BE49-F238E27FC236}">
                <a16:creationId xmlns:a16="http://schemas.microsoft.com/office/drawing/2014/main" id="{7887AF9B-2F44-4B11-884E-632300A36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929" y="5241875"/>
            <a:ext cx="797868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17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Write</a:t>
            </a:r>
          </a:p>
        </p:txBody>
      </p:sp>
      <p:sp>
        <p:nvSpPr>
          <p:cNvPr id="57" name="verified-write">
            <a:extLst xmlns:a="http://schemas.openxmlformats.org/drawingml/2006/main">
              <a:ext uri="{FF2B5EF4-FFF2-40B4-BE49-F238E27FC236}">
                <a16:creationId xmlns:a16="http://schemas.microsoft.com/office/drawing/2014/main" id="{44D5AA46-8E0C-443F-95C2-4A7DB367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876800"/>
            <a:ext cx="447675" cy="595313"/>
          </a:xfrm>
          <a:custGeom xmlns:a="http://schemas.openxmlformats.org/drawingml/2006/main">
            <a:pathLst>
              <a:path w="447675" h="595313">
                <a:moveTo>
                  <a:pt x="447675" y="0"/>
                </a:moveTo>
                <a:lnTo>
                  <a:pt x="209550" y="0"/>
                </a:lnTo>
                <a:lnTo>
                  <a:pt x="209550" y="595313"/>
                </a:lnTo>
                <a:lnTo>
                  <a:pt x="0" y="595313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58" name="verified-write-arrow-end">
            <a:extLst xmlns:a="http://schemas.openxmlformats.org/drawingml/2006/main">
              <a:ext uri="{FF2B5EF4-FFF2-40B4-BE49-F238E27FC236}">
                <a16:creationId xmlns:a16="http://schemas.microsoft.com/office/drawing/2014/main" id="{02A2CE2E-EAE2-4C21-B220-5520FCAB7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1501" y="5420678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" name="state-feedback">
            <a:extLst xmlns:a="http://schemas.openxmlformats.org/drawingml/2006/main">
              <a:ext uri="{FF2B5EF4-FFF2-40B4-BE49-F238E27FC236}">
                <a16:creationId xmlns:a16="http://schemas.microsoft.com/office/drawing/2014/main" id="{56CDF2A5-39AB-4DFA-88BB-DDC1EA1CB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00625"/>
            <a:ext cx="95" cy="238125"/>
          </a:xfrm>
          <a:custGeom xmlns:a="http://schemas.openxmlformats.org/drawingml/2006/main">
            <a:pathLst>
              <a:path w="95" h="238125">
                <a:moveTo>
                  <a:pt x="0" y="2381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94D69"/>
            </a:solidFill>
            <a:prstDash val="solid"/>
          </a:ln>
        </p:spPr>
      </p:sp>
      <p:sp>
        <p:nvSpPr>
          <p:cNvPr id="60" name="state-feedback-arrow-end">
            <a:extLst xmlns:a="http://schemas.openxmlformats.org/drawingml/2006/main">
              <a:ext uri="{FF2B5EF4-FFF2-40B4-BE49-F238E27FC236}">
                <a16:creationId xmlns:a16="http://schemas.microsoft.com/office/drawing/2014/main" id="{B10A5043-74D9-434A-82F4-6355069E6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" y="4980051"/>
            <a:ext cx="102870" cy="102870"/>
          </a:xfrm>
          <a:custGeom xmlns:a="http://schemas.openxmlformats.org/drawingml/2006/main">
            <a:pathLst>
              <a:path w="102870" h="102870">
                <a:moveTo>
                  <a:pt x="0" y="102870"/>
                </a:moveTo>
                <a:lnTo>
                  <a:pt x="51435" y="0"/>
                </a:lnTo>
                <a:lnTo>
                  <a:pt x="102870" y="102870"/>
                </a:lnTo>
                <a:close/>
              </a:path>
            </a:pathLst>
          </a:custGeom>
          <a:solidFill xmlns:a="http://schemas.openxmlformats.org/drawingml/2006/main">
            <a:srgbClr val="294D6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" name="output-adapter-35">
            <a:extLst xmlns:a="http://schemas.openxmlformats.org/drawingml/2006/main">
              <a:ext uri="{FF2B5EF4-FFF2-40B4-BE49-F238E27FC236}">
                <a16:creationId xmlns:a16="http://schemas.microsoft.com/office/drawing/2014/main" id="{8F9E48D3-C1A2-46C3-AA40-309D7707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705475"/>
            <a:ext cx="2076450" cy="542925"/>
          </a:xfrm>
          <a:custGeom xmlns:a="http://schemas.openxmlformats.org/drawingml/2006/main">
            <a:pathLst>
              <a:path w="2076450" h="542925">
                <a:moveTo>
                  <a:pt x="76200" y="0"/>
                </a:moveTo>
                <a:lnTo>
                  <a:pt x="83819" y="0"/>
                </a:lnTo>
                <a:lnTo>
                  <a:pt x="91438" y="0"/>
                </a:lnTo>
                <a:lnTo>
                  <a:pt x="99057" y="0"/>
                </a:lnTo>
                <a:lnTo>
                  <a:pt x="106677" y="0"/>
                </a:lnTo>
                <a:lnTo>
                  <a:pt x="114296" y="0"/>
                </a:lnTo>
                <a:lnTo>
                  <a:pt x="121915" y="0"/>
                </a:lnTo>
                <a:lnTo>
                  <a:pt x="129534" y="0"/>
                </a:lnTo>
                <a:lnTo>
                  <a:pt x="137153" y="0"/>
                </a:lnTo>
                <a:lnTo>
                  <a:pt x="144773" y="0"/>
                </a:lnTo>
                <a:lnTo>
                  <a:pt x="152392" y="0"/>
                </a:lnTo>
                <a:lnTo>
                  <a:pt x="160011" y="0"/>
                </a:lnTo>
                <a:lnTo>
                  <a:pt x="167630" y="0"/>
                </a:lnTo>
                <a:lnTo>
                  <a:pt x="175249" y="0"/>
                </a:lnTo>
                <a:lnTo>
                  <a:pt x="182868" y="0"/>
                </a:lnTo>
                <a:lnTo>
                  <a:pt x="190488" y="0"/>
                </a:lnTo>
                <a:lnTo>
                  <a:pt x="198107" y="0"/>
                </a:lnTo>
                <a:lnTo>
                  <a:pt x="205726" y="0"/>
                </a:lnTo>
                <a:lnTo>
                  <a:pt x="213345" y="0"/>
                </a:lnTo>
                <a:lnTo>
                  <a:pt x="220964" y="0"/>
                </a:lnTo>
                <a:lnTo>
                  <a:pt x="228583" y="0"/>
                </a:lnTo>
                <a:lnTo>
                  <a:pt x="236203" y="0"/>
                </a:lnTo>
                <a:lnTo>
                  <a:pt x="243822" y="0"/>
                </a:lnTo>
                <a:lnTo>
                  <a:pt x="251441" y="0"/>
                </a:lnTo>
                <a:lnTo>
                  <a:pt x="259060" y="0"/>
                </a:lnTo>
                <a:lnTo>
                  <a:pt x="266679" y="0"/>
                </a:lnTo>
                <a:lnTo>
                  <a:pt x="274298" y="0"/>
                </a:lnTo>
                <a:lnTo>
                  <a:pt x="281918" y="0"/>
                </a:lnTo>
                <a:lnTo>
                  <a:pt x="289537" y="0"/>
                </a:lnTo>
                <a:lnTo>
                  <a:pt x="297156" y="0"/>
                </a:lnTo>
                <a:lnTo>
                  <a:pt x="304775" y="0"/>
                </a:lnTo>
                <a:lnTo>
                  <a:pt x="312394" y="0"/>
                </a:lnTo>
                <a:lnTo>
                  <a:pt x="320013" y="0"/>
                </a:lnTo>
                <a:lnTo>
                  <a:pt x="327633" y="0"/>
                </a:lnTo>
                <a:lnTo>
                  <a:pt x="335252" y="0"/>
                </a:lnTo>
                <a:lnTo>
                  <a:pt x="342871" y="0"/>
                </a:lnTo>
                <a:lnTo>
                  <a:pt x="350490" y="0"/>
                </a:lnTo>
                <a:lnTo>
                  <a:pt x="358109" y="0"/>
                </a:lnTo>
                <a:lnTo>
                  <a:pt x="365729" y="0"/>
                </a:lnTo>
                <a:lnTo>
                  <a:pt x="373348" y="0"/>
                </a:lnTo>
                <a:lnTo>
                  <a:pt x="380967" y="0"/>
                </a:lnTo>
                <a:lnTo>
                  <a:pt x="388586" y="0"/>
                </a:lnTo>
                <a:lnTo>
                  <a:pt x="396205" y="0"/>
                </a:lnTo>
                <a:lnTo>
                  <a:pt x="403824" y="0"/>
                </a:lnTo>
                <a:lnTo>
                  <a:pt x="411443" y="0"/>
                </a:lnTo>
                <a:lnTo>
                  <a:pt x="419063" y="0"/>
                </a:lnTo>
                <a:lnTo>
                  <a:pt x="426682" y="0"/>
                </a:lnTo>
                <a:lnTo>
                  <a:pt x="434301" y="0"/>
                </a:lnTo>
                <a:lnTo>
                  <a:pt x="441920" y="0"/>
                </a:lnTo>
                <a:lnTo>
                  <a:pt x="449539" y="0"/>
                </a:lnTo>
                <a:lnTo>
                  <a:pt x="457159" y="0"/>
                </a:lnTo>
                <a:lnTo>
                  <a:pt x="464778" y="0"/>
                </a:lnTo>
                <a:lnTo>
                  <a:pt x="472397" y="0"/>
                </a:lnTo>
                <a:lnTo>
                  <a:pt x="480016" y="0"/>
                </a:lnTo>
                <a:lnTo>
                  <a:pt x="487635" y="0"/>
                </a:lnTo>
                <a:lnTo>
                  <a:pt x="495254" y="0"/>
                </a:lnTo>
                <a:lnTo>
                  <a:pt x="502874" y="0"/>
                </a:lnTo>
                <a:lnTo>
                  <a:pt x="510493" y="0"/>
                </a:lnTo>
                <a:lnTo>
                  <a:pt x="518112" y="0"/>
                </a:lnTo>
                <a:lnTo>
                  <a:pt x="525731" y="0"/>
                </a:lnTo>
                <a:lnTo>
                  <a:pt x="533350" y="0"/>
                </a:lnTo>
                <a:lnTo>
                  <a:pt x="540969" y="0"/>
                </a:lnTo>
                <a:lnTo>
                  <a:pt x="548589" y="0"/>
                </a:lnTo>
                <a:lnTo>
                  <a:pt x="556208" y="0"/>
                </a:lnTo>
                <a:lnTo>
                  <a:pt x="563827" y="0"/>
                </a:lnTo>
                <a:lnTo>
                  <a:pt x="571446" y="0"/>
                </a:lnTo>
                <a:lnTo>
                  <a:pt x="579065" y="0"/>
                </a:lnTo>
                <a:lnTo>
                  <a:pt x="586684" y="0"/>
                </a:lnTo>
                <a:lnTo>
                  <a:pt x="594304" y="0"/>
                </a:lnTo>
                <a:lnTo>
                  <a:pt x="601923" y="0"/>
                </a:lnTo>
                <a:lnTo>
                  <a:pt x="609542" y="0"/>
                </a:lnTo>
                <a:lnTo>
                  <a:pt x="617161" y="0"/>
                </a:lnTo>
                <a:lnTo>
                  <a:pt x="624780" y="0"/>
                </a:lnTo>
                <a:lnTo>
                  <a:pt x="632399" y="0"/>
                </a:lnTo>
                <a:lnTo>
                  <a:pt x="640018" y="0"/>
                </a:lnTo>
                <a:lnTo>
                  <a:pt x="647638" y="0"/>
                </a:lnTo>
                <a:lnTo>
                  <a:pt x="655257" y="0"/>
                </a:lnTo>
                <a:lnTo>
                  <a:pt x="662876" y="0"/>
                </a:lnTo>
                <a:lnTo>
                  <a:pt x="670495" y="0"/>
                </a:lnTo>
                <a:lnTo>
                  <a:pt x="678114" y="0"/>
                </a:lnTo>
                <a:lnTo>
                  <a:pt x="685734" y="0"/>
                </a:lnTo>
                <a:lnTo>
                  <a:pt x="693353" y="0"/>
                </a:lnTo>
                <a:lnTo>
                  <a:pt x="700972" y="0"/>
                </a:lnTo>
                <a:lnTo>
                  <a:pt x="708591" y="0"/>
                </a:lnTo>
                <a:lnTo>
                  <a:pt x="716210" y="0"/>
                </a:lnTo>
                <a:lnTo>
                  <a:pt x="723830" y="0"/>
                </a:lnTo>
                <a:lnTo>
                  <a:pt x="731449" y="0"/>
                </a:lnTo>
                <a:lnTo>
                  <a:pt x="739068" y="0"/>
                </a:lnTo>
                <a:lnTo>
                  <a:pt x="746687" y="0"/>
                </a:lnTo>
                <a:lnTo>
                  <a:pt x="754306" y="0"/>
                </a:lnTo>
                <a:lnTo>
                  <a:pt x="761925" y="0"/>
                </a:lnTo>
                <a:lnTo>
                  <a:pt x="769545" y="0"/>
                </a:lnTo>
                <a:lnTo>
                  <a:pt x="777164" y="0"/>
                </a:lnTo>
                <a:lnTo>
                  <a:pt x="784783" y="0"/>
                </a:lnTo>
                <a:lnTo>
                  <a:pt x="792402" y="0"/>
                </a:lnTo>
                <a:lnTo>
                  <a:pt x="800021" y="0"/>
                </a:lnTo>
                <a:lnTo>
                  <a:pt x="807640" y="0"/>
                </a:lnTo>
                <a:lnTo>
                  <a:pt x="815260" y="0"/>
                </a:lnTo>
                <a:lnTo>
                  <a:pt x="822879" y="0"/>
                </a:lnTo>
                <a:lnTo>
                  <a:pt x="830498" y="0"/>
                </a:lnTo>
                <a:lnTo>
                  <a:pt x="838117" y="0"/>
                </a:lnTo>
                <a:lnTo>
                  <a:pt x="845736" y="0"/>
                </a:lnTo>
                <a:lnTo>
                  <a:pt x="853355" y="0"/>
                </a:lnTo>
                <a:lnTo>
                  <a:pt x="860974" y="0"/>
                </a:lnTo>
                <a:lnTo>
                  <a:pt x="868594" y="0"/>
                </a:lnTo>
                <a:lnTo>
                  <a:pt x="876213" y="0"/>
                </a:lnTo>
                <a:lnTo>
                  <a:pt x="883832" y="0"/>
                </a:lnTo>
                <a:lnTo>
                  <a:pt x="891451" y="0"/>
                </a:lnTo>
                <a:lnTo>
                  <a:pt x="899070" y="0"/>
                </a:lnTo>
                <a:lnTo>
                  <a:pt x="906689" y="0"/>
                </a:lnTo>
                <a:lnTo>
                  <a:pt x="914309" y="0"/>
                </a:lnTo>
                <a:lnTo>
                  <a:pt x="921928" y="0"/>
                </a:lnTo>
                <a:lnTo>
                  <a:pt x="929547" y="0"/>
                </a:lnTo>
                <a:lnTo>
                  <a:pt x="937166" y="0"/>
                </a:lnTo>
                <a:lnTo>
                  <a:pt x="944785" y="0"/>
                </a:lnTo>
                <a:lnTo>
                  <a:pt x="952405" y="0"/>
                </a:lnTo>
                <a:lnTo>
                  <a:pt x="960024" y="0"/>
                </a:lnTo>
                <a:lnTo>
                  <a:pt x="967643" y="0"/>
                </a:lnTo>
                <a:lnTo>
                  <a:pt x="975262" y="0"/>
                </a:lnTo>
                <a:lnTo>
                  <a:pt x="982881" y="0"/>
                </a:lnTo>
                <a:lnTo>
                  <a:pt x="990501" y="0"/>
                </a:lnTo>
                <a:lnTo>
                  <a:pt x="998120" y="0"/>
                </a:lnTo>
                <a:lnTo>
                  <a:pt x="1005739" y="0"/>
                </a:lnTo>
                <a:lnTo>
                  <a:pt x="1013358" y="0"/>
                </a:lnTo>
                <a:lnTo>
                  <a:pt x="1020977" y="0"/>
                </a:lnTo>
                <a:lnTo>
                  <a:pt x="1028596" y="0"/>
                </a:lnTo>
                <a:lnTo>
                  <a:pt x="1036216" y="0"/>
                </a:lnTo>
                <a:lnTo>
                  <a:pt x="1043835" y="0"/>
                </a:lnTo>
                <a:lnTo>
                  <a:pt x="1051454" y="0"/>
                </a:lnTo>
                <a:lnTo>
                  <a:pt x="1059073" y="0"/>
                </a:lnTo>
                <a:lnTo>
                  <a:pt x="1066692" y="0"/>
                </a:lnTo>
                <a:lnTo>
                  <a:pt x="1074311" y="0"/>
                </a:lnTo>
                <a:lnTo>
                  <a:pt x="1081930" y="0"/>
                </a:lnTo>
                <a:lnTo>
                  <a:pt x="1089550" y="0"/>
                </a:lnTo>
                <a:lnTo>
                  <a:pt x="1097169" y="0"/>
                </a:lnTo>
                <a:lnTo>
                  <a:pt x="1104788" y="0"/>
                </a:lnTo>
                <a:lnTo>
                  <a:pt x="1112407" y="0"/>
                </a:lnTo>
                <a:lnTo>
                  <a:pt x="1120026" y="0"/>
                </a:lnTo>
                <a:lnTo>
                  <a:pt x="1127646" y="0"/>
                </a:lnTo>
                <a:lnTo>
                  <a:pt x="1135265" y="0"/>
                </a:lnTo>
                <a:lnTo>
                  <a:pt x="1142884" y="0"/>
                </a:lnTo>
                <a:lnTo>
                  <a:pt x="1150503" y="0"/>
                </a:lnTo>
                <a:lnTo>
                  <a:pt x="1158122" y="0"/>
                </a:lnTo>
                <a:lnTo>
                  <a:pt x="1165741" y="0"/>
                </a:lnTo>
                <a:lnTo>
                  <a:pt x="1173361" y="0"/>
                </a:lnTo>
                <a:lnTo>
                  <a:pt x="1180980" y="0"/>
                </a:lnTo>
                <a:lnTo>
                  <a:pt x="1188599" y="0"/>
                </a:lnTo>
                <a:lnTo>
                  <a:pt x="1196218" y="0"/>
                </a:lnTo>
                <a:lnTo>
                  <a:pt x="1203837" y="0"/>
                </a:lnTo>
                <a:lnTo>
                  <a:pt x="1211456" y="0"/>
                </a:lnTo>
                <a:lnTo>
                  <a:pt x="1219076" y="0"/>
                </a:lnTo>
                <a:lnTo>
                  <a:pt x="1226695" y="0"/>
                </a:lnTo>
                <a:lnTo>
                  <a:pt x="1234314" y="0"/>
                </a:lnTo>
                <a:lnTo>
                  <a:pt x="1241933" y="0"/>
                </a:lnTo>
                <a:lnTo>
                  <a:pt x="1249552" y="0"/>
                </a:lnTo>
                <a:lnTo>
                  <a:pt x="1257172" y="0"/>
                </a:lnTo>
                <a:lnTo>
                  <a:pt x="1264791" y="0"/>
                </a:lnTo>
                <a:lnTo>
                  <a:pt x="1272410" y="0"/>
                </a:lnTo>
                <a:lnTo>
                  <a:pt x="1280029" y="0"/>
                </a:lnTo>
                <a:lnTo>
                  <a:pt x="1287648" y="0"/>
                </a:lnTo>
                <a:lnTo>
                  <a:pt x="1295267" y="0"/>
                </a:lnTo>
                <a:lnTo>
                  <a:pt x="1302886" y="0"/>
                </a:lnTo>
                <a:lnTo>
                  <a:pt x="1310505" y="0"/>
                </a:lnTo>
                <a:lnTo>
                  <a:pt x="1318125" y="0"/>
                </a:lnTo>
                <a:lnTo>
                  <a:pt x="1325744" y="0"/>
                </a:lnTo>
                <a:lnTo>
                  <a:pt x="1333363" y="0"/>
                </a:lnTo>
                <a:lnTo>
                  <a:pt x="1340982" y="0"/>
                </a:lnTo>
                <a:lnTo>
                  <a:pt x="1348601" y="0"/>
                </a:lnTo>
                <a:lnTo>
                  <a:pt x="1356221" y="0"/>
                </a:lnTo>
                <a:lnTo>
                  <a:pt x="1363840" y="0"/>
                </a:lnTo>
                <a:lnTo>
                  <a:pt x="1371459" y="0"/>
                </a:lnTo>
                <a:lnTo>
                  <a:pt x="1379078" y="0"/>
                </a:lnTo>
                <a:lnTo>
                  <a:pt x="1386697" y="0"/>
                </a:lnTo>
                <a:lnTo>
                  <a:pt x="1394317" y="0"/>
                </a:lnTo>
                <a:lnTo>
                  <a:pt x="1401936" y="0"/>
                </a:lnTo>
                <a:lnTo>
                  <a:pt x="1409555" y="0"/>
                </a:lnTo>
                <a:lnTo>
                  <a:pt x="1417174" y="0"/>
                </a:lnTo>
                <a:lnTo>
                  <a:pt x="1424793" y="0"/>
                </a:lnTo>
                <a:lnTo>
                  <a:pt x="1432412" y="0"/>
                </a:lnTo>
                <a:lnTo>
                  <a:pt x="1440032" y="0"/>
                </a:lnTo>
                <a:lnTo>
                  <a:pt x="1447651" y="0"/>
                </a:lnTo>
                <a:lnTo>
                  <a:pt x="1455270" y="0"/>
                </a:lnTo>
                <a:lnTo>
                  <a:pt x="1462889" y="0"/>
                </a:lnTo>
                <a:lnTo>
                  <a:pt x="1470508" y="0"/>
                </a:lnTo>
                <a:lnTo>
                  <a:pt x="1478127" y="0"/>
                </a:lnTo>
                <a:lnTo>
                  <a:pt x="1485747" y="0"/>
                </a:lnTo>
                <a:lnTo>
                  <a:pt x="1493366" y="0"/>
                </a:lnTo>
                <a:lnTo>
                  <a:pt x="1500985" y="0"/>
                </a:lnTo>
                <a:lnTo>
                  <a:pt x="1508604" y="0"/>
                </a:lnTo>
                <a:lnTo>
                  <a:pt x="1516223" y="0"/>
                </a:lnTo>
                <a:lnTo>
                  <a:pt x="1523842" y="0"/>
                </a:lnTo>
                <a:lnTo>
                  <a:pt x="1531462" y="0"/>
                </a:lnTo>
                <a:lnTo>
                  <a:pt x="1539081" y="0"/>
                </a:lnTo>
                <a:lnTo>
                  <a:pt x="1546700" y="0"/>
                </a:lnTo>
                <a:lnTo>
                  <a:pt x="1554319" y="0"/>
                </a:lnTo>
                <a:lnTo>
                  <a:pt x="1561938" y="0"/>
                </a:lnTo>
                <a:lnTo>
                  <a:pt x="1569557" y="0"/>
                </a:lnTo>
                <a:lnTo>
                  <a:pt x="1577176" y="0"/>
                </a:lnTo>
                <a:lnTo>
                  <a:pt x="1584796" y="0"/>
                </a:lnTo>
                <a:lnTo>
                  <a:pt x="1592415" y="0"/>
                </a:lnTo>
                <a:lnTo>
                  <a:pt x="1600034" y="0"/>
                </a:lnTo>
                <a:lnTo>
                  <a:pt x="1607653" y="0"/>
                </a:lnTo>
                <a:lnTo>
                  <a:pt x="1615272" y="0"/>
                </a:lnTo>
                <a:lnTo>
                  <a:pt x="1622892" y="0"/>
                </a:lnTo>
                <a:lnTo>
                  <a:pt x="1630511" y="0"/>
                </a:lnTo>
                <a:lnTo>
                  <a:pt x="1638130" y="0"/>
                </a:lnTo>
                <a:lnTo>
                  <a:pt x="1645749" y="0"/>
                </a:lnTo>
                <a:lnTo>
                  <a:pt x="1653368" y="0"/>
                </a:lnTo>
                <a:lnTo>
                  <a:pt x="1660988" y="0"/>
                </a:lnTo>
                <a:lnTo>
                  <a:pt x="1668607" y="0"/>
                </a:lnTo>
                <a:lnTo>
                  <a:pt x="1676226" y="0"/>
                </a:lnTo>
                <a:lnTo>
                  <a:pt x="1683845" y="0"/>
                </a:lnTo>
                <a:lnTo>
                  <a:pt x="1691464" y="0"/>
                </a:lnTo>
                <a:lnTo>
                  <a:pt x="1699083" y="0"/>
                </a:lnTo>
                <a:lnTo>
                  <a:pt x="1706703" y="0"/>
                </a:lnTo>
                <a:lnTo>
                  <a:pt x="1714322" y="0"/>
                </a:lnTo>
                <a:lnTo>
                  <a:pt x="1721941" y="0"/>
                </a:lnTo>
                <a:lnTo>
                  <a:pt x="1729560" y="0"/>
                </a:lnTo>
                <a:lnTo>
                  <a:pt x="1737179" y="0"/>
                </a:lnTo>
                <a:lnTo>
                  <a:pt x="1744798" y="0"/>
                </a:lnTo>
                <a:lnTo>
                  <a:pt x="1752417" y="0"/>
                </a:lnTo>
                <a:lnTo>
                  <a:pt x="1760037" y="0"/>
                </a:lnTo>
                <a:lnTo>
                  <a:pt x="1767656" y="0"/>
                </a:lnTo>
                <a:lnTo>
                  <a:pt x="1775275" y="0"/>
                </a:lnTo>
                <a:lnTo>
                  <a:pt x="1782894" y="0"/>
                </a:lnTo>
                <a:lnTo>
                  <a:pt x="1790513" y="0"/>
                </a:lnTo>
                <a:lnTo>
                  <a:pt x="1798133" y="0"/>
                </a:lnTo>
                <a:lnTo>
                  <a:pt x="1805752" y="0"/>
                </a:lnTo>
                <a:lnTo>
                  <a:pt x="1813371" y="0"/>
                </a:lnTo>
                <a:lnTo>
                  <a:pt x="1820990" y="0"/>
                </a:lnTo>
                <a:lnTo>
                  <a:pt x="1828609" y="0"/>
                </a:lnTo>
                <a:lnTo>
                  <a:pt x="1836228" y="0"/>
                </a:lnTo>
                <a:lnTo>
                  <a:pt x="1843847" y="0"/>
                </a:lnTo>
                <a:lnTo>
                  <a:pt x="1851467" y="0"/>
                </a:lnTo>
                <a:lnTo>
                  <a:pt x="1859086" y="0"/>
                </a:lnTo>
                <a:lnTo>
                  <a:pt x="1866705" y="0"/>
                </a:lnTo>
                <a:lnTo>
                  <a:pt x="1874324" y="0"/>
                </a:lnTo>
                <a:lnTo>
                  <a:pt x="1881943" y="0"/>
                </a:lnTo>
                <a:lnTo>
                  <a:pt x="1889563" y="0"/>
                </a:lnTo>
                <a:lnTo>
                  <a:pt x="1897182" y="0"/>
                </a:lnTo>
                <a:lnTo>
                  <a:pt x="1904801" y="0"/>
                </a:lnTo>
                <a:lnTo>
                  <a:pt x="1912420" y="0"/>
                </a:lnTo>
                <a:lnTo>
                  <a:pt x="1920039" y="0"/>
                </a:lnTo>
                <a:lnTo>
                  <a:pt x="1927659" y="0"/>
                </a:lnTo>
                <a:lnTo>
                  <a:pt x="1935278" y="0"/>
                </a:lnTo>
                <a:lnTo>
                  <a:pt x="1942897" y="0"/>
                </a:lnTo>
                <a:lnTo>
                  <a:pt x="1950516" y="0"/>
                </a:lnTo>
                <a:lnTo>
                  <a:pt x="1958135" y="0"/>
                </a:lnTo>
                <a:lnTo>
                  <a:pt x="1965754" y="0"/>
                </a:lnTo>
                <a:lnTo>
                  <a:pt x="1973373" y="0"/>
                </a:lnTo>
                <a:lnTo>
                  <a:pt x="1980992" y="0"/>
                </a:lnTo>
                <a:lnTo>
                  <a:pt x="1988612" y="0"/>
                </a:lnTo>
                <a:lnTo>
                  <a:pt x="1996231" y="0"/>
                </a:lnTo>
                <a:lnTo>
                  <a:pt x="2003676" y="77"/>
                </a:lnTo>
                <a:lnTo>
                  <a:pt x="2011094" y="776"/>
                </a:lnTo>
                <a:lnTo>
                  <a:pt x="2018650" y="2255"/>
                </a:lnTo>
                <a:lnTo>
                  <a:pt x="2026227" y="4565"/>
                </a:lnTo>
                <a:lnTo>
                  <a:pt x="2033286" y="7534"/>
                </a:lnTo>
                <a:lnTo>
                  <a:pt x="2039976" y="11174"/>
                </a:lnTo>
                <a:lnTo>
                  <a:pt x="2046343" y="15521"/>
                </a:lnTo>
                <a:lnTo>
                  <a:pt x="2052276" y="20525"/>
                </a:lnTo>
                <a:lnTo>
                  <a:pt x="2057679" y="26117"/>
                </a:lnTo>
                <a:lnTo>
                  <a:pt x="2062468" y="32207"/>
                </a:lnTo>
                <a:lnTo>
                  <a:pt x="2066581" y="38695"/>
                </a:lnTo>
                <a:lnTo>
                  <a:pt x="2069978" y="45469"/>
                </a:lnTo>
                <a:lnTo>
                  <a:pt x="2072757" y="52767"/>
                </a:lnTo>
                <a:lnTo>
                  <a:pt x="2074784" y="60352"/>
                </a:lnTo>
                <a:lnTo>
                  <a:pt x="2075994" y="67874"/>
                </a:lnTo>
                <a:lnTo>
                  <a:pt x="2076444" y="75220"/>
                </a:lnTo>
                <a:lnTo>
                  <a:pt x="2076450" y="82783"/>
                </a:lnTo>
                <a:lnTo>
                  <a:pt x="2076450" y="90403"/>
                </a:lnTo>
                <a:lnTo>
                  <a:pt x="2076450" y="98021"/>
                </a:lnTo>
                <a:lnTo>
                  <a:pt x="2076450" y="105641"/>
                </a:lnTo>
                <a:lnTo>
                  <a:pt x="2076450" y="113260"/>
                </a:lnTo>
                <a:lnTo>
                  <a:pt x="2076450" y="120879"/>
                </a:lnTo>
                <a:lnTo>
                  <a:pt x="2076450" y="128498"/>
                </a:lnTo>
                <a:lnTo>
                  <a:pt x="2076450" y="136117"/>
                </a:lnTo>
                <a:lnTo>
                  <a:pt x="2076450" y="143737"/>
                </a:lnTo>
                <a:lnTo>
                  <a:pt x="2076450" y="151356"/>
                </a:lnTo>
                <a:lnTo>
                  <a:pt x="2076450" y="158975"/>
                </a:lnTo>
                <a:lnTo>
                  <a:pt x="2076450" y="166594"/>
                </a:lnTo>
                <a:lnTo>
                  <a:pt x="2076450" y="174213"/>
                </a:lnTo>
                <a:lnTo>
                  <a:pt x="2076450" y="181833"/>
                </a:lnTo>
                <a:lnTo>
                  <a:pt x="2076450" y="189451"/>
                </a:lnTo>
                <a:lnTo>
                  <a:pt x="2076450" y="197071"/>
                </a:lnTo>
                <a:lnTo>
                  <a:pt x="2076450" y="204690"/>
                </a:lnTo>
                <a:lnTo>
                  <a:pt x="2076450" y="212309"/>
                </a:lnTo>
                <a:lnTo>
                  <a:pt x="2076450" y="219928"/>
                </a:lnTo>
                <a:lnTo>
                  <a:pt x="2076450" y="227548"/>
                </a:lnTo>
                <a:lnTo>
                  <a:pt x="2076450" y="235166"/>
                </a:lnTo>
                <a:lnTo>
                  <a:pt x="2076450" y="242786"/>
                </a:lnTo>
                <a:lnTo>
                  <a:pt x="2076450" y="250405"/>
                </a:lnTo>
                <a:lnTo>
                  <a:pt x="2076450" y="258024"/>
                </a:lnTo>
                <a:lnTo>
                  <a:pt x="2076450" y="265643"/>
                </a:lnTo>
                <a:lnTo>
                  <a:pt x="2076450" y="273262"/>
                </a:lnTo>
                <a:lnTo>
                  <a:pt x="2076450" y="280882"/>
                </a:lnTo>
                <a:lnTo>
                  <a:pt x="2076450" y="288501"/>
                </a:lnTo>
                <a:lnTo>
                  <a:pt x="2076450" y="296120"/>
                </a:lnTo>
                <a:lnTo>
                  <a:pt x="2076450" y="303739"/>
                </a:lnTo>
                <a:lnTo>
                  <a:pt x="2076450" y="311358"/>
                </a:lnTo>
                <a:lnTo>
                  <a:pt x="2076450" y="318978"/>
                </a:lnTo>
                <a:lnTo>
                  <a:pt x="2076450" y="326596"/>
                </a:lnTo>
                <a:lnTo>
                  <a:pt x="2076450" y="334216"/>
                </a:lnTo>
                <a:lnTo>
                  <a:pt x="2076450" y="341835"/>
                </a:lnTo>
                <a:lnTo>
                  <a:pt x="2076450" y="349454"/>
                </a:lnTo>
                <a:lnTo>
                  <a:pt x="2076450" y="357074"/>
                </a:lnTo>
                <a:lnTo>
                  <a:pt x="2076450" y="364692"/>
                </a:lnTo>
                <a:lnTo>
                  <a:pt x="2076450" y="372312"/>
                </a:lnTo>
                <a:lnTo>
                  <a:pt x="2076450" y="379931"/>
                </a:lnTo>
                <a:lnTo>
                  <a:pt x="2076450" y="387550"/>
                </a:lnTo>
                <a:lnTo>
                  <a:pt x="2076450" y="395169"/>
                </a:lnTo>
                <a:lnTo>
                  <a:pt x="2076450" y="402788"/>
                </a:lnTo>
                <a:lnTo>
                  <a:pt x="2076450" y="410408"/>
                </a:lnTo>
                <a:lnTo>
                  <a:pt x="2076450" y="418027"/>
                </a:lnTo>
                <a:lnTo>
                  <a:pt x="2076450" y="425646"/>
                </a:lnTo>
                <a:lnTo>
                  <a:pt x="2076450" y="433265"/>
                </a:lnTo>
                <a:lnTo>
                  <a:pt x="2076450" y="440884"/>
                </a:lnTo>
                <a:lnTo>
                  <a:pt x="2076450" y="448503"/>
                </a:lnTo>
                <a:lnTo>
                  <a:pt x="2076450" y="456122"/>
                </a:lnTo>
                <a:lnTo>
                  <a:pt x="2076450" y="463741"/>
                </a:lnTo>
                <a:lnTo>
                  <a:pt x="2076322" y="471147"/>
                </a:lnTo>
                <a:lnTo>
                  <a:pt x="2075520" y="478589"/>
                </a:lnTo>
                <a:lnTo>
                  <a:pt x="2073931" y="486156"/>
                </a:lnTo>
                <a:lnTo>
                  <a:pt x="2071506" y="493727"/>
                </a:lnTo>
                <a:lnTo>
                  <a:pt x="2068464" y="500685"/>
                </a:lnTo>
                <a:lnTo>
                  <a:pt x="2064725" y="507338"/>
                </a:lnTo>
                <a:lnTo>
                  <a:pt x="2060286" y="513652"/>
                </a:lnTo>
                <a:lnTo>
                  <a:pt x="2055198" y="519519"/>
                </a:lnTo>
                <a:lnTo>
                  <a:pt x="2049533" y="524843"/>
                </a:lnTo>
                <a:lnTo>
                  <a:pt x="2043382" y="529543"/>
                </a:lnTo>
                <a:lnTo>
                  <a:pt x="2036848" y="533560"/>
                </a:lnTo>
                <a:lnTo>
                  <a:pt x="2030044" y="536859"/>
                </a:lnTo>
                <a:lnTo>
                  <a:pt x="2022652" y="539558"/>
                </a:lnTo>
                <a:lnTo>
                  <a:pt x="2015069" y="541470"/>
                </a:lnTo>
                <a:lnTo>
                  <a:pt x="2007565" y="542573"/>
                </a:lnTo>
                <a:lnTo>
                  <a:pt x="2000250" y="542925"/>
                </a:lnTo>
                <a:lnTo>
                  <a:pt x="1992631" y="542925"/>
                </a:lnTo>
                <a:lnTo>
                  <a:pt x="1985012" y="542925"/>
                </a:lnTo>
                <a:lnTo>
                  <a:pt x="1977392" y="542925"/>
                </a:lnTo>
                <a:lnTo>
                  <a:pt x="1969773" y="542925"/>
                </a:lnTo>
                <a:lnTo>
                  <a:pt x="1962154" y="542925"/>
                </a:lnTo>
                <a:lnTo>
                  <a:pt x="1954535" y="542925"/>
                </a:lnTo>
                <a:lnTo>
                  <a:pt x="1946916" y="542925"/>
                </a:lnTo>
                <a:lnTo>
                  <a:pt x="1939297" y="542925"/>
                </a:lnTo>
                <a:lnTo>
                  <a:pt x="1931677" y="542925"/>
                </a:lnTo>
                <a:lnTo>
                  <a:pt x="1924058" y="542925"/>
                </a:lnTo>
                <a:lnTo>
                  <a:pt x="1916439" y="542925"/>
                </a:lnTo>
                <a:lnTo>
                  <a:pt x="1908820" y="542925"/>
                </a:lnTo>
                <a:lnTo>
                  <a:pt x="1901201" y="542925"/>
                </a:lnTo>
                <a:lnTo>
                  <a:pt x="1893582" y="542925"/>
                </a:lnTo>
                <a:lnTo>
                  <a:pt x="1885962" y="542925"/>
                </a:lnTo>
                <a:lnTo>
                  <a:pt x="1878343" y="542925"/>
                </a:lnTo>
                <a:lnTo>
                  <a:pt x="1870724" y="542925"/>
                </a:lnTo>
                <a:lnTo>
                  <a:pt x="1863105" y="542925"/>
                </a:lnTo>
                <a:lnTo>
                  <a:pt x="1855486" y="542925"/>
                </a:lnTo>
                <a:lnTo>
                  <a:pt x="1847867" y="542925"/>
                </a:lnTo>
                <a:lnTo>
                  <a:pt x="1840248" y="542925"/>
                </a:lnTo>
                <a:lnTo>
                  <a:pt x="1832628" y="542925"/>
                </a:lnTo>
                <a:lnTo>
                  <a:pt x="1825009" y="542925"/>
                </a:lnTo>
                <a:lnTo>
                  <a:pt x="1817390" y="542925"/>
                </a:lnTo>
                <a:lnTo>
                  <a:pt x="1809771" y="542925"/>
                </a:lnTo>
                <a:lnTo>
                  <a:pt x="1802152" y="542925"/>
                </a:lnTo>
                <a:lnTo>
                  <a:pt x="1794532" y="542925"/>
                </a:lnTo>
                <a:lnTo>
                  <a:pt x="1786913" y="542925"/>
                </a:lnTo>
                <a:lnTo>
                  <a:pt x="1779294" y="542925"/>
                </a:lnTo>
                <a:lnTo>
                  <a:pt x="1771675" y="542925"/>
                </a:lnTo>
                <a:lnTo>
                  <a:pt x="1764056" y="542925"/>
                </a:lnTo>
                <a:lnTo>
                  <a:pt x="1756437" y="542925"/>
                </a:lnTo>
                <a:lnTo>
                  <a:pt x="1748817" y="542925"/>
                </a:lnTo>
                <a:lnTo>
                  <a:pt x="1741198" y="542925"/>
                </a:lnTo>
                <a:lnTo>
                  <a:pt x="1733579" y="542925"/>
                </a:lnTo>
                <a:lnTo>
                  <a:pt x="1725960" y="542925"/>
                </a:lnTo>
                <a:lnTo>
                  <a:pt x="1718341" y="542925"/>
                </a:lnTo>
                <a:lnTo>
                  <a:pt x="1710721" y="542925"/>
                </a:lnTo>
                <a:lnTo>
                  <a:pt x="1703102" y="542925"/>
                </a:lnTo>
                <a:lnTo>
                  <a:pt x="1695483" y="542925"/>
                </a:lnTo>
                <a:lnTo>
                  <a:pt x="1687864" y="542925"/>
                </a:lnTo>
                <a:lnTo>
                  <a:pt x="1680245" y="542925"/>
                </a:lnTo>
                <a:lnTo>
                  <a:pt x="1672626" y="542925"/>
                </a:lnTo>
                <a:lnTo>
                  <a:pt x="1665007" y="542925"/>
                </a:lnTo>
                <a:lnTo>
                  <a:pt x="1657387" y="542925"/>
                </a:lnTo>
                <a:lnTo>
                  <a:pt x="1649768" y="542925"/>
                </a:lnTo>
                <a:lnTo>
                  <a:pt x="1642149" y="542925"/>
                </a:lnTo>
                <a:lnTo>
                  <a:pt x="1634530" y="542925"/>
                </a:lnTo>
                <a:lnTo>
                  <a:pt x="1626911" y="542925"/>
                </a:lnTo>
                <a:lnTo>
                  <a:pt x="1619292" y="542925"/>
                </a:lnTo>
                <a:lnTo>
                  <a:pt x="1611672" y="542925"/>
                </a:lnTo>
                <a:lnTo>
                  <a:pt x="1604053" y="542925"/>
                </a:lnTo>
                <a:lnTo>
                  <a:pt x="1596434" y="542925"/>
                </a:lnTo>
                <a:lnTo>
                  <a:pt x="1588815" y="542925"/>
                </a:lnTo>
                <a:lnTo>
                  <a:pt x="1581196" y="542925"/>
                </a:lnTo>
                <a:lnTo>
                  <a:pt x="1573576" y="542925"/>
                </a:lnTo>
                <a:lnTo>
                  <a:pt x="1565957" y="542925"/>
                </a:lnTo>
                <a:lnTo>
                  <a:pt x="1558338" y="542925"/>
                </a:lnTo>
                <a:lnTo>
                  <a:pt x="1550719" y="542925"/>
                </a:lnTo>
                <a:lnTo>
                  <a:pt x="1543100" y="542925"/>
                </a:lnTo>
                <a:lnTo>
                  <a:pt x="1535481" y="542925"/>
                </a:lnTo>
                <a:lnTo>
                  <a:pt x="1527861" y="542925"/>
                </a:lnTo>
                <a:lnTo>
                  <a:pt x="1520242" y="542925"/>
                </a:lnTo>
                <a:lnTo>
                  <a:pt x="1512623" y="542925"/>
                </a:lnTo>
                <a:lnTo>
                  <a:pt x="1505004" y="542925"/>
                </a:lnTo>
                <a:lnTo>
                  <a:pt x="1497385" y="542925"/>
                </a:lnTo>
                <a:lnTo>
                  <a:pt x="1489765" y="542925"/>
                </a:lnTo>
                <a:lnTo>
                  <a:pt x="1482146" y="542925"/>
                </a:lnTo>
                <a:lnTo>
                  <a:pt x="1474527" y="542925"/>
                </a:lnTo>
                <a:lnTo>
                  <a:pt x="1466908" y="542925"/>
                </a:lnTo>
                <a:lnTo>
                  <a:pt x="1459289" y="542925"/>
                </a:lnTo>
                <a:lnTo>
                  <a:pt x="1451670" y="542925"/>
                </a:lnTo>
                <a:lnTo>
                  <a:pt x="1444051" y="542925"/>
                </a:lnTo>
                <a:lnTo>
                  <a:pt x="1436432" y="542925"/>
                </a:lnTo>
                <a:lnTo>
                  <a:pt x="1428812" y="542925"/>
                </a:lnTo>
                <a:lnTo>
                  <a:pt x="1421193" y="542925"/>
                </a:lnTo>
                <a:lnTo>
                  <a:pt x="1413574" y="542925"/>
                </a:lnTo>
                <a:lnTo>
                  <a:pt x="1405955" y="542925"/>
                </a:lnTo>
                <a:lnTo>
                  <a:pt x="1398336" y="542925"/>
                </a:lnTo>
                <a:lnTo>
                  <a:pt x="1390716" y="542925"/>
                </a:lnTo>
                <a:lnTo>
                  <a:pt x="1383097" y="542925"/>
                </a:lnTo>
                <a:lnTo>
                  <a:pt x="1375478" y="542925"/>
                </a:lnTo>
                <a:lnTo>
                  <a:pt x="1367859" y="542925"/>
                </a:lnTo>
                <a:lnTo>
                  <a:pt x="1360240" y="542925"/>
                </a:lnTo>
                <a:lnTo>
                  <a:pt x="1352621" y="542925"/>
                </a:lnTo>
                <a:lnTo>
                  <a:pt x="1345001" y="542925"/>
                </a:lnTo>
                <a:lnTo>
                  <a:pt x="1337382" y="542925"/>
                </a:lnTo>
                <a:lnTo>
                  <a:pt x="1329763" y="542925"/>
                </a:lnTo>
                <a:lnTo>
                  <a:pt x="1322144" y="542925"/>
                </a:lnTo>
                <a:lnTo>
                  <a:pt x="1314525" y="542925"/>
                </a:lnTo>
                <a:lnTo>
                  <a:pt x="1306905" y="542925"/>
                </a:lnTo>
                <a:lnTo>
                  <a:pt x="1299286" y="542925"/>
                </a:lnTo>
                <a:lnTo>
                  <a:pt x="1291667" y="542925"/>
                </a:lnTo>
                <a:lnTo>
                  <a:pt x="1284048" y="542925"/>
                </a:lnTo>
                <a:lnTo>
                  <a:pt x="1276429" y="542925"/>
                </a:lnTo>
                <a:lnTo>
                  <a:pt x="1268810" y="542925"/>
                </a:lnTo>
                <a:lnTo>
                  <a:pt x="1261190" y="542925"/>
                </a:lnTo>
                <a:lnTo>
                  <a:pt x="1253571" y="542925"/>
                </a:lnTo>
                <a:lnTo>
                  <a:pt x="1245952" y="542925"/>
                </a:lnTo>
                <a:lnTo>
                  <a:pt x="1238333" y="542925"/>
                </a:lnTo>
                <a:lnTo>
                  <a:pt x="1230714" y="542925"/>
                </a:lnTo>
                <a:lnTo>
                  <a:pt x="1223095" y="542925"/>
                </a:lnTo>
                <a:lnTo>
                  <a:pt x="1215476" y="542925"/>
                </a:lnTo>
                <a:lnTo>
                  <a:pt x="1207856" y="542925"/>
                </a:lnTo>
                <a:lnTo>
                  <a:pt x="1200237" y="542925"/>
                </a:lnTo>
                <a:lnTo>
                  <a:pt x="1192618" y="542925"/>
                </a:lnTo>
                <a:lnTo>
                  <a:pt x="1184999" y="542925"/>
                </a:lnTo>
                <a:lnTo>
                  <a:pt x="1177380" y="542925"/>
                </a:lnTo>
                <a:lnTo>
                  <a:pt x="1169760" y="542925"/>
                </a:lnTo>
                <a:lnTo>
                  <a:pt x="1162141" y="542925"/>
                </a:lnTo>
                <a:lnTo>
                  <a:pt x="1154522" y="542925"/>
                </a:lnTo>
                <a:lnTo>
                  <a:pt x="1146903" y="542925"/>
                </a:lnTo>
                <a:lnTo>
                  <a:pt x="1139284" y="542925"/>
                </a:lnTo>
                <a:lnTo>
                  <a:pt x="1131665" y="542925"/>
                </a:lnTo>
                <a:lnTo>
                  <a:pt x="1124045" y="542925"/>
                </a:lnTo>
                <a:lnTo>
                  <a:pt x="1116426" y="542925"/>
                </a:lnTo>
                <a:lnTo>
                  <a:pt x="1108807" y="542925"/>
                </a:lnTo>
                <a:lnTo>
                  <a:pt x="1101188" y="542925"/>
                </a:lnTo>
                <a:lnTo>
                  <a:pt x="1093569" y="542925"/>
                </a:lnTo>
                <a:lnTo>
                  <a:pt x="1085949" y="542925"/>
                </a:lnTo>
                <a:lnTo>
                  <a:pt x="1078330" y="542925"/>
                </a:lnTo>
                <a:lnTo>
                  <a:pt x="1070711" y="542925"/>
                </a:lnTo>
                <a:lnTo>
                  <a:pt x="1063092" y="542925"/>
                </a:lnTo>
                <a:lnTo>
                  <a:pt x="1055473" y="542925"/>
                </a:lnTo>
                <a:lnTo>
                  <a:pt x="1047854" y="542925"/>
                </a:lnTo>
                <a:lnTo>
                  <a:pt x="1040234" y="542925"/>
                </a:lnTo>
                <a:lnTo>
                  <a:pt x="1032615" y="542925"/>
                </a:lnTo>
                <a:lnTo>
                  <a:pt x="1024996" y="542925"/>
                </a:lnTo>
                <a:lnTo>
                  <a:pt x="1017377" y="542925"/>
                </a:lnTo>
                <a:lnTo>
                  <a:pt x="1009758" y="542925"/>
                </a:lnTo>
                <a:lnTo>
                  <a:pt x="1002139" y="542925"/>
                </a:lnTo>
                <a:lnTo>
                  <a:pt x="994520" y="542925"/>
                </a:lnTo>
                <a:lnTo>
                  <a:pt x="986900" y="542925"/>
                </a:lnTo>
                <a:lnTo>
                  <a:pt x="979281" y="542925"/>
                </a:lnTo>
                <a:lnTo>
                  <a:pt x="971662" y="542925"/>
                </a:lnTo>
                <a:lnTo>
                  <a:pt x="964043" y="542925"/>
                </a:lnTo>
                <a:lnTo>
                  <a:pt x="956424" y="542925"/>
                </a:lnTo>
                <a:lnTo>
                  <a:pt x="948805" y="542925"/>
                </a:lnTo>
                <a:lnTo>
                  <a:pt x="941185" y="542925"/>
                </a:lnTo>
                <a:lnTo>
                  <a:pt x="933566" y="542925"/>
                </a:lnTo>
                <a:lnTo>
                  <a:pt x="925947" y="542925"/>
                </a:lnTo>
                <a:lnTo>
                  <a:pt x="918328" y="542925"/>
                </a:lnTo>
                <a:lnTo>
                  <a:pt x="910709" y="542925"/>
                </a:lnTo>
                <a:lnTo>
                  <a:pt x="903089" y="542925"/>
                </a:lnTo>
                <a:lnTo>
                  <a:pt x="895470" y="542925"/>
                </a:lnTo>
                <a:lnTo>
                  <a:pt x="887851" y="542925"/>
                </a:lnTo>
                <a:lnTo>
                  <a:pt x="880232" y="542925"/>
                </a:lnTo>
                <a:lnTo>
                  <a:pt x="872613" y="542925"/>
                </a:lnTo>
                <a:lnTo>
                  <a:pt x="864994" y="542925"/>
                </a:lnTo>
                <a:lnTo>
                  <a:pt x="857374" y="542925"/>
                </a:lnTo>
                <a:lnTo>
                  <a:pt x="849755" y="542925"/>
                </a:lnTo>
                <a:lnTo>
                  <a:pt x="842136" y="542925"/>
                </a:lnTo>
                <a:lnTo>
                  <a:pt x="834517" y="542925"/>
                </a:lnTo>
                <a:lnTo>
                  <a:pt x="826898" y="542925"/>
                </a:lnTo>
                <a:lnTo>
                  <a:pt x="819278" y="542925"/>
                </a:lnTo>
                <a:lnTo>
                  <a:pt x="811659" y="542925"/>
                </a:lnTo>
                <a:lnTo>
                  <a:pt x="804040" y="542925"/>
                </a:lnTo>
                <a:lnTo>
                  <a:pt x="796421" y="542925"/>
                </a:lnTo>
                <a:lnTo>
                  <a:pt x="788802" y="542925"/>
                </a:lnTo>
                <a:lnTo>
                  <a:pt x="781183" y="542925"/>
                </a:lnTo>
                <a:lnTo>
                  <a:pt x="773564" y="542925"/>
                </a:lnTo>
                <a:lnTo>
                  <a:pt x="765945" y="542925"/>
                </a:lnTo>
                <a:lnTo>
                  <a:pt x="758325" y="542925"/>
                </a:lnTo>
                <a:lnTo>
                  <a:pt x="750706" y="542925"/>
                </a:lnTo>
                <a:lnTo>
                  <a:pt x="743087" y="542925"/>
                </a:lnTo>
                <a:lnTo>
                  <a:pt x="735468" y="542925"/>
                </a:lnTo>
                <a:lnTo>
                  <a:pt x="727849" y="542925"/>
                </a:lnTo>
                <a:lnTo>
                  <a:pt x="720229" y="542925"/>
                </a:lnTo>
                <a:lnTo>
                  <a:pt x="712610" y="542925"/>
                </a:lnTo>
                <a:lnTo>
                  <a:pt x="704991" y="542925"/>
                </a:lnTo>
                <a:lnTo>
                  <a:pt x="697372" y="542925"/>
                </a:lnTo>
                <a:lnTo>
                  <a:pt x="689753" y="542925"/>
                </a:lnTo>
                <a:lnTo>
                  <a:pt x="682133" y="542925"/>
                </a:lnTo>
                <a:lnTo>
                  <a:pt x="674514" y="542925"/>
                </a:lnTo>
                <a:lnTo>
                  <a:pt x="666895" y="542925"/>
                </a:lnTo>
                <a:lnTo>
                  <a:pt x="659276" y="542925"/>
                </a:lnTo>
                <a:lnTo>
                  <a:pt x="651657" y="542925"/>
                </a:lnTo>
                <a:lnTo>
                  <a:pt x="644038" y="542925"/>
                </a:lnTo>
                <a:lnTo>
                  <a:pt x="636418" y="542925"/>
                </a:lnTo>
                <a:lnTo>
                  <a:pt x="628799" y="542925"/>
                </a:lnTo>
                <a:lnTo>
                  <a:pt x="621180" y="542925"/>
                </a:lnTo>
                <a:lnTo>
                  <a:pt x="613561" y="542925"/>
                </a:lnTo>
                <a:lnTo>
                  <a:pt x="605942" y="542925"/>
                </a:lnTo>
                <a:lnTo>
                  <a:pt x="598322" y="542925"/>
                </a:lnTo>
                <a:lnTo>
                  <a:pt x="590703" y="542925"/>
                </a:lnTo>
                <a:lnTo>
                  <a:pt x="583084" y="542925"/>
                </a:lnTo>
                <a:lnTo>
                  <a:pt x="575465" y="542925"/>
                </a:lnTo>
                <a:lnTo>
                  <a:pt x="567846" y="542925"/>
                </a:lnTo>
                <a:lnTo>
                  <a:pt x="560227" y="542925"/>
                </a:lnTo>
                <a:lnTo>
                  <a:pt x="552608" y="542925"/>
                </a:lnTo>
                <a:lnTo>
                  <a:pt x="544989" y="542925"/>
                </a:lnTo>
                <a:lnTo>
                  <a:pt x="537369" y="542925"/>
                </a:lnTo>
                <a:lnTo>
                  <a:pt x="529750" y="542925"/>
                </a:lnTo>
                <a:lnTo>
                  <a:pt x="522131" y="542925"/>
                </a:lnTo>
                <a:lnTo>
                  <a:pt x="514512" y="542925"/>
                </a:lnTo>
                <a:lnTo>
                  <a:pt x="506893" y="542925"/>
                </a:lnTo>
                <a:lnTo>
                  <a:pt x="499273" y="542925"/>
                </a:lnTo>
                <a:lnTo>
                  <a:pt x="491654" y="542925"/>
                </a:lnTo>
                <a:lnTo>
                  <a:pt x="484035" y="542925"/>
                </a:lnTo>
                <a:lnTo>
                  <a:pt x="476416" y="542925"/>
                </a:lnTo>
                <a:lnTo>
                  <a:pt x="468797" y="542925"/>
                </a:lnTo>
                <a:lnTo>
                  <a:pt x="461178" y="542925"/>
                </a:lnTo>
                <a:lnTo>
                  <a:pt x="453558" y="542925"/>
                </a:lnTo>
                <a:lnTo>
                  <a:pt x="445939" y="542925"/>
                </a:lnTo>
                <a:lnTo>
                  <a:pt x="438320" y="542925"/>
                </a:lnTo>
                <a:lnTo>
                  <a:pt x="430701" y="542925"/>
                </a:lnTo>
                <a:lnTo>
                  <a:pt x="423082" y="542925"/>
                </a:lnTo>
                <a:lnTo>
                  <a:pt x="415462" y="542925"/>
                </a:lnTo>
                <a:lnTo>
                  <a:pt x="407843" y="542925"/>
                </a:lnTo>
                <a:lnTo>
                  <a:pt x="400224" y="542925"/>
                </a:lnTo>
                <a:lnTo>
                  <a:pt x="392605" y="542925"/>
                </a:lnTo>
                <a:lnTo>
                  <a:pt x="384986" y="542925"/>
                </a:lnTo>
                <a:lnTo>
                  <a:pt x="377367" y="542925"/>
                </a:lnTo>
                <a:lnTo>
                  <a:pt x="369747" y="542925"/>
                </a:lnTo>
                <a:lnTo>
                  <a:pt x="362128" y="542925"/>
                </a:lnTo>
                <a:lnTo>
                  <a:pt x="354509" y="542925"/>
                </a:lnTo>
                <a:lnTo>
                  <a:pt x="346890" y="542925"/>
                </a:lnTo>
                <a:lnTo>
                  <a:pt x="339271" y="542925"/>
                </a:lnTo>
                <a:lnTo>
                  <a:pt x="331652" y="542925"/>
                </a:lnTo>
                <a:lnTo>
                  <a:pt x="324033" y="542925"/>
                </a:lnTo>
                <a:lnTo>
                  <a:pt x="316413" y="542925"/>
                </a:lnTo>
                <a:lnTo>
                  <a:pt x="308794" y="542925"/>
                </a:lnTo>
                <a:lnTo>
                  <a:pt x="301175" y="542925"/>
                </a:lnTo>
                <a:lnTo>
                  <a:pt x="293556" y="542925"/>
                </a:lnTo>
                <a:lnTo>
                  <a:pt x="285937" y="542925"/>
                </a:lnTo>
                <a:lnTo>
                  <a:pt x="278318" y="542925"/>
                </a:lnTo>
                <a:lnTo>
                  <a:pt x="270698" y="542925"/>
                </a:lnTo>
                <a:lnTo>
                  <a:pt x="263079" y="542925"/>
                </a:lnTo>
                <a:lnTo>
                  <a:pt x="255460" y="542925"/>
                </a:lnTo>
                <a:lnTo>
                  <a:pt x="247841" y="542925"/>
                </a:lnTo>
                <a:lnTo>
                  <a:pt x="240222" y="542925"/>
                </a:lnTo>
                <a:lnTo>
                  <a:pt x="232602" y="542925"/>
                </a:lnTo>
                <a:lnTo>
                  <a:pt x="224983" y="542925"/>
                </a:lnTo>
                <a:lnTo>
                  <a:pt x="217364" y="542925"/>
                </a:lnTo>
                <a:lnTo>
                  <a:pt x="209745" y="542925"/>
                </a:lnTo>
                <a:lnTo>
                  <a:pt x="202126" y="542925"/>
                </a:lnTo>
                <a:lnTo>
                  <a:pt x="194507" y="542925"/>
                </a:lnTo>
                <a:lnTo>
                  <a:pt x="186887" y="542925"/>
                </a:lnTo>
                <a:lnTo>
                  <a:pt x="179268" y="542925"/>
                </a:lnTo>
                <a:lnTo>
                  <a:pt x="171649" y="542925"/>
                </a:lnTo>
                <a:lnTo>
                  <a:pt x="164030" y="542925"/>
                </a:lnTo>
                <a:lnTo>
                  <a:pt x="156411" y="542925"/>
                </a:lnTo>
                <a:lnTo>
                  <a:pt x="148791" y="542925"/>
                </a:lnTo>
                <a:lnTo>
                  <a:pt x="141172" y="542925"/>
                </a:lnTo>
                <a:lnTo>
                  <a:pt x="133553" y="542925"/>
                </a:lnTo>
                <a:lnTo>
                  <a:pt x="125934" y="542925"/>
                </a:lnTo>
                <a:lnTo>
                  <a:pt x="118315" y="542925"/>
                </a:lnTo>
                <a:lnTo>
                  <a:pt x="110696" y="542925"/>
                </a:lnTo>
                <a:lnTo>
                  <a:pt x="103077" y="542925"/>
                </a:lnTo>
                <a:lnTo>
                  <a:pt x="95457" y="542925"/>
                </a:lnTo>
                <a:lnTo>
                  <a:pt x="87838" y="542925"/>
                </a:lnTo>
                <a:lnTo>
                  <a:pt x="80219" y="542925"/>
                </a:lnTo>
                <a:lnTo>
                  <a:pt x="72773" y="542848"/>
                </a:lnTo>
                <a:lnTo>
                  <a:pt x="65357" y="542149"/>
                </a:lnTo>
                <a:lnTo>
                  <a:pt x="57800" y="540670"/>
                </a:lnTo>
                <a:lnTo>
                  <a:pt x="50223" y="538360"/>
                </a:lnTo>
                <a:lnTo>
                  <a:pt x="43164" y="535391"/>
                </a:lnTo>
                <a:lnTo>
                  <a:pt x="36474" y="531751"/>
                </a:lnTo>
                <a:lnTo>
                  <a:pt x="30108" y="527404"/>
                </a:lnTo>
                <a:lnTo>
                  <a:pt x="24174" y="522400"/>
                </a:lnTo>
                <a:lnTo>
                  <a:pt x="18771" y="516809"/>
                </a:lnTo>
                <a:lnTo>
                  <a:pt x="13982" y="510718"/>
                </a:lnTo>
                <a:lnTo>
                  <a:pt x="9869" y="504230"/>
                </a:lnTo>
                <a:lnTo>
                  <a:pt x="6472" y="497456"/>
                </a:lnTo>
                <a:lnTo>
                  <a:pt x="3692" y="490158"/>
                </a:lnTo>
                <a:lnTo>
                  <a:pt x="1666" y="482572"/>
                </a:lnTo>
                <a:lnTo>
                  <a:pt x="456" y="475051"/>
                </a:lnTo>
                <a:lnTo>
                  <a:pt x="6" y="467705"/>
                </a:lnTo>
                <a:lnTo>
                  <a:pt x="0" y="460142"/>
                </a:lnTo>
                <a:lnTo>
                  <a:pt x="0" y="452522"/>
                </a:lnTo>
                <a:lnTo>
                  <a:pt x="0" y="444903"/>
                </a:lnTo>
                <a:lnTo>
                  <a:pt x="0" y="437284"/>
                </a:lnTo>
                <a:lnTo>
                  <a:pt x="0" y="429665"/>
                </a:lnTo>
                <a:lnTo>
                  <a:pt x="0" y="422046"/>
                </a:lnTo>
                <a:lnTo>
                  <a:pt x="0" y="414426"/>
                </a:lnTo>
                <a:lnTo>
                  <a:pt x="0" y="406808"/>
                </a:lnTo>
                <a:lnTo>
                  <a:pt x="0" y="399188"/>
                </a:lnTo>
                <a:lnTo>
                  <a:pt x="0" y="391569"/>
                </a:lnTo>
                <a:lnTo>
                  <a:pt x="0" y="383950"/>
                </a:lnTo>
                <a:lnTo>
                  <a:pt x="0" y="376331"/>
                </a:lnTo>
                <a:lnTo>
                  <a:pt x="0" y="368711"/>
                </a:lnTo>
                <a:lnTo>
                  <a:pt x="0" y="361092"/>
                </a:lnTo>
                <a:lnTo>
                  <a:pt x="0" y="353473"/>
                </a:lnTo>
                <a:lnTo>
                  <a:pt x="0" y="345854"/>
                </a:lnTo>
                <a:lnTo>
                  <a:pt x="0" y="338235"/>
                </a:lnTo>
                <a:lnTo>
                  <a:pt x="0" y="330616"/>
                </a:lnTo>
                <a:lnTo>
                  <a:pt x="0" y="322997"/>
                </a:lnTo>
                <a:lnTo>
                  <a:pt x="0" y="315377"/>
                </a:lnTo>
                <a:lnTo>
                  <a:pt x="0" y="307758"/>
                </a:lnTo>
                <a:lnTo>
                  <a:pt x="0" y="300139"/>
                </a:lnTo>
                <a:lnTo>
                  <a:pt x="0" y="292520"/>
                </a:lnTo>
                <a:lnTo>
                  <a:pt x="0" y="284901"/>
                </a:lnTo>
                <a:lnTo>
                  <a:pt x="0" y="277282"/>
                </a:lnTo>
                <a:lnTo>
                  <a:pt x="0" y="269663"/>
                </a:lnTo>
                <a:lnTo>
                  <a:pt x="0" y="262043"/>
                </a:lnTo>
                <a:lnTo>
                  <a:pt x="0" y="254424"/>
                </a:lnTo>
                <a:lnTo>
                  <a:pt x="0" y="246805"/>
                </a:lnTo>
                <a:lnTo>
                  <a:pt x="0" y="239185"/>
                </a:lnTo>
                <a:lnTo>
                  <a:pt x="0" y="231567"/>
                </a:lnTo>
                <a:lnTo>
                  <a:pt x="0" y="223947"/>
                </a:lnTo>
                <a:lnTo>
                  <a:pt x="0" y="216329"/>
                </a:lnTo>
                <a:lnTo>
                  <a:pt x="0" y="208709"/>
                </a:lnTo>
                <a:lnTo>
                  <a:pt x="0" y="201090"/>
                </a:lnTo>
                <a:lnTo>
                  <a:pt x="0" y="193471"/>
                </a:lnTo>
                <a:lnTo>
                  <a:pt x="0" y="185851"/>
                </a:lnTo>
                <a:lnTo>
                  <a:pt x="0" y="178232"/>
                </a:lnTo>
                <a:lnTo>
                  <a:pt x="0" y="170613"/>
                </a:lnTo>
                <a:lnTo>
                  <a:pt x="0" y="162994"/>
                </a:lnTo>
                <a:lnTo>
                  <a:pt x="0" y="155375"/>
                </a:lnTo>
                <a:lnTo>
                  <a:pt x="0" y="147756"/>
                </a:lnTo>
                <a:lnTo>
                  <a:pt x="0" y="140137"/>
                </a:lnTo>
                <a:lnTo>
                  <a:pt x="0" y="132517"/>
                </a:lnTo>
                <a:lnTo>
                  <a:pt x="0" y="124898"/>
                </a:lnTo>
                <a:lnTo>
                  <a:pt x="0" y="117279"/>
                </a:lnTo>
                <a:lnTo>
                  <a:pt x="0" y="109660"/>
                </a:lnTo>
                <a:lnTo>
                  <a:pt x="0" y="102041"/>
                </a:lnTo>
                <a:lnTo>
                  <a:pt x="0" y="94422"/>
                </a:lnTo>
                <a:lnTo>
                  <a:pt x="0" y="86802"/>
                </a:lnTo>
                <a:lnTo>
                  <a:pt x="0" y="79183"/>
                </a:lnTo>
                <a:lnTo>
                  <a:pt x="128" y="71777"/>
                </a:lnTo>
                <a:lnTo>
                  <a:pt x="929" y="64336"/>
                </a:lnTo>
                <a:lnTo>
                  <a:pt x="2519" y="56769"/>
                </a:lnTo>
                <a:lnTo>
                  <a:pt x="4945" y="49198"/>
                </a:lnTo>
                <a:lnTo>
                  <a:pt x="7986" y="42240"/>
                </a:lnTo>
                <a:lnTo>
                  <a:pt x="11725" y="35587"/>
                </a:lnTo>
                <a:lnTo>
                  <a:pt x="16164" y="29273"/>
                </a:lnTo>
                <a:lnTo>
                  <a:pt x="21252" y="23406"/>
                </a:lnTo>
                <a:lnTo>
                  <a:pt x="26917" y="18083"/>
                </a:lnTo>
                <a:lnTo>
                  <a:pt x="33068" y="13382"/>
                </a:lnTo>
                <a:lnTo>
                  <a:pt x="39602" y="9364"/>
                </a:lnTo>
                <a:lnTo>
                  <a:pt x="46405" y="6066"/>
                </a:lnTo>
                <a:lnTo>
                  <a:pt x="53798" y="3368"/>
                </a:lnTo>
                <a:lnTo>
                  <a:pt x="61381" y="1455"/>
                </a:lnTo>
                <a:lnTo>
                  <a:pt x="68885" y="352"/>
                </a:lnTo>
                <a:close/>
              </a:path>
            </a:pathLst>
          </a:custGeom>
          <a:solidFill xmlns:a="http://schemas.openxmlformats.org/drawingml/2006/main">
            <a:srgbClr val="CEE9FC"/>
          </a:solidFill>
          <a:ln xmlns:a="http://schemas.openxmlformats.org/drawingml/2006/main" w="17145">
            <a:solidFill>
              <a:srgbClr val="397EAA"/>
            </a:solidFill>
            <a:prstDash val="solid"/>
          </a:ln>
        </p:spPr>
      </p:sp>
      <p:sp>
        <p:nvSpPr>
          <p:cNvPr id="62" name="output-adapter-label">
            <a:extLst xmlns:a="http://schemas.openxmlformats.org/drawingml/2006/main">
              <a:ext uri="{FF2B5EF4-FFF2-40B4-BE49-F238E27FC236}">
                <a16:creationId xmlns:a16="http://schemas.microsoft.com/office/drawing/2014/main" id="{CE1687E5-29F8-474C-A537-535E7FC9E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3133" y="5754886"/>
            <a:ext cx="1989683" cy="3722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38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138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Output adapter</a:t>
            </a:r>
          </a:p>
        </p:txBody>
      </p:sp>
      <p:sp>
        <p:nvSpPr>
          <p:cNvPr id="63" name="verified-adapter">
            <a:extLst xmlns:a="http://schemas.openxmlformats.org/drawingml/2006/main">
              <a:ext uri="{FF2B5EF4-FFF2-40B4-BE49-F238E27FC236}">
                <a16:creationId xmlns:a16="http://schemas.microsoft.com/office/drawing/2014/main" id="{68C4714B-FBFD-4BFA-9178-27596DB95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5133975"/>
            <a:ext cx="95" cy="533400"/>
          </a:xfrm>
          <a:custGeom xmlns:a="http://schemas.openxmlformats.org/drawingml/2006/main">
            <a:pathLst>
              <a:path w="95"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64" name="verified-adapter-arrow-end">
            <a:extLst xmlns:a="http://schemas.openxmlformats.org/drawingml/2006/main">
              <a:ext uri="{FF2B5EF4-FFF2-40B4-BE49-F238E27FC236}">
                <a16:creationId xmlns:a16="http://schemas.microsoft.com/office/drawing/2014/main" id="{5FD0C7AA-39CD-40E4-A4D4-BD0A9776C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6540" y="5585079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" name="host-masks-adapter">
            <a:extLst xmlns:a="http://schemas.openxmlformats.org/drawingml/2006/main">
              <a:ext uri="{FF2B5EF4-FFF2-40B4-BE49-F238E27FC236}">
                <a16:creationId xmlns:a16="http://schemas.microsoft.com/office/drawing/2014/main" id="{9F0CEB17-2939-49BB-B7AB-1B78959DF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" y="2276475"/>
            <a:ext cx="1666875" cy="3700463"/>
          </a:xfrm>
          <a:custGeom xmlns:a="http://schemas.openxmlformats.org/drawingml/2006/main">
            <a:pathLst>
              <a:path w="1666875" h="3700463">
                <a:moveTo>
                  <a:pt x="1485900" y="0"/>
                </a:moveTo>
                <a:lnTo>
                  <a:pt x="0" y="0"/>
                </a:lnTo>
                <a:lnTo>
                  <a:pt x="0" y="3700463"/>
                </a:lnTo>
                <a:lnTo>
                  <a:pt x="1666875" y="3700463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66" name="host-masks-adapter-arrow-end">
            <a:extLst xmlns:a="http://schemas.openxmlformats.org/drawingml/2006/main">
              <a:ext uri="{FF2B5EF4-FFF2-40B4-BE49-F238E27FC236}">
                <a16:creationId xmlns:a16="http://schemas.microsoft.com/office/drawing/2014/main" id="{8318C67B-721B-4130-95CF-875949966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8404" y="5925503"/>
            <a:ext cx="102870" cy="102870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" name="label-host-mask-bypass">
            <a:extLst xmlns:a="http://schemas.openxmlformats.org/drawingml/2006/main">
              <a:ext uri="{FF2B5EF4-FFF2-40B4-BE49-F238E27FC236}">
                <a16:creationId xmlns:a16="http://schemas.microsoft.com/office/drawing/2014/main" id="{735D4449-C348-422D-99BC-1387A73E2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2702123"/>
            <a:ext cx="808583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38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138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Masks</a:t>
            </a:r>
          </a:p>
        </p:txBody>
      </p:sp>
      <p:sp>
        <p:nvSpPr>
          <p:cNvPr id="68" name="host-mask-thumbnail-36">
            <a:extLst xmlns:a="http://schemas.openxmlformats.org/drawingml/2006/main">
              <a:ext uri="{FF2B5EF4-FFF2-40B4-BE49-F238E27FC236}">
                <a16:creationId xmlns:a16="http://schemas.microsoft.com/office/drawing/2014/main" id="{A4848399-8422-49D6-A373-C6D936DA1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" y="3143250"/>
            <a:ext cx="1047750" cy="590550"/>
          </a:xfrm>
          <a:custGeom xmlns:a="http://schemas.openxmlformats.org/drawingml/2006/main">
            <a:pathLst>
              <a:path w="1047750" h="590550">
                <a:moveTo>
                  <a:pt x="38100" y="0"/>
                </a:moveTo>
                <a:lnTo>
                  <a:pt x="45713" y="0"/>
                </a:lnTo>
                <a:lnTo>
                  <a:pt x="53326" y="0"/>
                </a:lnTo>
                <a:lnTo>
                  <a:pt x="60939" y="0"/>
                </a:lnTo>
                <a:lnTo>
                  <a:pt x="68552" y="0"/>
                </a:lnTo>
                <a:lnTo>
                  <a:pt x="76165" y="0"/>
                </a:lnTo>
                <a:lnTo>
                  <a:pt x="83778" y="0"/>
                </a:lnTo>
                <a:lnTo>
                  <a:pt x="91391" y="0"/>
                </a:lnTo>
                <a:lnTo>
                  <a:pt x="99004" y="0"/>
                </a:lnTo>
                <a:lnTo>
                  <a:pt x="106617" y="0"/>
                </a:lnTo>
                <a:lnTo>
                  <a:pt x="114230" y="0"/>
                </a:lnTo>
                <a:lnTo>
                  <a:pt x="121843" y="0"/>
                </a:lnTo>
                <a:lnTo>
                  <a:pt x="129456" y="0"/>
                </a:lnTo>
                <a:lnTo>
                  <a:pt x="137069" y="0"/>
                </a:lnTo>
                <a:lnTo>
                  <a:pt x="144682" y="0"/>
                </a:lnTo>
                <a:lnTo>
                  <a:pt x="152295" y="0"/>
                </a:lnTo>
                <a:lnTo>
                  <a:pt x="159908" y="0"/>
                </a:lnTo>
                <a:lnTo>
                  <a:pt x="167521" y="0"/>
                </a:lnTo>
                <a:lnTo>
                  <a:pt x="175134" y="0"/>
                </a:lnTo>
                <a:lnTo>
                  <a:pt x="182747" y="0"/>
                </a:lnTo>
                <a:lnTo>
                  <a:pt x="190361" y="0"/>
                </a:lnTo>
                <a:lnTo>
                  <a:pt x="197974" y="0"/>
                </a:lnTo>
                <a:lnTo>
                  <a:pt x="205587" y="0"/>
                </a:lnTo>
                <a:lnTo>
                  <a:pt x="213200" y="0"/>
                </a:lnTo>
                <a:lnTo>
                  <a:pt x="220813" y="0"/>
                </a:lnTo>
                <a:lnTo>
                  <a:pt x="228426" y="0"/>
                </a:lnTo>
                <a:lnTo>
                  <a:pt x="236039" y="0"/>
                </a:lnTo>
                <a:lnTo>
                  <a:pt x="243652" y="0"/>
                </a:lnTo>
                <a:lnTo>
                  <a:pt x="251265" y="0"/>
                </a:lnTo>
                <a:lnTo>
                  <a:pt x="258878" y="0"/>
                </a:lnTo>
                <a:lnTo>
                  <a:pt x="266491" y="0"/>
                </a:lnTo>
                <a:lnTo>
                  <a:pt x="274104" y="0"/>
                </a:lnTo>
                <a:lnTo>
                  <a:pt x="281717" y="0"/>
                </a:lnTo>
                <a:lnTo>
                  <a:pt x="289330" y="0"/>
                </a:lnTo>
                <a:lnTo>
                  <a:pt x="296943" y="0"/>
                </a:lnTo>
                <a:lnTo>
                  <a:pt x="304556" y="0"/>
                </a:lnTo>
                <a:lnTo>
                  <a:pt x="312169" y="0"/>
                </a:lnTo>
                <a:lnTo>
                  <a:pt x="319782" y="0"/>
                </a:lnTo>
                <a:lnTo>
                  <a:pt x="327395" y="0"/>
                </a:lnTo>
                <a:lnTo>
                  <a:pt x="335008" y="0"/>
                </a:lnTo>
                <a:lnTo>
                  <a:pt x="342621" y="0"/>
                </a:lnTo>
                <a:lnTo>
                  <a:pt x="350234" y="0"/>
                </a:lnTo>
                <a:lnTo>
                  <a:pt x="357847" y="0"/>
                </a:lnTo>
                <a:lnTo>
                  <a:pt x="365460" y="0"/>
                </a:lnTo>
                <a:lnTo>
                  <a:pt x="373073" y="0"/>
                </a:lnTo>
                <a:lnTo>
                  <a:pt x="380686" y="0"/>
                </a:lnTo>
                <a:lnTo>
                  <a:pt x="388299" y="0"/>
                </a:lnTo>
                <a:lnTo>
                  <a:pt x="395912" y="0"/>
                </a:lnTo>
                <a:lnTo>
                  <a:pt x="403525" y="0"/>
                </a:lnTo>
                <a:lnTo>
                  <a:pt x="411138" y="0"/>
                </a:lnTo>
                <a:lnTo>
                  <a:pt x="418751" y="0"/>
                </a:lnTo>
                <a:lnTo>
                  <a:pt x="426364" y="0"/>
                </a:lnTo>
                <a:lnTo>
                  <a:pt x="433977" y="0"/>
                </a:lnTo>
                <a:lnTo>
                  <a:pt x="441590" y="0"/>
                </a:lnTo>
                <a:lnTo>
                  <a:pt x="449203" y="0"/>
                </a:lnTo>
                <a:lnTo>
                  <a:pt x="456816" y="0"/>
                </a:lnTo>
                <a:lnTo>
                  <a:pt x="464429" y="0"/>
                </a:lnTo>
                <a:lnTo>
                  <a:pt x="472042" y="0"/>
                </a:lnTo>
                <a:lnTo>
                  <a:pt x="479655" y="0"/>
                </a:lnTo>
                <a:lnTo>
                  <a:pt x="487269" y="0"/>
                </a:lnTo>
                <a:lnTo>
                  <a:pt x="494882" y="0"/>
                </a:lnTo>
                <a:lnTo>
                  <a:pt x="502495" y="0"/>
                </a:lnTo>
                <a:lnTo>
                  <a:pt x="510108" y="0"/>
                </a:lnTo>
                <a:lnTo>
                  <a:pt x="517721" y="0"/>
                </a:lnTo>
                <a:lnTo>
                  <a:pt x="525334" y="0"/>
                </a:lnTo>
                <a:lnTo>
                  <a:pt x="532947" y="0"/>
                </a:lnTo>
                <a:lnTo>
                  <a:pt x="540560" y="0"/>
                </a:lnTo>
                <a:lnTo>
                  <a:pt x="548173" y="0"/>
                </a:lnTo>
                <a:lnTo>
                  <a:pt x="555786" y="0"/>
                </a:lnTo>
                <a:lnTo>
                  <a:pt x="563399" y="0"/>
                </a:lnTo>
                <a:lnTo>
                  <a:pt x="571012" y="0"/>
                </a:lnTo>
                <a:lnTo>
                  <a:pt x="578625" y="0"/>
                </a:lnTo>
                <a:lnTo>
                  <a:pt x="586238" y="0"/>
                </a:lnTo>
                <a:lnTo>
                  <a:pt x="593851" y="0"/>
                </a:lnTo>
                <a:lnTo>
                  <a:pt x="601464" y="0"/>
                </a:lnTo>
                <a:lnTo>
                  <a:pt x="609077" y="0"/>
                </a:lnTo>
                <a:lnTo>
                  <a:pt x="616690" y="0"/>
                </a:lnTo>
                <a:lnTo>
                  <a:pt x="624303" y="0"/>
                </a:lnTo>
                <a:lnTo>
                  <a:pt x="631916" y="0"/>
                </a:lnTo>
                <a:lnTo>
                  <a:pt x="639529" y="0"/>
                </a:lnTo>
                <a:lnTo>
                  <a:pt x="647142" y="0"/>
                </a:lnTo>
                <a:lnTo>
                  <a:pt x="654755" y="0"/>
                </a:lnTo>
                <a:lnTo>
                  <a:pt x="662368" y="0"/>
                </a:lnTo>
                <a:lnTo>
                  <a:pt x="669981" y="0"/>
                </a:lnTo>
                <a:lnTo>
                  <a:pt x="677594" y="0"/>
                </a:lnTo>
                <a:lnTo>
                  <a:pt x="685207" y="0"/>
                </a:lnTo>
                <a:lnTo>
                  <a:pt x="692820" y="0"/>
                </a:lnTo>
                <a:lnTo>
                  <a:pt x="700433" y="0"/>
                </a:lnTo>
                <a:lnTo>
                  <a:pt x="708046" y="0"/>
                </a:lnTo>
                <a:lnTo>
                  <a:pt x="715659" y="0"/>
                </a:lnTo>
                <a:lnTo>
                  <a:pt x="723272" y="0"/>
                </a:lnTo>
                <a:lnTo>
                  <a:pt x="730885" y="0"/>
                </a:lnTo>
                <a:lnTo>
                  <a:pt x="738498" y="0"/>
                </a:lnTo>
                <a:lnTo>
                  <a:pt x="746111" y="0"/>
                </a:lnTo>
                <a:lnTo>
                  <a:pt x="753724" y="0"/>
                </a:lnTo>
                <a:lnTo>
                  <a:pt x="761337" y="0"/>
                </a:lnTo>
                <a:lnTo>
                  <a:pt x="768950" y="0"/>
                </a:lnTo>
                <a:lnTo>
                  <a:pt x="776564" y="0"/>
                </a:lnTo>
                <a:lnTo>
                  <a:pt x="784176" y="0"/>
                </a:lnTo>
                <a:lnTo>
                  <a:pt x="791790" y="0"/>
                </a:lnTo>
                <a:lnTo>
                  <a:pt x="799403" y="0"/>
                </a:lnTo>
                <a:lnTo>
                  <a:pt x="807016" y="0"/>
                </a:lnTo>
                <a:lnTo>
                  <a:pt x="814629" y="0"/>
                </a:lnTo>
                <a:lnTo>
                  <a:pt x="822242" y="0"/>
                </a:lnTo>
                <a:lnTo>
                  <a:pt x="829855" y="0"/>
                </a:lnTo>
                <a:lnTo>
                  <a:pt x="837468" y="0"/>
                </a:lnTo>
                <a:lnTo>
                  <a:pt x="845081" y="0"/>
                </a:lnTo>
                <a:lnTo>
                  <a:pt x="852694" y="0"/>
                </a:lnTo>
                <a:lnTo>
                  <a:pt x="860307" y="0"/>
                </a:lnTo>
                <a:lnTo>
                  <a:pt x="867920" y="0"/>
                </a:lnTo>
                <a:lnTo>
                  <a:pt x="875533" y="0"/>
                </a:lnTo>
                <a:lnTo>
                  <a:pt x="883146" y="0"/>
                </a:lnTo>
                <a:lnTo>
                  <a:pt x="890759" y="0"/>
                </a:lnTo>
                <a:lnTo>
                  <a:pt x="898372" y="0"/>
                </a:lnTo>
                <a:lnTo>
                  <a:pt x="905985" y="0"/>
                </a:lnTo>
                <a:lnTo>
                  <a:pt x="913598" y="0"/>
                </a:lnTo>
                <a:lnTo>
                  <a:pt x="921211" y="0"/>
                </a:lnTo>
                <a:lnTo>
                  <a:pt x="928824" y="0"/>
                </a:lnTo>
                <a:lnTo>
                  <a:pt x="936437" y="0"/>
                </a:lnTo>
                <a:lnTo>
                  <a:pt x="944050" y="0"/>
                </a:lnTo>
                <a:lnTo>
                  <a:pt x="951663" y="0"/>
                </a:lnTo>
                <a:lnTo>
                  <a:pt x="959276" y="0"/>
                </a:lnTo>
                <a:lnTo>
                  <a:pt x="966889" y="0"/>
                </a:lnTo>
                <a:lnTo>
                  <a:pt x="974502" y="0"/>
                </a:lnTo>
                <a:lnTo>
                  <a:pt x="982115" y="0"/>
                </a:lnTo>
                <a:lnTo>
                  <a:pt x="989728" y="0"/>
                </a:lnTo>
                <a:lnTo>
                  <a:pt x="997341" y="0"/>
                </a:lnTo>
                <a:lnTo>
                  <a:pt x="1004954" y="0"/>
                </a:lnTo>
                <a:lnTo>
                  <a:pt x="1012382" y="98"/>
                </a:lnTo>
                <a:lnTo>
                  <a:pt x="1019739" y="1360"/>
                </a:lnTo>
                <a:lnTo>
                  <a:pt x="1027072" y="4217"/>
                </a:lnTo>
                <a:lnTo>
                  <a:pt x="1033866" y="8686"/>
                </a:lnTo>
                <a:lnTo>
                  <a:pt x="1039609" y="14561"/>
                </a:lnTo>
                <a:lnTo>
                  <a:pt x="1043913" y="21437"/>
                </a:lnTo>
                <a:lnTo>
                  <a:pt x="1046597" y="28796"/>
                </a:lnTo>
                <a:lnTo>
                  <a:pt x="1047699" y="36128"/>
                </a:lnTo>
                <a:lnTo>
                  <a:pt x="1047750" y="43600"/>
                </a:lnTo>
                <a:lnTo>
                  <a:pt x="1047750" y="51213"/>
                </a:lnTo>
                <a:lnTo>
                  <a:pt x="1047750" y="58826"/>
                </a:lnTo>
                <a:lnTo>
                  <a:pt x="1047750" y="66440"/>
                </a:lnTo>
                <a:lnTo>
                  <a:pt x="1047750" y="74052"/>
                </a:lnTo>
                <a:lnTo>
                  <a:pt x="1047750" y="81665"/>
                </a:lnTo>
                <a:lnTo>
                  <a:pt x="1047750" y="89279"/>
                </a:lnTo>
                <a:lnTo>
                  <a:pt x="1047750" y="96891"/>
                </a:lnTo>
                <a:lnTo>
                  <a:pt x="1047750" y="104505"/>
                </a:lnTo>
                <a:lnTo>
                  <a:pt x="1047750" y="112118"/>
                </a:lnTo>
                <a:lnTo>
                  <a:pt x="1047750" y="119730"/>
                </a:lnTo>
                <a:lnTo>
                  <a:pt x="1047750" y="127344"/>
                </a:lnTo>
                <a:lnTo>
                  <a:pt x="1047750" y="134957"/>
                </a:lnTo>
                <a:lnTo>
                  <a:pt x="1047750" y="142570"/>
                </a:lnTo>
                <a:lnTo>
                  <a:pt x="1047750" y="150183"/>
                </a:lnTo>
                <a:lnTo>
                  <a:pt x="1047750" y="157796"/>
                </a:lnTo>
                <a:lnTo>
                  <a:pt x="1047750" y="165409"/>
                </a:lnTo>
                <a:lnTo>
                  <a:pt x="1047750" y="173022"/>
                </a:lnTo>
                <a:lnTo>
                  <a:pt x="1047750" y="180635"/>
                </a:lnTo>
                <a:lnTo>
                  <a:pt x="1047750" y="188248"/>
                </a:lnTo>
                <a:lnTo>
                  <a:pt x="1047750" y="195861"/>
                </a:lnTo>
                <a:lnTo>
                  <a:pt x="1047750" y="203474"/>
                </a:lnTo>
                <a:lnTo>
                  <a:pt x="1047750" y="211087"/>
                </a:lnTo>
                <a:lnTo>
                  <a:pt x="1047750" y="218700"/>
                </a:lnTo>
                <a:lnTo>
                  <a:pt x="1047750" y="226313"/>
                </a:lnTo>
                <a:lnTo>
                  <a:pt x="1047750" y="233926"/>
                </a:lnTo>
                <a:lnTo>
                  <a:pt x="1047750" y="241539"/>
                </a:lnTo>
                <a:lnTo>
                  <a:pt x="1047750" y="249152"/>
                </a:lnTo>
                <a:lnTo>
                  <a:pt x="1047750" y="256765"/>
                </a:lnTo>
                <a:lnTo>
                  <a:pt x="1047750" y="264378"/>
                </a:lnTo>
                <a:lnTo>
                  <a:pt x="1047750" y="271991"/>
                </a:lnTo>
                <a:lnTo>
                  <a:pt x="1047750" y="279604"/>
                </a:lnTo>
                <a:lnTo>
                  <a:pt x="1047750" y="287217"/>
                </a:lnTo>
                <a:lnTo>
                  <a:pt x="1047750" y="294830"/>
                </a:lnTo>
                <a:lnTo>
                  <a:pt x="1047750" y="302443"/>
                </a:lnTo>
                <a:lnTo>
                  <a:pt x="1047750" y="310056"/>
                </a:lnTo>
                <a:lnTo>
                  <a:pt x="1047750" y="317669"/>
                </a:lnTo>
                <a:lnTo>
                  <a:pt x="1047750" y="325282"/>
                </a:lnTo>
                <a:lnTo>
                  <a:pt x="1047750" y="332895"/>
                </a:lnTo>
                <a:lnTo>
                  <a:pt x="1047750" y="340508"/>
                </a:lnTo>
                <a:lnTo>
                  <a:pt x="1047750" y="348121"/>
                </a:lnTo>
                <a:lnTo>
                  <a:pt x="1047750" y="355734"/>
                </a:lnTo>
                <a:lnTo>
                  <a:pt x="1047750" y="363348"/>
                </a:lnTo>
                <a:lnTo>
                  <a:pt x="1047750" y="370960"/>
                </a:lnTo>
                <a:lnTo>
                  <a:pt x="1047750" y="378573"/>
                </a:lnTo>
                <a:lnTo>
                  <a:pt x="1047750" y="386186"/>
                </a:lnTo>
                <a:lnTo>
                  <a:pt x="1047750" y="393800"/>
                </a:lnTo>
                <a:lnTo>
                  <a:pt x="1047750" y="401413"/>
                </a:lnTo>
                <a:lnTo>
                  <a:pt x="1047750" y="409026"/>
                </a:lnTo>
                <a:lnTo>
                  <a:pt x="1047750" y="416639"/>
                </a:lnTo>
                <a:lnTo>
                  <a:pt x="1047750" y="424251"/>
                </a:lnTo>
                <a:lnTo>
                  <a:pt x="1047750" y="431865"/>
                </a:lnTo>
                <a:lnTo>
                  <a:pt x="1047750" y="439478"/>
                </a:lnTo>
                <a:lnTo>
                  <a:pt x="1047750" y="447091"/>
                </a:lnTo>
                <a:lnTo>
                  <a:pt x="1047750" y="454704"/>
                </a:lnTo>
                <a:lnTo>
                  <a:pt x="1047750" y="462317"/>
                </a:lnTo>
                <a:lnTo>
                  <a:pt x="1047750" y="469930"/>
                </a:lnTo>
                <a:lnTo>
                  <a:pt x="1047750" y="477543"/>
                </a:lnTo>
                <a:lnTo>
                  <a:pt x="1047750" y="485156"/>
                </a:lnTo>
                <a:lnTo>
                  <a:pt x="1047750" y="492769"/>
                </a:lnTo>
                <a:lnTo>
                  <a:pt x="1047750" y="500382"/>
                </a:lnTo>
                <a:lnTo>
                  <a:pt x="1047750" y="507995"/>
                </a:lnTo>
                <a:lnTo>
                  <a:pt x="1047750" y="515608"/>
                </a:lnTo>
                <a:lnTo>
                  <a:pt x="1047750" y="523221"/>
                </a:lnTo>
                <a:lnTo>
                  <a:pt x="1047750" y="530834"/>
                </a:lnTo>
                <a:lnTo>
                  <a:pt x="1047750" y="538447"/>
                </a:lnTo>
                <a:lnTo>
                  <a:pt x="1047750" y="546060"/>
                </a:lnTo>
                <a:lnTo>
                  <a:pt x="1047733" y="553587"/>
                </a:lnTo>
                <a:lnTo>
                  <a:pt x="1046804" y="560886"/>
                </a:lnTo>
                <a:lnTo>
                  <a:pt x="1044311" y="568268"/>
                </a:lnTo>
                <a:lnTo>
                  <a:pt x="1040191" y="575228"/>
                </a:lnTo>
                <a:lnTo>
                  <a:pt x="1034600" y="581244"/>
                </a:lnTo>
                <a:lnTo>
                  <a:pt x="1027904" y="585892"/>
                </a:lnTo>
                <a:lnTo>
                  <a:pt x="1020606" y="588941"/>
                </a:lnTo>
                <a:lnTo>
                  <a:pt x="1013228" y="590382"/>
                </a:lnTo>
                <a:lnTo>
                  <a:pt x="1005844" y="590550"/>
                </a:lnTo>
                <a:lnTo>
                  <a:pt x="998231" y="590550"/>
                </a:lnTo>
                <a:lnTo>
                  <a:pt x="990618" y="590550"/>
                </a:lnTo>
                <a:lnTo>
                  <a:pt x="983005" y="590550"/>
                </a:lnTo>
                <a:lnTo>
                  <a:pt x="975391" y="590550"/>
                </a:lnTo>
                <a:lnTo>
                  <a:pt x="967779" y="590550"/>
                </a:lnTo>
                <a:lnTo>
                  <a:pt x="960166" y="590550"/>
                </a:lnTo>
                <a:lnTo>
                  <a:pt x="952552" y="590550"/>
                </a:lnTo>
                <a:lnTo>
                  <a:pt x="944939" y="590550"/>
                </a:lnTo>
                <a:lnTo>
                  <a:pt x="937326" y="590550"/>
                </a:lnTo>
                <a:lnTo>
                  <a:pt x="929713" y="590550"/>
                </a:lnTo>
                <a:lnTo>
                  <a:pt x="922100" y="590550"/>
                </a:lnTo>
                <a:lnTo>
                  <a:pt x="914487" y="590550"/>
                </a:lnTo>
                <a:lnTo>
                  <a:pt x="906874" y="590550"/>
                </a:lnTo>
                <a:lnTo>
                  <a:pt x="899261" y="590550"/>
                </a:lnTo>
                <a:lnTo>
                  <a:pt x="891648" y="590550"/>
                </a:lnTo>
                <a:lnTo>
                  <a:pt x="884035" y="590550"/>
                </a:lnTo>
                <a:lnTo>
                  <a:pt x="876422" y="590550"/>
                </a:lnTo>
                <a:lnTo>
                  <a:pt x="868809" y="590550"/>
                </a:lnTo>
                <a:lnTo>
                  <a:pt x="861196" y="590550"/>
                </a:lnTo>
                <a:lnTo>
                  <a:pt x="853583" y="590550"/>
                </a:lnTo>
                <a:lnTo>
                  <a:pt x="845970" y="590550"/>
                </a:lnTo>
                <a:lnTo>
                  <a:pt x="838357" y="590550"/>
                </a:lnTo>
                <a:lnTo>
                  <a:pt x="830744" y="590550"/>
                </a:lnTo>
                <a:lnTo>
                  <a:pt x="823131" y="590550"/>
                </a:lnTo>
                <a:lnTo>
                  <a:pt x="815518" y="590550"/>
                </a:lnTo>
                <a:lnTo>
                  <a:pt x="807905" y="590550"/>
                </a:lnTo>
                <a:lnTo>
                  <a:pt x="800292" y="590550"/>
                </a:lnTo>
                <a:lnTo>
                  <a:pt x="792679" y="590550"/>
                </a:lnTo>
                <a:lnTo>
                  <a:pt x="785066" y="590550"/>
                </a:lnTo>
                <a:lnTo>
                  <a:pt x="777453" y="590550"/>
                </a:lnTo>
                <a:lnTo>
                  <a:pt x="769840" y="590550"/>
                </a:lnTo>
                <a:lnTo>
                  <a:pt x="762227" y="590550"/>
                </a:lnTo>
                <a:lnTo>
                  <a:pt x="754614" y="590550"/>
                </a:lnTo>
                <a:lnTo>
                  <a:pt x="747001" y="590550"/>
                </a:lnTo>
                <a:lnTo>
                  <a:pt x="739388" y="590550"/>
                </a:lnTo>
                <a:lnTo>
                  <a:pt x="731775" y="590550"/>
                </a:lnTo>
                <a:lnTo>
                  <a:pt x="724162" y="590550"/>
                </a:lnTo>
                <a:lnTo>
                  <a:pt x="716549" y="590550"/>
                </a:lnTo>
                <a:lnTo>
                  <a:pt x="708936" y="590550"/>
                </a:lnTo>
                <a:lnTo>
                  <a:pt x="701323" y="590550"/>
                </a:lnTo>
                <a:lnTo>
                  <a:pt x="693710" y="590550"/>
                </a:lnTo>
                <a:lnTo>
                  <a:pt x="686096" y="590550"/>
                </a:lnTo>
                <a:lnTo>
                  <a:pt x="678484" y="590550"/>
                </a:lnTo>
                <a:lnTo>
                  <a:pt x="670871" y="590550"/>
                </a:lnTo>
                <a:lnTo>
                  <a:pt x="663257" y="590550"/>
                </a:lnTo>
                <a:lnTo>
                  <a:pt x="655644" y="590550"/>
                </a:lnTo>
                <a:lnTo>
                  <a:pt x="648031" y="590550"/>
                </a:lnTo>
                <a:lnTo>
                  <a:pt x="640418" y="590550"/>
                </a:lnTo>
                <a:lnTo>
                  <a:pt x="632805" y="590550"/>
                </a:lnTo>
                <a:lnTo>
                  <a:pt x="625192" y="590550"/>
                </a:lnTo>
                <a:lnTo>
                  <a:pt x="617579" y="590550"/>
                </a:lnTo>
                <a:lnTo>
                  <a:pt x="609966" y="590550"/>
                </a:lnTo>
                <a:lnTo>
                  <a:pt x="602353" y="590550"/>
                </a:lnTo>
                <a:lnTo>
                  <a:pt x="594740" y="590550"/>
                </a:lnTo>
                <a:lnTo>
                  <a:pt x="587127" y="590550"/>
                </a:lnTo>
                <a:lnTo>
                  <a:pt x="579514" y="590550"/>
                </a:lnTo>
                <a:lnTo>
                  <a:pt x="571901" y="590550"/>
                </a:lnTo>
                <a:lnTo>
                  <a:pt x="564288" y="590550"/>
                </a:lnTo>
                <a:lnTo>
                  <a:pt x="556675" y="590550"/>
                </a:lnTo>
                <a:lnTo>
                  <a:pt x="549062" y="590550"/>
                </a:lnTo>
                <a:lnTo>
                  <a:pt x="541449" y="590550"/>
                </a:lnTo>
                <a:lnTo>
                  <a:pt x="533836" y="590550"/>
                </a:lnTo>
                <a:lnTo>
                  <a:pt x="526223" y="590550"/>
                </a:lnTo>
                <a:lnTo>
                  <a:pt x="518610" y="590550"/>
                </a:lnTo>
                <a:lnTo>
                  <a:pt x="510997" y="590550"/>
                </a:lnTo>
                <a:lnTo>
                  <a:pt x="503384" y="590550"/>
                </a:lnTo>
                <a:lnTo>
                  <a:pt x="495771" y="590550"/>
                </a:lnTo>
                <a:lnTo>
                  <a:pt x="488158" y="590550"/>
                </a:lnTo>
                <a:lnTo>
                  <a:pt x="480545" y="590550"/>
                </a:lnTo>
                <a:lnTo>
                  <a:pt x="472932" y="590550"/>
                </a:lnTo>
                <a:lnTo>
                  <a:pt x="465319" y="590550"/>
                </a:lnTo>
                <a:lnTo>
                  <a:pt x="457706" y="590550"/>
                </a:lnTo>
                <a:lnTo>
                  <a:pt x="450093" y="590550"/>
                </a:lnTo>
                <a:lnTo>
                  <a:pt x="442480" y="590550"/>
                </a:lnTo>
                <a:lnTo>
                  <a:pt x="434867" y="590550"/>
                </a:lnTo>
                <a:lnTo>
                  <a:pt x="427254" y="590550"/>
                </a:lnTo>
                <a:lnTo>
                  <a:pt x="419641" y="590550"/>
                </a:lnTo>
                <a:lnTo>
                  <a:pt x="412028" y="590550"/>
                </a:lnTo>
                <a:lnTo>
                  <a:pt x="404415" y="590550"/>
                </a:lnTo>
                <a:lnTo>
                  <a:pt x="396802" y="590550"/>
                </a:lnTo>
                <a:lnTo>
                  <a:pt x="389189" y="590550"/>
                </a:lnTo>
                <a:lnTo>
                  <a:pt x="381576" y="590550"/>
                </a:lnTo>
                <a:lnTo>
                  <a:pt x="373962" y="590550"/>
                </a:lnTo>
                <a:lnTo>
                  <a:pt x="366349" y="590550"/>
                </a:lnTo>
                <a:lnTo>
                  <a:pt x="358737" y="590550"/>
                </a:lnTo>
                <a:lnTo>
                  <a:pt x="351123" y="590550"/>
                </a:lnTo>
                <a:lnTo>
                  <a:pt x="343510" y="590550"/>
                </a:lnTo>
                <a:lnTo>
                  <a:pt x="335897" y="590550"/>
                </a:lnTo>
                <a:lnTo>
                  <a:pt x="328284" y="590550"/>
                </a:lnTo>
                <a:lnTo>
                  <a:pt x="320671" y="590550"/>
                </a:lnTo>
                <a:lnTo>
                  <a:pt x="313058" y="590550"/>
                </a:lnTo>
                <a:lnTo>
                  <a:pt x="305445" y="590550"/>
                </a:lnTo>
                <a:lnTo>
                  <a:pt x="297832" y="590550"/>
                </a:lnTo>
                <a:lnTo>
                  <a:pt x="290219" y="590550"/>
                </a:lnTo>
                <a:lnTo>
                  <a:pt x="282606" y="590550"/>
                </a:lnTo>
                <a:lnTo>
                  <a:pt x="274993" y="590550"/>
                </a:lnTo>
                <a:lnTo>
                  <a:pt x="267380" y="590550"/>
                </a:lnTo>
                <a:lnTo>
                  <a:pt x="259767" y="590550"/>
                </a:lnTo>
                <a:lnTo>
                  <a:pt x="252154" y="590550"/>
                </a:lnTo>
                <a:lnTo>
                  <a:pt x="244541" y="590550"/>
                </a:lnTo>
                <a:lnTo>
                  <a:pt x="236928" y="590550"/>
                </a:lnTo>
                <a:lnTo>
                  <a:pt x="229315" y="590550"/>
                </a:lnTo>
                <a:lnTo>
                  <a:pt x="221702" y="590550"/>
                </a:lnTo>
                <a:lnTo>
                  <a:pt x="214089" y="590550"/>
                </a:lnTo>
                <a:lnTo>
                  <a:pt x="206476" y="590550"/>
                </a:lnTo>
                <a:lnTo>
                  <a:pt x="198863" y="590550"/>
                </a:lnTo>
                <a:lnTo>
                  <a:pt x="191250" y="590550"/>
                </a:lnTo>
                <a:lnTo>
                  <a:pt x="183637" y="590550"/>
                </a:lnTo>
                <a:lnTo>
                  <a:pt x="176024" y="590550"/>
                </a:lnTo>
                <a:lnTo>
                  <a:pt x="168411" y="590550"/>
                </a:lnTo>
                <a:lnTo>
                  <a:pt x="160798" y="590550"/>
                </a:lnTo>
                <a:lnTo>
                  <a:pt x="153185" y="590550"/>
                </a:lnTo>
                <a:lnTo>
                  <a:pt x="145572" y="590550"/>
                </a:lnTo>
                <a:lnTo>
                  <a:pt x="137959" y="590550"/>
                </a:lnTo>
                <a:lnTo>
                  <a:pt x="130346" y="590550"/>
                </a:lnTo>
                <a:lnTo>
                  <a:pt x="122733" y="590550"/>
                </a:lnTo>
                <a:lnTo>
                  <a:pt x="115120" y="590550"/>
                </a:lnTo>
                <a:lnTo>
                  <a:pt x="107507" y="590550"/>
                </a:lnTo>
                <a:lnTo>
                  <a:pt x="99894" y="590550"/>
                </a:lnTo>
                <a:lnTo>
                  <a:pt x="92281" y="590550"/>
                </a:lnTo>
                <a:lnTo>
                  <a:pt x="84668" y="590550"/>
                </a:lnTo>
                <a:lnTo>
                  <a:pt x="77055" y="590550"/>
                </a:lnTo>
                <a:lnTo>
                  <a:pt x="69441" y="590550"/>
                </a:lnTo>
                <a:lnTo>
                  <a:pt x="61828" y="590550"/>
                </a:lnTo>
                <a:lnTo>
                  <a:pt x="54216" y="590550"/>
                </a:lnTo>
                <a:lnTo>
                  <a:pt x="46602" y="590550"/>
                </a:lnTo>
                <a:lnTo>
                  <a:pt x="38989" y="590550"/>
                </a:lnTo>
                <a:lnTo>
                  <a:pt x="31716" y="590012"/>
                </a:lnTo>
                <a:lnTo>
                  <a:pt x="24311" y="587967"/>
                </a:lnTo>
                <a:lnTo>
                  <a:pt x="17180" y="584293"/>
                </a:lnTo>
                <a:lnTo>
                  <a:pt x="10853" y="579081"/>
                </a:lnTo>
                <a:lnTo>
                  <a:pt x="5793" y="572645"/>
                </a:lnTo>
                <a:lnTo>
                  <a:pt x="2290" y="565461"/>
                </a:lnTo>
                <a:lnTo>
                  <a:pt x="415" y="558055"/>
                </a:lnTo>
                <a:lnTo>
                  <a:pt x="0" y="550756"/>
                </a:lnTo>
                <a:lnTo>
                  <a:pt x="0" y="543143"/>
                </a:lnTo>
                <a:lnTo>
                  <a:pt x="0" y="535530"/>
                </a:lnTo>
                <a:lnTo>
                  <a:pt x="0" y="527917"/>
                </a:lnTo>
                <a:lnTo>
                  <a:pt x="0" y="520304"/>
                </a:lnTo>
                <a:lnTo>
                  <a:pt x="0" y="512691"/>
                </a:lnTo>
                <a:lnTo>
                  <a:pt x="0" y="505078"/>
                </a:lnTo>
                <a:lnTo>
                  <a:pt x="0" y="497465"/>
                </a:lnTo>
                <a:lnTo>
                  <a:pt x="0" y="489851"/>
                </a:lnTo>
                <a:lnTo>
                  <a:pt x="0" y="482239"/>
                </a:lnTo>
                <a:lnTo>
                  <a:pt x="0" y="474625"/>
                </a:lnTo>
                <a:lnTo>
                  <a:pt x="0" y="467012"/>
                </a:lnTo>
                <a:lnTo>
                  <a:pt x="0" y="459400"/>
                </a:lnTo>
                <a:lnTo>
                  <a:pt x="0" y="451786"/>
                </a:lnTo>
                <a:lnTo>
                  <a:pt x="0" y="444173"/>
                </a:lnTo>
                <a:lnTo>
                  <a:pt x="0" y="436560"/>
                </a:lnTo>
                <a:lnTo>
                  <a:pt x="0" y="428947"/>
                </a:lnTo>
                <a:lnTo>
                  <a:pt x="0" y="421334"/>
                </a:lnTo>
                <a:lnTo>
                  <a:pt x="0" y="413721"/>
                </a:lnTo>
                <a:lnTo>
                  <a:pt x="0" y="406108"/>
                </a:lnTo>
                <a:lnTo>
                  <a:pt x="0" y="398495"/>
                </a:lnTo>
                <a:lnTo>
                  <a:pt x="0" y="390882"/>
                </a:lnTo>
                <a:lnTo>
                  <a:pt x="0" y="383269"/>
                </a:lnTo>
                <a:lnTo>
                  <a:pt x="0" y="375656"/>
                </a:lnTo>
                <a:lnTo>
                  <a:pt x="0" y="368043"/>
                </a:lnTo>
                <a:lnTo>
                  <a:pt x="0" y="360430"/>
                </a:lnTo>
                <a:lnTo>
                  <a:pt x="0" y="352817"/>
                </a:lnTo>
                <a:lnTo>
                  <a:pt x="0" y="345204"/>
                </a:lnTo>
                <a:lnTo>
                  <a:pt x="0" y="337591"/>
                </a:lnTo>
                <a:lnTo>
                  <a:pt x="0" y="329978"/>
                </a:lnTo>
                <a:lnTo>
                  <a:pt x="0" y="322365"/>
                </a:lnTo>
                <a:lnTo>
                  <a:pt x="0" y="314752"/>
                </a:lnTo>
                <a:lnTo>
                  <a:pt x="0" y="307139"/>
                </a:lnTo>
                <a:lnTo>
                  <a:pt x="0" y="299526"/>
                </a:lnTo>
                <a:lnTo>
                  <a:pt x="0" y="291913"/>
                </a:lnTo>
                <a:lnTo>
                  <a:pt x="0" y="284300"/>
                </a:lnTo>
                <a:lnTo>
                  <a:pt x="0" y="276687"/>
                </a:lnTo>
                <a:lnTo>
                  <a:pt x="0" y="269074"/>
                </a:lnTo>
                <a:lnTo>
                  <a:pt x="0" y="261461"/>
                </a:lnTo>
                <a:lnTo>
                  <a:pt x="0" y="253848"/>
                </a:lnTo>
                <a:lnTo>
                  <a:pt x="0" y="246235"/>
                </a:lnTo>
                <a:lnTo>
                  <a:pt x="0" y="238622"/>
                </a:lnTo>
                <a:lnTo>
                  <a:pt x="0" y="231009"/>
                </a:lnTo>
                <a:lnTo>
                  <a:pt x="0" y="223396"/>
                </a:lnTo>
                <a:lnTo>
                  <a:pt x="0" y="215783"/>
                </a:lnTo>
                <a:lnTo>
                  <a:pt x="0" y="208170"/>
                </a:lnTo>
                <a:lnTo>
                  <a:pt x="0" y="200557"/>
                </a:lnTo>
                <a:lnTo>
                  <a:pt x="0" y="192943"/>
                </a:lnTo>
                <a:lnTo>
                  <a:pt x="0" y="185331"/>
                </a:lnTo>
                <a:lnTo>
                  <a:pt x="0" y="177718"/>
                </a:lnTo>
                <a:lnTo>
                  <a:pt x="0" y="170104"/>
                </a:lnTo>
                <a:lnTo>
                  <a:pt x="0" y="162492"/>
                </a:lnTo>
                <a:lnTo>
                  <a:pt x="0" y="154878"/>
                </a:lnTo>
                <a:lnTo>
                  <a:pt x="0" y="147265"/>
                </a:lnTo>
                <a:lnTo>
                  <a:pt x="0" y="139653"/>
                </a:lnTo>
                <a:lnTo>
                  <a:pt x="0" y="132039"/>
                </a:lnTo>
                <a:lnTo>
                  <a:pt x="0" y="124426"/>
                </a:lnTo>
                <a:lnTo>
                  <a:pt x="0" y="116813"/>
                </a:lnTo>
                <a:lnTo>
                  <a:pt x="0" y="109200"/>
                </a:lnTo>
                <a:lnTo>
                  <a:pt x="0" y="101587"/>
                </a:lnTo>
                <a:lnTo>
                  <a:pt x="0" y="93974"/>
                </a:lnTo>
                <a:lnTo>
                  <a:pt x="0" y="86361"/>
                </a:lnTo>
                <a:lnTo>
                  <a:pt x="0" y="78748"/>
                </a:lnTo>
                <a:lnTo>
                  <a:pt x="0" y="71135"/>
                </a:lnTo>
                <a:lnTo>
                  <a:pt x="0" y="63522"/>
                </a:lnTo>
                <a:lnTo>
                  <a:pt x="0" y="55909"/>
                </a:lnTo>
                <a:lnTo>
                  <a:pt x="0" y="48296"/>
                </a:lnTo>
                <a:lnTo>
                  <a:pt x="0" y="40683"/>
                </a:lnTo>
                <a:lnTo>
                  <a:pt x="297" y="33351"/>
                </a:lnTo>
                <a:lnTo>
                  <a:pt x="1988" y="25953"/>
                </a:lnTo>
                <a:lnTo>
                  <a:pt x="5300" y="18715"/>
                </a:lnTo>
                <a:lnTo>
                  <a:pt x="10189" y="12166"/>
                </a:lnTo>
                <a:lnTo>
                  <a:pt x="16390" y="6791"/>
                </a:lnTo>
                <a:lnTo>
                  <a:pt x="23453" y="2928"/>
                </a:lnTo>
                <a:lnTo>
                  <a:pt x="30854" y="695"/>
                </a:lnTo>
                <a:close/>
              </a:path>
            </a:pathLst>
          </a:custGeom>
          <a:solidFill xmlns:a="http://schemas.openxmlformats.org/drawingml/2006/main">
            <a:srgbClr val="EDF2F5"/>
          </a:solidFill>
          <a:ln xmlns:a="http://schemas.openxmlformats.org/drawingml/2006/main" w="14288">
            <a:solidFill>
              <a:srgbClr val="A6B8C5"/>
            </a:solidFill>
            <a:prstDash val="solid"/>
          </a:ln>
        </p:spPr>
      </p:sp>
      <p:sp>
        <p:nvSpPr>
          <p:cNvPr id="69" name="host-mask-gt-1">
            <a:extLst xmlns:a="http://schemas.openxmlformats.org/drawingml/2006/main">
              <a:ext uri="{FF2B5EF4-FFF2-40B4-BE49-F238E27FC236}">
                <a16:creationId xmlns:a16="http://schemas.microsoft.com/office/drawing/2014/main" id="{FF1F8BAB-1716-47AA-9659-4E88B92BE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216" y="3227904"/>
            <a:ext cx="498111" cy="333710"/>
          </a:xfrm>
          <a:custGeom xmlns:a="http://schemas.openxmlformats.org/drawingml/2006/main">
            <a:pathLst>
              <a:path w="498111" h="333710">
                <a:moveTo>
                  <a:pt x="0" y="290769"/>
                </a:moveTo>
                <a:lnTo>
                  <a:pt x="1227" y="290769"/>
                </a:lnTo>
                <a:lnTo>
                  <a:pt x="1227" y="289542"/>
                </a:lnTo>
                <a:lnTo>
                  <a:pt x="2454" y="289542"/>
                </a:lnTo>
                <a:lnTo>
                  <a:pt x="2454" y="288315"/>
                </a:lnTo>
                <a:lnTo>
                  <a:pt x="3681" y="288315"/>
                </a:lnTo>
                <a:lnTo>
                  <a:pt x="3681" y="287088"/>
                </a:lnTo>
                <a:lnTo>
                  <a:pt x="6134" y="287088"/>
                </a:lnTo>
                <a:lnTo>
                  <a:pt x="6134" y="285862"/>
                </a:lnTo>
                <a:lnTo>
                  <a:pt x="7361" y="285862"/>
                </a:lnTo>
                <a:lnTo>
                  <a:pt x="7361" y="284635"/>
                </a:lnTo>
                <a:lnTo>
                  <a:pt x="9815" y="284635"/>
                </a:lnTo>
                <a:lnTo>
                  <a:pt x="9815" y="283408"/>
                </a:lnTo>
                <a:lnTo>
                  <a:pt x="13496" y="283408"/>
                </a:lnTo>
                <a:lnTo>
                  <a:pt x="13496" y="282181"/>
                </a:lnTo>
                <a:lnTo>
                  <a:pt x="20857" y="282181"/>
                </a:lnTo>
                <a:lnTo>
                  <a:pt x="20857" y="283408"/>
                </a:lnTo>
                <a:lnTo>
                  <a:pt x="24537" y="283408"/>
                </a:lnTo>
                <a:lnTo>
                  <a:pt x="24537" y="284635"/>
                </a:lnTo>
                <a:lnTo>
                  <a:pt x="28218" y="284635"/>
                </a:lnTo>
                <a:lnTo>
                  <a:pt x="28218" y="285862"/>
                </a:lnTo>
                <a:lnTo>
                  <a:pt x="33126" y="285862"/>
                </a:lnTo>
                <a:lnTo>
                  <a:pt x="33126" y="287088"/>
                </a:lnTo>
                <a:lnTo>
                  <a:pt x="36806" y="287088"/>
                </a:lnTo>
                <a:lnTo>
                  <a:pt x="36806" y="288315"/>
                </a:lnTo>
                <a:lnTo>
                  <a:pt x="41714" y="288315"/>
                </a:lnTo>
                <a:lnTo>
                  <a:pt x="41714" y="289542"/>
                </a:lnTo>
                <a:lnTo>
                  <a:pt x="46621" y="289542"/>
                </a:lnTo>
                <a:lnTo>
                  <a:pt x="46621" y="290769"/>
                </a:lnTo>
                <a:lnTo>
                  <a:pt x="50302" y="290769"/>
                </a:lnTo>
                <a:lnTo>
                  <a:pt x="50302" y="291996"/>
                </a:lnTo>
                <a:lnTo>
                  <a:pt x="56436" y="291996"/>
                </a:lnTo>
                <a:lnTo>
                  <a:pt x="56436" y="293223"/>
                </a:lnTo>
                <a:lnTo>
                  <a:pt x="62571" y="293223"/>
                </a:lnTo>
                <a:lnTo>
                  <a:pt x="62571" y="294450"/>
                </a:lnTo>
                <a:lnTo>
                  <a:pt x="69932" y="294450"/>
                </a:lnTo>
                <a:lnTo>
                  <a:pt x="69932" y="295677"/>
                </a:lnTo>
                <a:lnTo>
                  <a:pt x="78520" y="295677"/>
                </a:lnTo>
                <a:lnTo>
                  <a:pt x="78520" y="296903"/>
                </a:lnTo>
                <a:lnTo>
                  <a:pt x="90789" y="296903"/>
                </a:lnTo>
                <a:lnTo>
                  <a:pt x="90789" y="298130"/>
                </a:lnTo>
                <a:lnTo>
                  <a:pt x="93242" y="298130"/>
                </a:lnTo>
                <a:lnTo>
                  <a:pt x="93242" y="296903"/>
                </a:lnTo>
                <a:lnTo>
                  <a:pt x="100604" y="296903"/>
                </a:lnTo>
                <a:lnTo>
                  <a:pt x="100604" y="295677"/>
                </a:lnTo>
                <a:lnTo>
                  <a:pt x="104284" y="295677"/>
                </a:lnTo>
                <a:lnTo>
                  <a:pt x="104284" y="294450"/>
                </a:lnTo>
                <a:lnTo>
                  <a:pt x="107965" y="294450"/>
                </a:lnTo>
                <a:lnTo>
                  <a:pt x="107965" y="293223"/>
                </a:lnTo>
                <a:lnTo>
                  <a:pt x="111645" y="293223"/>
                </a:lnTo>
                <a:lnTo>
                  <a:pt x="111645" y="291996"/>
                </a:lnTo>
                <a:lnTo>
                  <a:pt x="114099" y="291996"/>
                </a:lnTo>
                <a:lnTo>
                  <a:pt x="114099" y="290769"/>
                </a:lnTo>
                <a:lnTo>
                  <a:pt x="117780" y="290769"/>
                </a:lnTo>
                <a:lnTo>
                  <a:pt x="117780" y="289542"/>
                </a:lnTo>
                <a:lnTo>
                  <a:pt x="120234" y="289542"/>
                </a:lnTo>
                <a:lnTo>
                  <a:pt x="120234" y="288315"/>
                </a:lnTo>
                <a:lnTo>
                  <a:pt x="122687" y="288315"/>
                </a:lnTo>
                <a:lnTo>
                  <a:pt x="122687" y="287088"/>
                </a:lnTo>
                <a:lnTo>
                  <a:pt x="125141" y="287088"/>
                </a:lnTo>
                <a:lnTo>
                  <a:pt x="125141" y="285862"/>
                </a:lnTo>
                <a:lnTo>
                  <a:pt x="127595" y="285862"/>
                </a:lnTo>
                <a:lnTo>
                  <a:pt x="127595" y="284635"/>
                </a:lnTo>
                <a:lnTo>
                  <a:pt x="130049" y="284635"/>
                </a:lnTo>
                <a:lnTo>
                  <a:pt x="130049" y="283408"/>
                </a:lnTo>
                <a:lnTo>
                  <a:pt x="132502" y="283408"/>
                </a:lnTo>
                <a:lnTo>
                  <a:pt x="132502" y="282181"/>
                </a:lnTo>
                <a:lnTo>
                  <a:pt x="134956" y="282181"/>
                </a:lnTo>
                <a:lnTo>
                  <a:pt x="134956" y="280954"/>
                </a:lnTo>
                <a:lnTo>
                  <a:pt x="137410" y="280954"/>
                </a:lnTo>
                <a:lnTo>
                  <a:pt x="137410" y="279727"/>
                </a:lnTo>
                <a:lnTo>
                  <a:pt x="138637" y="279727"/>
                </a:lnTo>
                <a:lnTo>
                  <a:pt x="138637" y="278500"/>
                </a:lnTo>
                <a:lnTo>
                  <a:pt x="139864" y="278500"/>
                </a:lnTo>
                <a:lnTo>
                  <a:pt x="139864" y="277273"/>
                </a:lnTo>
                <a:lnTo>
                  <a:pt x="142317" y="277273"/>
                </a:lnTo>
                <a:lnTo>
                  <a:pt x="142317" y="276047"/>
                </a:lnTo>
                <a:lnTo>
                  <a:pt x="143544" y="276047"/>
                </a:lnTo>
                <a:lnTo>
                  <a:pt x="143544" y="274820"/>
                </a:lnTo>
                <a:lnTo>
                  <a:pt x="145998" y="274820"/>
                </a:lnTo>
                <a:lnTo>
                  <a:pt x="145998" y="273593"/>
                </a:lnTo>
                <a:lnTo>
                  <a:pt x="147225" y="273593"/>
                </a:lnTo>
                <a:lnTo>
                  <a:pt x="147225" y="272366"/>
                </a:lnTo>
                <a:lnTo>
                  <a:pt x="148452" y="272366"/>
                </a:lnTo>
                <a:lnTo>
                  <a:pt x="148452" y="271139"/>
                </a:lnTo>
                <a:lnTo>
                  <a:pt x="150905" y="271139"/>
                </a:lnTo>
                <a:lnTo>
                  <a:pt x="150905" y="269912"/>
                </a:lnTo>
                <a:lnTo>
                  <a:pt x="152132" y="269912"/>
                </a:lnTo>
                <a:lnTo>
                  <a:pt x="152132" y="268685"/>
                </a:lnTo>
                <a:lnTo>
                  <a:pt x="153359" y="268685"/>
                </a:lnTo>
                <a:lnTo>
                  <a:pt x="153359" y="267458"/>
                </a:lnTo>
                <a:lnTo>
                  <a:pt x="155813" y="267458"/>
                </a:lnTo>
                <a:lnTo>
                  <a:pt x="155813" y="266232"/>
                </a:lnTo>
                <a:lnTo>
                  <a:pt x="157040" y="266232"/>
                </a:lnTo>
                <a:lnTo>
                  <a:pt x="157040" y="265005"/>
                </a:lnTo>
                <a:lnTo>
                  <a:pt x="158267" y="265005"/>
                </a:lnTo>
                <a:lnTo>
                  <a:pt x="158267" y="263778"/>
                </a:lnTo>
                <a:lnTo>
                  <a:pt x="159494" y="263778"/>
                </a:lnTo>
                <a:lnTo>
                  <a:pt x="159494" y="262551"/>
                </a:lnTo>
                <a:lnTo>
                  <a:pt x="160720" y="262551"/>
                </a:lnTo>
                <a:lnTo>
                  <a:pt x="160720" y="261324"/>
                </a:lnTo>
                <a:lnTo>
                  <a:pt x="163174" y="261324"/>
                </a:lnTo>
                <a:lnTo>
                  <a:pt x="163174" y="260097"/>
                </a:lnTo>
                <a:lnTo>
                  <a:pt x="164401" y="260097"/>
                </a:lnTo>
                <a:lnTo>
                  <a:pt x="164401" y="258870"/>
                </a:lnTo>
                <a:lnTo>
                  <a:pt x="166855" y="258870"/>
                </a:lnTo>
                <a:lnTo>
                  <a:pt x="166855" y="257643"/>
                </a:lnTo>
                <a:lnTo>
                  <a:pt x="168082" y="257643"/>
                </a:lnTo>
                <a:lnTo>
                  <a:pt x="168082" y="256417"/>
                </a:lnTo>
                <a:lnTo>
                  <a:pt x="170535" y="256417"/>
                </a:lnTo>
                <a:lnTo>
                  <a:pt x="170535" y="255190"/>
                </a:lnTo>
                <a:lnTo>
                  <a:pt x="171762" y="255190"/>
                </a:lnTo>
                <a:lnTo>
                  <a:pt x="171762" y="253963"/>
                </a:lnTo>
                <a:lnTo>
                  <a:pt x="172989" y="253963"/>
                </a:lnTo>
                <a:lnTo>
                  <a:pt x="172989" y="252736"/>
                </a:lnTo>
                <a:lnTo>
                  <a:pt x="174216" y="252736"/>
                </a:lnTo>
                <a:lnTo>
                  <a:pt x="174216" y="251509"/>
                </a:lnTo>
                <a:lnTo>
                  <a:pt x="175443" y="251509"/>
                </a:lnTo>
                <a:lnTo>
                  <a:pt x="175443" y="250282"/>
                </a:lnTo>
                <a:lnTo>
                  <a:pt x="176670" y="250282"/>
                </a:lnTo>
                <a:lnTo>
                  <a:pt x="176670" y="249055"/>
                </a:lnTo>
                <a:lnTo>
                  <a:pt x="179124" y="249055"/>
                </a:lnTo>
                <a:lnTo>
                  <a:pt x="179124" y="247828"/>
                </a:lnTo>
                <a:lnTo>
                  <a:pt x="180350" y="247828"/>
                </a:lnTo>
                <a:lnTo>
                  <a:pt x="180350" y="246602"/>
                </a:lnTo>
                <a:lnTo>
                  <a:pt x="182804" y="246602"/>
                </a:lnTo>
                <a:lnTo>
                  <a:pt x="182804" y="245375"/>
                </a:lnTo>
                <a:lnTo>
                  <a:pt x="184031" y="245375"/>
                </a:lnTo>
                <a:lnTo>
                  <a:pt x="184031" y="244148"/>
                </a:lnTo>
                <a:lnTo>
                  <a:pt x="186485" y="244148"/>
                </a:lnTo>
                <a:lnTo>
                  <a:pt x="186485" y="242921"/>
                </a:lnTo>
                <a:lnTo>
                  <a:pt x="187712" y="242921"/>
                </a:lnTo>
                <a:lnTo>
                  <a:pt x="187712" y="241694"/>
                </a:lnTo>
                <a:lnTo>
                  <a:pt x="188939" y="241694"/>
                </a:lnTo>
                <a:lnTo>
                  <a:pt x="188939" y="230652"/>
                </a:lnTo>
                <a:lnTo>
                  <a:pt x="190165" y="230652"/>
                </a:lnTo>
                <a:lnTo>
                  <a:pt x="190165" y="225745"/>
                </a:lnTo>
                <a:lnTo>
                  <a:pt x="191392" y="225745"/>
                </a:lnTo>
                <a:lnTo>
                  <a:pt x="191392" y="223291"/>
                </a:lnTo>
                <a:lnTo>
                  <a:pt x="192619" y="223291"/>
                </a:lnTo>
                <a:lnTo>
                  <a:pt x="192619" y="219610"/>
                </a:lnTo>
                <a:lnTo>
                  <a:pt x="193846" y="219610"/>
                </a:lnTo>
                <a:lnTo>
                  <a:pt x="193846" y="215930"/>
                </a:lnTo>
                <a:lnTo>
                  <a:pt x="195073" y="215930"/>
                </a:lnTo>
                <a:lnTo>
                  <a:pt x="195073" y="213476"/>
                </a:lnTo>
                <a:lnTo>
                  <a:pt x="196300" y="213476"/>
                </a:lnTo>
                <a:lnTo>
                  <a:pt x="196300" y="211022"/>
                </a:lnTo>
                <a:lnTo>
                  <a:pt x="197527" y="211022"/>
                </a:lnTo>
                <a:lnTo>
                  <a:pt x="197527" y="209795"/>
                </a:lnTo>
                <a:lnTo>
                  <a:pt x="198754" y="209795"/>
                </a:lnTo>
                <a:lnTo>
                  <a:pt x="198754" y="207342"/>
                </a:lnTo>
                <a:lnTo>
                  <a:pt x="199980" y="207342"/>
                </a:lnTo>
                <a:lnTo>
                  <a:pt x="199980" y="204888"/>
                </a:lnTo>
                <a:lnTo>
                  <a:pt x="201207" y="204888"/>
                </a:lnTo>
                <a:lnTo>
                  <a:pt x="201207" y="203661"/>
                </a:lnTo>
                <a:lnTo>
                  <a:pt x="202434" y="203661"/>
                </a:lnTo>
                <a:lnTo>
                  <a:pt x="202434" y="202434"/>
                </a:lnTo>
                <a:lnTo>
                  <a:pt x="203661" y="202434"/>
                </a:lnTo>
                <a:lnTo>
                  <a:pt x="203661" y="201207"/>
                </a:lnTo>
                <a:lnTo>
                  <a:pt x="204888" y="201207"/>
                </a:lnTo>
                <a:lnTo>
                  <a:pt x="204888" y="199980"/>
                </a:lnTo>
                <a:lnTo>
                  <a:pt x="206115" y="199980"/>
                </a:lnTo>
                <a:lnTo>
                  <a:pt x="206115" y="198754"/>
                </a:lnTo>
                <a:lnTo>
                  <a:pt x="207342" y="198754"/>
                </a:lnTo>
                <a:lnTo>
                  <a:pt x="207342" y="195073"/>
                </a:lnTo>
                <a:lnTo>
                  <a:pt x="208569" y="195073"/>
                </a:lnTo>
                <a:lnTo>
                  <a:pt x="208569" y="193846"/>
                </a:lnTo>
                <a:lnTo>
                  <a:pt x="209795" y="193846"/>
                </a:lnTo>
                <a:lnTo>
                  <a:pt x="209795" y="192619"/>
                </a:lnTo>
                <a:lnTo>
                  <a:pt x="211022" y="192619"/>
                </a:lnTo>
                <a:lnTo>
                  <a:pt x="211022" y="191392"/>
                </a:lnTo>
                <a:lnTo>
                  <a:pt x="217157" y="191392"/>
                </a:lnTo>
                <a:lnTo>
                  <a:pt x="217157" y="190165"/>
                </a:lnTo>
                <a:lnTo>
                  <a:pt x="219610" y="190165"/>
                </a:lnTo>
                <a:lnTo>
                  <a:pt x="219610" y="188939"/>
                </a:lnTo>
                <a:lnTo>
                  <a:pt x="220837" y="188939"/>
                </a:lnTo>
                <a:lnTo>
                  <a:pt x="220837" y="187712"/>
                </a:lnTo>
                <a:lnTo>
                  <a:pt x="222064" y="187712"/>
                </a:lnTo>
                <a:lnTo>
                  <a:pt x="222064" y="186485"/>
                </a:lnTo>
                <a:lnTo>
                  <a:pt x="224518" y="186485"/>
                </a:lnTo>
                <a:lnTo>
                  <a:pt x="224518" y="185258"/>
                </a:lnTo>
                <a:lnTo>
                  <a:pt x="226972" y="185258"/>
                </a:lnTo>
                <a:lnTo>
                  <a:pt x="226972" y="184031"/>
                </a:lnTo>
                <a:lnTo>
                  <a:pt x="230652" y="184031"/>
                </a:lnTo>
                <a:lnTo>
                  <a:pt x="230652" y="182804"/>
                </a:lnTo>
                <a:lnTo>
                  <a:pt x="233106" y="182804"/>
                </a:lnTo>
                <a:lnTo>
                  <a:pt x="233106" y="181577"/>
                </a:lnTo>
                <a:lnTo>
                  <a:pt x="235560" y="181577"/>
                </a:lnTo>
                <a:lnTo>
                  <a:pt x="235560" y="180350"/>
                </a:lnTo>
                <a:lnTo>
                  <a:pt x="238013" y="180350"/>
                </a:lnTo>
                <a:lnTo>
                  <a:pt x="238013" y="179124"/>
                </a:lnTo>
                <a:lnTo>
                  <a:pt x="239240" y="179124"/>
                </a:lnTo>
                <a:lnTo>
                  <a:pt x="239240" y="177897"/>
                </a:lnTo>
                <a:lnTo>
                  <a:pt x="241694" y="177897"/>
                </a:lnTo>
                <a:lnTo>
                  <a:pt x="241694" y="176670"/>
                </a:lnTo>
                <a:lnTo>
                  <a:pt x="244148" y="176670"/>
                </a:lnTo>
                <a:lnTo>
                  <a:pt x="244148" y="175443"/>
                </a:lnTo>
                <a:lnTo>
                  <a:pt x="246602" y="175443"/>
                </a:lnTo>
                <a:lnTo>
                  <a:pt x="246602" y="174216"/>
                </a:lnTo>
                <a:lnTo>
                  <a:pt x="247828" y="174216"/>
                </a:lnTo>
                <a:lnTo>
                  <a:pt x="247828" y="172989"/>
                </a:lnTo>
                <a:lnTo>
                  <a:pt x="249055" y="172989"/>
                </a:lnTo>
                <a:lnTo>
                  <a:pt x="249055" y="171762"/>
                </a:lnTo>
                <a:lnTo>
                  <a:pt x="251509" y="171762"/>
                </a:lnTo>
                <a:lnTo>
                  <a:pt x="251509" y="170535"/>
                </a:lnTo>
                <a:lnTo>
                  <a:pt x="252736" y="170535"/>
                </a:lnTo>
                <a:lnTo>
                  <a:pt x="252736" y="169309"/>
                </a:lnTo>
                <a:lnTo>
                  <a:pt x="253963" y="169309"/>
                </a:lnTo>
                <a:lnTo>
                  <a:pt x="253963" y="168082"/>
                </a:lnTo>
                <a:lnTo>
                  <a:pt x="255190" y="168082"/>
                </a:lnTo>
                <a:lnTo>
                  <a:pt x="255190" y="166855"/>
                </a:lnTo>
                <a:lnTo>
                  <a:pt x="256417" y="166855"/>
                </a:lnTo>
                <a:lnTo>
                  <a:pt x="256417" y="165628"/>
                </a:lnTo>
                <a:lnTo>
                  <a:pt x="258870" y="165628"/>
                </a:lnTo>
                <a:lnTo>
                  <a:pt x="258870" y="164401"/>
                </a:lnTo>
                <a:lnTo>
                  <a:pt x="260097" y="164401"/>
                </a:lnTo>
                <a:lnTo>
                  <a:pt x="260097" y="163174"/>
                </a:lnTo>
                <a:lnTo>
                  <a:pt x="261324" y="163174"/>
                </a:lnTo>
                <a:lnTo>
                  <a:pt x="261324" y="161947"/>
                </a:lnTo>
                <a:lnTo>
                  <a:pt x="263778" y="161947"/>
                </a:lnTo>
                <a:lnTo>
                  <a:pt x="263778" y="160720"/>
                </a:lnTo>
                <a:lnTo>
                  <a:pt x="265005" y="160720"/>
                </a:lnTo>
                <a:lnTo>
                  <a:pt x="265005" y="159494"/>
                </a:lnTo>
                <a:lnTo>
                  <a:pt x="266232" y="159494"/>
                </a:lnTo>
                <a:lnTo>
                  <a:pt x="266232" y="158267"/>
                </a:lnTo>
                <a:lnTo>
                  <a:pt x="267458" y="158267"/>
                </a:lnTo>
                <a:lnTo>
                  <a:pt x="267458" y="157040"/>
                </a:lnTo>
                <a:lnTo>
                  <a:pt x="268685" y="157040"/>
                </a:lnTo>
                <a:lnTo>
                  <a:pt x="268685" y="155813"/>
                </a:lnTo>
                <a:lnTo>
                  <a:pt x="269912" y="155813"/>
                </a:lnTo>
                <a:lnTo>
                  <a:pt x="269912" y="154586"/>
                </a:lnTo>
                <a:lnTo>
                  <a:pt x="271139" y="154586"/>
                </a:lnTo>
                <a:lnTo>
                  <a:pt x="271139" y="153359"/>
                </a:lnTo>
                <a:lnTo>
                  <a:pt x="272366" y="153359"/>
                </a:lnTo>
                <a:lnTo>
                  <a:pt x="272366" y="152132"/>
                </a:lnTo>
                <a:lnTo>
                  <a:pt x="273593" y="152132"/>
                </a:lnTo>
                <a:lnTo>
                  <a:pt x="273593" y="149679"/>
                </a:lnTo>
                <a:lnTo>
                  <a:pt x="274820" y="149679"/>
                </a:lnTo>
                <a:lnTo>
                  <a:pt x="274820" y="147225"/>
                </a:lnTo>
                <a:lnTo>
                  <a:pt x="276047" y="147225"/>
                </a:lnTo>
                <a:lnTo>
                  <a:pt x="276047" y="145998"/>
                </a:lnTo>
                <a:lnTo>
                  <a:pt x="277273" y="145998"/>
                </a:lnTo>
                <a:lnTo>
                  <a:pt x="277273" y="144771"/>
                </a:lnTo>
                <a:lnTo>
                  <a:pt x="278500" y="144771"/>
                </a:lnTo>
                <a:lnTo>
                  <a:pt x="278500" y="143544"/>
                </a:lnTo>
                <a:lnTo>
                  <a:pt x="279727" y="143544"/>
                </a:lnTo>
                <a:lnTo>
                  <a:pt x="279727" y="142317"/>
                </a:lnTo>
                <a:lnTo>
                  <a:pt x="280954" y="142317"/>
                </a:lnTo>
                <a:lnTo>
                  <a:pt x="280954" y="141090"/>
                </a:lnTo>
                <a:lnTo>
                  <a:pt x="283408" y="141090"/>
                </a:lnTo>
                <a:lnTo>
                  <a:pt x="283408" y="139864"/>
                </a:lnTo>
                <a:lnTo>
                  <a:pt x="284635" y="139864"/>
                </a:lnTo>
                <a:lnTo>
                  <a:pt x="284635" y="138637"/>
                </a:lnTo>
                <a:lnTo>
                  <a:pt x="285862" y="138637"/>
                </a:lnTo>
                <a:lnTo>
                  <a:pt x="285862" y="137410"/>
                </a:lnTo>
                <a:lnTo>
                  <a:pt x="288315" y="137410"/>
                </a:lnTo>
                <a:lnTo>
                  <a:pt x="288315" y="136183"/>
                </a:lnTo>
                <a:lnTo>
                  <a:pt x="289542" y="136183"/>
                </a:lnTo>
                <a:lnTo>
                  <a:pt x="289542" y="134956"/>
                </a:lnTo>
                <a:lnTo>
                  <a:pt x="291996" y="134956"/>
                </a:lnTo>
                <a:lnTo>
                  <a:pt x="291996" y="133729"/>
                </a:lnTo>
                <a:lnTo>
                  <a:pt x="293223" y="133729"/>
                </a:lnTo>
                <a:lnTo>
                  <a:pt x="293223" y="132502"/>
                </a:lnTo>
                <a:lnTo>
                  <a:pt x="295677" y="132502"/>
                </a:lnTo>
                <a:lnTo>
                  <a:pt x="295677" y="131275"/>
                </a:lnTo>
                <a:lnTo>
                  <a:pt x="298130" y="131275"/>
                </a:lnTo>
                <a:lnTo>
                  <a:pt x="298130" y="130049"/>
                </a:lnTo>
                <a:lnTo>
                  <a:pt x="300584" y="130049"/>
                </a:lnTo>
                <a:lnTo>
                  <a:pt x="300584" y="128822"/>
                </a:lnTo>
                <a:lnTo>
                  <a:pt x="303038" y="128822"/>
                </a:lnTo>
                <a:lnTo>
                  <a:pt x="303038" y="127595"/>
                </a:lnTo>
                <a:lnTo>
                  <a:pt x="305492" y="127595"/>
                </a:lnTo>
                <a:lnTo>
                  <a:pt x="305492" y="126368"/>
                </a:lnTo>
                <a:lnTo>
                  <a:pt x="307945" y="126368"/>
                </a:lnTo>
                <a:lnTo>
                  <a:pt x="307945" y="125141"/>
                </a:lnTo>
                <a:lnTo>
                  <a:pt x="310399" y="125141"/>
                </a:lnTo>
                <a:lnTo>
                  <a:pt x="310399" y="123914"/>
                </a:lnTo>
                <a:lnTo>
                  <a:pt x="312853" y="123914"/>
                </a:lnTo>
                <a:lnTo>
                  <a:pt x="312853" y="122687"/>
                </a:lnTo>
                <a:lnTo>
                  <a:pt x="315307" y="122687"/>
                </a:lnTo>
                <a:lnTo>
                  <a:pt x="315307" y="121460"/>
                </a:lnTo>
                <a:lnTo>
                  <a:pt x="317760" y="121460"/>
                </a:lnTo>
                <a:lnTo>
                  <a:pt x="317760" y="120234"/>
                </a:lnTo>
                <a:lnTo>
                  <a:pt x="320214" y="120234"/>
                </a:lnTo>
                <a:lnTo>
                  <a:pt x="320214" y="119007"/>
                </a:lnTo>
                <a:lnTo>
                  <a:pt x="322668" y="119007"/>
                </a:lnTo>
                <a:lnTo>
                  <a:pt x="322668" y="117780"/>
                </a:lnTo>
                <a:lnTo>
                  <a:pt x="326348" y="117780"/>
                </a:lnTo>
                <a:lnTo>
                  <a:pt x="326348" y="116553"/>
                </a:lnTo>
                <a:lnTo>
                  <a:pt x="328802" y="116553"/>
                </a:lnTo>
                <a:lnTo>
                  <a:pt x="328802" y="115326"/>
                </a:lnTo>
                <a:lnTo>
                  <a:pt x="331256" y="115326"/>
                </a:lnTo>
                <a:lnTo>
                  <a:pt x="331256" y="114099"/>
                </a:lnTo>
                <a:lnTo>
                  <a:pt x="334936" y="114099"/>
                </a:lnTo>
                <a:lnTo>
                  <a:pt x="334936" y="112872"/>
                </a:lnTo>
                <a:lnTo>
                  <a:pt x="338617" y="112872"/>
                </a:lnTo>
                <a:lnTo>
                  <a:pt x="338617" y="111645"/>
                </a:lnTo>
                <a:lnTo>
                  <a:pt x="341071" y="111645"/>
                </a:lnTo>
                <a:lnTo>
                  <a:pt x="341071" y="110419"/>
                </a:lnTo>
                <a:lnTo>
                  <a:pt x="344751" y="110419"/>
                </a:lnTo>
                <a:lnTo>
                  <a:pt x="344751" y="109192"/>
                </a:lnTo>
                <a:lnTo>
                  <a:pt x="347205" y="109192"/>
                </a:lnTo>
                <a:lnTo>
                  <a:pt x="347205" y="107965"/>
                </a:lnTo>
                <a:lnTo>
                  <a:pt x="350886" y="107965"/>
                </a:lnTo>
                <a:lnTo>
                  <a:pt x="350886" y="106738"/>
                </a:lnTo>
                <a:lnTo>
                  <a:pt x="353340" y="106738"/>
                </a:lnTo>
                <a:lnTo>
                  <a:pt x="353340" y="105511"/>
                </a:lnTo>
                <a:lnTo>
                  <a:pt x="357020" y="105511"/>
                </a:lnTo>
                <a:lnTo>
                  <a:pt x="357020" y="104284"/>
                </a:lnTo>
                <a:lnTo>
                  <a:pt x="360701" y="104284"/>
                </a:lnTo>
                <a:lnTo>
                  <a:pt x="360701" y="103057"/>
                </a:lnTo>
                <a:lnTo>
                  <a:pt x="363155" y="103057"/>
                </a:lnTo>
                <a:lnTo>
                  <a:pt x="363155" y="101831"/>
                </a:lnTo>
                <a:lnTo>
                  <a:pt x="365608" y="101831"/>
                </a:lnTo>
                <a:lnTo>
                  <a:pt x="365608" y="100604"/>
                </a:lnTo>
                <a:lnTo>
                  <a:pt x="368062" y="100604"/>
                </a:lnTo>
                <a:lnTo>
                  <a:pt x="368062" y="99377"/>
                </a:lnTo>
                <a:lnTo>
                  <a:pt x="370516" y="99377"/>
                </a:lnTo>
                <a:lnTo>
                  <a:pt x="370516" y="98150"/>
                </a:lnTo>
                <a:lnTo>
                  <a:pt x="371743" y="98150"/>
                </a:lnTo>
                <a:lnTo>
                  <a:pt x="371743" y="96923"/>
                </a:lnTo>
                <a:lnTo>
                  <a:pt x="374196" y="96923"/>
                </a:lnTo>
                <a:lnTo>
                  <a:pt x="374196" y="95696"/>
                </a:lnTo>
                <a:lnTo>
                  <a:pt x="375423" y="95696"/>
                </a:lnTo>
                <a:lnTo>
                  <a:pt x="375423" y="94469"/>
                </a:lnTo>
                <a:lnTo>
                  <a:pt x="376650" y="94469"/>
                </a:lnTo>
                <a:lnTo>
                  <a:pt x="376650" y="93242"/>
                </a:lnTo>
                <a:lnTo>
                  <a:pt x="377877" y="93242"/>
                </a:lnTo>
                <a:lnTo>
                  <a:pt x="377877" y="90789"/>
                </a:lnTo>
                <a:lnTo>
                  <a:pt x="379104" y="90789"/>
                </a:lnTo>
                <a:lnTo>
                  <a:pt x="379104" y="88335"/>
                </a:lnTo>
                <a:lnTo>
                  <a:pt x="380331" y="88335"/>
                </a:lnTo>
                <a:lnTo>
                  <a:pt x="380331" y="85881"/>
                </a:lnTo>
                <a:lnTo>
                  <a:pt x="381558" y="85881"/>
                </a:lnTo>
                <a:lnTo>
                  <a:pt x="381558" y="84654"/>
                </a:lnTo>
                <a:lnTo>
                  <a:pt x="382785" y="84654"/>
                </a:lnTo>
                <a:lnTo>
                  <a:pt x="382785" y="83427"/>
                </a:lnTo>
                <a:lnTo>
                  <a:pt x="384011" y="83427"/>
                </a:lnTo>
                <a:lnTo>
                  <a:pt x="384011" y="80974"/>
                </a:lnTo>
                <a:lnTo>
                  <a:pt x="385238" y="80974"/>
                </a:lnTo>
                <a:lnTo>
                  <a:pt x="385238" y="79747"/>
                </a:lnTo>
                <a:lnTo>
                  <a:pt x="386465" y="79747"/>
                </a:lnTo>
                <a:lnTo>
                  <a:pt x="386465" y="77293"/>
                </a:lnTo>
                <a:lnTo>
                  <a:pt x="387692" y="77293"/>
                </a:lnTo>
                <a:lnTo>
                  <a:pt x="387692" y="74839"/>
                </a:lnTo>
                <a:lnTo>
                  <a:pt x="388919" y="74839"/>
                </a:lnTo>
                <a:lnTo>
                  <a:pt x="388919" y="73612"/>
                </a:lnTo>
                <a:lnTo>
                  <a:pt x="390146" y="73612"/>
                </a:lnTo>
                <a:lnTo>
                  <a:pt x="390146" y="71159"/>
                </a:lnTo>
                <a:lnTo>
                  <a:pt x="391373" y="71159"/>
                </a:lnTo>
                <a:lnTo>
                  <a:pt x="391373" y="69932"/>
                </a:lnTo>
                <a:lnTo>
                  <a:pt x="392600" y="69932"/>
                </a:lnTo>
                <a:lnTo>
                  <a:pt x="392600" y="68705"/>
                </a:lnTo>
                <a:lnTo>
                  <a:pt x="393826" y="68705"/>
                </a:lnTo>
                <a:lnTo>
                  <a:pt x="393826" y="66251"/>
                </a:lnTo>
                <a:lnTo>
                  <a:pt x="395053" y="66251"/>
                </a:lnTo>
                <a:lnTo>
                  <a:pt x="395053" y="65024"/>
                </a:lnTo>
                <a:lnTo>
                  <a:pt x="396280" y="65024"/>
                </a:lnTo>
                <a:lnTo>
                  <a:pt x="396280" y="63797"/>
                </a:lnTo>
                <a:lnTo>
                  <a:pt x="397507" y="63797"/>
                </a:lnTo>
                <a:lnTo>
                  <a:pt x="397507" y="60117"/>
                </a:lnTo>
                <a:lnTo>
                  <a:pt x="398734" y="60117"/>
                </a:lnTo>
                <a:lnTo>
                  <a:pt x="398734" y="58890"/>
                </a:lnTo>
                <a:lnTo>
                  <a:pt x="395053" y="58890"/>
                </a:lnTo>
                <a:lnTo>
                  <a:pt x="395053" y="57663"/>
                </a:lnTo>
                <a:lnTo>
                  <a:pt x="396280" y="57663"/>
                </a:lnTo>
                <a:lnTo>
                  <a:pt x="396280" y="56436"/>
                </a:lnTo>
                <a:lnTo>
                  <a:pt x="397507" y="56436"/>
                </a:lnTo>
                <a:lnTo>
                  <a:pt x="397507" y="55209"/>
                </a:lnTo>
                <a:lnTo>
                  <a:pt x="398734" y="55209"/>
                </a:lnTo>
                <a:lnTo>
                  <a:pt x="398734" y="53982"/>
                </a:lnTo>
                <a:lnTo>
                  <a:pt x="399961" y="53982"/>
                </a:lnTo>
                <a:lnTo>
                  <a:pt x="399961" y="52756"/>
                </a:lnTo>
                <a:lnTo>
                  <a:pt x="401188" y="52756"/>
                </a:lnTo>
                <a:lnTo>
                  <a:pt x="401188" y="51529"/>
                </a:lnTo>
                <a:lnTo>
                  <a:pt x="402415" y="51529"/>
                </a:lnTo>
                <a:lnTo>
                  <a:pt x="402415" y="50302"/>
                </a:lnTo>
                <a:lnTo>
                  <a:pt x="403641" y="50302"/>
                </a:lnTo>
                <a:lnTo>
                  <a:pt x="403641" y="47848"/>
                </a:lnTo>
                <a:lnTo>
                  <a:pt x="404868" y="47848"/>
                </a:lnTo>
                <a:lnTo>
                  <a:pt x="404868" y="46621"/>
                </a:lnTo>
                <a:lnTo>
                  <a:pt x="406095" y="46621"/>
                </a:lnTo>
                <a:lnTo>
                  <a:pt x="406095" y="45394"/>
                </a:lnTo>
                <a:lnTo>
                  <a:pt x="407322" y="45394"/>
                </a:lnTo>
                <a:lnTo>
                  <a:pt x="407322" y="44167"/>
                </a:lnTo>
                <a:lnTo>
                  <a:pt x="409776" y="44167"/>
                </a:lnTo>
                <a:lnTo>
                  <a:pt x="409776" y="41714"/>
                </a:lnTo>
                <a:lnTo>
                  <a:pt x="411003" y="41714"/>
                </a:lnTo>
                <a:lnTo>
                  <a:pt x="411003" y="36806"/>
                </a:lnTo>
                <a:lnTo>
                  <a:pt x="409776" y="36806"/>
                </a:lnTo>
                <a:lnTo>
                  <a:pt x="409776" y="33126"/>
                </a:lnTo>
                <a:lnTo>
                  <a:pt x="411003" y="33126"/>
                </a:lnTo>
                <a:lnTo>
                  <a:pt x="411003" y="31899"/>
                </a:lnTo>
                <a:lnTo>
                  <a:pt x="412230" y="31899"/>
                </a:lnTo>
                <a:lnTo>
                  <a:pt x="412230" y="30672"/>
                </a:lnTo>
                <a:lnTo>
                  <a:pt x="414683" y="30672"/>
                </a:lnTo>
                <a:lnTo>
                  <a:pt x="414683" y="29445"/>
                </a:lnTo>
                <a:lnTo>
                  <a:pt x="415910" y="29445"/>
                </a:lnTo>
                <a:lnTo>
                  <a:pt x="415910" y="28218"/>
                </a:lnTo>
                <a:lnTo>
                  <a:pt x="417137" y="28218"/>
                </a:lnTo>
                <a:lnTo>
                  <a:pt x="417137" y="26991"/>
                </a:lnTo>
                <a:lnTo>
                  <a:pt x="418364" y="26991"/>
                </a:lnTo>
                <a:lnTo>
                  <a:pt x="418364" y="25764"/>
                </a:lnTo>
                <a:lnTo>
                  <a:pt x="419591" y="25764"/>
                </a:lnTo>
                <a:lnTo>
                  <a:pt x="419591" y="24537"/>
                </a:lnTo>
                <a:lnTo>
                  <a:pt x="420818" y="24537"/>
                </a:lnTo>
                <a:lnTo>
                  <a:pt x="420818" y="23311"/>
                </a:lnTo>
                <a:lnTo>
                  <a:pt x="422045" y="23311"/>
                </a:lnTo>
                <a:lnTo>
                  <a:pt x="422045" y="22084"/>
                </a:lnTo>
                <a:lnTo>
                  <a:pt x="424498" y="22084"/>
                </a:lnTo>
                <a:lnTo>
                  <a:pt x="424498" y="20857"/>
                </a:lnTo>
                <a:lnTo>
                  <a:pt x="426952" y="20857"/>
                </a:lnTo>
                <a:lnTo>
                  <a:pt x="426952" y="19630"/>
                </a:lnTo>
                <a:lnTo>
                  <a:pt x="429406" y="19630"/>
                </a:lnTo>
                <a:lnTo>
                  <a:pt x="429406" y="18403"/>
                </a:lnTo>
                <a:lnTo>
                  <a:pt x="430633" y="18403"/>
                </a:lnTo>
                <a:lnTo>
                  <a:pt x="430633" y="17176"/>
                </a:lnTo>
                <a:lnTo>
                  <a:pt x="433086" y="17176"/>
                </a:lnTo>
                <a:lnTo>
                  <a:pt x="433086" y="15949"/>
                </a:lnTo>
                <a:lnTo>
                  <a:pt x="435540" y="15949"/>
                </a:lnTo>
                <a:lnTo>
                  <a:pt x="435540" y="14722"/>
                </a:lnTo>
                <a:lnTo>
                  <a:pt x="436767" y="14722"/>
                </a:lnTo>
                <a:lnTo>
                  <a:pt x="436767" y="13496"/>
                </a:lnTo>
                <a:lnTo>
                  <a:pt x="437994" y="13496"/>
                </a:lnTo>
                <a:lnTo>
                  <a:pt x="437994" y="12269"/>
                </a:lnTo>
                <a:lnTo>
                  <a:pt x="439221" y="12269"/>
                </a:lnTo>
                <a:lnTo>
                  <a:pt x="439221" y="11042"/>
                </a:lnTo>
                <a:lnTo>
                  <a:pt x="440448" y="11042"/>
                </a:lnTo>
                <a:lnTo>
                  <a:pt x="440448" y="9815"/>
                </a:lnTo>
                <a:lnTo>
                  <a:pt x="441674" y="9815"/>
                </a:lnTo>
                <a:lnTo>
                  <a:pt x="441674" y="8588"/>
                </a:lnTo>
                <a:lnTo>
                  <a:pt x="442901" y="8588"/>
                </a:lnTo>
                <a:lnTo>
                  <a:pt x="442901" y="7361"/>
                </a:lnTo>
                <a:lnTo>
                  <a:pt x="444128" y="7361"/>
                </a:lnTo>
                <a:lnTo>
                  <a:pt x="444128" y="6134"/>
                </a:lnTo>
                <a:lnTo>
                  <a:pt x="446582" y="6134"/>
                </a:lnTo>
                <a:lnTo>
                  <a:pt x="446582" y="4907"/>
                </a:lnTo>
                <a:lnTo>
                  <a:pt x="449036" y="4907"/>
                </a:lnTo>
                <a:lnTo>
                  <a:pt x="449036" y="3681"/>
                </a:lnTo>
                <a:lnTo>
                  <a:pt x="451489" y="3681"/>
                </a:lnTo>
                <a:lnTo>
                  <a:pt x="451489" y="2454"/>
                </a:lnTo>
                <a:lnTo>
                  <a:pt x="457624" y="2454"/>
                </a:lnTo>
                <a:lnTo>
                  <a:pt x="457624" y="1227"/>
                </a:lnTo>
                <a:lnTo>
                  <a:pt x="472346" y="1227"/>
                </a:lnTo>
                <a:lnTo>
                  <a:pt x="472346" y="0"/>
                </a:lnTo>
                <a:lnTo>
                  <a:pt x="477254" y="0"/>
                </a:lnTo>
                <a:lnTo>
                  <a:pt x="477254" y="1227"/>
                </a:lnTo>
                <a:lnTo>
                  <a:pt x="482161" y="1227"/>
                </a:lnTo>
                <a:lnTo>
                  <a:pt x="482161" y="2454"/>
                </a:lnTo>
                <a:lnTo>
                  <a:pt x="483388" y="2454"/>
                </a:lnTo>
                <a:lnTo>
                  <a:pt x="483388" y="1227"/>
                </a:lnTo>
                <a:lnTo>
                  <a:pt x="484615" y="1227"/>
                </a:lnTo>
                <a:lnTo>
                  <a:pt x="484615" y="9815"/>
                </a:lnTo>
                <a:lnTo>
                  <a:pt x="483388" y="9815"/>
                </a:lnTo>
                <a:lnTo>
                  <a:pt x="483388" y="20857"/>
                </a:lnTo>
                <a:lnTo>
                  <a:pt x="484615" y="20857"/>
                </a:lnTo>
                <a:lnTo>
                  <a:pt x="484615" y="31899"/>
                </a:lnTo>
                <a:lnTo>
                  <a:pt x="485842" y="31899"/>
                </a:lnTo>
                <a:lnTo>
                  <a:pt x="485842" y="36806"/>
                </a:lnTo>
                <a:lnTo>
                  <a:pt x="487069" y="36806"/>
                </a:lnTo>
                <a:lnTo>
                  <a:pt x="487069" y="42941"/>
                </a:lnTo>
                <a:lnTo>
                  <a:pt x="488296" y="42941"/>
                </a:lnTo>
                <a:lnTo>
                  <a:pt x="488296" y="45394"/>
                </a:lnTo>
                <a:lnTo>
                  <a:pt x="489523" y="45394"/>
                </a:lnTo>
                <a:lnTo>
                  <a:pt x="489523" y="49075"/>
                </a:lnTo>
                <a:lnTo>
                  <a:pt x="490749" y="49075"/>
                </a:lnTo>
                <a:lnTo>
                  <a:pt x="490749" y="51529"/>
                </a:lnTo>
                <a:lnTo>
                  <a:pt x="491976" y="51529"/>
                </a:lnTo>
                <a:lnTo>
                  <a:pt x="491976" y="53982"/>
                </a:lnTo>
                <a:lnTo>
                  <a:pt x="493203" y="53982"/>
                </a:lnTo>
                <a:lnTo>
                  <a:pt x="493203" y="56436"/>
                </a:lnTo>
                <a:lnTo>
                  <a:pt x="494430" y="56436"/>
                </a:lnTo>
                <a:lnTo>
                  <a:pt x="494430" y="58890"/>
                </a:lnTo>
                <a:lnTo>
                  <a:pt x="495657" y="58890"/>
                </a:lnTo>
                <a:lnTo>
                  <a:pt x="495657" y="60117"/>
                </a:lnTo>
                <a:lnTo>
                  <a:pt x="496884" y="60117"/>
                </a:lnTo>
                <a:lnTo>
                  <a:pt x="496884" y="62571"/>
                </a:lnTo>
                <a:lnTo>
                  <a:pt x="498111" y="62571"/>
                </a:lnTo>
                <a:lnTo>
                  <a:pt x="498111" y="63797"/>
                </a:lnTo>
                <a:lnTo>
                  <a:pt x="494430" y="63797"/>
                </a:lnTo>
                <a:lnTo>
                  <a:pt x="494430" y="65024"/>
                </a:lnTo>
                <a:lnTo>
                  <a:pt x="488296" y="65024"/>
                </a:lnTo>
                <a:lnTo>
                  <a:pt x="488296" y="66251"/>
                </a:lnTo>
                <a:lnTo>
                  <a:pt x="484615" y="66251"/>
                </a:lnTo>
                <a:lnTo>
                  <a:pt x="484615" y="67478"/>
                </a:lnTo>
                <a:lnTo>
                  <a:pt x="479708" y="67478"/>
                </a:lnTo>
                <a:lnTo>
                  <a:pt x="479708" y="68705"/>
                </a:lnTo>
                <a:lnTo>
                  <a:pt x="476027" y="68705"/>
                </a:lnTo>
                <a:lnTo>
                  <a:pt x="476027" y="69932"/>
                </a:lnTo>
                <a:lnTo>
                  <a:pt x="471119" y="69932"/>
                </a:lnTo>
                <a:lnTo>
                  <a:pt x="471119" y="71159"/>
                </a:lnTo>
                <a:lnTo>
                  <a:pt x="468666" y="71159"/>
                </a:lnTo>
                <a:lnTo>
                  <a:pt x="468666" y="72386"/>
                </a:lnTo>
                <a:lnTo>
                  <a:pt x="466212" y="72386"/>
                </a:lnTo>
                <a:lnTo>
                  <a:pt x="466212" y="73612"/>
                </a:lnTo>
                <a:lnTo>
                  <a:pt x="463758" y="73612"/>
                </a:lnTo>
                <a:lnTo>
                  <a:pt x="463758" y="74839"/>
                </a:lnTo>
                <a:lnTo>
                  <a:pt x="461304" y="74839"/>
                </a:lnTo>
                <a:lnTo>
                  <a:pt x="461304" y="76066"/>
                </a:lnTo>
                <a:lnTo>
                  <a:pt x="460078" y="76066"/>
                </a:lnTo>
                <a:lnTo>
                  <a:pt x="460078" y="77293"/>
                </a:lnTo>
                <a:lnTo>
                  <a:pt x="458851" y="77293"/>
                </a:lnTo>
                <a:lnTo>
                  <a:pt x="458851" y="78520"/>
                </a:lnTo>
                <a:lnTo>
                  <a:pt x="457624" y="78520"/>
                </a:lnTo>
                <a:lnTo>
                  <a:pt x="457624" y="79747"/>
                </a:lnTo>
                <a:lnTo>
                  <a:pt x="456397" y="79747"/>
                </a:lnTo>
                <a:lnTo>
                  <a:pt x="456397" y="84654"/>
                </a:lnTo>
                <a:lnTo>
                  <a:pt x="457624" y="84654"/>
                </a:lnTo>
                <a:lnTo>
                  <a:pt x="457624" y="87108"/>
                </a:lnTo>
                <a:lnTo>
                  <a:pt x="458851" y="87108"/>
                </a:lnTo>
                <a:lnTo>
                  <a:pt x="458851" y="89562"/>
                </a:lnTo>
                <a:lnTo>
                  <a:pt x="460078" y="89562"/>
                </a:lnTo>
                <a:lnTo>
                  <a:pt x="460078" y="90789"/>
                </a:lnTo>
                <a:lnTo>
                  <a:pt x="461304" y="90789"/>
                </a:lnTo>
                <a:lnTo>
                  <a:pt x="461304" y="92016"/>
                </a:lnTo>
                <a:lnTo>
                  <a:pt x="463758" y="92016"/>
                </a:lnTo>
                <a:lnTo>
                  <a:pt x="463758" y="93242"/>
                </a:lnTo>
                <a:lnTo>
                  <a:pt x="464985" y="93242"/>
                </a:lnTo>
                <a:lnTo>
                  <a:pt x="464985" y="94469"/>
                </a:lnTo>
                <a:lnTo>
                  <a:pt x="467439" y="94469"/>
                </a:lnTo>
                <a:lnTo>
                  <a:pt x="467439" y="95696"/>
                </a:lnTo>
                <a:lnTo>
                  <a:pt x="468666" y="95696"/>
                </a:lnTo>
                <a:lnTo>
                  <a:pt x="468666" y="96923"/>
                </a:lnTo>
                <a:lnTo>
                  <a:pt x="472346" y="96923"/>
                </a:lnTo>
                <a:lnTo>
                  <a:pt x="472346" y="98150"/>
                </a:lnTo>
                <a:lnTo>
                  <a:pt x="474800" y="98150"/>
                </a:lnTo>
                <a:lnTo>
                  <a:pt x="474800" y="99377"/>
                </a:lnTo>
                <a:lnTo>
                  <a:pt x="477254" y="99377"/>
                </a:lnTo>
                <a:lnTo>
                  <a:pt x="477254" y="101831"/>
                </a:lnTo>
                <a:lnTo>
                  <a:pt x="476027" y="101831"/>
                </a:lnTo>
                <a:lnTo>
                  <a:pt x="476027" y="105511"/>
                </a:lnTo>
                <a:lnTo>
                  <a:pt x="474800" y="105511"/>
                </a:lnTo>
                <a:lnTo>
                  <a:pt x="474800" y="111645"/>
                </a:lnTo>
                <a:lnTo>
                  <a:pt x="473573" y="111645"/>
                </a:lnTo>
                <a:lnTo>
                  <a:pt x="473573" y="119007"/>
                </a:lnTo>
                <a:lnTo>
                  <a:pt x="472346" y="119007"/>
                </a:lnTo>
                <a:lnTo>
                  <a:pt x="472346" y="123914"/>
                </a:lnTo>
                <a:lnTo>
                  <a:pt x="471119" y="123914"/>
                </a:lnTo>
                <a:lnTo>
                  <a:pt x="471119" y="131275"/>
                </a:lnTo>
                <a:lnTo>
                  <a:pt x="469893" y="131275"/>
                </a:lnTo>
                <a:lnTo>
                  <a:pt x="469893" y="134956"/>
                </a:lnTo>
                <a:lnTo>
                  <a:pt x="468666" y="134956"/>
                </a:lnTo>
                <a:lnTo>
                  <a:pt x="468666" y="139864"/>
                </a:lnTo>
                <a:lnTo>
                  <a:pt x="467439" y="139864"/>
                </a:lnTo>
                <a:lnTo>
                  <a:pt x="467439" y="144771"/>
                </a:lnTo>
                <a:lnTo>
                  <a:pt x="466212" y="144771"/>
                </a:lnTo>
                <a:lnTo>
                  <a:pt x="466212" y="150905"/>
                </a:lnTo>
                <a:lnTo>
                  <a:pt x="464985" y="150905"/>
                </a:lnTo>
                <a:lnTo>
                  <a:pt x="464985" y="155813"/>
                </a:lnTo>
                <a:lnTo>
                  <a:pt x="463758" y="155813"/>
                </a:lnTo>
                <a:lnTo>
                  <a:pt x="463758" y="161947"/>
                </a:lnTo>
                <a:lnTo>
                  <a:pt x="462531" y="161947"/>
                </a:lnTo>
                <a:lnTo>
                  <a:pt x="462531" y="165628"/>
                </a:lnTo>
                <a:lnTo>
                  <a:pt x="461304" y="165628"/>
                </a:lnTo>
                <a:lnTo>
                  <a:pt x="461304" y="168082"/>
                </a:lnTo>
                <a:lnTo>
                  <a:pt x="460078" y="168082"/>
                </a:lnTo>
                <a:lnTo>
                  <a:pt x="460078" y="170535"/>
                </a:lnTo>
                <a:lnTo>
                  <a:pt x="458851" y="170535"/>
                </a:lnTo>
                <a:lnTo>
                  <a:pt x="458851" y="172989"/>
                </a:lnTo>
                <a:lnTo>
                  <a:pt x="457624" y="172989"/>
                </a:lnTo>
                <a:lnTo>
                  <a:pt x="457624" y="175443"/>
                </a:lnTo>
                <a:lnTo>
                  <a:pt x="456397" y="175443"/>
                </a:lnTo>
                <a:lnTo>
                  <a:pt x="456397" y="179124"/>
                </a:lnTo>
                <a:lnTo>
                  <a:pt x="455170" y="179124"/>
                </a:lnTo>
                <a:lnTo>
                  <a:pt x="455170" y="181577"/>
                </a:lnTo>
                <a:lnTo>
                  <a:pt x="453943" y="181577"/>
                </a:lnTo>
                <a:lnTo>
                  <a:pt x="453943" y="184031"/>
                </a:lnTo>
                <a:lnTo>
                  <a:pt x="452716" y="184031"/>
                </a:lnTo>
                <a:lnTo>
                  <a:pt x="452716" y="186485"/>
                </a:lnTo>
                <a:lnTo>
                  <a:pt x="451489" y="186485"/>
                </a:lnTo>
                <a:lnTo>
                  <a:pt x="451489" y="188939"/>
                </a:lnTo>
                <a:lnTo>
                  <a:pt x="450263" y="188939"/>
                </a:lnTo>
                <a:lnTo>
                  <a:pt x="450263" y="190165"/>
                </a:lnTo>
                <a:lnTo>
                  <a:pt x="449036" y="190165"/>
                </a:lnTo>
                <a:lnTo>
                  <a:pt x="449036" y="192619"/>
                </a:lnTo>
                <a:lnTo>
                  <a:pt x="446582" y="192619"/>
                </a:lnTo>
                <a:lnTo>
                  <a:pt x="446582" y="195073"/>
                </a:lnTo>
                <a:lnTo>
                  <a:pt x="444128" y="195073"/>
                </a:lnTo>
                <a:lnTo>
                  <a:pt x="444128" y="197527"/>
                </a:lnTo>
                <a:lnTo>
                  <a:pt x="442901" y="197527"/>
                </a:lnTo>
                <a:lnTo>
                  <a:pt x="442901" y="198754"/>
                </a:lnTo>
                <a:lnTo>
                  <a:pt x="441674" y="198754"/>
                </a:lnTo>
                <a:lnTo>
                  <a:pt x="441674" y="199980"/>
                </a:lnTo>
                <a:lnTo>
                  <a:pt x="440448" y="199980"/>
                </a:lnTo>
                <a:lnTo>
                  <a:pt x="440448" y="201207"/>
                </a:lnTo>
                <a:lnTo>
                  <a:pt x="439221" y="201207"/>
                </a:lnTo>
                <a:lnTo>
                  <a:pt x="439221" y="202434"/>
                </a:lnTo>
                <a:lnTo>
                  <a:pt x="437994" y="202434"/>
                </a:lnTo>
                <a:lnTo>
                  <a:pt x="437994" y="203661"/>
                </a:lnTo>
                <a:lnTo>
                  <a:pt x="436767" y="203661"/>
                </a:lnTo>
                <a:lnTo>
                  <a:pt x="436767" y="204888"/>
                </a:lnTo>
                <a:lnTo>
                  <a:pt x="435540" y="204888"/>
                </a:lnTo>
                <a:lnTo>
                  <a:pt x="435540" y="206115"/>
                </a:lnTo>
                <a:lnTo>
                  <a:pt x="434313" y="206115"/>
                </a:lnTo>
                <a:lnTo>
                  <a:pt x="434313" y="208569"/>
                </a:lnTo>
                <a:lnTo>
                  <a:pt x="436767" y="208569"/>
                </a:lnTo>
                <a:lnTo>
                  <a:pt x="436767" y="209795"/>
                </a:lnTo>
                <a:lnTo>
                  <a:pt x="439221" y="209795"/>
                </a:lnTo>
                <a:lnTo>
                  <a:pt x="439221" y="208569"/>
                </a:lnTo>
                <a:lnTo>
                  <a:pt x="444128" y="208569"/>
                </a:lnTo>
                <a:lnTo>
                  <a:pt x="444128" y="209795"/>
                </a:lnTo>
                <a:lnTo>
                  <a:pt x="442901" y="209795"/>
                </a:lnTo>
                <a:lnTo>
                  <a:pt x="442901" y="212249"/>
                </a:lnTo>
                <a:lnTo>
                  <a:pt x="441674" y="212249"/>
                </a:lnTo>
                <a:lnTo>
                  <a:pt x="441674" y="214703"/>
                </a:lnTo>
                <a:lnTo>
                  <a:pt x="440448" y="214703"/>
                </a:lnTo>
                <a:lnTo>
                  <a:pt x="440448" y="217157"/>
                </a:lnTo>
                <a:lnTo>
                  <a:pt x="439221" y="217157"/>
                </a:lnTo>
                <a:lnTo>
                  <a:pt x="439221" y="219610"/>
                </a:lnTo>
                <a:lnTo>
                  <a:pt x="437994" y="219610"/>
                </a:lnTo>
                <a:lnTo>
                  <a:pt x="437994" y="224518"/>
                </a:lnTo>
                <a:lnTo>
                  <a:pt x="441674" y="224518"/>
                </a:lnTo>
                <a:lnTo>
                  <a:pt x="441674" y="223291"/>
                </a:lnTo>
                <a:lnTo>
                  <a:pt x="442901" y="223291"/>
                </a:lnTo>
                <a:lnTo>
                  <a:pt x="442901" y="222064"/>
                </a:lnTo>
                <a:lnTo>
                  <a:pt x="445355" y="222064"/>
                </a:lnTo>
                <a:lnTo>
                  <a:pt x="445355" y="220837"/>
                </a:lnTo>
                <a:lnTo>
                  <a:pt x="446582" y="220837"/>
                </a:lnTo>
                <a:lnTo>
                  <a:pt x="446582" y="219610"/>
                </a:lnTo>
                <a:lnTo>
                  <a:pt x="449036" y="219610"/>
                </a:lnTo>
                <a:lnTo>
                  <a:pt x="449036" y="229425"/>
                </a:lnTo>
                <a:lnTo>
                  <a:pt x="451489" y="229425"/>
                </a:lnTo>
                <a:lnTo>
                  <a:pt x="451489" y="228198"/>
                </a:lnTo>
                <a:lnTo>
                  <a:pt x="452716" y="228198"/>
                </a:lnTo>
                <a:lnTo>
                  <a:pt x="452716" y="226972"/>
                </a:lnTo>
                <a:lnTo>
                  <a:pt x="453943" y="226972"/>
                </a:lnTo>
                <a:lnTo>
                  <a:pt x="453943" y="225745"/>
                </a:lnTo>
                <a:lnTo>
                  <a:pt x="455170" y="225745"/>
                </a:lnTo>
                <a:lnTo>
                  <a:pt x="455170" y="224518"/>
                </a:lnTo>
                <a:lnTo>
                  <a:pt x="456397" y="224518"/>
                </a:lnTo>
                <a:lnTo>
                  <a:pt x="456397" y="225745"/>
                </a:lnTo>
                <a:lnTo>
                  <a:pt x="457624" y="225745"/>
                </a:lnTo>
                <a:lnTo>
                  <a:pt x="457624" y="228198"/>
                </a:lnTo>
                <a:lnTo>
                  <a:pt x="458851" y="228198"/>
                </a:lnTo>
                <a:lnTo>
                  <a:pt x="458851" y="230652"/>
                </a:lnTo>
                <a:lnTo>
                  <a:pt x="460078" y="230652"/>
                </a:lnTo>
                <a:lnTo>
                  <a:pt x="460078" y="231879"/>
                </a:lnTo>
                <a:lnTo>
                  <a:pt x="461304" y="231879"/>
                </a:lnTo>
                <a:lnTo>
                  <a:pt x="461304" y="233106"/>
                </a:lnTo>
                <a:lnTo>
                  <a:pt x="462531" y="233106"/>
                </a:lnTo>
                <a:lnTo>
                  <a:pt x="462531" y="235560"/>
                </a:lnTo>
                <a:lnTo>
                  <a:pt x="461304" y="235560"/>
                </a:lnTo>
                <a:lnTo>
                  <a:pt x="461304" y="238013"/>
                </a:lnTo>
                <a:lnTo>
                  <a:pt x="460078" y="238013"/>
                </a:lnTo>
                <a:lnTo>
                  <a:pt x="460078" y="239240"/>
                </a:lnTo>
                <a:lnTo>
                  <a:pt x="458851" y="239240"/>
                </a:lnTo>
                <a:lnTo>
                  <a:pt x="458851" y="242921"/>
                </a:lnTo>
                <a:lnTo>
                  <a:pt x="457624" y="242921"/>
                </a:lnTo>
                <a:lnTo>
                  <a:pt x="457624" y="244148"/>
                </a:lnTo>
                <a:lnTo>
                  <a:pt x="456397" y="244148"/>
                </a:lnTo>
                <a:lnTo>
                  <a:pt x="456397" y="247828"/>
                </a:lnTo>
                <a:lnTo>
                  <a:pt x="455170" y="247828"/>
                </a:lnTo>
                <a:lnTo>
                  <a:pt x="455170" y="250282"/>
                </a:lnTo>
                <a:lnTo>
                  <a:pt x="453943" y="250282"/>
                </a:lnTo>
                <a:lnTo>
                  <a:pt x="453943" y="251509"/>
                </a:lnTo>
                <a:lnTo>
                  <a:pt x="451489" y="251509"/>
                </a:lnTo>
                <a:lnTo>
                  <a:pt x="451489" y="250282"/>
                </a:lnTo>
                <a:lnTo>
                  <a:pt x="449036" y="250282"/>
                </a:lnTo>
                <a:lnTo>
                  <a:pt x="449036" y="249055"/>
                </a:lnTo>
                <a:lnTo>
                  <a:pt x="446582" y="249055"/>
                </a:lnTo>
                <a:lnTo>
                  <a:pt x="446582" y="247828"/>
                </a:lnTo>
                <a:lnTo>
                  <a:pt x="444128" y="247828"/>
                </a:lnTo>
                <a:lnTo>
                  <a:pt x="444128" y="246602"/>
                </a:lnTo>
                <a:lnTo>
                  <a:pt x="442901" y="246602"/>
                </a:lnTo>
                <a:lnTo>
                  <a:pt x="442901" y="245375"/>
                </a:lnTo>
                <a:lnTo>
                  <a:pt x="440448" y="245375"/>
                </a:lnTo>
                <a:lnTo>
                  <a:pt x="440448" y="244148"/>
                </a:lnTo>
                <a:lnTo>
                  <a:pt x="439221" y="244148"/>
                </a:lnTo>
                <a:lnTo>
                  <a:pt x="439221" y="242921"/>
                </a:lnTo>
                <a:lnTo>
                  <a:pt x="437994" y="242921"/>
                </a:lnTo>
                <a:lnTo>
                  <a:pt x="437994" y="241694"/>
                </a:lnTo>
                <a:lnTo>
                  <a:pt x="436767" y="241694"/>
                </a:lnTo>
                <a:lnTo>
                  <a:pt x="436767" y="240467"/>
                </a:lnTo>
                <a:lnTo>
                  <a:pt x="435540" y="240467"/>
                </a:lnTo>
                <a:lnTo>
                  <a:pt x="435540" y="238013"/>
                </a:lnTo>
                <a:lnTo>
                  <a:pt x="434313" y="238013"/>
                </a:lnTo>
                <a:lnTo>
                  <a:pt x="434313" y="235560"/>
                </a:lnTo>
                <a:lnTo>
                  <a:pt x="433086" y="235560"/>
                </a:lnTo>
                <a:lnTo>
                  <a:pt x="433086" y="234333"/>
                </a:lnTo>
                <a:lnTo>
                  <a:pt x="431859" y="234333"/>
                </a:lnTo>
                <a:lnTo>
                  <a:pt x="431859" y="233106"/>
                </a:lnTo>
                <a:lnTo>
                  <a:pt x="430633" y="233106"/>
                </a:lnTo>
                <a:lnTo>
                  <a:pt x="430633" y="231879"/>
                </a:lnTo>
                <a:lnTo>
                  <a:pt x="426952" y="231879"/>
                </a:lnTo>
                <a:lnTo>
                  <a:pt x="426952" y="230652"/>
                </a:lnTo>
                <a:lnTo>
                  <a:pt x="425725" y="230652"/>
                </a:lnTo>
                <a:lnTo>
                  <a:pt x="425725" y="229425"/>
                </a:lnTo>
                <a:lnTo>
                  <a:pt x="423271" y="229425"/>
                </a:lnTo>
                <a:lnTo>
                  <a:pt x="423271" y="228198"/>
                </a:lnTo>
                <a:lnTo>
                  <a:pt x="422045" y="228198"/>
                </a:lnTo>
                <a:lnTo>
                  <a:pt x="422045" y="226972"/>
                </a:lnTo>
                <a:lnTo>
                  <a:pt x="420818" y="226972"/>
                </a:lnTo>
                <a:lnTo>
                  <a:pt x="420818" y="225745"/>
                </a:lnTo>
                <a:lnTo>
                  <a:pt x="419591" y="225745"/>
                </a:lnTo>
                <a:lnTo>
                  <a:pt x="419591" y="224518"/>
                </a:lnTo>
                <a:lnTo>
                  <a:pt x="418364" y="224518"/>
                </a:lnTo>
                <a:lnTo>
                  <a:pt x="418364" y="226972"/>
                </a:lnTo>
                <a:lnTo>
                  <a:pt x="417137" y="226972"/>
                </a:lnTo>
                <a:lnTo>
                  <a:pt x="417137" y="228198"/>
                </a:lnTo>
                <a:lnTo>
                  <a:pt x="415910" y="228198"/>
                </a:lnTo>
                <a:lnTo>
                  <a:pt x="415910" y="229425"/>
                </a:lnTo>
                <a:lnTo>
                  <a:pt x="414683" y="229425"/>
                </a:lnTo>
                <a:lnTo>
                  <a:pt x="414683" y="231879"/>
                </a:lnTo>
                <a:lnTo>
                  <a:pt x="413456" y="231879"/>
                </a:lnTo>
                <a:lnTo>
                  <a:pt x="413456" y="233106"/>
                </a:lnTo>
                <a:lnTo>
                  <a:pt x="412230" y="233106"/>
                </a:lnTo>
                <a:lnTo>
                  <a:pt x="412230" y="239240"/>
                </a:lnTo>
                <a:lnTo>
                  <a:pt x="411003" y="239240"/>
                </a:lnTo>
                <a:lnTo>
                  <a:pt x="411003" y="242921"/>
                </a:lnTo>
                <a:lnTo>
                  <a:pt x="409776" y="242921"/>
                </a:lnTo>
                <a:lnTo>
                  <a:pt x="409776" y="246602"/>
                </a:lnTo>
                <a:lnTo>
                  <a:pt x="408549" y="246602"/>
                </a:lnTo>
                <a:lnTo>
                  <a:pt x="408549" y="249055"/>
                </a:lnTo>
                <a:lnTo>
                  <a:pt x="407322" y="249055"/>
                </a:lnTo>
                <a:lnTo>
                  <a:pt x="407322" y="251509"/>
                </a:lnTo>
                <a:lnTo>
                  <a:pt x="406095" y="251509"/>
                </a:lnTo>
                <a:lnTo>
                  <a:pt x="406095" y="253963"/>
                </a:lnTo>
                <a:lnTo>
                  <a:pt x="404868" y="253963"/>
                </a:lnTo>
                <a:lnTo>
                  <a:pt x="404868" y="256417"/>
                </a:lnTo>
                <a:lnTo>
                  <a:pt x="403641" y="256417"/>
                </a:lnTo>
                <a:lnTo>
                  <a:pt x="403641" y="257643"/>
                </a:lnTo>
                <a:lnTo>
                  <a:pt x="402415" y="257643"/>
                </a:lnTo>
                <a:lnTo>
                  <a:pt x="402415" y="260097"/>
                </a:lnTo>
                <a:lnTo>
                  <a:pt x="401188" y="260097"/>
                </a:lnTo>
                <a:lnTo>
                  <a:pt x="401188" y="261324"/>
                </a:lnTo>
                <a:lnTo>
                  <a:pt x="397507" y="261324"/>
                </a:lnTo>
                <a:lnTo>
                  <a:pt x="397507" y="262551"/>
                </a:lnTo>
                <a:lnTo>
                  <a:pt x="395053" y="262551"/>
                </a:lnTo>
                <a:lnTo>
                  <a:pt x="395053" y="263778"/>
                </a:lnTo>
                <a:lnTo>
                  <a:pt x="393826" y="263778"/>
                </a:lnTo>
                <a:lnTo>
                  <a:pt x="393826" y="265005"/>
                </a:lnTo>
                <a:lnTo>
                  <a:pt x="398734" y="265005"/>
                </a:lnTo>
                <a:lnTo>
                  <a:pt x="398734" y="266232"/>
                </a:lnTo>
                <a:lnTo>
                  <a:pt x="409776" y="266232"/>
                </a:lnTo>
                <a:lnTo>
                  <a:pt x="409776" y="265005"/>
                </a:lnTo>
                <a:lnTo>
                  <a:pt x="412230" y="265005"/>
                </a:lnTo>
                <a:lnTo>
                  <a:pt x="412230" y="266232"/>
                </a:lnTo>
                <a:lnTo>
                  <a:pt x="417137" y="266232"/>
                </a:lnTo>
                <a:lnTo>
                  <a:pt x="417137" y="267458"/>
                </a:lnTo>
                <a:lnTo>
                  <a:pt x="419591" y="267458"/>
                </a:lnTo>
                <a:lnTo>
                  <a:pt x="419591" y="268685"/>
                </a:lnTo>
                <a:lnTo>
                  <a:pt x="422045" y="268685"/>
                </a:lnTo>
                <a:lnTo>
                  <a:pt x="422045" y="269912"/>
                </a:lnTo>
                <a:lnTo>
                  <a:pt x="423271" y="269912"/>
                </a:lnTo>
                <a:lnTo>
                  <a:pt x="423271" y="271139"/>
                </a:lnTo>
                <a:lnTo>
                  <a:pt x="424498" y="271139"/>
                </a:lnTo>
                <a:lnTo>
                  <a:pt x="424498" y="272366"/>
                </a:lnTo>
                <a:lnTo>
                  <a:pt x="425725" y="272366"/>
                </a:lnTo>
                <a:lnTo>
                  <a:pt x="425725" y="278500"/>
                </a:lnTo>
                <a:lnTo>
                  <a:pt x="424498" y="278500"/>
                </a:lnTo>
                <a:lnTo>
                  <a:pt x="424498" y="280954"/>
                </a:lnTo>
                <a:lnTo>
                  <a:pt x="423271" y="280954"/>
                </a:lnTo>
                <a:lnTo>
                  <a:pt x="423271" y="283408"/>
                </a:lnTo>
                <a:lnTo>
                  <a:pt x="422045" y="283408"/>
                </a:lnTo>
                <a:lnTo>
                  <a:pt x="422045" y="285862"/>
                </a:lnTo>
                <a:lnTo>
                  <a:pt x="420818" y="285862"/>
                </a:lnTo>
                <a:lnTo>
                  <a:pt x="420818" y="287088"/>
                </a:lnTo>
                <a:lnTo>
                  <a:pt x="419591" y="287088"/>
                </a:lnTo>
                <a:lnTo>
                  <a:pt x="419591" y="288315"/>
                </a:lnTo>
                <a:lnTo>
                  <a:pt x="418364" y="288315"/>
                </a:lnTo>
                <a:lnTo>
                  <a:pt x="418364" y="289542"/>
                </a:lnTo>
                <a:lnTo>
                  <a:pt x="417137" y="289542"/>
                </a:lnTo>
                <a:lnTo>
                  <a:pt x="417137" y="290769"/>
                </a:lnTo>
                <a:lnTo>
                  <a:pt x="414683" y="290769"/>
                </a:lnTo>
                <a:lnTo>
                  <a:pt x="414683" y="291996"/>
                </a:lnTo>
                <a:lnTo>
                  <a:pt x="411003" y="291996"/>
                </a:lnTo>
                <a:lnTo>
                  <a:pt x="411003" y="293223"/>
                </a:lnTo>
                <a:lnTo>
                  <a:pt x="402415" y="293223"/>
                </a:lnTo>
                <a:lnTo>
                  <a:pt x="402415" y="294450"/>
                </a:lnTo>
                <a:lnTo>
                  <a:pt x="390146" y="294450"/>
                </a:lnTo>
                <a:lnTo>
                  <a:pt x="390146" y="295677"/>
                </a:lnTo>
                <a:lnTo>
                  <a:pt x="386465" y="295677"/>
                </a:lnTo>
                <a:lnTo>
                  <a:pt x="386465" y="296903"/>
                </a:lnTo>
                <a:lnTo>
                  <a:pt x="384011" y="296903"/>
                </a:lnTo>
                <a:lnTo>
                  <a:pt x="384011" y="298130"/>
                </a:lnTo>
                <a:lnTo>
                  <a:pt x="380331" y="298130"/>
                </a:lnTo>
                <a:lnTo>
                  <a:pt x="380331" y="299357"/>
                </a:lnTo>
                <a:lnTo>
                  <a:pt x="377877" y="299357"/>
                </a:lnTo>
                <a:lnTo>
                  <a:pt x="377877" y="300584"/>
                </a:lnTo>
                <a:lnTo>
                  <a:pt x="375423" y="300584"/>
                </a:lnTo>
                <a:lnTo>
                  <a:pt x="375423" y="301811"/>
                </a:lnTo>
                <a:lnTo>
                  <a:pt x="372970" y="301811"/>
                </a:lnTo>
                <a:lnTo>
                  <a:pt x="372970" y="303038"/>
                </a:lnTo>
                <a:lnTo>
                  <a:pt x="370516" y="303038"/>
                </a:lnTo>
                <a:lnTo>
                  <a:pt x="370516" y="304265"/>
                </a:lnTo>
                <a:lnTo>
                  <a:pt x="368062" y="304265"/>
                </a:lnTo>
                <a:lnTo>
                  <a:pt x="368062" y="305492"/>
                </a:lnTo>
                <a:lnTo>
                  <a:pt x="364381" y="305492"/>
                </a:lnTo>
                <a:lnTo>
                  <a:pt x="364381" y="306718"/>
                </a:lnTo>
                <a:lnTo>
                  <a:pt x="360701" y="306718"/>
                </a:lnTo>
                <a:lnTo>
                  <a:pt x="360701" y="307945"/>
                </a:lnTo>
                <a:lnTo>
                  <a:pt x="357020" y="307945"/>
                </a:lnTo>
                <a:lnTo>
                  <a:pt x="357020" y="309172"/>
                </a:lnTo>
                <a:lnTo>
                  <a:pt x="354566" y="309172"/>
                </a:lnTo>
                <a:lnTo>
                  <a:pt x="354566" y="310399"/>
                </a:lnTo>
                <a:lnTo>
                  <a:pt x="353340" y="310399"/>
                </a:lnTo>
                <a:lnTo>
                  <a:pt x="353340" y="311626"/>
                </a:lnTo>
                <a:lnTo>
                  <a:pt x="350886" y="311626"/>
                </a:lnTo>
                <a:lnTo>
                  <a:pt x="350886" y="312853"/>
                </a:lnTo>
                <a:lnTo>
                  <a:pt x="348432" y="312853"/>
                </a:lnTo>
                <a:lnTo>
                  <a:pt x="348432" y="314080"/>
                </a:lnTo>
                <a:lnTo>
                  <a:pt x="345978" y="314080"/>
                </a:lnTo>
                <a:lnTo>
                  <a:pt x="345978" y="315307"/>
                </a:lnTo>
                <a:lnTo>
                  <a:pt x="342298" y="315307"/>
                </a:lnTo>
                <a:lnTo>
                  <a:pt x="342298" y="316533"/>
                </a:lnTo>
                <a:lnTo>
                  <a:pt x="337390" y="316533"/>
                </a:lnTo>
                <a:lnTo>
                  <a:pt x="337390" y="317760"/>
                </a:lnTo>
                <a:lnTo>
                  <a:pt x="321441" y="317760"/>
                </a:lnTo>
                <a:lnTo>
                  <a:pt x="321441" y="316533"/>
                </a:lnTo>
                <a:lnTo>
                  <a:pt x="318987" y="316533"/>
                </a:lnTo>
                <a:lnTo>
                  <a:pt x="318987" y="315307"/>
                </a:lnTo>
                <a:lnTo>
                  <a:pt x="311626" y="315307"/>
                </a:lnTo>
                <a:lnTo>
                  <a:pt x="311626" y="314080"/>
                </a:lnTo>
                <a:lnTo>
                  <a:pt x="307945" y="314080"/>
                </a:lnTo>
                <a:lnTo>
                  <a:pt x="307945" y="315307"/>
                </a:lnTo>
                <a:lnTo>
                  <a:pt x="305492" y="315307"/>
                </a:lnTo>
                <a:lnTo>
                  <a:pt x="305492" y="314080"/>
                </a:lnTo>
                <a:lnTo>
                  <a:pt x="296903" y="314080"/>
                </a:lnTo>
                <a:lnTo>
                  <a:pt x="296903" y="312853"/>
                </a:lnTo>
                <a:lnTo>
                  <a:pt x="288315" y="312853"/>
                </a:lnTo>
                <a:lnTo>
                  <a:pt x="288315" y="314080"/>
                </a:lnTo>
                <a:lnTo>
                  <a:pt x="272366" y="314080"/>
                </a:lnTo>
                <a:lnTo>
                  <a:pt x="272366" y="315307"/>
                </a:lnTo>
                <a:lnTo>
                  <a:pt x="265005" y="315307"/>
                </a:lnTo>
                <a:lnTo>
                  <a:pt x="265005" y="316533"/>
                </a:lnTo>
                <a:lnTo>
                  <a:pt x="240467" y="316533"/>
                </a:lnTo>
                <a:lnTo>
                  <a:pt x="240467" y="315307"/>
                </a:lnTo>
                <a:lnTo>
                  <a:pt x="236787" y="315307"/>
                </a:lnTo>
                <a:lnTo>
                  <a:pt x="236787" y="314080"/>
                </a:lnTo>
                <a:lnTo>
                  <a:pt x="233106" y="314080"/>
                </a:lnTo>
                <a:lnTo>
                  <a:pt x="233106" y="315307"/>
                </a:lnTo>
                <a:lnTo>
                  <a:pt x="229425" y="315307"/>
                </a:lnTo>
                <a:lnTo>
                  <a:pt x="229425" y="314080"/>
                </a:lnTo>
                <a:lnTo>
                  <a:pt x="219610" y="314080"/>
                </a:lnTo>
                <a:lnTo>
                  <a:pt x="219610" y="312853"/>
                </a:lnTo>
                <a:lnTo>
                  <a:pt x="213476" y="312853"/>
                </a:lnTo>
                <a:lnTo>
                  <a:pt x="213476" y="311626"/>
                </a:lnTo>
                <a:lnTo>
                  <a:pt x="211022" y="311626"/>
                </a:lnTo>
                <a:lnTo>
                  <a:pt x="211022" y="310399"/>
                </a:lnTo>
                <a:lnTo>
                  <a:pt x="208569" y="310399"/>
                </a:lnTo>
                <a:lnTo>
                  <a:pt x="208569" y="309172"/>
                </a:lnTo>
                <a:lnTo>
                  <a:pt x="207342" y="309172"/>
                </a:lnTo>
                <a:lnTo>
                  <a:pt x="207342" y="307945"/>
                </a:lnTo>
                <a:lnTo>
                  <a:pt x="206115" y="307945"/>
                </a:lnTo>
                <a:lnTo>
                  <a:pt x="206115" y="306718"/>
                </a:lnTo>
                <a:lnTo>
                  <a:pt x="204888" y="306718"/>
                </a:lnTo>
                <a:lnTo>
                  <a:pt x="204888" y="305492"/>
                </a:lnTo>
                <a:lnTo>
                  <a:pt x="199980" y="305492"/>
                </a:lnTo>
                <a:lnTo>
                  <a:pt x="199980" y="306718"/>
                </a:lnTo>
                <a:lnTo>
                  <a:pt x="196300" y="306718"/>
                </a:lnTo>
                <a:lnTo>
                  <a:pt x="196300" y="307945"/>
                </a:lnTo>
                <a:lnTo>
                  <a:pt x="193846" y="307945"/>
                </a:lnTo>
                <a:lnTo>
                  <a:pt x="193846" y="309172"/>
                </a:lnTo>
                <a:lnTo>
                  <a:pt x="191392" y="309172"/>
                </a:lnTo>
                <a:lnTo>
                  <a:pt x="191392" y="310399"/>
                </a:lnTo>
                <a:lnTo>
                  <a:pt x="187712" y="310399"/>
                </a:lnTo>
                <a:lnTo>
                  <a:pt x="187712" y="311626"/>
                </a:lnTo>
                <a:lnTo>
                  <a:pt x="182804" y="311626"/>
                </a:lnTo>
                <a:lnTo>
                  <a:pt x="182804" y="312853"/>
                </a:lnTo>
                <a:lnTo>
                  <a:pt x="177897" y="312853"/>
                </a:lnTo>
                <a:lnTo>
                  <a:pt x="177897" y="314080"/>
                </a:lnTo>
                <a:lnTo>
                  <a:pt x="174216" y="314080"/>
                </a:lnTo>
                <a:lnTo>
                  <a:pt x="174216" y="315307"/>
                </a:lnTo>
                <a:lnTo>
                  <a:pt x="170535" y="315307"/>
                </a:lnTo>
                <a:lnTo>
                  <a:pt x="170535" y="316533"/>
                </a:lnTo>
                <a:lnTo>
                  <a:pt x="168082" y="316533"/>
                </a:lnTo>
                <a:lnTo>
                  <a:pt x="168082" y="317760"/>
                </a:lnTo>
                <a:lnTo>
                  <a:pt x="164401" y="317760"/>
                </a:lnTo>
                <a:lnTo>
                  <a:pt x="164401" y="318987"/>
                </a:lnTo>
                <a:lnTo>
                  <a:pt x="161947" y="318987"/>
                </a:lnTo>
                <a:lnTo>
                  <a:pt x="161947" y="320214"/>
                </a:lnTo>
                <a:lnTo>
                  <a:pt x="159494" y="320214"/>
                </a:lnTo>
                <a:lnTo>
                  <a:pt x="159494" y="321441"/>
                </a:lnTo>
                <a:lnTo>
                  <a:pt x="155813" y="321441"/>
                </a:lnTo>
                <a:lnTo>
                  <a:pt x="155813" y="322668"/>
                </a:lnTo>
                <a:lnTo>
                  <a:pt x="153359" y="322668"/>
                </a:lnTo>
                <a:lnTo>
                  <a:pt x="153359" y="323895"/>
                </a:lnTo>
                <a:lnTo>
                  <a:pt x="150905" y="323895"/>
                </a:lnTo>
                <a:lnTo>
                  <a:pt x="150905" y="325121"/>
                </a:lnTo>
                <a:lnTo>
                  <a:pt x="147225" y="325121"/>
                </a:lnTo>
                <a:lnTo>
                  <a:pt x="147225" y="326348"/>
                </a:lnTo>
                <a:lnTo>
                  <a:pt x="143544" y="326348"/>
                </a:lnTo>
                <a:lnTo>
                  <a:pt x="143544" y="327575"/>
                </a:lnTo>
                <a:lnTo>
                  <a:pt x="139864" y="327575"/>
                </a:lnTo>
                <a:lnTo>
                  <a:pt x="139864" y="328802"/>
                </a:lnTo>
                <a:lnTo>
                  <a:pt x="134956" y="328802"/>
                </a:lnTo>
                <a:lnTo>
                  <a:pt x="134956" y="330029"/>
                </a:lnTo>
                <a:lnTo>
                  <a:pt x="128822" y="330029"/>
                </a:lnTo>
                <a:lnTo>
                  <a:pt x="128822" y="331256"/>
                </a:lnTo>
                <a:lnTo>
                  <a:pt x="125141" y="331256"/>
                </a:lnTo>
                <a:lnTo>
                  <a:pt x="125141" y="332483"/>
                </a:lnTo>
                <a:lnTo>
                  <a:pt x="121460" y="332483"/>
                </a:lnTo>
                <a:lnTo>
                  <a:pt x="121460" y="333710"/>
                </a:lnTo>
                <a:lnTo>
                  <a:pt x="119007" y="333710"/>
                </a:lnTo>
                <a:lnTo>
                  <a:pt x="119007" y="332483"/>
                </a:lnTo>
                <a:lnTo>
                  <a:pt x="120234" y="332483"/>
                </a:lnTo>
                <a:lnTo>
                  <a:pt x="120234" y="327575"/>
                </a:lnTo>
                <a:lnTo>
                  <a:pt x="115326" y="327575"/>
                </a:lnTo>
                <a:lnTo>
                  <a:pt x="115326" y="328802"/>
                </a:lnTo>
                <a:lnTo>
                  <a:pt x="112872" y="328802"/>
                </a:lnTo>
                <a:lnTo>
                  <a:pt x="112872" y="330029"/>
                </a:lnTo>
                <a:lnTo>
                  <a:pt x="109192" y="330029"/>
                </a:lnTo>
                <a:lnTo>
                  <a:pt x="109192" y="331256"/>
                </a:lnTo>
                <a:lnTo>
                  <a:pt x="105511" y="331256"/>
                </a:lnTo>
                <a:lnTo>
                  <a:pt x="105511" y="332483"/>
                </a:lnTo>
                <a:lnTo>
                  <a:pt x="99377" y="332483"/>
                </a:lnTo>
                <a:lnTo>
                  <a:pt x="99377" y="333710"/>
                </a:lnTo>
                <a:lnTo>
                  <a:pt x="95696" y="333710"/>
                </a:lnTo>
                <a:lnTo>
                  <a:pt x="95696" y="332483"/>
                </a:lnTo>
                <a:lnTo>
                  <a:pt x="96923" y="332483"/>
                </a:lnTo>
                <a:lnTo>
                  <a:pt x="96923" y="331256"/>
                </a:lnTo>
                <a:lnTo>
                  <a:pt x="99377" y="331256"/>
                </a:lnTo>
                <a:lnTo>
                  <a:pt x="99377" y="330029"/>
                </a:lnTo>
                <a:lnTo>
                  <a:pt x="100604" y="330029"/>
                </a:lnTo>
                <a:lnTo>
                  <a:pt x="100604" y="328802"/>
                </a:lnTo>
                <a:lnTo>
                  <a:pt x="103057" y="328802"/>
                </a:lnTo>
                <a:lnTo>
                  <a:pt x="103057" y="327575"/>
                </a:lnTo>
                <a:lnTo>
                  <a:pt x="104284" y="327575"/>
                </a:lnTo>
                <a:lnTo>
                  <a:pt x="104284" y="325121"/>
                </a:lnTo>
                <a:lnTo>
                  <a:pt x="100604" y="325121"/>
                </a:lnTo>
                <a:lnTo>
                  <a:pt x="100604" y="326348"/>
                </a:lnTo>
                <a:lnTo>
                  <a:pt x="95696" y="326348"/>
                </a:lnTo>
                <a:lnTo>
                  <a:pt x="95696" y="327575"/>
                </a:lnTo>
                <a:lnTo>
                  <a:pt x="89562" y="327575"/>
                </a:lnTo>
                <a:lnTo>
                  <a:pt x="89562" y="328802"/>
                </a:lnTo>
                <a:lnTo>
                  <a:pt x="83427" y="328802"/>
                </a:lnTo>
                <a:lnTo>
                  <a:pt x="83427" y="327575"/>
                </a:lnTo>
                <a:lnTo>
                  <a:pt x="87108" y="327575"/>
                </a:lnTo>
                <a:lnTo>
                  <a:pt x="87108" y="326348"/>
                </a:lnTo>
                <a:lnTo>
                  <a:pt x="90789" y="326348"/>
                </a:lnTo>
                <a:lnTo>
                  <a:pt x="90789" y="325121"/>
                </a:lnTo>
                <a:lnTo>
                  <a:pt x="93242" y="325121"/>
                </a:lnTo>
                <a:lnTo>
                  <a:pt x="93242" y="323895"/>
                </a:lnTo>
                <a:lnTo>
                  <a:pt x="83427" y="323895"/>
                </a:lnTo>
                <a:lnTo>
                  <a:pt x="83427" y="325121"/>
                </a:lnTo>
                <a:lnTo>
                  <a:pt x="68705" y="325121"/>
                </a:lnTo>
                <a:lnTo>
                  <a:pt x="68705" y="323895"/>
                </a:lnTo>
                <a:lnTo>
                  <a:pt x="65024" y="323895"/>
                </a:lnTo>
                <a:lnTo>
                  <a:pt x="65024" y="322668"/>
                </a:lnTo>
                <a:lnTo>
                  <a:pt x="62571" y="322668"/>
                </a:lnTo>
                <a:lnTo>
                  <a:pt x="62571" y="321441"/>
                </a:lnTo>
                <a:lnTo>
                  <a:pt x="60117" y="321441"/>
                </a:lnTo>
                <a:lnTo>
                  <a:pt x="60117" y="320214"/>
                </a:lnTo>
                <a:lnTo>
                  <a:pt x="58890" y="320214"/>
                </a:lnTo>
                <a:lnTo>
                  <a:pt x="58890" y="318987"/>
                </a:lnTo>
                <a:lnTo>
                  <a:pt x="56436" y="318987"/>
                </a:lnTo>
                <a:lnTo>
                  <a:pt x="56436" y="317760"/>
                </a:lnTo>
                <a:lnTo>
                  <a:pt x="53982" y="317760"/>
                </a:lnTo>
                <a:lnTo>
                  <a:pt x="53982" y="316533"/>
                </a:lnTo>
                <a:lnTo>
                  <a:pt x="51529" y="316533"/>
                </a:lnTo>
                <a:lnTo>
                  <a:pt x="51529" y="315307"/>
                </a:lnTo>
                <a:lnTo>
                  <a:pt x="47848" y="315307"/>
                </a:lnTo>
                <a:lnTo>
                  <a:pt x="47848" y="314080"/>
                </a:lnTo>
                <a:lnTo>
                  <a:pt x="42941" y="314080"/>
                </a:lnTo>
                <a:lnTo>
                  <a:pt x="42941" y="312853"/>
                </a:lnTo>
                <a:lnTo>
                  <a:pt x="39260" y="312853"/>
                </a:lnTo>
                <a:lnTo>
                  <a:pt x="39260" y="311626"/>
                </a:lnTo>
                <a:lnTo>
                  <a:pt x="40487" y="311626"/>
                </a:lnTo>
                <a:lnTo>
                  <a:pt x="40487" y="307945"/>
                </a:lnTo>
                <a:lnTo>
                  <a:pt x="39260" y="307945"/>
                </a:lnTo>
                <a:lnTo>
                  <a:pt x="39260" y="306718"/>
                </a:lnTo>
                <a:lnTo>
                  <a:pt x="38033" y="306718"/>
                </a:lnTo>
                <a:lnTo>
                  <a:pt x="38033" y="305492"/>
                </a:lnTo>
                <a:lnTo>
                  <a:pt x="34352" y="305492"/>
                </a:lnTo>
                <a:lnTo>
                  <a:pt x="34352" y="304265"/>
                </a:lnTo>
                <a:lnTo>
                  <a:pt x="31899" y="304265"/>
                </a:lnTo>
                <a:lnTo>
                  <a:pt x="31899" y="303038"/>
                </a:lnTo>
                <a:lnTo>
                  <a:pt x="29445" y="303038"/>
                </a:lnTo>
                <a:lnTo>
                  <a:pt x="29445" y="301811"/>
                </a:lnTo>
                <a:lnTo>
                  <a:pt x="26991" y="301811"/>
                </a:lnTo>
                <a:lnTo>
                  <a:pt x="26991" y="300584"/>
                </a:lnTo>
                <a:lnTo>
                  <a:pt x="24537" y="300584"/>
                </a:lnTo>
                <a:lnTo>
                  <a:pt x="24537" y="299357"/>
                </a:lnTo>
                <a:lnTo>
                  <a:pt x="22084" y="299357"/>
                </a:lnTo>
                <a:lnTo>
                  <a:pt x="22084" y="298130"/>
                </a:lnTo>
                <a:lnTo>
                  <a:pt x="20857" y="298130"/>
                </a:lnTo>
                <a:lnTo>
                  <a:pt x="20857" y="296903"/>
                </a:lnTo>
                <a:lnTo>
                  <a:pt x="19630" y="296903"/>
                </a:lnTo>
                <a:lnTo>
                  <a:pt x="19630" y="295677"/>
                </a:lnTo>
                <a:lnTo>
                  <a:pt x="18403" y="295677"/>
                </a:lnTo>
                <a:lnTo>
                  <a:pt x="18403" y="294450"/>
                </a:lnTo>
                <a:lnTo>
                  <a:pt x="17176" y="294450"/>
                </a:lnTo>
                <a:lnTo>
                  <a:pt x="17176" y="293223"/>
                </a:lnTo>
                <a:lnTo>
                  <a:pt x="15949" y="293223"/>
                </a:lnTo>
                <a:lnTo>
                  <a:pt x="15949" y="291996"/>
                </a:lnTo>
                <a:lnTo>
                  <a:pt x="14722" y="291996"/>
                </a:lnTo>
                <a:lnTo>
                  <a:pt x="14722" y="290769"/>
                </a:lnTo>
                <a:lnTo>
                  <a:pt x="12269" y="290769"/>
                </a:lnTo>
                <a:lnTo>
                  <a:pt x="12269" y="291996"/>
                </a:lnTo>
                <a:lnTo>
                  <a:pt x="11042" y="291996"/>
                </a:lnTo>
                <a:lnTo>
                  <a:pt x="11042" y="293223"/>
                </a:lnTo>
                <a:lnTo>
                  <a:pt x="8588" y="293223"/>
                </a:lnTo>
                <a:lnTo>
                  <a:pt x="8588" y="294450"/>
                </a:lnTo>
                <a:lnTo>
                  <a:pt x="7361" y="294450"/>
                </a:lnTo>
                <a:lnTo>
                  <a:pt x="7361" y="295677"/>
                </a:lnTo>
                <a:lnTo>
                  <a:pt x="4907" y="295677"/>
                </a:lnTo>
                <a:lnTo>
                  <a:pt x="4907" y="296903"/>
                </a:lnTo>
                <a:lnTo>
                  <a:pt x="0" y="296903"/>
                </a:lnTo>
                <a:lnTo>
                  <a:pt x="0" y="294450"/>
                </a:lnTo>
                <a:lnTo>
                  <a:pt x="1227" y="294450"/>
                </a:lnTo>
                <a:lnTo>
                  <a:pt x="1227" y="291996"/>
                </a:lnTo>
                <a:lnTo>
                  <a:pt x="0" y="291996"/>
                </a:lnTo>
                <a:close/>
              </a:path>
              <a:path w="498111" h="333710">
                <a:moveTo>
                  <a:pt x="477254" y="195073"/>
                </a:moveTo>
                <a:lnTo>
                  <a:pt x="478481" y="195073"/>
                </a:lnTo>
                <a:lnTo>
                  <a:pt x="478481" y="197527"/>
                </a:lnTo>
                <a:lnTo>
                  <a:pt x="477254" y="197527"/>
                </a:lnTo>
                <a:close/>
              </a:path>
              <a:path w="498111" h="333710">
                <a:moveTo>
                  <a:pt x="480934" y="172989"/>
                </a:moveTo>
                <a:lnTo>
                  <a:pt x="482161" y="172989"/>
                </a:lnTo>
                <a:lnTo>
                  <a:pt x="482161" y="163174"/>
                </a:lnTo>
                <a:lnTo>
                  <a:pt x="483388" y="163174"/>
                </a:lnTo>
                <a:lnTo>
                  <a:pt x="483388" y="161947"/>
                </a:lnTo>
                <a:lnTo>
                  <a:pt x="485842" y="161947"/>
                </a:lnTo>
                <a:lnTo>
                  <a:pt x="485842" y="163174"/>
                </a:lnTo>
                <a:lnTo>
                  <a:pt x="484615" y="163174"/>
                </a:lnTo>
                <a:lnTo>
                  <a:pt x="484615" y="171762"/>
                </a:lnTo>
                <a:lnTo>
                  <a:pt x="483388" y="171762"/>
                </a:lnTo>
                <a:lnTo>
                  <a:pt x="483388" y="175443"/>
                </a:lnTo>
                <a:lnTo>
                  <a:pt x="482161" y="175443"/>
                </a:lnTo>
                <a:lnTo>
                  <a:pt x="482161" y="176670"/>
                </a:lnTo>
                <a:lnTo>
                  <a:pt x="480934" y="176670"/>
                </a:lnTo>
                <a:close/>
              </a:path>
            </a:pathLst>
          </a:custGeom>
          <a:solidFill xmlns:a="http://schemas.openxmlformats.org/drawingml/2006/main">
            <a:srgbClr val="397E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" name="host-mask-gt-2">
            <a:extLst xmlns:a="http://schemas.openxmlformats.org/drawingml/2006/main">
              <a:ext uri="{FF2B5EF4-FFF2-40B4-BE49-F238E27FC236}">
                <a16:creationId xmlns:a16="http://schemas.microsoft.com/office/drawing/2014/main" id="{2B29098C-DFAA-473B-BE17-3BC5C0C2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529" y="3143250"/>
            <a:ext cx="500564" cy="441674"/>
          </a:xfrm>
          <a:custGeom xmlns:a="http://schemas.openxmlformats.org/drawingml/2006/main">
            <a:pathLst>
              <a:path w="500564" h="441674">
                <a:moveTo>
                  <a:pt x="0" y="290769"/>
                </a:moveTo>
                <a:lnTo>
                  <a:pt x="1227" y="290769"/>
                </a:lnTo>
                <a:lnTo>
                  <a:pt x="1227" y="289542"/>
                </a:lnTo>
                <a:lnTo>
                  <a:pt x="2454" y="289542"/>
                </a:lnTo>
                <a:lnTo>
                  <a:pt x="2454" y="288315"/>
                </a:lnTo>
                <a:lnTo>
                  <a:pt x="3681" y="288315"/>
                </a:lnTo>
                <a:lnTo>
                  <a:pt x="3681" y="287088"/>
                </a:lnTo>
                <a:lnTo>
                  <a:pt x="4907" y="287088"/>
                </a:lnTo>
                <a:lnTo>
                  <a:pt x="4907" y="285862"/>
                </a:lnTo>
                <a:lnTo>
                  <a:pt x="6134" y="285862"/>
                </a:lnTo>
                <a:lnTo>
                  <a:pt x="6134" y="284635"/>
                </a:lnTo>
                <a:lnTo>
                  <a:pt x="7361" y="284635"/>
                </a:lnTo>
                <a:lnTo>
                  <a:pt x="7361" y="283408"/>
                </a:lnTo>
                <a:lnTo>
                  <a:pt x="8588" y="283408"/>
                </a:lnTo>
                <a:lnTo>
                  <a:pt x="8588" y="282181"/>
                </a:lnTo>
                <a:lnTo>
                  <a:pt x="9815" y="282181"/>
                </a:lnTo>
                <a:lnTo>
                  <a:pt x="9815" y="279727"/>
                </a:lnTo>
                <a:lnTo>
                  <a:pt x="12269" y="279727"/>
                </a:lnTo>
                <a:lnTo>
                  <a:pt x="12269" y="277273"/>
                </a:lnTo>
                <a:lnTo>
                  <a:pt x="14722" y="277273"/>
                </a:lnTo>
                <a:lnTo>
                  <a:pt x="14722" y="274820"/>
                </a:lnTo>
                <a:lnTo>
                  <a:pt x="15949" y="274820"/>
                </a:lnTo>
                <a:lnTo>
                  <a:pt x="15949" y="273593"/>
                </a:lnTo>
                <a:lnTo>
                  <a:pt x="17176" y="273593"/>
                </a:lnTo>
                <a:lnTo>
                  <a:pt x="17176" y="271139"/>
                </a:lnTo>
                <a:lnTo>
                  <a:pt x="18403" y="271139"/>
                </a:lnTo>
                <a:lnTo>
                  <a:pt x="18403" y="268685"/>
                </a:lnTo>
                <a:lnTo>
                  <a:pt x="19630" y="268685"/>
                </a:lnTo>
                <a:lnTo>
                  <a:pt x="19630" y="266232"/>
                </a:lnTo>
                <a:lnTo>
                  <a:pt x="20857" y="266232"/>
                </a:lnTo>
                <a:lnTo>
                  <a:pt x="20857" y="263778"/>
                </a:lnTo>
                <a:lnTo>
                  <a:pt x="22084" y="263778"/>
                </a:lnTo>
                <a:lnTo>
                  <a:pt x="22084" y="260097"/>
                </a:lnTo>
                <a:lnTo>
                  <a:pt x="23311" y="260097"/>
                </a:lnTo>
                <a:lnTo>
                  <a:pt x="23311" y="257643"/>
                </a:lnTo>
                <a:lnTo>
                  <a:pt x="24537" y="257643"/>
                </a:lnTo>
                <a:lnTo>
                  <a:pt x="24537" y="255190"/>
                </a:lnTo>
                <a:lnTo>
                  <a:pt x="25764" y="255190"/>
                </a:lnTo>
                <a:lnTo>
                  <a:pt x="25764" y="252736"/>
                </a:lnTo>
                <a:lnTo>
                  <a:pt x="26991" y="252736"/>
                </a:lnTo>
                <a:lnTo>
                  <a:pt x="26991" y="250282"/>
                </a:lnTo>
                <a:lnTo>
                  <a:pt x="28218" y="250282"/>
                </a:lnTo>
                <a:lnTo>
                  <a:pt x="28218" y="246602"/>
                </a:lnTo>
                <a:lnTo>
                  <a:pt x="29445" y="246602"/>
                </a:lnTo>
                <a:lnTo>
                  <a:pt x="29445" y="240467"/>
                </a:lnTo>
                <a:lnTo>
                  <a:pt x="30672" y="240467"/>
                </a:lnTo>
                <a:lnTo>
                  <a:pt x="30672" y="235560"/>
                </a:lnTo>
                <a:lnTo>
                  <a:pt x="31899" y="235560"/>
                </a:lnTo>
                <a:lnTo>
                  <a:pt x="31899" y="229425"/>
                </a:lnTo>
                <a:lnTo>
                  <a:pt x="33126" y="229425"/>
                </a:lnTo>
                <a:lnTo>
                  <a:pt x="33126" y="224518"/>
                </a:lnTo>
                <a:lnTo>
                  <a:pt x="34352" y="224518"/>
                </a:lnTo>
                <a:lnTo>
                  <a:pt x="34352" y="219610"/>
                </a:lnTo>
                <a:lnTo>
                  <a:pt x="35579" y="219610"/>
                </a:lnTo>
                <a:lnTo>
                  <a:pt x="35579" y="215930"/>
                </a:lnTo>
                <a:lnTo>
                  <a:pt x="36806" y="215930"/>
                </a:lnTo>
                <a:lnTo>
                  <a:pt x="36806" y="208569"/>
                </a:lnTo>
                <a:lnTo>
                  <a:pt x="38033" y="208569"/>
                </a:lnTo>
                <a:lnTo>
                  <a:pt x="38033" y="203661"/>
                </a:lnTo>
                <a:lnTo>
                  <a:pt x="39260" y="203661"/>
                </a:lnTo>
                <a:lnTo>
                  <a:pt x="39260" y="196300"/>
                </a:lnTo>
                <a:lnTo>
                  <a:pt x="40487" y="196300"/>
                </a:lnTo>
                <a:lnTo>
                  <a:pt x="40487" y="190165"/>
                </a:lnTo>
                <a:lnTo>
                  <a:pt x="41714" y="190165"/>
                </a:lnTo>
                <a:lnTo>
                  <a:pt x="41714" y="186485"/>
                </a:lnTo>
                <a:lnTo>
                  <a:pt x="42941" y="186485"/>
                </a:lnTo>
                <a:lnTo>
                  <a:pt x="42941" y="185258"/>
                </a:lnTo>
                <a:lnTo>
                  <a:pt x="46621" y="185258"/>
                </a:lnTo>
                <a:lnTo>
                  <a:pt x="46621" y="186485"/>
                </a:lnTo>
                <a:lnTo>
                  <a:pt x="50302" y="186485"/>
                </a:lnTo>
                <a:lnTo>
                  <a:pt x="50302" y="187712"/>
                </a:lnTo>
                <a:lnTo>
                  <a:pt x="53982" y="187712"/>
                </a:lnTo>
                <a:lnTo>
                  <a:pt x="53982" y="188939"/>
                </a:lnTo>
                <a:lnTo>
                  <a:pt x="57663" y="188939"/>
                </a:lnTo>
                <a:lnTo>
                  <a:pt x="57663" y="190165"/>
                </a:lnTo>
                <a:lnTo>
                  <a:pt x="58890" y="190165"/>
                </a:lnTo>
                <a:lnTo>
                  <a:pt x="58890" y="186485"/>
                </a:lnTo>
                <a:lnTo>
                  <a:pt x="60117" y="186485"/>
                </a:lnTo>
                <a:lnTo>
                  <a:pt x="60117" y="180350"/>
                </a:lnTo>
                <a:lnTo>
                  <a:pt x="61344" y="180350"/>
                </a:lnTo>
                <a:lnTo>
                  <a:pt x="61344" y="175443"/>
                </a:lnTo>
                <a:lnTo>
                  <a:pt x="62571" y="175443"/>
                </a:lnTo>
                <a:lnTo>
                  <a:pt x="62571" y="170535"/>
                </a:lnTo>
                <a:lnTo>
                  <a:pt x="63797" y="170535"/>
                </a:lnTo>
                <a:lnTo>
                  <a:pt x="63797" y="166855"/>
                </a:lnTo>
                <a:lnTo>
                  <a:pt x="65024" y="166855"/>
                </a:lnTo>
                <a:lnTo>
                  <a:pt x="65024" y="163174"/>
                </a:lnTo>
                <a:lnTo>
                  <a:pt x="66251" y="163174"/>
                </a:lnTo>
                <a:lnTo>
                  <a:pt x="66251" y="160720"/>
                </a:lnTo>
                <a:lnTo>
                  <a:pt x="67478" y="160720"/>
                </a:lnTo>
                <a:lnTo>
                  <a:pt x="67478" y="157040"/>
                </a:lnTo>
                <a:lnTo>
                  <a:pt x="68705" y="157040"/>
                </a:lnTo>
                <a:lnTo>
                  <a:pt x="68705" y="155813"/>
                </a:lnTo>
                <a:lnTo>
                  <a:pt x="69932" y="155813"/>
                </a:lnTo>
                <a:lnTo>
                  <a:pt x="69932" y="154586"/>
                </a:lnTo>
                <a:lnTo>
                  <a:pt x="68705" y="154586"/>
                </a:lnTo>
                <a:lnTo>
                  <a:pt x="68705" y="153359"/>
                </a:lnTo>
                <a:lnTo>
                  <a:pt x="67478" y="153359"/>
                </a:lnTo>
                <a:lnTo>
                  <a:pt x="67478" y="152132"/>
                </a:lnTo>
                <a:lnTo>
                  <a:pt x="66251" y="152132"/>
                </a:lnTo>
                <a:lnTo>
                  <a:pt x="66251" y="150905"/>
                </a:lnTo>
                <a:lnTo>
                  <a:pt x="65024" y="150905"/>
                </a:lnTo>
                <a:lnTo>
                  <a:pt x="65024" y="149679"/>
                </a:lnTo>
                <a:lnTo>
                  <a:pt x="63797" y="149679"/>
                </a:lnTo>
                <a:lnTo>
                  <a:pt x="63797" y="147225"/>
                </a:lnTo>
                <a:lnTo>
                  <a:pt x="62571" y="147225"/>
                </a:lnTo>
                <a:lnTo>
                  <a:pt x="62571" y="144771"/>
                </a:lnTo>
                <a:lnTo>
                  <a:pt x="61344" y="144771"/>
                </a:lnTo>
                <a:lnTo>
                  <a:pt x="61344" y="143544"/>
                </a:lnTo>
                <a:lnTo>
                  <a:pt x="60117" y="143544"/>
                </a:lnTo>
                <a:lnTo>
                  <a:pt x="60117" y="141090"/>
                </a:lnTo>
                <a:lnTo>
                  <a:pt x="58890" y="141090"/>
                </a:lnTo>
                <a:lnTo>
                  <a:pt x="58890" y="138637"/>
                </a:lnTo>
                <a:lnTo>
                  <a:pt x="57663" y="138637"/>
                </a:lnTo>
                <a:lnTo>
                  <a:pt x="57663" y="136183"/>
                </a:lnTo>
                <a:lnTo>
                  <a:pt x="56436" y="136183"/>
                </a:lnTo>
                <a:lnTo>
                  <a:pt x="56436" y="133729"/>
                </a:lnTo>
                <a:lnTo>
                  <a:pt x="55209" y="133729"/>
                </a:lnTo>
                <a:lnTo>
                  <a:pt x="55209" y="130049"/>
                </a:lnTo>
                <a:lnTo>
                  <a:pt x="53982" y="130049"/>
                </a:lnTo>
                <a:lnTo>
                  <a:pt x="53982" y="127595"/>
                </a:lnTo>
                <a:lnTo>
                  <a:pt x="52756" y="127595"/>
                </a:lnTo>
                <a:lnTo>
                  <a:pt x="52756" y="121460"/>
                </a:lnTo>
                <a:lnTo>
                  <a:pt x="51529" y="121460"/>
                </a:lnTo>
                <a:lnTo>
                  <a:pt x="51529" y="116553"/>
                </a:lnTo>
                <a:lnTo>
                  <a:pt x="50302" y="116553"/>
                </a:lnTo>
                <a:lnTo>
                  <a:pt x="50302" y="105511"/>
                </a:lnTo>
                <a:lnTo>
                  <a:pt x="49075" y="105511"/>
                </a:lnTo>
                <a:lnTo>
                  <a:pt x="49075" y="94469"/>
                </a:lnTo>
                <a:lnTo>
                  <a:pt x="50302" y="94469"/>
                </a:lnTo>
                <a:lnTo>
                  <a:pt x="50302" y="80974"/>
                </a:lnTo>
                <a:lnTo>
                  <a:pt x="51529" y="80974"/>
                </a:lnTo>
                <a:lnTo>
                  <a:pt x="51529" y="77293"/>
                </a:lnTo>
                <a:lnTo>
                  <a:pt x="52756" y="77293"/>
                </a:lnTo>
                <a:lnTo>
                  <a:pt x="52756" y="73612"/>
                </a:lnTo>
                <a:lnTo>
                  <a:pt x="53982" y="73612"/>
                </a:lnTo>
                <a:lnTo>
                  <a:pt x="53982" y="69932"/>
                </a:lnTo>
                <a:lnTo>
                  <a:pt x="55209" y="69932"/>
                </a:lnTo>
                <a:lnTo>
                  <a:pt x="55209" y="67478"/>
                </a:lnTo>
                <a:lnTo>
                  <a:pt x="56436" y="67478"/>
                </a:lnTo>
                <a:lnTo>
                  <a:pt x="56436" y="65024"/>
                </a:lnTo>
                <a:lnTo>
                  <a:pt x="57663" y="65024"/>
                </a:lnTo>
                <a:lnTo>
                  <a:pt x="57663" y="62571"/>
                </a:lnTo>
                <a:lnTo>
                  <a:pt x="58890" y="62571"/>
                </a:lnTo>
                <a:lnTo>
                  <a:pt x="58890" y="60117"/>
                </a:lnTo>
                <a:lnTo>
                  <a:pt x="60117" y="60117"/>
                </a:lnTo>
                <a:lnTo>
                  <a:pt x="60117" y="57663"/>
                </a:lnTo>
                <a:lnTo>
                  <a:pt x="61344" y="57663"/>
                </a:lnTo>
                <a:lnTo>
                  <a:pt x="61344" y="56436"/>
                </a:lnTo>
                <a:lnTo>
                  <a:pt x="62571" y="56436"/>
                </a:lnTo>
                <a:lnTo>
                  <a:pt x="62571" y="55209"/>
                </a:lnTo>
                <a:lnTo>
                  <a:pt x="63797" y="55209"/>
                </a:lnTo>
                <a:lnTo>
                  <a:pt x="63797" y="52756"/>
                </a:lnTo>
                <a:lnTo>
                  <a:pt x="65024" y="52756"/>
                </a:lnTo>
                <a:lnTo>
                  <a:pt x="65024" y="51529"/>
                </a:lnTo>
                <a:lnTo>
                  <a:pt x="66251" y="51529"/>
                </a:lnTo>
                <a:lnTo>
                  <a:pt x="66251" y="50302"/>
                </a:lnTo>
                <a:lnTo>
                  <a:pt x="67478" y="50302"/>
                </a:lnTo>
                <a:lnTo>
                  <a:pt x="67478" y="49075"/>
                </a:lnTo>
                <a:lnTo>
                  <a:pt x="68705" y="49075"/>
                </a:lnTo>
                <a:lnTo>
                  <a:pt x="68705" y="47848"/>
                </a:lnTo>
                <a:lnTo>
                  <a:pt x="69932" y="47848"/>
                </a:lnTo>
                <a:lnTo>
                  <a:pt x="69932" y="46621"/>
                </a:lnTo>
                <a:lnTo>
                  <a:pt x="71159" y="46621"/>
                </a:lnTo>
                <a:lnTo>
                  <a:pt x="71159" y="45394"/>
                </a:lnTo>
                <a:lnTo>
                  <a:pt x="72386" y="45394"/>
                </a:lnTo>
                <a:lnTo>
                  <a:pt x="72386" y="44167"/>
                </a:lnTo>
                <a:lnTo>
                  <a:pt x="73612" y="44167"/>
                </a:lnTo>
                <a:lnTo>
                  <a:pt x="73612" y="42941"/>
                </a:lnTo>
                <a:lnTo>
                  <a:pt x="74839" y="42941"/>
                </a:lnTo>
                <a:lnTo>
                  <a:pt x="74839" y="41714"/>
                </a:lnTo>
                <a:lnTo>
                  <a:pt x="77293" y="41714"/>
                </a:lnTo>
                <a:lnTo>
                  <a:pt x="77293" y="40487"/>
                </a:lnTo>
                <a:lnTo>
                  <a:pt x="78520" y="40487"/>
                </a:lnTo>
                <a:lnTo>
                  <a:pt x="78520" y="39260"/>
                </a:lnTo>
                <a:lnTo>
                  <a:pt x="79747" y="39260"/>
                </a:lnTo>
                <a:lnTo>
                  <a:pt x="79747" y="38033"/>
                </a:lnTo>
                <a:lnTo>
                  <a:pt x="82201" y="38033"/>
                </a:lnTo>
                <a:lnTo>
                  <a:pt x="82201" y="36806"/>
                </a:lnTo>
                <a:lnTo>
                  <a:pt x="83427" y="36806"/>
                </a:lnTo>
                <a:lnTo>
                  <a:pt x="83427" y="35579"/>
                </a:lnTo>
                <a:lnTo>
                  <a:pt x="84654" y="35579"/>
                </a:lnTo>
                <a:lnTo>
                  <a:pt x="84654" y="34352"/>
                </a:lnTo>
                <a:lnTo>
                  <a:pt x="87108" y="34352"/>
                </a:lnTo>
                <a:lnTo>
                  <a:pt x="87108" y="33126"/>
                </a:lnTo>
                <a:lnTo>
                  <a:pt x="89562" y="33126"/>
                </a:lnTo>
                <a:lnTo>
                  <a:pt x="89562" y="31899"/>
                </a:lnTo>
                <a:lnTo>
                  <a:pt x="90789" y="31899"/>
                </a:lnTo>
                <a:lnTo>
                  <a:pt x="90789" y="30672"/>
                </a:lnTo>
                <a:lnTo>
                  <a:pt x="93242" y="30672"/>
                </a:lnTo>
                <a:lnTo>
                  <a:pt x="93242" y="29445"/>
                </a:lnTo>
                <a:lnTo>
                  <a:pt x="95696" y="29445"/>
                </a:lnTo>
                <a:lnTo>
                  <a:pt x="95696" y="28218"/>
                </a:lnTo>
                <a:lnTo>
                  <a:pt x="98150" y="28218"/>
                </a:lnTo>
                <a:lnTo>
                  <a:pt x="98150" y="26991"/>
                </a:lnTo>
                <a:lnTo>
                  <a:pt x="100604" y="26991"/>
                </a:lnTo>
                <a:lnTo>
                  <a:pt x="100604" y="25764"/>
                </a:lnTo>
                <a:lnTo>
                  <a:pt x="103057" y="25764"/>
                </a:lnTo>
                <a:lnTo>
                  <a:pt x="103057" y="24537"/>
                </a:lnTo>
                <a:lnTo>
                  <a:pt x="105511" y="24537"/>
                </a:lnTo>
                <a:lnTo>
                  <a:pt x="105511" y="23311"/>
                </a:lnTo>
                <a:lnTo>
                  <a:pt x="107965" y="23311"/>
                </a:lnTo>
                <a:lnTo>
                  <a:pt x="107965" y="22084"/>
                </a:lnTo>
                <a:lnTo>
                  <a:pt x="110419" y="22084"/>
                </a:lnTo>
                <a:lnTo>
                  <a:pt x="110419" y="20857"/>
                </a:lnTo>
                <a:lnTo>
                  <a:pt x="114099" y="20857"/>
                </a:lnTo>
                <a:lnTo>
                  <a:pt x="114099" y="19630"/>
                </a:lnTo>
                <a:lnTo>
                  <a:pt x="116553" y="19630"/>
                </a:lnTo>
                <a:lnTo>
                  <a:pt x="116553" y="18403"/>
                </a:lnTo>
                <a:lnTo>
                  <a:pt x="120234" y="18403"/>
                </a:lnTo>
                <a:lnTo>
                  <a:pt x="120234" y="17176"/>
                </a:lnTo>
                <a:lnTo>
                  <a:pt x="122687" y="17176"/>
                </a:lnTo>
                <a:lnTo>
                  <a:pt x="122687" y="15949"/>
                </a:lnTo>
                <a:lnTo>
                  <a:pt x="125141" y="15949"/>
                </a:lnTo>
                <a:lnTo>
                  <a:pt x="125141" y="14722"/>
                </a:lnTo>
                <a:lnTo>
                  <a:pt x="128822" y="14722"/>
                </a:lnTo>
                <a:lnTo>
                  <a:pt x="128822" y="13496"/>
                </a:lnTo>
                <a:lnTo>
                  <a:pt x="131275" y="13496"/>
                </a:lnTo>
                <a:lnTo>
                  <a:pt x="131275" y="12269"/>
                </a:lnTo>
                <a:lnTo>
                  <a:pt x="133729" y="12269"/>
                </a:lnTo>
                <a:lnTo>
                  <a:pt x="133729" y="11042"/>
                </a:lnTo>
                <a:lnTo>
                  <a:pt x="136183" y="11042"/>
                </a:lnTo>
                <a:lnTo>
                  <a:pt x="136183" y="9815"/>
                </a:lnTo>
                <a:lnTo>
                  <a:pt x="138637" y="9815"/>
                </a:lnTo>
                <a:lnTo>
                  <a:pt x="138637" y="8588"/>
                </a:lnTo>
                <a:lnTo>
                  <a:pt x="141090" y="8588"/>
                </a:lnTo>
                <a:lnTo>
                  <a:pt x="141090" y="7361"/>
                </a:lnTo>
                <a:lnTo>
                  <a:pt x="143544" y="7361"/>
                </a:lnTo>
                <a:lnTo>
                  <a:pt x="143544" y="6134"/>
                </a:lnTo>
                <a:lnTo>
                  <a:pt x="145998" y="6134"/>
                </a:lnTo>
                <a:lnTo>
                  <a:pt x="145998" y="4907"/>
                </a:lnTo>
                <a:lnTo>
                  <a:pt x="148452" y="4907"/>
                </a:lnTo>
                <a:lnTo>
                  <a:pt x="148452" y="3681"/>
                </a:lnTo>
                <a:lnTo>
                  <a:pt x="150905" y="3681"/>
                </a:lnTo>
                <a:lnTo>
                  <a:pt x="150905" y="2454"/>
                </a:lnTo>
                <a:lnTo>
                  <a:pt x="152132" y="2454"/>
                </a:lnTo>
                <a:lnTo>
                  <a:pt x="152132" y="1227"/>
                </a:lnTo>
                <a:lnTo>
                  <a:pt x="155813" y="1227"/>
                </a:lnTo>
                <a:lnTo>
                  <a:pt x="155813" y="0"/>
                </a:lnTo>
                <a:lnTo>
                  <a:pt x="196300" y="0"/>
                </a:lnTo>
                <a:lnTo>
                  <a:pt x="196300" y="1227"/>
                </a:lnTo>
                <a:lnTo>
                  <a:pt x="202434" y="1227"/>
                </a:lnTo>
                <a:lnTo>
                  <a:pt x="202434" y="2454"/>
                </a:lnTo>
                <a:lnTo>
                  <a:pt x="207342" y="2454"/>
                </a:lnTo>
                <a:lnTo>
                  <a:pt x="207342" y="3681"/>
                </a:lnTo>
                <a:lnTo>
                  <a:pt x="212249" y="3681"/>
                </a:lnTo>
                <a:lnTo>
                  <a:pt x="212249" y="4907"/>
                </a:lnTo>
                <a:lnTo>
                  <a:pt x="215930" y="4907"/>
                </a:lnTo>
                <a:lnTo>
                  <a:pt x="215930" y="6134"/>
                </a:lnTo>
                <a:lnTo>
                  <a:pt x="219610" y="6134"/>
                </a:lnTo>
                <a:lnTo>
                  <a:pt x="219610" y="7361"/>
                </a:lnTo>
                <a:lnTo>
                  <a:pt x="223291" y="7361"/>
                </a:lnTo>
                <a:lnTo>
                  <a:pt x="223291" y="8588"/>
                </a:lnTo>
                <a:lnTo>
                  <a:pt x="225745" y="8588"/>
                </a:lnTo>
                <a:lnTo>
                  <a:pt x="225745" y="9815"/>
                </a:lnTo>
                <a:lnTo>
                  <a:pt x="229425" y="9815"/>
                </a:lnTo>
                <a:lnTo>
                  <a:pt x="229425" y="11042"/>
                </a:lnTo>
                <a:lnTo>
                  <a:pt x="231879" y="11042"/>
                </a:lnTo>
                <a:lnTo>
                  <a:pt x="231879" y="12269"/>
                </a:lnTo>
                <a:lnTo>
                  <a:pt x="234333" y="12269"/>
                </a:lnTo>
                <a:lnTo>
                  <a:pt x="234333" y="13496"/>
                </a:lnTo>
                <a:lnTo>
                  <a:pt x="236787" y="13496"/>
                </a:lnTo>
                <a:lnTo>
                  <a:pt x="236787" y="14722"/>
                </a:lnTo>
                <a:lnTo>
                  <a:pt x="239240" y="14722"/>
                </a:lnTo>
                <a:lnTo>
                  <a:pt x="239240" y="15949"/>
                </a:lnTo>
                <a:lnTo>
                  <a:pt x="240467" y="15949"/>
                </a:lnTo>
                <a:lnTo>
                  <a:pt x="240467" y="17176"/>
                </a:lnTo>
                <a:lnTo>
                  <a:pt x="242921" y="17176"/>
                </a:lnTo>
                <a:lnTo>
                  <a:pt x="242921" y="18403"/>
                </a:lnTo>
                <a:lnTo>
                  <a:pt x="245375" y="18403"/>
                </a:lnTo>
                <a:lnTo>
                  <a:pt x="245375" y="19630"/>
                </a:lnTo>
                <a:lnTo>
                  <a:pt x="246602" y="19630"/>
                </a:lnTo>
                <a:lnTo>
                  <a:pt x="246602" y="20857"/>
                </a:lnTo>
                <a:lnTo>
                  <a:pt x="249055" y="20857"/>
                </a:lnTo>
                <a:lnTo>
                  <a:pt x="249055" y="22084"/>
                </a:lnTo>
                <a:lnTo>
                  <a:pt x="250282" y="22084"/>
                </a:lnTo>
                <a:lnTo>
                  <a:pt x="250282" y="23311"/>
                </a:lnTo>
                <a:lnTo>
                  <a:pt x="251509" y="23311"/>
                </a:lnTo>
                <a:lnTo>
                  <a:pt x="251509" y="24537"/>
                </a:lnTo>
                <a:lnTo>
                  <a:pt x="253963" y="24537"/>
                </a:lnTo>
                <a:lnTo>
                  <a:pt x="253963" y="25764"/>
                </a:lnTo>
                <a:lnTo>
                  <a:pt x="255190" y="25764"/>
                </a:lnTo>
                <a:lnTo>
                  <a:pt x="255190" y="26991"/>
                </a:lnTo>
                <a:lnTo>
                  <a:pt x="256417" y="26991"/>
                </a:lnTo>
                <a:lnTo>
                  <a:pt x="256417" y="28218"/>
                </a:lnTo>
                <a:lnTo>
                  <a:pt x="257643" y="28218"/>
                </a:lnTo>
                <a:lnTo>
                  <a:pt x="257643" y="29445"/>
                </a:lnTo>
                <a:lnTo>
                  <a:pt x="258870" y="29445"/>
                </a:lnTo>
                <a:lnTo>
                  <a:pt x="258870" y="30672"/>
                </a:lnTo>
                <a:lnTo>
                  <a:pt x="260097" y="30672"/>
                </a:lnTo>
                <a:lnTo>
                  <a:pt x="260097" y="31899"/>
                </a:lnTo>
                <a:lnTo>
                  <a:pt x="261324" y="31899"/>
                </a:lnTo>
                <a:lnTo>
                  <a:pt x="261324" y="33126"/>
                </a:lnTo>
                <a:lnTo>
                  <a:pt x="262551" y="33126"/>
                </a:lnTo>
                <a:lnTo>
                  <a:pt x="262551" y="34352"/>
                </a:lnTo>
                <a:lnTo>
                  <a:pt x="263778" y="34352"/>
                </a:lnTo>
                <a:lnTo>
                  <a:pt x="263778" y="35579"/>
                </a:lnTo>
                <a:lnTo>
                  <a:pt x="265005" y="35579"/>
                </a:lnTo>
                <a:lnTo>
                  <a:pt x="265005" y="36806"/>
                </a:lnTo>
                <a:lnTo>
                  <a:pt x="266232" y="36806"/>
                </a:lnTo>
                <a:lnTo>
                  <a:pt x="266232" y="38033"/>
                </a:lnTo>
                <a:lnTo>
                  <a:pt x="267458" y="38033"/>
                </a:lnTo>
                <a:lnTo>
                  <a:pt x="267458" y="40487"/>
                </a:lnTo>
                <a:lnTo>
                  <a:pt x="268685" y="40487"/>
                </a:lnTo>
                <a:lnTo>
                  <a:pt x="268685" y="41714"/>
                </a:lnTo>
                <a:lnTo>
                  <a:pt x="269912" y="41714"/>
                </a:lnTo>
                <a:lnTo>
                  <a:pt x="269912" y="42941"/>
                </a:lnTo>
                <a:lnTo>
                  <a:pt x="271139" y="42941"/>
                </a:lnTo>
                <a:lnTo>
                  <a:pt x="271139" y="45394"/>
                </a:lnTo>
                <a:lnTo>
                  <a:pt x="272366" y="45394"/>
                </a:lnTo>
                <a:lnTo>
                  <a:pt x="272366" y="47848"/>
                </a:lnTo>
                <a:lnTo>
                  <a:pt x="273593" y="47848"/>
                </a:lnTo>
                <a:lnTo>
                  <a:pt x="273593" y="49075"/>
                </a:lnTo>
                <a:lnTo>
                  <a:pt x="274820" y="49075"/>
                </a:lnTo>
                <a:lnTo>
                  <a:pt x="274820" y="52756"/>
                </a:lnTo>
                <a:lnTo>
                  <a:pt x="276047" y="52756"/>
                </a:lnTo>
                <a:lnTo>
                  <a:pt x="276047" y="55209"/>
                </a:lnTo>
                <a:lnTo>
                  <a:pt x="277273" y="55209"/>
                </a:lnTo>
                <a:lnTo>
                  <a:pt x="277273" y="58890"/>
                </a:lnTo>
                <a:lnTo>
                  <a:pt x="278500" y="58890"/>
                </a:lnTo>
                <a:lnTo>
                  <a:pt x="278500" y="62571"/>
                </a:lnTo>
                <a:lnTo>
                  <a:pt x="279727" y="62571"/>
                </a:lnTo>
                <a:lnTo>
                  <a:pt x="279727" y="67478"/>
                </a:lnTo>
                <a:lnTo>
                  <a:pt x="287088" y="67478"/>
                </a:lnTo>
                <a:lnTo>
                  <a:pt x="287088" y="66251"/>
                </a:lnTo>
                <a:lnTo>
                  <a:pt x="304265" y="66251"/>
                </a:lnTo>
                <a:lnTo>
                  <a:pt x="304265" y="67478"/>
                </a:lnTo>
                <a:lnTo>
                  <a:pt x="312853" y="67478"/>
                </a:lnTo>
                <a:lnTo>
                  <a:pt x="312853" y="68705"/>
                </a:lnTo>
                <a:lnTo>
                  <a:pt x="318987" y="68705"/>
                </a:lnTo>
                <a:lnTo>
                  <a:pt x="318987" y="69932"/>
                </a:lnTo>
                <a:lnTo>
                  <a:pt x="323895" y="69932"/>
                </a:lnTo>
                <a:lnTo>
                  <a:pt x="323895" y="71159"/>
                </a:lnTo>
                <a:lnTo>
                  <a:pt x="328802" y="71159"/>
                </a:lnTo>
                <a:lnTo>
                  <a:pt x="328802" y="72386"/>
                </a:lnTo>
                <a:lnTo>
                  <a:pt x="333710" y="72386"/>
                </a:lnTo>
                <a:lnTo>
                  <a:pt x="333710" y="73612"/>
                </a:lnTo>
                <a:lnTo>
                  <a:pt x="337390" y="73612"/>
                </a:lnTo>
                <a:lnTo>
                  <a:pt x="337390" y="74839"/>
                </a:lnTo>
                <a:lnTo>
                  <a:pt x="341071" y="74839"/>
                </a:lnTo>
                <a:lnTo>
                  <a:pt x="341071" y="76066"/>
                </a:lnTo>
                <a:lnTo>
                  <a:pt x="344751" y="76066"/>
                </a:lnTo>
                <a:lnTo>
                  <a:pt x="344751" y="77293"/>
                </a:lnTo>
                <a:lnTo>
                  <a:pt x="347205" y="77293"/>
                </a:lnTo>
                <a:lnTo>
                  <a:pt x="347205" y="78520"/>
                </a:lnTo>
                <a:lnTo>
                  <a:pt x="350886" y="78520"/>
                </a:lnTo>
                <a:lnTo>
                  <a:pt x="350886" y="79747"/>
                </a:lnTo>
                <a:lnTo>
                  <a:pt x="353340" y="79747"/>
                </a:lnTo>
                <a:lnTo>
                  <a:pt x="353340" y="80974"/>
                </a:lnTo>
                <a:lnTo>
                  <a:pt x="355793" y="80974"/>
                </a:lnTo>
                <a:lnTo>
                  <a:pt x="355793" y="82201"/>
                </a:lnTo>
                <a:lnTo>
                  <a:pt x="358247" y="82201"/>
                </a:lnTo>
                <a:lnTo>
                  <a:pt x="358247" y="83427"/>
                </a:lnTo>
                <a:lnTo>
                  <a:pt x="360701" y="83427"/>
                </a:lnTo>
                <a:lnTo>
                  <a:pt x="360701" y="84654"/>
                </a:lnTo>
                <a:lnTo>
                  <a:pt x="363155" y="84654"/>
                </a:lnTo>
                <a:lnTo>
                  <a:pt x="363155" y="85881"/>
                </a:lnTo>
                <a:lnTo>
                  <a:pt x="364381" y="85881"/>
                </a:lnTo>
                <a:lnTo>
                  <a:pt x="364381" y="87108"/>
                </a:lnTo>
                <a:lnTo>
                  <a:pt x="366835" y="87108"/>
                </a:lnTo>
                <a:lnTo>
                  <a:pt x="366835" y="88335"/>
                </a:lnTo>
                <a:lnTo>
                  <a:pt x="368062" y="88335"/>
                </a:lnTo>
                <a:lnTo>
                  <a:pt x="368062" y="89562"/>
                </a:lnTo>
                <a:lnTo>
                  <a:pt x="369289" y="89562"/>
                </a:lnTo>
                <a:lnTo>
                  <a:pt x="369289" y="92016"/>
                </a:lnTo>
                <a:lnTo>
                  <a:pt x="370516" y="92016"/>
                </a:lnTo>
                <a:lnTo>
                  <a:pt x="370516" y="93242"/>
                </a:lnTo>
                <a:lnTo>
                  <a:pt x="371743" y="93242"/>
                </a:lnTo>
                <a:lnTo>
                  <a:pt x="371743" y="94469"/>
                </a:lnTo>
                <a:lnTo>
                  <a:pt x="374196" y="94469"/>
                </a:lnTo>
                <a:lnTo>
                  <a:pt x="374196" y="95696"/>
                </a:lnTo>
                <a:lnTo>
                  <a:pt x="375423" y="95696"/>
                </a:lnTo>
                <a:lnTo>
                  <a:pt x="375423" y="96923"/>
                </a:lnTo>
                <a:lnTo>
                  <a:pt x="376650" y="96923"/>
                </a:lnTo>
                <a:lnTo>
                  <a:pt x="376650" y="98150"/>
                </a:lnTo>
                <a:lnTo>
                  <a:pt x="377877" y="98150"/>
                </a:lnTo>
                <a:lnTo>
                  <a:pt x="377877" y="99377"/>
                </a:lnTo>
                <a:lnTo>
                  <a:pt x="379104" y="99377"/>
                </a:lnTo>
                <a:lnTo>
                  <a:pt x="379104" y="100604"/>
                </a:lnTo>
                <a:lnTo>
                  <a:pt x="380331" y="100604"/>
                </a:lnTo>
                <a:lnTo>
                  <a:pt x="380331" y="101831"/>
                </a:lnTo>
                <a:lnTo>
                  <a:pt x="381558" y="101831"/>
                </a:lnTo>
                <a:lnTo>
                  <a:pt x="381558" y="103057"/>
                </a:lnTo>
                <a:lnTo>
                  <a:pt x="382785" y="103057"/>
                </a:lnTo>
                <a:lnTo>
                  <a:pt x="382785" y="104284"/>
                </a:lnTo>
                <a:lnTo>
                  <a:pt x="384011" y="104284"/>
                </a:lnTo>
                <a:lnTo>
                  <a:pt x="384011" y="105511"/>
                </a:lnTo>
                <a:lnTo>
                  <a:pt x="385238" y="105511"/>
                </a:lnTo>
                <a:lnTo>
                  <a:pt x="385238" y="106738"/>
                </a:lnTo>
                <a:lnTo>
                  <a:pt x="392600" y="106738"/>
                </a:lnTo>
                <a:lnTo>
                  <a:pt x="392600" y="105511"/>
                </a:lnTo>
                <a:lnTo>
                  <a:pt x="398734" y="105511"/>
                </a:lnTo>
                <a:lnTo>
                  <a:pt x="398734" y="106738"/>
                </a:lnTo>
                <a:lnTo>
                  <a:pt x="411003" y="106738"/>
                </a:lnTo>
                <a:lnTo>
                  <a:pt x="411003" y="107965"/>
                </a:lnTo>
                <a:lnTo>
                  <a:pt x="415910" y="107965"/>
                </a:lnTo>
                <a:lnTo>
                  <a:pt x="415910" y="109192"/>
                </a:lnTo>
                <a:lnTo>
                  <a:pt x="419591" y="109192"/>
                </a:lnTo>
                <a:lnTo>
                  <a:pt x="419591" y="110419"/>
                </a:lnTo>
                <a:lnTo>
                  <a:pt x="422045" y="110419"/>
                </a:lnTo>
                <a:lnTo>
                  <a:pt x="422045" y="111645"/>
                </a:lnTo>
                <a:lnTo>
                  <a:pt x="424498" y="111645"/>
                </a:lnTo>
                <a:lnTo>
                  <a:pt x="424498" y="112872"/>
                </a:lnTo>
                <a:lnTo>
                  <a:pt x="428179" y="112872"/>
                </a:lnTo>
                <a:lnTo>
                  <a:pt x="428179" y="114099"/>
                </a:lnTo>
                <a:lnTo>
                  <a:pt x="430633" y="114099"/>
                </a:lnTo>
                <a:lnTo>
                  <a:pt x="430633" y="115326"/>
                </a:lnTo>
                <a:lnTo>
                  <a:pt x="434313" y="115326"/>
                </a:lnTo>
                <a:lnTo>
                  <a:pt x="434313" y="116553"/>
                </a:lnTo>
                <a:lnTo>
                  <a:pt x="439221" y="116553"/>
                </a:lnTo>
                <a:lnTo>
                  <a:pt x="439221" y="117780"/>
                </a:lnTo>
                <a:lnTo>
                  <a:pt x="442901" y="117780"/>
                </a:lnTo>
                <a:lnTo>
                  <a:pt x="442901" y="119007"/>
                </a:lnTo>
                <a:lnTo>
                  <a:pt x="444128" y="119007"/>
                </a:lnTo>
                <a:lnTo>
                  <a:pt x="444128" y="120234"/>
                </a:lnTo>
                <a:lnTo>
                  <a:pt x="445355" y="120234"/>
                </a:lnTo>
                <a:lnTo>
                  <a:pt x="445355" y="121460"/>
                </a:lnTo>
                <a:lnTo>
                  <a:pt x="446582" y="121460"/>
                </a:lnTo>
                <a:lnTo>
                  <a:pt x="446582" y="122687"/>
                </a:lnTo>
                <a:lnTo>
                  <a:pt x="449036" y="122687"/>
                </a:lnTo>
                <a:lnTo>
                  <a:pt x="449036" y="123914"/>
                </a:lnTo>
                <a:lnTo>
                  <a:pt x="450263" y="123914"/>
                </a:lnTo>
                <a:lnTo>
                  <a:pt x="450263" y="125141"/>
                </a:lnTo>
                <a:lnTo>
                  <a:pt x="451489" y="125141"/>
                </a:lnTo>
                <a:lnTo>
                  <a:pt x="451489" y="127595"/>
                </a:lnTo>
                <a:lnTo>
                  <a:pt x="452716" y="127595"/>
                </a:lnTo>
                <a:lnTo>
                  <a:pt x="452716" y="128822"/>
                </a:lnTo>
                <a:lnTo>
                  <a:pt x="453943" y="128822"/>
                </a:lnTo>
                <a:lnTo>
                  <a:pt x="453943" y="130049"/>
                </a:lnTo>
                <a:lnTo>
                  <a:pt x="455170" y="130049"/>
                </a:lnTo>
                <a:lnTo>
                  <a:pt x="455170" y="131275"/>
                </a:lnTo>
                <a:lnTo>
                  <a:pt x="456397" y="131275"/>
                </a:lnTo>
                <a:lnTo>
                  <a:pt x="456397" y="132502"/>
                </a:lnTo>
                <a:lnTo>
                  <a:pt x="457624" y="132502"/>
                </a:lnTo>
                <a:lnTo>
                  <a:pt x="457624" y="134956"/>
                </a:lnTo>
                <a:lnTo>
                  <a:pt x="458851" y="134956"/>
                </a:lnTo>
                <a:lnTo>
                  <a:pt x="458851" y="136183"/>
                </a:lnTo>
                <a:lnTo>
                  <a:pt x="460078" y="136183"/>
                </a:lnTo>
                <a:lnTo>
                  <a:pt x="460078" y="138637"/>
                </a:lnTo>
                <a:lnTo>
                  <a:pt x="461304" y="138637"/>
                </a:lnTo>
                <a:lnTo>
                  <a:pt x="461304" y="139864"/>
                </a:lnTo>
                <a:lnTo>
                  <a:pt x="462531" y="139864"/>
                </a:lnTo>
                <a:lnTo>
                  <a:pt x="462531" y="142317"/>
                </a:lnTo>
                <a:lnTo>
                  <a:pt x="463758" y="142317"/>
                </a:lnTo>
                <a:lnTo>
                  <a:pt x="463758" y="147225"/>
                </a:lnTo>
                <a:lnTo>
                  <a:pt x="464985" y="147225"/>
                </a:lnTo>
                <a:lnTo>
                  <a:pt x="464985" y="150905"/>
                </a:lnTo>
                <a:lnTo>
                  <a:pt x="466212" y="150905"/>
                </a:lnTo>
                <a:lnTo>
                  <a:pt x="466212" y="153359"/>
                </a:lnTo>
                <a:lnTo>
                  <a:pt x="467439" y="153359"/>
                </a:lnTo>
                <a:lnTo>
                  <a:pt x="467439" y="157040"/>
                </a:lnTo>
                <a:lnTo>
                  <a:pt x="468666" y="157040"/>
                </a:lnTo>
                <a:lnTo>
                  <a:pt x="468666" y="159494"/>
                </a:lnTo>
                <a:lnTo>
                  <a:pt x="469893" y="159494"/>
                </a:lnTo>
                <a:lnTo>
                  <a:pt x="469893" y="161947"/>
                </a:lnTo>
                <a:lnTo>
                  <a:pt x="471119" y="161947"/>
                </a:lnTo>
                <a:lnTo>
                  <a:pt x="471119" y="164401"/>
                </a:lnTo>
                <a:lnTo>
                  <a:pt x="472346" y="164401"/>
                </a:lnTo>
                <a:lnTo>
                  <a:pt x="472346" y="166855"/>
                </a:lnTo>
                <a:lnTo>
                  <a:pt x="473573" y="166855"/>
                </a:lnTo>
                <a:lnTo>
                  <a:pt x="473573" y="169309"/>
                </a:lnTo>
                <a:lnTo>
                  <a:pt x="474800" y="169309"/>
                </a:lnTo>
                <a:lnTo>
                  <a:pt x="474800" y="171762"/>
                </a:lnTo>
                <a:lnTo>
                  <a:pt x="476027" y="171762"/>
                </a:lnTo>
                <a:lnTo>
                  <a:pt x="476027" y="174216"/>
                </a:lnTo>
                <a:lnTo>
                  <a:pt x="477254" y="174216"/>
                </a:lnTo>
                <a:lnTo>
                  <a:pt x="477254" y="175443"/>
                </a:lnTo>
                <a:lnTo>
                  <a:pt x="478481" y="175443"/>
                </a:lnTo>
                <a:lnTo>
                  <a:pt x="478481" y="177897"/>
                </a:lnTo>
                <a:lnTo>
                  <a:pt x="480934" y="177897"/>
                </a:lnTo>
                <a:lnTo>
                  <a:pt x="480934" y="179124"/>
                </a:lnTo>
                <a:lnTo>
                  <a:pt x="482161" y="179124"/>
                </a:lnTo>
                <a:lnTo>
                  <a:pt x="482161" y="180350"/>
                </a:lnTo>
                <a:lnTo>
                  <a:pt x="483388" y="180350"/>
                </a:lnTo>
                <a:lnTo>
                  <a:pt x="483388" y="181577"/>
                </a:lnTo>
                <a:lnTo>
                  <a:pt x="484615" y="181577"/>
                </a:lnTo>
                <a:lnTo>
                  <a:pt x="484615" y="182804"/>
                </a:lnTo>
                <a:lnTo>
                  <a:pt x="485842" y="182804"/>
                </a:lnTo>
                <a:lnTo>
                  <a:pt x="485842" y="184031"/>
                </a:lnTo>
                <a:lnTo>
                  <a:pt x="487069" y="184031"/>
                </a:lnTo>
                <a:lnTo>
                  <a:pt x="487069" y="185258"/>
                </a:lnTo>
                <a:lnTo>
                  <a:pt x="488296" y="185258"/>
                </a:lnTo>
                <a:lnTo>
                  <a:pt x="488296" y="186485"/>
                </a:lnTo>
                <a:lnTo>
                  <a:pt x="489523" y="186485"/>
                </a:lnTo>
                <a:lnTo>
                  <a:pt x="489523" y="187712"/>
                </a:lnTo>
                <a:lnTo>
                  <a:pt x="490749" y="187712"/>
                </a:lnTo>
                <a:lnTo>
                  <a:pt x="490749" y="188939"/>
                </a:lnTo>
                <a:lnTo>
                  <a:pt x="491976" y="188939"/>
                </a:lnTo>
                <a:lnTo>
                  <a:pt x="491976" y="191392"/>
                </a:lnTo>
                <a:lnTo>
                  <a:pt x="493203" y="191392"/>
                </a:lnTo>
                <a:lnTo>
                  <a:pt x="493203" y="193846"/>
                </a:lnTo>
                <a:lnTo>
                  <a:pt x="494430" y="193846"/>
                </a:lnTo>
                <a:lnTo>
                  <a:pt x="494430" y="201207"/>
                </a:lnTo>
                <a:lnTo>
                  <a:pt x="495657" y="201207"/>
                </a:lnTo>
                <a:lnTo>
                  <a:pt x="495657" y="208569"/>
                </a:lnTo>
                <a:lnTo>
                  <a:pt x="496884" y="208569"/>
                </a:lnTo>
                <a:lnTo>
                  <a:pt x="496884" y="214703"/>
                </a:lnTo>
                <a:lnTo>
                  <a:pt x="498111" y="214703"/>
                </a:lnTo>
                <a:lnTo>
                  <a:pt x="498111" y="220837"/>
                </a:lnTo>
                <a:lnTo>
                  <a:pt x="499338" y="220837"/>
                </a:lnTo>
                <a:lnTo>
                  <a:pt x="499338" y="226972"/>
                </a:lnTo>
                <a:lnTo>
                  <a:pt x="500564" y="226972"/>
                </a:lnTo>
                <a:lnTo>
                  <a:pt x="500564" y="240467"/>
                </a:lnTo>
                <a:lnTo>
                  <a:pt x="499338" y="240467"/>
                </a:lnTo>
                <a:lnTo>
                  <a:pt x="499338" y="246602"/>
                </a:lnTo>
                <a:lnTo>
                  <a:pt x="498111" y="246602"/>
                </a:lnTo>
                <a:lnTo>
                  <a:pt x="498111" y="252736"/>
                </a:lnTo>
                <a:lnTo>
                  <a:pt x="496884" y="252736"/>
                </a:lnTo>
                <a:lnTo>
                  <a:pt x="496884" y="258870"/>
                </a:lnTo>
                <a:lnTo>
                  <a:pt x="495657" y="258870"/>
                </a:lnTo>
                <a:lnTo>
                  <a:pt x="495657" y="263778"/>
                </a:lnTo>
                <a:lnTo>
                  <a:pt x="494430" y="263778"/>
                </a:lnTo>
                <a:lnTo>
                  <a:pt x="494430" y="268685"/>
                </a:lnTo>
                <a:lnTo>
                  <a:pt x="493203" y="268685"/>
                </a:lnTo>
                <a:lnTo>
                  <a:pt x="493203" y="272366"/>
                </a:lnTo>
                <a:lnTo>
                  <a:pt x="491976" y="272366"/>
                </a:lnTo>
                <a:lnTo>
                  <a:pt x="491976" y="276047"/>
                </a:lnTo>
                <a:lnTo>
                  <a:pt x="490749" y="276047"/>
                </a:lnTo>
                <a:lnTo>
                  <a:pt x="490749" y="278500"/>
                </a:lnTo>
                <a:lnTo>
                  <a:pt x="489523" y="278500"/>
                </a:lnTo>
                <a:lnTo>
                  <a:pt x="489523" y="279727"/>
                </a:lnTo>
                <a:lnTo>
                  <a:pt x="488296" y="279727"/>
                </a:lnTo>
                <a:lnTo>
                  <a:pt x="488296" y="282181"/>
                </a:lnTo>
                <a:lnTo>
                  <a:pt x="487069" y="282181"/>
                </a:lnTo>
                <a:lnTo>
                  <a:pt x="487069" y="284635"/>
                </a:lnTo>
                <a:lnTo>
                  <a:pt x="485842" y="284635"/>
                </a:lnTo>
                <a:lnTo>
                  <a:pt x="485842" y="287088"/>
                </a:lnTo>
                <a:lnTo>
                  <a:pt x="484615" y="287088"/>
                </a:lnTo>
                <a:lnTo>
                  <a:pt x="484615" y="289542"/>
                </a:lnTo>
                <a:lnTo>
                  <a:pt x="483388" y="289542"/>
                </a:lnTo>
                <a:lnTo>
                  <a:pt x="483388" y="291996"/>
                </a:lnTo>
                <a:lnTo>
                  <a:pt x="482161" y="291996"/>
                </a:lnTo>
                <a:lnTo>
                  <a:pt x="482161" y="295677"/>
                </a:lnTo>
                <a:lnTo>
                  <a:pt x="480934" y="295677"/>
                </a:lnTo>
                <a:lnTo>
                  <a:pt x="480934" y="298130"/>
                </a:lnTo>
                <a:lnTo>
                  <a:pt x="479708" y="298130"/>
                </a:lnTo>
                <a:lnTo>
                  <a:pt x="479708" y="301811"/>
                </a:lnTo>
                <a:lnTo>
                  <a:pt x="478481" y="301811"/>
                </a:lnTo>
                <a:lnTo>
                  <a:pt x="478481" y="304265"/>
                </a:lnTo>
                <a:lnTo>
                  <a:pt x="477254" y="304265"/>
                </a:lnTo>
                <a:lnTo>
                  <a:pt x="477254" y="306718"/>
                </a:lnTo>
                <a:lnTo>
                  <a:pt x="476027" y="306718"/>
                </a:lnTo>
                <a:lnTo>
                  <a:pt x="476027" y="309172"/>
                </a:lnTo>
                <a:lnTo>
                  <a:pt x="474800" y="309172"/>
                </a:lnTo>
                <a:lnTo>
                  <a:pt x="474800" y="310399"/>
                </a:lnTo>
                <a:lnTo>
                  <a:pt x="473573" y="310399"/>
                </a:lnTo>
                <a:lnTo>
                  <a:pt x="473573" y="312853"/>
                </a:lnTo>
                <a:lnTo>
                  <a:pt x="472346" y="312853"/>
                </a:lnTo>
                <a:lnTo>
                  <a:pt x="472346" y="314080"/>
                </a:lnTo>
                <a:lnTo>
                  <a:pt x="471119" y="314080"/>
                </a:lnTo>
                <a:lnTo>
                  <a:pt x="471119" y="315307"/>
                </a:lnTo>
                <a:lnTo>
                  <a:pt x="469893" y="315307"/>
                </a:lnTo>
                <a:lnTo>
                  <a:pt x="469893" y="317760"/>
                </a:lnTo>
                <a:lnTo>
                  <a:pt x="468666" y="317760"/>
                </a:lnTo>
                <a:lnTo>
                  <a:pt x="468666" y="318987"/>
                </a:lnTo>
                <a:lnTo>
                  <a:pt x="466212" y="318987"/>
                </a:lnTo>
                <a:lnTo>
                  <a:pt x="466212" y="320214"/>
                </a:lnTo>
                <a:lnTo>
                  <a:pt x="464985" y="320214"/>
                </a:lnTo>
                <a:lnTo>
                  <a:pt x="464985" y="321441"/>
                </a:lnTo>
                <a:lnTo>
                  <a:pt x="462531" y="321441"/>
                </a:lnTo>
                <a:lnTo>
                  <a:pt x="462531" y="322668"/>
                </a:lnTo>
                <a:lnTo>
                  <a:pt x="458851" y="322668"/>
                </a:lnTo>
                <a:lnTo>
                  <a:pt x="458851" y="323895"/>
                </a:lnTo>
                <a:lnTo>
                  <a:pt x="447809" y="323895"/>
                </a:lnTo>
                <a:lnTo>
                  <a:pt x="447809" y="322668"/>
                </a:lnTo>
                <a:lnTo>
                  <a:pt x="440448" y="322668"/>
                </a:lnTo>
                <a:lnTo>
                  <a:pt x="440448" y="321441"/>
                </a:lnTo>
                <a:lnTo>
                  <a:pt x="435540" y="321441"/>
                </a:lnTo>
                <a:lnTo>
                  <a:pt x="435540" y="320214"/>
                </a:lnTo>
                <a:lnTo>
                  <a:pt x="433086" y="320214"/>
                </a:lnTo>
                <a:lnTo>
                  <a:pt x="433086" y="318987"/>
                </a:lnTo>
                <a:lnTo>
                  <a:pt x="431859" y="318987"/>
                </a:lnTo>
                <a:lnTo>
                  <a:pt x="431859" y="317760"/>
                </a:lnTo>
                <a:lnTo>
                  <a:pt x="429406" y="317760"/>
                </a:lnTo>
                <a:lnTo>
                  <a:pt x="429406" y="316533"/>
                </a:lnTo>
                <a:lnTo>
                  <a:pt x="428179" y="316533"/>
                </a:lnTo>
                <a:lnTo>
                  <a:pt x="428179" y="314080"/>
                </a:lnTo>
                <a:lnTo>
                  <a:pt x="426952" y="314080"/>
                </a:lnTo>
                <a:lnTo>
                  <a:pt x="426952" y="312853"/>
                </a:lnTo>
                <a:lnTo>
                  <a:pt x="425725" y="312853"/>
                </a:lnTo>
                <a:lnTo>
                  <a:pt x="425725" y="310399"/>
                </a:lnTo>
                <a:lnTo>
                  <a:pt x="424498" y="310399"/>
                </a:lnTo>
                <a:lnTo>
                  <a:pt x="424498" y="307945"/>
                </a:lnTo>
                <a:lnTo>
                  <a:pt x="423271" y="307945"/>
                </a:lnTo>
                <a:lnTo>
                  <a:pt x="423271" y="305492"/>
                </a:lnTo>
                <a:lnTo>
                  <a:pt x="422045" y="305492"/>
                </a:lnTo>
                <a:lnTo>
                  <a:pt x="422045" y="303038"/>
                </a:lnTo>
                <a:lnTo>
                  <a:pt x="420818" y="303038"/>
                </a:lnTo>
                <a:lnTo>
                  <a:pt x="420818" y="299357"/>
                </a:lnTo>
                <a:lnTo>
                  <a:pt x="419591" y="299357"/>
                </a:lnTo>
                <a:lnTo>
                  <a:pt x="419591" y="291996"/>
                </a:lnTo>
                <a:lnTo>
                  <a:pt x="418364" y="291996"/>
                </a:lnTo>
                <a:lnTo>
                  <a:pt x="418364" y="279727"/>
                </a:lnTo>
                <a:lnTo>
                  <a:pt x="419591" y="279727"/>
                </a:lnTo>
                <a:lnTo>
                  <a:pt x="419591" y="274820"/>
                </a:lnTo>
                <a:lnTo>
                  <a:pt x="420818" y="274820"/>
                </a:lnTo>
                <a:lnTo>
                  <a:pt x="420818" y="271139"/>
                </a:lnTo>
                <a:lnTo>
                  <a:pt x="422045" y="271139"/>
                </a:lnTo>
                <a:lnTo>
                  <a:pt x="422045" y="265005"/>
                </a:lnTo>
                <a:lnTo>
                  <a:pt x="423271" y="265005"/>
                </a:lnTo>
                <a:lnTo>
                  <a:pt x="423271" y="256417"/>
                </a:lnTo>
                <a:lnTo>
                  <a:pt x="424498" y="256417"/>
                </a:lnTo>
                <a:lnTo>
                  <a:pt x="424498" y="214703"/>
                </a:lnTo>
                <a:lnTo>
                  <a:pt x="425725" y="214703"/>
                </a:lnTo>
                <a:lnTo>
                  <a:pt x="425725" y="199980"/>
                </a:lnTo>
                <a:lnTo>
                  <a:pt x="426952" y="199980"/>
                </a:lnTo>
                <a:lnTo>
                  <a:pt x="426952" y="190165"/>
                </a:lnTo>
                <a:lnTo>
                  <a:pt x="428179" y="190165"/>
                </a:lnTo>
                <a:lnTo>
                  <a:pt x="428179" y="185258"/>
                </a:lnTo>
                <a:lnTo>
                  <a:pt x="429406" y="185258"/>
                </a:lnTo>
                <a:lnTo>
                  <a:pt x="429406" y="168082"/>
                </a:lnTo>
                <a:lnTo>
                  <a:pt x="428179" y="168082"/>
                </a:lnTo>
                <a:lnTo>
                  <a:pt x="428179" y="166855"/>
                </a:lnTo>
                <a:lnTo>
                  <a:pt x="420818" y="166855"/>
                </a:lnTo>
                <a:lnTo>
                  <a:pt x="420818" y="168082"/>
                </a:lnTo>
                <a:lnTo>
                  <a:pt x="415910" y="168082"/>
                </a:lnTo>
                <a:lnTo>
                  <a:pt x="415910" y="169309"/>
                </a:lnTo>
                <a:lnTo>
                  <a:pt x="411003" y="169309"/>
                </a:lnTo>
                <a:lnTo>
                  <a:pt x="411003" y="170535"/>
                </a:lnTo>
                <a:lnTo>
                  <a:pt x="409776" y="170535"/>
                </a:lnTo>
                <a:lnTo>
                  <a:pt x="409776" y="171762"/>
                </a:lnTo>
                <a:lnTo>
                  <a:pt x="408549" y="171762"/>
                </a:lnTo>
                <a:lnTo>
                  <a:pt x="408549" y="177897"/>
                </a:lnTo>
                <a:lnTo>
                  <a:pt x="407322" y="177897"/>
                </a:lnTo>
                <a:lnTo>
                  <a:pt x="407322" y="198754"/>
                </a:lnTo>
                <a:lnTo>
                  <a:pt x="408549" y="198754"/>
                </a:lnTo>
                <a:lnTo>
                  <a:pt x="408549" y="204888"/>
                </a:lnTo>
                <a:lnTo>
                  <a:pt x="409776" y="204888"/>
                </a:lnTo>
                <a:lnTo>
                  <a:pt x="409776" y="208569"/>
                </a:lnTo>
                <a:lnTo>
                  <a:pt x="411003" y="208569"/>
                </a:lnTo>
                <a:lnTo>
                  <a:pt x="411003" y="213476"/>
                </a:lnTo>
                <a:lnTo>
                  <a:pt x="412230" y="213476"/>
                </a:lnTo>
                <a:lnTo>
                  <a:pt x="412230" y="217157"/>
                </a:lnTo>
                <a:lnTo>
                  <a:pt x="413456" y="217157"/>
                </a:lnTo>
                <a:lnTo>
                  <a:pt x="413456" y="222064"/>
                </a:lnTo>
                <a:lnTo>
                  <a:pt x="414683" y="222064"/>
                </a:lnTo>
                <a:lnTo>
                  <a:pt x="414683" y="230652"/>
                </a:lnTo>
                <a:lnTo>
                  <a:pt x="413456" y="230652"/>
                </a:lnTo>
                <a:lnTo>
                  <a:pt x="413456" y="235560"/>
                </a:lnTo>
                <a:lnTo>
                  <a:pt x="412230" y="235560"/>
                </a:lnTo>
                <a:lnTo>
                  <a:pt x="412230" y="239240"/>
                </a:lnTo>
                <a:lnTo>
                  <a:pt x="411003" y="239240"/>
                </a:lnTo>
                <a:lnTo>
                  <a:pt x="411003" y="241694"/>
                </a:lnTo>
                <a:lnTo>
                  <a:pt x="409776" y="241694"/>
                </a:lnTo>
                <a:lnTo>
                  <a:pt x="409776" y="244148"/>
                </a:lnTo>
                <a:lnTo>
                  <a:pt x="408549" y="244148"/>
                </a:lnTo>
                <a:lnTo>
                  <a:pt x="408549" y="247828"/>
                </a:lnTo>
                <a:lnTo>
                  <a:pt x="407322" y="247828"/>
                </a:lnTo>
                <a:lnTo>
                  <a:pt x="407322" y="250282"/>
                </a:lnTo>
                <a:lnTo>
                  <a:pt x="406095" y="250282"/>
                </a:lnTo>
                <a:lnTo>
                  <a:pt x="406095" y="252736"/>
                </a:lnTo>
                <a:lnTo>
                  <a:pt x="404868" y="252736"/>
                </a:lnTo>
                <a:lnTo>
                  <a:pt x="404868" y="255190"/>
                </a:lnTo>
                <a:lnTo>
                  <a:pt x="403641" y="255190"/>
                </a:lnTo>
                <a:lnTo>
                  <a:pt x="403641" y="256417"/>
                </a:lnTo>
                <a:lnTo>
                  <a:pt x="402415" y="256417"/>
                </a:lnTo>
                <a:lnTo>
                  <a:pt x="402415" y="257643"/>
                </a:lnTo>
                <a:lnTo>
                  <a:pt x="401188" y="257643"/>
                </a:lnTo>
                <a:lnTo>
                  <a:pt x="401188" y="258870"/>
                </a:lnTo>
                <a:lnTo>
                  <a:pt x="399961" y="258870"/>
                </a:lnTo>
                <a:lnTo>
                  <a:pt x="399961" y="260097"/>
                </a:lnTo>
                <a:lnTo>
                  <a:pt x="398734" y="260097"/>
                </a:lnTo>
                <a:lnTo>
                  <a:pt x="398734" y="261324"/>
                </a:lnTo>
                <a:lnTo>
                  <a:pt x="397507" y="261324"/>
                </a:lnTo>
                <a:lnTo>
                  <a:pt x="397507" y="262551"/>
                </a:lnTo>
                <a:lnTo>
                  <a:pt x="395053" y="262551"/>
                </a:lnTo>
                <a:lnTo>
                  <a:pt x="395053" y="263778"/>
                </a:lnTo>
                <a:lnTo>
                  <a:pt x="393826" y="263778"/>
                </a:lnTo>
                <a:lnTo>
                  <a:pt x="393826" y="265005"/>
                </a:lnTo>
                <a:lnTo>
                  <a:pt x="392600" y="265005"/>
                </a:lnTo>
                <a:lnTo>
                  <a:pt x="392600" y="266232"/>
                </a:lnTo>
                <a:lnTo>
                  <a:pt x="391373" y="266232"/>
                </a:lnTo>
                <a:lnTo>
                  <a:pt x="391373" y="267458"/>
                </a:lnTo>
                <a:lnTo>
                  <a:pt x="390146" y="267458"/>
                </a:lnTo>
                <a:lnTo>
                  <a:pt x="390146" y="268685"/>
                </a:lnTo>
                <a:lnTo>
                  <a:pt x="388919" y="268685"/>
                </a:lnTo>
                <a:lnTo>
                  <a:pt x="388919" y="271139"/>
                </a:lnTo>
                <a:lnTo>
                  <a:pt x="387692" y="271139"/>
                </a:lnTo>
                <a:lnTo>
                  <a:pt x="387692" y="272366"/>
                </a:lnTo>
                <a:lnTo>
                  <a:pt x="386465" y="272366"/>
                </a:lnTo>
                <a:lnTo>
                  <a:pt x="386465" y="274820"/>
                </a:lnTo>
                <a:lnTo>
                  <a:pt x="385238" y="274820"/>
                </a:lnTo>
                <a:lnTo>
                  <a:pt x="385238" y="278500"/>
                </a:lnTo>
                <a:lnTo>
                  <a:pt x="384011" y="278500"/>
                </a:lnTo>
                <a:lnTo>
                  <a:pt x="384011" y="282181"/>
                </a:lnTo>
                <a:lnTo>
                  <a:pt x="382785" y="282181"/>
                </a:lnTo>
                <a:lnTo>
                  <a:pt x="382785" y="285862"/>
                </a:lnTo>
                <a:lnTo>
                  <a:pt x="381558" y="285862"/>
                </a:lnTo>
                <a:lnTo>
                  <a:pt x="381558" y="289542"/>
                </a:lnTo>
                <a:lnTo>
                  <a:pt x="380331" y="289542"/>
                </a:lnTo>
                <a:lnTo>
                  <a:pt x="380331" y="293223"/>
                </a:lnTo>
                <a:lnTo>
                  <a:pt x="379104" y="293223"/>
                </a:lnTo>
                <a:lnTo>
                  <a:pt x="379104" y="295677"/>
                </a:lnTo>
                <a:lnTo>
                  <a:pt x="377877" y="295677"/>
                </a:lnTo>
                <a:lnTo>
                  <a:pt x="377877" y="298130"/>
                </a:lnTo>
                <a:lnTo>
                  <a:pt x="376650" y="298130"/>
                </a:lnTo>
                <a:lnTo>
                  <a:pt x="376650" y="300584"/>
                </a:lnTo>
                <a:lnTo>
                  <a:pt x="375423" y="300584"/>
                </a:lnTo>
                <a:lnTo>
                  <a:pt x="375423" y="303038"/>
                </a:lnTo>
                <a:lnTo>
                  <a:pt x="374196" y="303038"/>
                </a:lnTo>
                <a:lnTo>
                  <a:pt x="374196" y="305492"/>
                </a:lnTo>
                <a:lnTo>
                  <a:pt x="372970" y="305492"/>
                </a:lnTo>
                <a:lnTo>
                  <a:pt x="372970" y="309172"/>
                </a:lnTo>
                <a:lnTo>
                  <a:pt x="371743" y="309172"/>
                </a:lnTo>
                <a:lnTo>
                  <a:pt x="371743" y="312853"/>
                </a:lnTo>
                <a:lnTo>
                  <a:pt x="370516" y="312853"/>
                </a:lnTo>
                <a:lnTo>
                  <a:pt x="370516" y="317760"/>
                </a:lnTo>
                <a:lnTo>
                  <a:pt x="369289" y="317760"/>
                </a:lnTo>
                <a:lnTo>
                  <a:pt x="369289" y="323895"/>
                </a:lnTo>
                <a:lnTo>
                  <a:pt x="368062" y="323895"/>
                </a:lnTo>
                <a:lnTo>
                  <a:pt x="368062" y="343525"/>
                </a:lnTo>
                <a:lnTo>
                  <a:pt x="369289" y="343525"/>
                </a:lnTo>
                <a:lnTo>
                  <a:pt x="369289" y="358247"/>
                </a:lnTo>
                <a:lnTo>
                  <a:pt x="368062" y="358247"/>
                </a:lnTo>
                <a:lnTo>
                  <a:pt x="368062" y="370516"/>
                </a:lnTo>
                <a:lnTo>
                  <a:pt x="366835" y="370516"/>
                </a:lnTo>
                <a:lnTo>
                  <a:pt x="366835" y="376650"/>
                </a:lnTo>
                <a:lnTo>
                  <a:pt x="365608" y="376650"/>
                </a:lnTo>
                <a:lnTo>
                  <a:pt x="365608" y="382785"/>
                </a:lnTo>
                <a:lnTo>
                  <a:pt x="364381" y="382785"/>
                </a:lnTo>
                <a:lnTo>
                  <a:pt x="364381" y="386465"/>
                </a:lnTo>
                <a:lnTo>
                  <a:pt x="363155" y="386465"/>
                </a:lnTo>
                <a:lnTo>
                  <a:pt x="363155" y="390146"/>
                </a:lnTo>
                <a:lnTo>
                  <a:pt x="361928" y="390146"/>
                </a:lnTo>
                <a:lnTo>
                  <a:pt x="361928" y="393826"/>
                </a:lnTo>
                <a:lnTo>
                  <a:pt x="360701" y="393826"/>
                </a:lnTo>
                <a:lnTo>
                  <a:pt x="360701" y="396280"/>
                </a:lnTo>
                <a:lnTo>
                  <a:pt x="359474" y="396280"/>
                </a:lnTo>
                <a:lnTo>
                  <a:pt x="359474" y="398734"/>
                </a:lnTo>
                <a:lnTo>
                  <a:pt x="358247" y="398734"/>
                </a:lnTo>
                <a:lnTo>
                  <a:pt x="358247" y="401188"/>
                </a:lnTo>
                <a:lnTo>
                  <a:pt x="357020" y="401188"/>
                </a:lnTo>
                <a:lnTo>
                  <a:pt x="357020" y="402415"/>
                </a:lnTo>
                <a:lnTo>
                  <a:pt x="355793" y="402415"/>
                </a:lnTo>
                <a:lnTo>
                  <a:pt x="355793" y="403641"/>
                </a:lnTo>
                <a:lnTo>
                  <a:pt x="354566" y="403641"/>
                </a:lnTo>
                <a:lnTo>
                  <a:pt x="354566" y="404868"/>
                </a:lnTo>
                <a:lnTo>
                  <a:pt x="352113" y="404868"/>
                </a:lnTo>
                <a:lnTo>
                  <a:pt x="352113" y="406095"/>
                </a:lnTo>
                <a:lnTo>
                  <a:pt x="350886" y="406095"/>
                </a:lnTo>
                <a:lnTo>
                  <a:pt x="350886" y="407322"/>
                </a:lnTo>
                <a:lnTo>
                  <a:pt x="349659" y="407322"/>
                </a:lnTo>
                <a:lnTo>
                  <a:pt x="349659" y="409776"/>
                </a:lnTo>
                <a:lnTo>
                  <a:pt x="339844" y="409776"/>
                </a:lnTo>
                <a:lnTo>
                  <a:pt x="339844" y="411003"/>
                </a:lnTo>
                <a:lnTo>
                  <a:pt x="334936" y="411003"/>
                </a:lnTo>
                <a:lnTo>
                  <a:pt x="334936" y="413456"/>
                </a:lnTo>
                <a:lnTo>
                  <a:pt x="336163" y="413456"/>
                </a:lnTo>
                <a:lnTo>
                  <a:pt x="336163" y="414683"/>
                </a:lnTo>
                <a:lnTo>
                  <a:pt x="337390" y="414683"/>
                </a:lnTo>
                <a:lnTo>
                  <a:pt x="337390" y="419591"/>
                </a:lnTo>
                <a:lnTo>
                  <a:pt x="338617" y="419591"/>
                </a:lnTo>
                <a:lnTo>
                  <a:pt x="338617" y="429406"/>
                </a:lnTo>
                <a:lnTo>
                  <a:pt x="339844" y="429406"/>
                </a:lnTo>
                <a:lnTo>
                  <a:pt x="339844" y="435540"/>
                </a:lnTo>
                <a:lnTo>
                  <a:pt x="338617" y="435540"/>
                </a:lnTo>
                <a:lnTo>
                  <a:pt x="338617" y="436767"/>
                </a:lnTo>
                <a:lnTo>
                  <a:pt x="337390" y="436767"/>
                </a:lnTo>
                <a:lnTo>
                  <a:pt x="337390" y="435540"/>
                </a:lnTo>
                <a:lnTo>
                  <a:pt x="334936" y="435540"/>
                </a:lnTo>
                <a:lnTo>
                  <a:pt x="334936" y="434313"/>
                </a:lnTo>
                <a:lnTo>
                  <a:pt x="333710" y="434313"/>
                </a:lnTo>
                <a:lnTo>
                  <a:pt x="333710" y="433086"/>
                </a:lnTo>
                <a:lnTo>
                  <a:pt x="332483" y="433086"/>
                </a:lnTo>
                <a:lnTo>
                  <a:pt x="332483" y="431859"/>
                </a:lnTo>
                <a:lnTo>
                  <a:pt x="331256" y="431859"/>
                </a:lnTo>
                <a:lnTo>
                  <a:pt x="331256" y="430633"/>
                </a:lnTo>
                <a:lnTo>
                  <a:pt x="326348" y="430633"/>
                </a:lnTo>
                <a:lnTo>
                  <a:pt x="326348" y="429406"/>
                </a:lnTo>
                <a:lnTo>
                  <a:pt x="323895" y="429406"/>
                </a:lnTo>
                <a:lnTo>
                  <a:pt x="323895" y="430633"/>
                </a:lnTo>
                <a:lnTo>
                  <a:pt x="322668" y="430633"/>
                </a:lnTo>
                <a:lnTo>
                  <a:pt x="322668" y="431859"/>
                </a:lnTo>
                <a:lnTo>
                  <a:pt x="321441" y="431859"/>
                </a:lnTo>
                <a:lnTo>
                  <a:pt x="321441" y="433086"/>
                </a:lnTo>
                <a:lnTo>
                  <a:pt x="322668" y="433086"/>
                </a:lnTo>
                <a:lnTo>
                  <a:pt x="322668" y="437994"/>
                </a:lnTo>
                <a:lnTo>
                  <a:pt x="323895" y="437994"/>
                </a:lnTo>
                <a:lnTo>
                  <a:pt x="323895" y="439221"/>
                </a:lnTo>
                <a:lnTo>
                  <a:pt x="322668" y="439221"/>
                </a:lnTo>
                <a:lnTo>
                  <a:pt x="322668" y="441674"/>
                </a:lnTo>
                <a:lnTo>
                  <a:pt x="317760" y="441674"/>
                </a:lnTo>
                <a:lnTo>
                  <a:pt x="317760" y="440448"/>
                </a:lnTo>
                <a:lnTo>
                  <a:pt x="310399" y="440448"/>
                </a:lnTo>
                <a:lnTo>
                  <a:pt x="310399" y="439221"/>
                </a:lnTo>
                <a:lnTo>
                  <a:pt x="307945" y="439221"/>
                </a:lnTo>
                <a:lnTo>
                  <a:pt x="307945" y="437994"/>
                </a:lnTo>
                <a:lnTo>
                  <a:pt x="306718" y="437994"/>
                </a:lnTo>
                <a:lnTo>
                  <a:pt x="306718" y="436767"/>
                </a:lnTo>
                <a:lnTo>
                  <a:pt x="304265" y="436767"/>
                </a:lnTo>
                <a:lnTo>
                  <a:pt x="304265" y="435540"/>
                </a:lnTo>
                <a:lnTo>
                  <a:pt x="303038" y="435540"/>
                </a:lnTo>
                <a:lnTo>
                  <a:pt x="303038" y="434313"/>
                </a:lnTo>
                <a:lnTo>
                  <a:pt x="301811" y="434313"/>
                </a:lnTo>
                <a:lnTo>
                  <a:pt x="301811" y="433086"/>
                </a:lnTo>
                <a:lnTo>
                  <a:pt x="300584" y="433086"/>
                </a:lnTo>
                <a:lnTo>
                  <a:pt x="300584" y="431859"/>
                </a:lnTo>
                <a:lnTo>
                  <a:pt x="299357" y="431859"/>
                </a:lnTo>
                <a:lnTo>
                  <a:pt x="299357" y="429406"/>
                </a:lnTo>
                <a:lnTo>
                  <a:pt x="298130" y="429406"/>
                </a:lnTo>
                <a:lnTo>
                  <a:pt x="298130" y="426952"/>
                </a:lnTo>
                <a:lnTo>
                  <a:pt x="296903" y="426952"/>
                </a:lnTo>
                <a:lnTo>
                  <a:pt x="296903" y="424498"/>
                </a:lnTo>
                <a:lnTo>
                  <a:pt x="295677" y="424498"/>
                </a:lnTo>
                <a:lnTo>
                  <a:pt x="295677" y="423271"/>
                </a:lnTo>
                <a:lnTo>
                  <a:pt x="294450" y="423271"/>
                </a:lnTo>
                <a:lnTo>
                  <a:pt x="294450" y="420818"/>
                </a:lnTo>
                <a:lnTo>
                  <a:pt x="293223" y="420818"/>
                </a:lnTo>
                <a:lnTo>
                  <a:pt x="293223" y="419591"/>
                </a:lnTo>
                <a:lnTo>
                  <a:pt x="290769" y="419591"/>
                </a:lnTo>
                <a:lnTo>
                  <a:pt x="290769" y="424498"/>
                </a:lnTo>
                <a:lnTo>
                  <a:pt x="289542" y="424498"/>
                </a:lnTo>
                <a:lnTo>
                  <a:pt x="289542" y="430633"/>
                </a:lnTo>
                <a:lnTo>
                  <a:pt x="287088" y="430633"/>
                </a:lnTo>
                <a:lnTo>
                  <a:pt x="287088" y="429406"/>
                </a:lnTo>
                <a:lnTo>
                  <a:pt x="283408" y="429406"/>
                </a:lnTo>
                <a:lnTo>
                  <a:pt x="283408" y="428179"/>
                </a:lnTo>
                <a:lnTo>
                  <a:pt x="279727" y="428179"/>
                </a:lnTo>
                <a:lnTo>
                  <a:pt x="279727" y="426952"/>
                </a:lnTo>
                <a:lnTo>
                  <a:pt x="277273" y="426952"/>
                </a:lnTo>
                <a:lnTo>
                  <a:pt x="277273" y="425725"/>
                </a:lnTo>
                <a:lnTo>
                  <a:pt x="276047" y="425725"/>
                </a:lnTo>
                <a:lnTo>
                  <a:pt x="276047" y="424498"/>
                </a:lnTo>
                <a:lnTo>
                  <a:pt x="274820" y="424498"/>
                </a:lnTo>
                <a:lnTo>
                  <a:pt x="274820" y="423271"/>
                </a:lnTo>
                <a:lnTo>
                  <a:pt x="273593" y="423271"/>
                </a:lnTo>
                <a:lnTo>
                  <a:pt x="273593" y="422045"/>
                </a:lnTo>
                <a:lnTo>
                  <a:pt x="272366" y="422045"/>
                </a:lnTo>
                <a:lnTo>
                  <a:pt x="272366" y="419591"/>
                </a:lnTo>
                <a:lnTo>
                  <a:pt x="271139" y="419591"/>
                </a:lnTo>
                <a:lnTo>
                  <a:pt x="271139" y="417137"/>
                </a:lnTo>
                <a:lnTo>
                  <a:pt x="269912" y="417137"/>
                </a:lnTo>
                <a:lnTo>
                  <a:pt x="269912" y="391373"/>
                </a:lnTo>
                <a:lnTo>
                  <a:pt x="268685" y="391373"/>
                </a:lnTo>
                <a:lnTo>
                  <a:pt x="268685" y="390146"/>
                </a:lnTo>
                <a:lnTo>
                  <a:pt x="267458" y="390146"/>
                </a:lnTo>
                <a:lnTo>
                  <a:pt x="267458" y="388919"/>
                </a:lnTo>
                <a:lnTo>
                  <a:pt x="266232" y="388919"/>
                </a:lnTo>
                <a:lnTo>
                  <a:pt x="266232" y="387692"/>
                </a:lnTo>
                <a:lnTo>
                  <a:pt x="265005" y="387692"/>
                </a:lnTo>
                <a:lnTo>
                  <a:pt x="265005" y="386465"/>
                </a:lnTo>
                <a:lnTo>
                  <a:pt x="263778" y="386465"/>
                </a:lnTo>
                <a:lnTo>
                  <a:pt x="263778" y="385238"/>
                </a:lnTo>
                <a:lnTo>
                  <a:pt x="262551" y="385238"/>
                </a:lnTo>
                <a:lnTo>
                  <a:pt x="262551" y="382785"/>
                </a:lnTo>
                <a:lnTo>
                  <a:pt x="261324" y="382785"/>
                </a:lnTo>
                <a:lnTo>
                  <a:pt x="261324" y="381558"/>
                </a:lnTo>
                <a:lnTo>
                  <a:pt x="260097" y="381558"/>
                </a:lnTo>
                <a:lnTo>
                  <a:pt x="260097" y="380331"/>
                </a:lnTo>
                <a:lnTo>
                  <a:pt x="258870" y="380331"/>
                </a:lnTo>
                <a:lnTo>
                  <a:pt x="258870" y="377877"/>
                </a:lnTo>
                <a:lnTo>
                  <a:pt x="257643" y="377877"/>
                </a:lnTo>
                <a:lnTo>
                  <a:pt x="257643" y="376650"/>
                </a:lnTo>
                <a:lnTo>
                  <a:pt x="256417" y="376650"/>
                </a:lnTo>
                <a:lnTo>
                  <a:pt x="256417" y="375423"/>
                </a:lnTo>
                <a:lnTo>
                  <a:pt x="255190" y="375423"/>
                </a:lnTo>
                <a:lnTo>
                  <a:pt x="255190" y="372970"/>
                </a:lnTo>
                <a:lnTo>
                  <a:pt x="253963" y="372970"/>
                </a:lnTo>
                <a:lnTo>
                  <a:pt x="253963" y="371743"/>
                </a:lnTo>
                <a:lnTo>
                  <a:pt x="252736" y="371743"/>
                </a:lnTo>
                <a:lnTo>
                  <a:pt x="252736" y="370516"/>
                </a:lnTo>
                <a:lnTo>
                  <a:pt x="251509" y="370516"/>
                </a:lnTo>
                <a:lnTo>
                  <a:pt x="251509" y="368062"/>
                </a:lnTo>
                <a:lnTo>
                  <a:pt x="250282" y="368062"/>
                </a:lnTo>
                <a:lnTo>
                  <a:pt x="250282" y="366835"/>
                </a:lnTo>
                <a:lnTo>
                  <a:pt x="249055" y="366835"/>
                </a:lnTo>
                <a:lnTo>
                  <a:pt x="249055" y="364381"/>
                </a:lnTo>
                <a:lnTo>
                  <a:pt x="247828" y="364381"/>
                </a:lnTo>
                <a:lnTo>
                  <a:pt x="247828" y="363155"/>
                </a:lnTo>
                <a:lnTo>
                  <a:pt x="246602" y="363155"/>
                </a:lnTo>
                <a:lnTo>
                  <a:pt x="246602" y="360701"/>
                </a:lnTo>
                <a:lnTo>
                  <a:pt x="245375" y="360701"/>
                </a:lnTo>
                <a:lnTo>
                  <a:pt x="245375" y="358247"/>
                </a:lnTo>
                <a:lnTo>
                  <a:pt x="244148" y="358247"/>
                </a:lnTo>
                <a:lnTo>
                  <a:pt x="244148" y="355793"/>
                </a:lnTo>
                <a:lnTo>
                  <a:pt x="242921" y="355793"/>
                </a:lnTo>
                <a:lnTo>
                  <a:pt x="242921" y="352113"/>
                </a:lnTo>
                <a:lnTo>
                  <a:pt x="241694" y="352113"/>
                </a:lnTo>
                <a:lnTo>
                  <a:pt x="241694" y="347205"/>
                </a:lnTo>
                <a:lnTo>
                  <a:pt x="240467" y="347205"/>
                </a:lnTo>
                <a:lnTo>
                  <a:pt x="240467" y="342298"/>
                </a:lnTo>
                <a:lnTo>
                  <a:pt x="239240" y="342298"/>
                </a:lnTo>
                <a:lnTo>
                  <a:pt x="239240" y="338617"/>
                </a:lnTo>
                <a:lnTo>
                  <a:pt x="238013" y="338617"/>
                </a:lnTo>
                <a:lnTo>
                  <a:pt x="238013" y="334936"/>
                </a:lnTo>
                <a:lnTo>
                  <a:pt x="236787" y="334936"/>
                </a:lnTo>
                <a:lnTo>
                  <a:pt x="236787" y="332483"/>
                </a:lnTo>
                <a:lnTo>
                  <a:pt x="235560" y="332483"/>
                </a:lnTo>
                <a:lnTo>
                  <a:pt x="235560" y="328802"/>
                </a:lnTo>
                <a:lnTo>
                  <a:pt x="234333" y="328802"/>
                </a:lnTo>
                <a:lnTo>
                  <a:pt x="234333" y="326348"/>
                </a:lnTo>
                <a:lnTo>
                  <a:pt x="233106" y="326348"/>
                </a:lnTo>
                <a:lnTo>
                  <a:pt x="233106" y="323895"/>
                </a:lnTo>
                <a:lnTo>
                  <a:pt x="231879" y="323895"/>
                </a:lnTo>
                <a:lnTo>
                  <a:pt x="231879" y="321441"/>
                </a:lnTo>
                <a:lnTo>
                  <a:pt x="230652" y="321441"/>
                </a:lnTo>
                <a:lnTo>
                  <a:pt x="230652" y="318987"/>
                </a:lnTo>
                <a:lnTo>
                  <a:pt x="229425" y="318987"/>
                </a:lnTo>
                <a:lnTo>
                  <a:pt x="229425" y="316533"/>
                </a:lnTo>
                <a:lnTo>
                  <a:pt x="228198" y="316533"/>
                </a:lnTo>
                <a:lnTo>
                  <a:pt x="228198" y="314080"/>
                </a:lnTo>
                <a:lnTo>
                  <a:pt x="226972" y="314080"/>
                </a:lnTo>
                <a:lnTo>
                  <a:pt x="226972" y="310399"/>
                </a:lnTo>
                <a:lnTo>
                  <a:pt x="225745" y="310399"/>
                </a:lnTo>
                <a:lnTo>
                  <a:pt x="225745" y="306718"/>
                </a:lnTo>
                <a:lnTo>
                  <a:pt x="224518" y="306718"/>
                </a:lnTo>
                <a:lnTo>
                  <a:pt x="224518" y="304265"/>
                </a:lnTo>
                <a:lnTo>
                  <a:pt x="223291" y="304265"/>
                </a:lnTo>
                <a:lnTo>
                  <a:pt x="223291" y="299357"/>
                </a:lnTo>
                <a:lnTo>
                  <a:pt x="222064" y="299357"/>
                </a:lnTo>
                <a:lnTo>
                  <a:pt x="222064" y="296903"/>
                </a:lnTo>
                <a:lnTo>
                  <a:pt x="220837" y="296903"/>
                </a:lnTo>
                <a:lnTo>
                  <a:pt x="220837" y="294450"/>
                </a:lnTo>
                <a:lnTo>
                  <a:pt x="219610" y="294450"/>
                </a:lnTo>
                <a:lnTo>
                  <a:pt x="219610" y="289542"/>
                </a:lnTo>
                <a:lnTo>
                  <a:pt x="218383" y="289542"/>
                </a:lnTo>
                <a:lnTo>
                  <a:pt x="218383" y="287088"/>
                </a:lnTo>
                <a:lnTo>
                  <a:pt x="217157" y="287088"/>
                </a:lnTo>
                <a:lnTo>
                  <a:pt x="217157" y="282181"/>
                </a:lnTo>
                <a:lnTo>
                  <a:pt x="215930" y="282181"/>
                </a:lnTo>
                <a:lnTo>
                  <a:pt x="215930" y="279727"/>
                </a:lnTo>
                <a:lnTo>
                  <a:pt x="214703" y="279727"/>
                </a:lnTo>
                <a:lnTo>
                  <a:pt x="214703" y="274820"/>
                </a:lnTo>
                <a:lnTo>
                  <a:pt x="213476" y="274820"/>
                </a:lnTo>
                <a:lnTo>
                  <a:pt x="213476" y="271139"/>
                </a:lnTo>
                <a:lnTo>
                  <a:pt x="212249" y="271139"/>
                </a:lnTo>
                <a:lnTo>
                  <a:pt x="212249" y="267458"/>
                </a:lnTo>
                <a:lnTo>
                  <a:pt x="211022" y="267458"/>
                </a:lnTo>
                <a:lnTo>
                  <a:pt x="211022" y="263778"/>
                </a:lnTo>
                <a:lnTo>
                  <a:pt x="209795" y="263778"/>
                </a:lnTo>
                <a:lnTo>
                  <a:pt x="209795" y="260097"/>
                </a:lnTo>
                <a:lnTo>
                  <a:pt x="208569" y="260097"/>
                </a:lnTo>
                <a:lnTo>
                  <a:pt x="208569" y="257643"/>
                </a:lnTo>
                <a:lnTo>
                  <a:pt x="207342" y="257643"/>
                </a:lnTo>
                <a:lnTo>
                  <a:pt x="207342" y="253963"/>
                </a:lnTo>
                <a:lnTo>
                  <a:pt x="206115" y="253963"/>
                </a:lnTo>
                <a:lnTo>
                  <a:pt x="206115" y="251509"/>
                </a:lnTo>
                <a:lnTo>
                  <a:pt x="204888" y="251509"/>
                </a:lnTo>
                <a:lnTo>
                  <a:pt x="204888" y="249055"/>
                </a:lnTo>
                <a:lnTo>
                  <a:pt x="203661" y="249055"/>
                </a:lnTo>
                <a:lnTo>
                  <a:pt x="203661" y="246602"/>
                </a:lnTo>
                <a:lnTo>
                  <a:pt x="202434" y="246602"/>
                </a:lnTo>
                <a:lnTo>
                  <a:pt x="202434" y="244148"/>
                </a:lnTo>
                <a:lnTo>
                  <a:pt x="201207" y="244148"/>
                </a:lnTo>
                <a:lnTo>
                  <a:pt x="201207" y="242921"/>
                </a:lnTo>
                <a:lnTo>
                  <a:pt x="199980" y="242921"/>
                </a:lnTo>
                <a:lnTo>
                  <a:pt x="199980" y="240467"/>
                </a:lnTo>
                <a:lnTo>
                  <a:pt x="198754" y="240467"/>
                </a:lnTo>
                <a:lnTo>
                  <a:pt x="198754" y="238013"/>
                </a:lnTo>
                <a:lnTo>
                  <a:pt x="197527" y="238013"/>
                </a:lnTo>
                <a:lnTo>
                  <a:pt x="197527" y="236787"/>
                </a:lnTo>
                <a:lnTo>
                  <a:pt x="196300" y="236787"/>
                </a:lnTo>
                <a:lnTo>
                  <a:pt x="196300" y="234333"/>
                </a:lnTo>
                <a:lnTo>
                  <a:pt x="195073" y="234333"/>
                </a:lnTo>
                <a:lnTo>
                  <a:pt x="195073" y="233106"/>
                </a:lnTo>
                <a:lnTo>
                  <a:pt x="193846" y="233106"/>
                </a:lnTo>
                <a:lnTo>
                  <a:pt x="193846" y="235560"/>
                </a:lnTo>
                <a:lnTo>
                  <a:pt x="192619" y="235560"/>
                </a:lnTo>
                <a:lnTo>
                  <a:pt x="192619" y="236787"/>
                </a:lnTo>
                <a:lnTo>
                  <a:pt x="191392" y="236787"/>
                </a:lnTo>
                <a:lnTo>
                  <a:pt x="191392" y="238013"/>
                </a:lnTo>
                <a:lnTo>
                  <a:pt x="190165" y="238013"/>
                </a:lnTo>
                <a:lnTo>
                  <a:pt x="190165" y="240467"/>
                </a:lnTo>
                <a:lnTo>
                  <a:pt x="188939" y="240467"/>
                </a:lnTo>
                <a:lnTo>
                  <a:pt x="188939" y="241694"/>
                </a:lnTo>
                <a:lnTo>
                  <a:pt x="187712" y="241694"/>
                </a:lnTo>
                <a:lnTo>
                  <a:pt x="187712" y="242921"/>
                </a:lnTo>
                <a:lnTo>
                  <a:pt x="186485" y="242921"/>
                </a:lnTo>
                <a:lnTo>
                  <a:pt x="186485" y="244148"/>
                </a:lnTo>
                <a:lnTo>
                  <a:pt x="185258" y="244148"/>
                </a:lnTo>
                <a:lnTo>
                  <a:pt x="185258" y="245375"/>
                </a:lnTo>
                <a:lnTo>
                  <a:pt x="184031" y="245375"/>
                </a:lnTo>
                <a:lnTo>
                  <a:pt x="184031" y="247828"/>
                </a:lnTo>
                <a:lnTo>
                  <a:pt x="182804" y="247828"/>
                </a:lnTo>
                <a:lnTo>
                  <a:pt x="182804" y="249055"/>
                </a:lnTo>
                <a:lnTo>
                  <a:pt x="181577" y="249055"/>
                </a:lnTo>
                <a:lnTo>
                  <a:pt x="181577" y="250282"/>
                </a:lnTo>
                <a:lnTo>
                  <a:pt x="180350" y="250282"/>
                </a:lnTo>
                <a:lnTo>
                  <a:pt x="180350" y="251509"/>
                </a:lnTo>
                <a:lnTo>
                  <a:pt x="179124" y="251509"/>
                </a:lnTo>
                <a:lnTo>
                  <a:pt x="179124" y="252736"/>
                </a:lnTo>
                <a:lnTo>
                  <a:pt x="177897" y="252736"/>
                </a:lnTo>
                <a:lnTo>
                  <a:pt x="177897" y="255190"/>
                </a:lnTo>
                <a:lnTo>
                  <a:pt x="176670" y="255190"/>
                </a:lnTo>
                <a:lnTo>
                  <a:pt x="176670" y="256417"/>
                </a:lnTo>
                <a:lnTo>
                  <a:pt x="175443" y="256417"/>
                </a:lnTo>
                <a:lnTo>
                  <a:pt x="175443" y="257643"/>
                </a:lnTo>
                <a:lnTo>
                  <a:pt x="174216" y="257643"/>
                </a:lnTo>
                <a:lnTo>
                  <a:pt x="174216" y="258870"/>
                </a:lnTo>
                <a:lnTo>
                  <a:pt x="172989" y="258870"/>
                </a:lnTo>
                <a:lnTo>
                  <a:pt x="172989" y="260097"/>
                </a:lnTo>
                <a:lnTo>
                  <a:pt x="171762" y="260097"/>
                </a:lnTo>
                <a:lnTo>
                  <a:pt x="171762" y="262551"/>
                </a:lnTo>
                <a:lnTo>
                  <a:pt x="170535" y="262551"/>
                </a:lnTo>
                <a:lnTo>
                  <a:pt x="170535" y="277273"/>
                </a:lnTo>
                <a:lnTo>
                  <a:pt x="171762" y="277273"/>
                </a:lnTo>
                <a:lnTo>
                  <a:pt x="171762" y="291996"/>
                </a:lnTo>
                <a:lnTo>
                  <a:pt x="170535" y="291996"/>
                </a:lnTo>
                <a:lnTo>
                  <a:pt x="170535" y="295677"/>
                </a:lnTo>
                <a:lnTo>
                  <a:pt x="169309" y="295677"/>
                </a:lnTo>
                <a:lnTo>
                  <a:pt x="169309" y="298130"/>
                </a:lnTo>
                <a:lnTo>
                  <a:pt x="168082" y="298130"/>
                </a:lnTo>
                <a:lnTo>
                  <a:pt x="168082" y="300584"/>
                </a:lnTo>
                <a:lnTo>
                  <a:pt x="166855" y="300584"/>
                </a:lnTo>
                <a:lnTo>
                  <a:pt x="166855" y="301811"/>
                </a:lnTo>
                <a:lnTo>
                  <a:pt x="165628" y="301811"/>
                </a:lnTo>
                <a:lnTo>
                  <a:pt x="165628" y="304265"/>
                </a:lnTo>
                <a:lnTo>
                  <a:pt x="164401" y="304265"/>
                </a:lnTo>
                <a:lnTo>
                  <a:pt x="164401" y="305492"/>
                </a:lnTo>
                <a:lnTo>
                  <a:pt x="163174" y="305492"/>
                </a:lnTo>
                <a:lnTo>
                  <a:pt x="163174" y="306718"/>
                </a:lnTo>
                <a:lnTo>
                  <a:pt x="161947" y="306718"/>
                </a:lnTo>
                <a:lnTo>
                  <a:pt x="161947" y="307945"/>
                </a:lnTo>
                <a:lnTo>
                  <a:pt x="160720" y="307945"/>
                </a:lnTo>
                <a:lnTo>
                  <a:pt x="160720" y="309172"/>
                </a:lnTo>
                <a:lnTo>
                  <a:pt x="159494" y="309172"/>
                </a:lnTo>
                <a:lnTo>
                  <a:pt x="159494" y="310399"/>
                </a:lnTo>
                <a:lnTo>
                  <a:pt x="158267" y="310399"/>
                </a:lnTo>
                <a:lnTo>
                  <a:pt x="158267" y="312853"/>
                </a:lnTo>
                <a:lnTo>
                  <a:pt x="157040" y="312853"/>
                </a:lnTo>
                <a:lnTo>
                  <a:pt x="157040" y="314080"/>
                </a:lnTo>
                <a:lnTo>
                  <a:pt x="155813" y="314080"/>
                </a:lnTo>
                <a:lnTo>
                  <a:pt x="155813" y="316533"/>
                </a:lnTo>
                <a:lnTo>
                  <a:pt x="154586" y="316533"/>
                </a:lnTo>
                <a:lnTo>
                  <a:pt x="154586" y="317760"/>
                </a:lnTo>
                <a:lnTo>
                  <a:pt x="153359" y="317760"/>
                </a:lnTo>
                <a:lnTo>
                  <a:pt x="153359" y="320214"/>
                </a:lnTo>
                <a:lnTo>
                  <a:pt x="152132" y="320214"/>
                </a:lnTo>
                <a:lnTo>
                  <a:pt x="152132" y="321441"/>
                </a:lnTo>
                <a:lnTo>
                  <a:pt x="150905" y="321441"/>
                </a:lnTo>
                <a:lnTo>
                  <a:pt x="150905" y="323895"/>
                </a:lnTo>
                <a:lnTo>
                  <a:pt x="149679" y="323895"/>
                </a:lnTo>
                <a:lnTo>
                  <a:pt x="149679" y="326348"/>
                </a:lnTo>
                <a:lnTo>
                  <a:pt x="148452" y="326348"/>
                </a:lnTo>
                <a:lnTo>
                  <a:pt x="148452" y="328802"/>
                </a:lnTo>
                <a:lnTo>
                  <a:pt x="147225" y="328802"/>
                </a:lnTo>
                <a:lnTo>
                  <a:pt x="147225" y="331256"/>
                </a:lnTo>
                <a:lnTo>
                  <a:pt x="145998" y="331256"/>
                </a:lnTo>
                <a:lnTo>
                  <a:pt x="145998" y="333710"/>
                </a:lnTo>
                <a:lnTo>
                  <a:pt x="144771" y="333710"/>
                </a:lnTo>
                <a:lnTo>
                  <a:pt x="144771" y="334936"/>
                </a:lnTo>
                <a:lnTo>
                  <a:pt x="143544" y="334936"/>
                </a:lnTo>
                <a:lnTo>
                  <a:pt x="143544" y="337390"/>
                </a:lnTo>
                <a:lnTo>
                  <a:pt x="142317" y="337390"/>
                </a:lnTo>
                <a:lnTo>
                  <a:pt x="142317" y="339844"/>
                </a:lnTo>
                <a:lnTo>
                  <a:pt x="141090" y="339844"/>
                </a:lnTo>
                <a:lnTo>
                  <a:pt x="141090" y="342298"/>
                </a:lnTo>
                <a:lnTo>
                  <a:pt x="139864" y="342298"/>
                </a:lnTo>
                <a:lnTo>
                  <a:pt x="139864" y="343525"/>
                </a:lnTo>
                <a:lnTo>
                  <a:pt x="138637" y="343525"/>
                </a:lnTo>
                <a:lnTo>
                  <a:pt x="138637" y="345978"/>
                </a:lnTo>
                <a:lnTo>
                  <a:pt x="137410" y="345978"/>
                </a:lnTo>
                <a:lnTo>
                  <a:pt x="137410" y="347205"/>
                </a:lnTo>
                <a:lnTo>
                  <a:pt x="136183" y="347205"/>
                </a:lnTo>
                <a:lnTo>
                  <a:pt x="136183" y="348432"/>
                </a:lnTo>
                <a:lnTo>
                  <a:pt x="134956" y="348432"/>
                </a:lnTo>
                <a:lnTo>
                  <a:pt x="134956" y="350886"/>
                </a:lnTo>
                <a:lnTo>
                  <a:pt x="133729" y="350886"/>
                </a:lnTo>
                <a:lnTo>
                  <a:pt x="133729" y="352113"/>
                </a:lnTo>
                <a:lnTo>
                  <a:pt x="132502" y="352113"/>
                </a:lnTo>
                <a:lnTo>
                  <a:pt x="132502" y="353340"/>
                </a:lnTo>
                <a:lnTo>
                  <a:pt x="130049" y="353340"/>
                </a:lnTo>
                <a:lnTo>
                  <a:pt x="130049" y="354566"/>
                </a:lnTo>
                <a:lnTo>
                  <a:pt x="126368" y="354566"/>
                </a:lnTo>
                <a:lnTo>
                  <a:pt x="126368" y="334936"/>
                </a:lnTo>
                <a:lnTo>
                  <a:pt x="125141" y="334936"/>
                </a:lnTo>
                <a:lnTo>
                  <a:pt x="125141" y="325121"/>
                </a:lnTo>
                <a:lnTo>
                  <a:pt x="123914" y="325121"/>
                </a:lnTo>
                <a:lnTo>
                  <a:pt x="123914" y="315307"/>
                </a:lnTo>
                <a:lnTo>
                  <a:pt x="122687" y="315307"/>
                </a:lnTo>
                <a:lnTo>
                  <a:pt x="122687" y="310399"/>
                </a:lnTo>
                <a:lnTo>
                  <a:pt x="121460" y="310399"/>
                </a:lnTo>
                <a:lnTo>
                  <a:pt x="121460" y="306718"/>
                </a:lnTo>
                <a:lnTo>
                  <a:pt x="120234" y="306718"/>
                </a:lnTo>
                <a:lnTo>
                  <a:pt x="120234" y="305492"/>
                </a:lnTo>
                <a:lnTo>
                  <a:pt x="119007" y="305492"/>
                </a:lnTo>
                <a:lnTo>
                  <a:pt x="119007" y="304265"/>
                </a:lnTo>
                <a:lnTo>
                  <a:pt x="117780" y="304265"/>
                </a:lnTo>
                <a:lnTo>
                  <a:pt x="117780" y="303038"/>
                </a:lnTo>
                <a:lnTo>
                  <a:pt x="116553" y="303038"/>
                </a:lnTo>
                <a:lnTo>
                  <a:pt x="116553" y="300584"/>
                </a:lnTo>
                <a:lnTo>
                  <a:pt x="115326" y="300584"/>
                </a:lnTo>
                <a:lnTo>
                  <a:pt x="115326" y="299357"/>
                </a:lnTo>
                <a:lnTo>
                  <a:pt x="114099" y="299357"/>
                </a:lnTo>
                <a:lnTo>
                  <a:pt x="114099" y="298130"/>
                </a:lnTo>
                <a:lnTo>
                  <a:pt x="112872" y="298130"/>
                </a:lnTo>
                <a:lnTo>
                  <a:pt x="112872" y="296903"/>
                </a:lnTo>
                <a:lnTo>
                  <a:pt x="111645" y="296903"/>
                </a:lnTo>
                <a:lnTo>
                  <a:pt x="111645" y="294450"/>
                </a:lnTo>
                <a:lnTo>
                  <a:pt x="110419" y="294450"/>
                </a:lnTo>
                <a:lnTo>
                  <a:pt x="110419" y="293223"/>
                </a:lnTo>
                <a:lnTo>
                  <a:pt x="109192" y="293223"/>
                </a:lnTo>
                <a:lnTo>
                  <a:pt x="109192" y="290769"/>
                </a:lnTo>
                <a:lnTo>
                  <a:pt x="107965" y="290769"/>
                </a:lnTo>
                <a:lnTo>
                  <a:pt x="107965" y="289542"/>
                </a:lnTo>
                <a:lnTo>
                  <a:pt x="106738" y="289542"/>
                </a:lnTo>
                <a:lnTo>
                  <a:pt x="106738" y="287088"/>
                </a:lnTo>
                <a:lnTo>
                  <a:pt x="105511" y="287088"/>
                </a:lnTo>
                <a:lnTo>
                  <a:pt x="105511" y="285862"/>
                </a:lnTo>
                <a:lnTo>
                  <a:pt x="104284" y="285862"/>
                </a:lnTo>
                <a:lnTo>
                  <a:pt x="104284" y="284635"/>
                </a:lnTo>
                <a:lnTo>
                  <a:pt x="103057" y="284635"/>
                </a:lnTo>
                <a:lnTo>
                  <a:pt x="103057" y="282181"/>
                </a:lnTo>
                <a:lnTo>
                  <a:pt x="101831" y="282181"/>
                </a:lnTo>
                <a:lnTo>
                  <a:pt x="101831" y="279727"/>
                </a:lnTo>
                <a:lnTo>
                  <a:pt x="100604" y="279727"/>
                </a:lnTo>
                <a:lnTo>
                  <a:pt x="100604" y="278500"/>
                </a:lnTo>
                <a:lnTo>
                  <a:pt x="99377" y="278500"/>
                </a:lnTo>
                <a:lnTo>
                  <a:pt x="99377" y="283408"/>
                </a:lnTo>
                <a:lnTo>
                  <a:pt x="98150" y="283408"/>
                </a:lnTo>
                <a:lnTo>
                  <a:pt x="98150" y="285862"/>
                </a:lnTo>
                <a:lnTo>
                  <a:pt x="96923" y="285862"/>
                </a:lnTo>
                <a:lnTo>
                  <a:pt x="96923" y="290769"/>
                </a:lnTo>
                <a:lnTo>
                  <a:pt x="95696" y="290769"/>
                </a:lnTo>
                <a:lnTo>
                  <a:pt x="95696" y="293223"/>
                </a:lnTo>
                <a:lnTo>
                  <a:pt x="94469" y="293223"/>
                </a:lnTo>
                <a:lnTo>
                  <a:pt x="94469" y="298130"/>
                </a:lnTo>
                <a:lnTo>
                  <a:pt x="93242" y="298130"/>
                </a:lnTo>
                <a:lnTo>
                  <a:pt x="93242" y="301811"/>
                </a:lnTo>
                <a:lnTo>
                  <a:pt x="92016" y="301811"/>
                </a:lnTo>
                <a:lnTo>
                  <a:pt x="92016" y="306718"/>
                </a:lnTo>
                <a:lnTo>
                  <a:pt x="90789" y="306718"/>
                </a:lnTo>
                <a:lnTo>
                  <a:pt x="90789" y="311626"/>
                </a:lnTo>
                <a:lnTo>
                  <a:pt x="89562" y="311626"/>
                </a:lnTo>
                <a:lnTo>
                  <a:pt x="89562" y="320214"/>
                </a:lnTo>
                <a:lnTo>
                  <a:pt x="88335" y="320214"/>
                </a:lnTo>
                <a:lnTo>
                  <a:pt x="88335" y="323895"/>
                </a:lnTo>
                <a:lnTo>
                  <a:pt x="87108" y="323895"/>
                </a:lnTo>
                <a:lnTo>
                  <a:pt x="87108" y="330029"/>
                </a:lnTo>
                <a:lnTo>
                  <a:pt x="85881" y="330029"/>
                </a:lnTo>
                <a:lnTo>
                  <a:pt x="85881" y="333710"/>
                </a:lnTo>
                <a:lnTo>
                  <a:pt x="84654" y="333710"/>
                </a:lnTo>
                <a:lnTo>
                  <a:pt x="84654" y="339844"/>
                </a:lnTo>
                <a:lnTo>
                  <a:pt x="83427" y="339844"/>
                </a:lnTo>
                <a:lnTo>
                  <a:pt x="83427" y="348432"/>
                </a:lnTo>
                <a:lnTo>
                  <a:pt x="82201" y="348432"/>
                </a:lnTo>
                <a:lnTo>
                  <a:pt x="82201" y="359474"/>
                </a:lnTo>
                <a:lnTo>
                  <a:pt x="80974" y="359474"/>
                </a:lnTo>
                <a:lnTo>
                  <a:pt x="80974" y="364381"/>
                </a:lnTo>
                <a:lnTo>
                  <a:pt x="79747" y="364381"/>
                </a:lnTo>
                <a:lnTo>
                  <a:pt x="79747" y="366835"/>
                </a:lnTo>
                <a:lnTo>
                  <a:pt x="78520" y="366835"/>
                </a:lnTo>
                <a:lnTo>
                  <a:pt x="78520" y="368062"/>
                </a:lnTo>
                <a:lnTo>
                  <a:pt x="77293" y="368062"/>
                </a:lnTo>
                <a:lnTo>
                  <a:pt x="77293" y="369289"/>
                </a:lnTo>
                <a:lnTo>
                  <a:pt x="76066" y="369289"/>
                </a:lnTo>
                <a:lnTo>
                  <a:pt x="76066" y="370516"/>
                </a:lnTo>
                <a:lnTo>
                  <a:pt x="74839" y="370516"/>
                </a:lnTo>
                <a:lnTo>
                  <a:pt x="74839" y="371743"/>
                </a:lnTo>
                <a:lnTo>
                  <a:pt x="73612" y="371743"/>
                </a:lnTo>
                <a:lnTo>
                  <a:pt x="73612" y="372970"/>
                </a:lnTo>
                <a:lnTo>
                  <a:pt x="72386" y="372970"/>
                </a:lnTo>
                <a:lnTo>
                  <a:pt x="72386" y="374196"/>
                </a:lnTo>
                <a:lnTo>
                  <a:pt x="71159" y="374196"/>
                </a:lnTo>
                <a:lnTo>
                  <a:pt x="71159" y="375423"/>
                </a:lnTo>
                <a:lnTo>
                  <a:pt x="66251" y="375423"/>
                </a:lnTo>
                <a:lnTo>
                  <a:pt x="66251" y="372970"/>
                </a:lnTo>
                <a:lnTo>
                  <a:pt x="65024" y="372970"/>
                </a:lnTo>
                <a:lnTo>
                  <a:pt x="65024" y="371743"/>
                </a:lnTo>
                <a:lnTo>
                  <a:pt x="62571" y="371743"/>
                </a:lnTo>
                <a:lnTo>
                  <a:pt x="62571" y="370516"/>
                </a:lnTo>
                <a:lnTo>
                  <a:pt x="61344" y="370516"/>
                </a:lnTo>
                <a:lnTo>
                  <a:pt x="61344" y="371743"/>
                </a:lnTo>
                <a:lnTo>
                  <a:pt x="58890" y="371743"/>
                </a:lnTo>
                <a:lnTo>
                  <a:pt x="58890" y="372970"/>
                </a:lnTo>
                <a:lnTo>
                  <a:pt x="56436" y="372970"/>
                </a:lnTo>
                <a:lnTo>
                  <a:pt x="56436" y="374196"/>
                </a:lnTo>
                <a:lnTo>
                  <a:pt x="55209" y="374196"/>
                </a:lnTo>
                <a:lnTo>
                  <a:pt x="55209" y="375423"/>
                </a:lnTo>
                <a:lnTo>
                  <a:pt x="53982" y="375423"/>
                </a:lnTo>
                <a:lnTo>
                  <a:pt x="53982" y="376650"/>
                </a:lnTo>
                <a:lnTo>
                  <a:pt x="52756" y="376650"/>
                </a:lnTo>
                <a:lnTo>
                  <a:pt x="52756" y="377877"/>
                </a:lnTo>
                <a:lnTo>
                  <a:pt x="51529" y="377877"/>
                </a:lnTo>
                <a:lnTo>
                  <a:pt x="51529" y="379104"/>
                </a:lnTo>
                <a:lnTo>
                  <a:pt x="50302" y="379104"/>
                </a:lnTo>
                <a:lnTo>
                  <a:pt x="50302" y="380331"/>
                </a:lnTo>
                <a:lnTo>
                  <a:pt x="49075" y="380331"/>
                </a:lnTo>
                <a:lnTo>
                  <a:pt x="49075" y="381558"/>
                </a:lnTo>
                <a:lnTo>
                  <a:pt x="47848" y="381558"/>
                </a:lnTo>
                <a:lnTo>
                  <a:pt x="47848" y="382785"/>
                </a:lnTo>
                <a:lnTo>
                  <a:pt x="45394" y="382785"/>
                </a:lnTo>
                <a:lnTo>
                  <a:pt x="45394" y="384011"/>
                </a:lnTo>
                <a:lnTo>
                  <a:pt x="44167" y="384011"/>
                </a:lnTo>
                <a:lnTo>
                  <a:pt x="44167" y="385238"/>
                </a:lnTo>
                <a:lnTo>
                  <a:pt x="42941" y="385238"/>
                </a:lnTo>
                <a:lnTo>
                  <a:pt x="42941" y="386465"/>
                </a:lnTo>
                <a:lnTo>
                  <a:pt x="40487" y="386465"/>
                </a:lnTo>
                <a:lnTo>
                  <a:pt x="40487" y="387692"/>
                </a:lnTo>
                <a:lnTo>
                  <a:pt x="38033" y="387692"/>
                </a:lnTo>
                <a:lnTo>
                  <a:pt x="38033" y="375423"/>
                </a:lnTo>
                <a:lnTo>
                  <a:pt x="36806" y="375423"/>
                </a:lnTo>
                <a:lnTo>
                  <a:pt x="36806" y="368062"/>
                </a:lnTo>
                <a:lnTo>
                  <a:pt x="35579" y="368062"/>
                </a:lnTo>
                <a:lnTo>
                  <a:pt x="35579" y="366835"/>
                </a:lnTo>
                <a:lnTo>
                  <a:pt x="31899" y="366835"/>
                </a:lnTo>
                <a:lnTo>
                  <a:pt x="31899" y="368062"/>
                </a:lnTo>
                <a:lnTo>
                  <a:pt x="30672" y="368062"/>
                </a:lnTo>
                <a:lnTo>
                  <a:pt x="30672" y="369289"/>
                </a:lnTo>
                <a:lnTo>
                  <a:pt x="29445" y="369289"/>
                </a:lnTo>
                <a:lnTo>
                  <a:pt x="29445" y="370516"/>
                </a:lnTo>
                <a:lnTo>
                  <a:pt x="28218" y="370516"/>
                </a:lnTo>
                <a:lnTo>
                  <a:pt x="28218" y="371743"/>
                </a:lnTo>
                <a:lnTo>
                  <a:pt x="26991" y="371743"/>
                </a:lnTo>
                <a:lnTo>
                  <a:pt x="26991" y="372970"/>
                </a:lnTo>
                <a:lnTo>
                  <a:pt x="25764" y="372970"/>
                </a:lnTo>
                <a:lnTo>
                  <a:pt x="25764" y="374196"/>
                </a:lnTo>
                <a:lnTo>
                  <a:pt x="24537" y="374196"/>
                </a:lnTo>
                <a:lnTo>
                  <a:pt x="24537" y="375423"/>
                </a:lnTo>
                <a:lnTo>
                  <a:pt x="22084" y="375423"/>
                </a:lnTo>
                <a:lnTo>
                  <a:pt x="22084" y="376650"/>
                </a:lnTo>
                <a:lnTo>
                  <a:pt x="18403" y="376650"/>
                </a:lnTo>
                <a:lnTo>
                  <a:pt x="18403" y="368062"/>
                </a:lnTo>
                <a:lnTo>
                  <a:pt x="19630" y="368062"/>
                </a:lnTo>
                <a:lnTo>
                  <a:pt x="19630" y="363155"/>
                </a:lnTo>
                <a:lnTo>
                  <a:pt x="20857" y="363155"/>
                </a:lnTo>
                <a:lnTo>
                  <a:pt x="20857" y="358247"/>
                </a:lnTo>
                <a:lnTo>
                  <a:pt x="22084" y="358247"/>
                </a:lnTo>
                <a:lnTo>
                  <a:pt x="22084" y="353340"/>
                </a:lnTo>
                <a:lnTo>
                  <a:pt x="23311" y="353340"/>
                </a:lnTo>
                <a:lnTo>
                  <a:pt x="23311" y="345978"/>
                </a:lnTo>
                <a:lnTo>
                  <a:pt x="20857" y="345978"/>
                </a:lnTo>
                <a:lnTo>
                  <a:pt x="20857" y="344751"/>
                </a:lnTo>
                <a:lnTo>
                  <a:pt x="15949" y="344751"/>
                </a:lnTo>
                <a:lnTo>
                  <a:pt x="15949" y="339844"/>
                </a:lnTo>
                <a:lnTo>
                  <a:pt x="17176" y="339844"/>
                </a:lnTo>
                <a:lnTo>
                  <a:pt x="17176" y="337390"/>
                </a:lnTo>
                <a:lnTo>
                  <a:pt x="18403" y="337390"/>
                </a:lnTo>
                <a:lnTo>
                  <a:pt x="18403" y="336163"/>
                </a:lnTo>
                <a:lnTo>
                  <a:pt x="19630" y="336163"/>
                </a:lnTo>
                <a:lnTo>
                  <a:pt x="19630" y="334936"/>
                </a:lnTo>
                <a:lnTo>
                  <a:pt x="20857" y="334936"/>
                </a:lnTo>
                <a:lnTo>
                  <a:pt x="20857" y="332483"/>
                </a:lnTo>
                <a:lnTo>
                  <a:pt x="22084" y="332483"/>
                </a:lnTo>
                <a:lnTo>
                  <a:pt x="22084" y="328802"/>
                </a:lnTo>
                <a:lnTo>
                  <a:pt x="23311" y="328802"/>
                </a:lnTo>
                <a:lnTo>
                  <a:pt x="23311" y="327575"/>
                </a:lnTo>
                <a:lnTo>
                  <a:pt x="24537" y="327575"/>
                </a:lnTo>
                <a:lnTo>
                  <a:pt x="24537" y="323895"/>
                </a:lnTo>
                <a:lnTo>
                  <a:pt x="25764" y="323895"/>
                </a:lnTo>
                <a:lnTo>
                  <a:pt x="25764" y="322668"/>
                </a:lnTo>
                <a:lnTo>
                  <a:pt x="26991" y="322668"/>
                </a:lnTo>
                <a:lnTo>
                  <a:pt x="26991" y="320214"/>
                </a:lnTo>
                <a:lnTo>
                  <a:pt x="28218" y="320214"/>
                </a:lnTo>
                <a:lnTo>
                  <a:pt x="28218" y="317760"/>
                </a:lnTo>
                <a:lnTo>
                  <a:pt x="26991" y="317760"/>
                </a:lnTo>
                <a:lnTo>
                  <a:pt x="26991" y="316533"/>
                </a:lnTo>
                <a:lnTo>
                  <a:pt x="25764" y="316533"/>
                </a:lnTo>
                <a:lnTo>
                  <a:pt x="25764" y="315307"/>
                </a:lnTo>
                <a:lnTo>
                  <a:pt x="24537" y="315307"/>
                </a:lnTo>
                <a:lnTo>
                  <a:pt x="24537" y="312853"/>
                </a:lnTo>
                <a:lnTo>
                  <a:pt x="23311" y="312853"/>
                </a:lnTo>
                <a:lnTo>
                  <a:pt x="23311" y="310399"/>
                </a:lnTo>
                <a:lnTo>
                  <a:pt x="22084" y="310399"/>
                </a:lnTo>
                <a:lnTo>
                  <a:pt x="22084" y="309172"/>
                </a:lnTo>
                <a:lnTo>
                  <a:pt x="20857" y="309172"/>
                </a:lnTo>
                <a:lnTo>
                  <a:pt x="20857" y="310399"/>
                </a:lnTo>
                <a:lnTo>
                  <a:pt x="19630" y="310399"/>
                </a:lnTo>
                <a:lnTo>
                  <a:pt x="19630" y="311626"/>
                </a:lnTo>
                <a:lnTo>
                  <a:pt x="18403" y="311626"/>
                </a:lnTo>
                <a:lnTo>
                  <a:pt x="18403" y="312853"/>
                </a:lnTo>
                <a:lnTo>
                  <a:pt x="17176" y="312853"/>
                </a:lnTo>
                <a:lnTo>
                  <a:pt x="17176" y="314080"/>
                </a:lnTo>
                <a:lnTo>
                  <a:pt x="14722" y="314080"/>
                </a:lnTo>
                <a:lnTo>
                  <a:pt x="14722" y="304265"/>
                </a:lnTo>
                <a:lnTo>
                  <a:pt x="12269" y="304265"/>
                </a:lnTo>
                <a:lnTo>
                  <a:pt x="12269" y="305492"/>
                </a:lnTo>
                <a:lnTo>
                  <a:pt x="11042" y="305492"/>
                </a:lnTo>
                <a:lnTo>
                  <a:pt x="11042" y="306718"/>
                </a:lnTo>
                <a:lnTo>
                  <a:pt x="8588" y="306718"/>
                </a:lnTo>
                <a:lnTo>
                  <a:pt x="8588" y="307945"/>
                </a:lnTo>
                <a:lnTo>
                  <a:pt x="7361" y="307945"/>
                </a:lnTo>
                <a:lnTo>
                  <a:pt x="7361" y="309172"/>
                </a:lnTo>
                <a:lnTo>
                  <a:pt x="3681" y="309172"/>
                </a:lnTo>
                <a:lnTo>
                  <a:pt x="3681" y="304265"/>
                </a:lnTo>
                <a:lnTo>
                  <a:pt x="4907" y="304265"/>
                </a:lnTo>
                <a:lnTo>
                  <a:pt x="4907" y="301811"/>
                </a:lnTo>
                <a:lnTo>
                  <a:pt x="6134" y="301811"/>
                </a:lnTo>
                <a:lnTo>
                  <a:pt x="6134" y="299357"/>
                </a:lnTo>
                <a:lnTo>
                  <a:pt x="7361" y="299357"/>
                </a:lnTo>
                <a:lnTo>
                  <a:pt x="7361" y="296903"/>
                </a:lnTo>
                <a:lnTo>
                  <a:pt x="8588" y="296903"/>
                </a:lnTo>
                <a:lnTo>
                  <a:pt x="8588" y="294450"/>
                </a:lnTo>
                <a:lnTo>
                  <a:pt x="9815" y="294450"/>
                </a:lnTo>
                <a:lnTo>
                  <a:pt x="9815" y="293223"/>
                </a:lnTo>
                <a:lnTo>
                  <a:pt x="4907" y="293223"/>
                </a:lnTo>
                <a:lnTo>
                  <a:pt x="4907" y="294450"/>
                </a:lnTo>
                <a:lnTo>
                  <a:pt x="2454" y="294450"/>
                </a:lnTo>
                <a:lnTo>
                  <a:pt x="2454" y="293223"/>
                </a:lnTo>
                <a:lnTo>
                  <a:pt x="0" y="293223"/>
                </a:lnTo>
                <a:close/>
              </a:path>
              <a:path w="500564" h="441674">
                <a:moveTo>
                  <a:pt x="42941" y="279727"/>
                </a:moveTo>
                <a:lnTo>
                  <a:pt x="42941" y="282181"/>
                </a:lnTo>
                <a:lnTo>
                  <a:pt x="44167" y="282181"/>
                </a:lnTo>
                <a:lnTo>
                  <a:pt x="44167" y="279727"/>
                </a:lnTo>
                <a:close/>
              </a:path>
              <a:path w="500564" h="441674">
                <a:moveTo>
                  <a:pt x="45394" y="262551"/>
                </a:moveTo>
                <a:lnTo>
                  <a:pt x="45394" y="267458"/>
                </a:lnTo>
                <a:lnTo>
                  <a:pt x="46621" y="267458"/>
                </a:lnTo>
                <a:lnTo>
                  <a:pt x="46621" y="262551"/>
                </a:lnTo>
                <a:lnTo>
                  <a:pt x="47848" y="262551"/>
                </a:lnTo>
                <a:lnTo>
                  <a:pt x="47848" y="260097"/>
                </a:lnTo>
                <a:lnTo>
                  <a:pt x="49075" y="260097"/>
                </a:lnTo>
                <a:lnTo>
                  <a:pt x="49075" y="256417"/>
                </a:lnTo>
                <a:lnTo>
                  <a:pt x="50302" y="256417"/>
                </a:lnTo>
                <a:lnTo>
                  <a:pt x="50302" y="247828"/>
                </a:lnTo>
                <a:lnTo>
                  <a:pt x="51529" y="247828"/>
                </a:lnTo>
                <a:lnTo>
                  <a:pt x="51529" y="246602"/>
                </a:lnTo>
                <a:lnTo>
                  <a:pt x="50302" y="246602"/>
                </a:lnTo>
                <a:lnTo>
                  <a:pt x="50302" y="244148"/>
                </a:lnTo>
                <a:lnTo>
                  <a:pt x="51529" y="244148"/>
                </a:lnTo>
                <a:lnTo>
                  <a:pt x="51529" y="242921"/>
                </a:lnTo>
                <a:lnTo>
                  <a:pt x="49075" y="242921"/>
                </a:lnTo>
                <a:lnTo>
                  <a:pt x="49075" y="247828"/>
                </a:lnTo>
                <a:lnTo>
                  <a:pt x="47848" y="247828"/>
                </a:lnTo>
                <a:lnTo>
                  <a:pt x="47848" y="257643"/>
                </a:lnTo>
                <a:lnTo>
                  <a:pt x="46621" y="257643"/>
                </a:lnTo>
                <a:lnTo>
                  <a:pt x="46621" y="262551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9db85e669343e3"/>
          <a:stretch xmlns:a="http://schemas.openxmlformats.org/drawingml/2006/main"/>
        </p:blipFill>
        <p:spPr>
          <a:xfrm xmlns:a="http://schemas.openxmlformats.org/drawingml/2006/main">
            <a:off x="1847850" y="6524625"/>
            <a:ext cx="2000250" cy="1124262"/>
          </a:xfrm>
          <a:prstGeom xmlns:a="http://schemas.openxmlformats.org/drawingml/2006/main" prst="rect">
            <a:avLst/>
          </a:prstGeom>
        </p:spPr>
      </p:pic>
      <p:sp>
        <p:nvSpPr>
          <p:cNvPr id="72" name="real-dog-1-gt-37">
            <a:extLst xmlns:a="http://schemas.openxmlformats.org/drawingml/2006/main">
              <a:ext uri="{FF2B5EF4-FFF2-40B4-BE49-F238E27FC236}">
                <a16:creationId xmlns:a16="http://schemas.microsoft.com/office/drawing/2014/main" id="{0809E29F-4A2B-424C-953A-6BB621AA6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9827" y="6686238"/>
            <a:ext cx="950939" cy="637082"/>
          </a:xfrm>
          <a:custGeom xmlns:a="http://schemas.openxmlformats.org/drawingml/2006/main">
            <a:pathLst>
              <a:path w="950939" h="637082">
                <a:moveTo>
                  <a:pt x="0" y="555105"/>
                </a:moveTo>
                <a:lnTo>
                  <a:pt x="2342" y="555105"/>
                </a:lnTo>
                <a:lnTo>
                  <a:pt x="2342" y="552762"/>
                </a:lnTo>
                <a:lnTo>
                  <a:pt x="4684" y="552762"/>
                </a:lnTo>
                <a:lnTo>
                  <a:pt x="4684" y="550420"/>
                </a:lnTo>
                <a:lnTo>
                  <a:pt x="7027" y="550420"/>
                </a:lnTo>
                <a:lnTo>
                  <a:pt x="7027" y="548078"/>
                </a:lnTo>
                <a:lnTo>
                  <a:pt x="11711" y="548078"/>
                </a:lnTo>
                <a:lnTo>
                  <a:pt x="11711" y="545736"/>
                </a:lnTo>
                <a:lnTo>
                  <a:pt x="14053" y="545736"/>
                </a:lnTo>
                <a:lnTo>
                  <a:pt x="14053" y="543393"/>
                </a:lnTo>
                <a:lnTo>
                  <a:pt x="18738" y="543393"/>
                </a:lnTo>
                <a:lnTo>
                  <a:pt x="18738" y="541051"/>
                </a:lnTo>
                <a:lnTo>
                  <a:pt x="25764" y="541051"/>
                </a:lnTo>
                <a:lnTo>
                  <a:pt x="25764" y="538709"/>
                </a:lnTo>
                <a:lnTo>
                  <a:pt x="39818" y="538709"/>
                </a:lnTo>
                <a:lnTo>
                  <a:pt x="39818" y="541051"/>
                </a:lnTo>
                <a:lnTo>
                  <a:pt x="46844" y="541051"/>
                </a:lnTo>
                <a:lnTo>
                  <a:pt x="46844" y="543393"/>
                </a:lnTo>
                <a:lnTo>
                  <a:pt x="53871" y="543393"/>
                </a:lnTo>
                <a:lnTo>
                  <a:pt x="53871" y="545736"/>
                </a:lnTo>
                <a:lnTo>
                  <a:pt x="63240" y="545736"/>
                </a:lnTo>
                <a:lnTo>
                  <a:pt x="63240" y="548078"/>
                </a:lnTo>
                <a:lnTo>
                  <a:pt x="70266" y="548078"/>
                </a:lnTo>
                <a:lnTo>
                  <a:pt x="70266" y="550420"/>
                </a:lnTo>
                <a:lnTo>
                  <a:pt x="79635" y="550420"/>
                </a:lnTo>
                <a:lnTo>
                  <a:pt x="79635" y="552762"/>
                </a:lnTo>
                <a:lnTo>
                  <a:pt x="89004" y="552762"/>
                </a:lnTo>
                <a:lnTo>
                  <a:pt x="89004" y="555105"/>
                </a:lnTo>
                <a:lnTo>
                  <a:pt x="96031" y="555105"/>
                </a:lnTo>
                <a:lnTo>
                  <a:pt x="96031" y="557447"/>
                </a:lnTo>
                <a:lnTo>
                  <a:pt x="107742" y="557447"/>
                </a:lnTo>
                <a:lnTo>
                  <a:pt x="107742" y="559789"/>
                </a:lnTo>
                <a:lnTo>
                  <a:pt x="119453" y="559789"/>
                </a:lnTo>
                <a:lnTo>
                  <a:pt x="119453" y="562131"/>
                </a:lnTo>
                <a:lnTo>
                  <a:pt x="133506" y="562131"/>
                </a:lnTo>
                <a:lnTo>
                  <a:pt x="133506" y="564473"/>
                </a:lnTo>
                <a:lnTo>
                  <a:pt x="149902" y="564473"/>
                </a:lnTo>
                <a:lnTo>
                  <a:pt x="149902" y="566816"/>
                </a:lnTo>
                <a:lnTo>
                  <a:pt x="173324" y="566816"/>
                </a:lnTo>
                <a:lnTo>
                  <a:pt x="173324" y="569158"/>
                </a:lnTo>
                <a:lnTo>
                  <a:pt x="178008" y="569158"/>
                </a:lnTo>
                <a:lnTo>
                  <a:pt x="178008" y="566816"/>
                </a:lnTo>
                <a:lnTo>
                  <a:pt x="192061" y="566816"/>
                </a:lnTo>
                <a:lnTo>
                  <a:pt x="192061" y="564473"/>
                </a:lnTo>
                <a:lnTo>
                  <a:pt x="199088" y="564473"/>
                </a:lnTo>
                <a:lnTo>
                  <a:pt x="199088" y="562131"/>
                </a:lnTo>
                <a:lnTo>
                  <a:pt x="206115" y="562131"/>
                </a:lnTo>
                <a:lnTo>
                  <a:pt x="206115" y="559789"/>
                </a:lnTo>
                <a:lnTo>
                  <a:pt x="213141" y="559789"/>
                </a:lnTo>
                <a:lnTo>
                  <a:pt x="213141" y="557447"/>
                </a:lnTo>
                <a:lnTo>
                  <a:pt x="217826" y="557447"/>
                </a:lnTo>
                <a:lnTo>
                  <a:pt x="217826" y="555105"/>
                </a:lnTo>
                <a:lnTo>
                  <a:pt x="224852" y="555105"/>
                </a:lnTo>
                <a:lnTo>
                  <a:pt x="224852" y="552762"/>
                </a:lnTo>
                <a:lnTo>
                  <a:pt x="229537" y="552762"/>
                </a:lnTo>
                <a:lnTo>
                  <a:pt x="229537" y="550420"/>
                </a:lnTo>
                <a:lnTo>
                  <a:pt x="234221" y="550420"/>
                </a:lnTo>
                <a:lnTo>
                  <a:pt x="234221" y="548078"/>
                </a:lnTo>
                <a:lnTo>
                  <a:pt x="238906" y="548078"/>
                </a:lnTo>
                <a:lnTo>
                  <a:pt x="238906" y="545736"/>
                </a:lnTo>
                <a:lnTo>
                  <a:pt x="243590" y="545736"/>
                </a:lnTo>
                <a:lnTo>
                  <a:pt x="243590" y="543393"/>
                </a:lnTo>
                <a:lnTo>
                  <a:pt x="248275" y="543393"/>
                </a:lnTo>
                <a:lnTo>
                  <a:pt x="248275" y="541051"/>
                </a:lnTo>
                <a:lnTo>
                  <a:pt x="252959" y="541051"/>
                </a:lnTo>
                <a:lnTo>
                  <a:pt x="252959" y="538709"/>
                </a:lnTo>
                <a:lnTo>
                  <a:pt x="257643" y="538709"/>
                </a:lnTo>
                <a:lnTo>
                  <a:pt x="257643" y="536367"/>
                </a:lnTo>
                <a:lnTo>
                  <a:pt x="262328" y="536367"/>
                </a:lnTo>
                <a:lnTo>
                  <a:pt x="262328" y="534025"/>
                </a:lnTo>
                <a:lnTo>
                  <a:pt x="264670" y="534025"/>
                </a:lnTo>
                <a:lnTo>
                  <a:pt x="264670" y="531682"/>
                </a:lnTo>
                <a:lnTo>
                  <a:pt x="267012" y="531682"/>
                </a:lnTo>
                <a:lnTo>
                  <a:pt x="267012" y="529340"/>
                </a:lnTo>
                <a:lnTo>
                  <a:pt x="271697" y="529340"/>
                </a:lnTo>
                <a:lnTo>
                  <a:pt x="271697" y="526998"/>
                </a:lnTo>
                <a:lnTo>
                  <a:pt x="274039" y="526998"/>
                </a:lnTo>
                <a:lnTo>
                  <a:pt x="274039" y="524656"/>
                </a:lnTo>
                <a:lnTo>
                  <a:pt x="278723" y="524656"/>
                </a:lnTo>
                <a:lnTo>
                  <a:pt x="278723" y="522314"/>
                </a:lnTo>
                <a:lnTo>
                  <a:pt x="281066" y="522314"/>
                </a:lnTo>
                <a:lnTo>
                  <a:pt x="281066" y="519971"/>
                </a:lnTo>
                <a:lnTo>
                  <a:pt x="283408" y="519971"/>
                </a:lnTo>
                <a:lnTo>
                  <a:pt x="283408" y="517629"/>
                </a:lnTo>
                <a:lnTo>
                  <a:pt x="288092" y="517629"/>
                </a:lnTo>
                <a:lnTo>
                  <a:pt x="288092" y="515287"/>
                </a:lnTo>
                <a:lnTo>
                  <a:pt x="290434" y="515287"/>
                </a:lnTo>
                <a:lnTo>
                  <a:pt x="290434" y="512945"/>
                </a:lnTo>
                <a:lnTo>
                  <a:pt x="292777" y="512945"/>
                </a:lnTo>
                <a:lnTo>
                  <a:pt x="292777" y="510602"/>
                </a:lnTo>
                <a:lnTo>
                  <a:pt x="297461" y="510602"/>
                </a:lnTo>
                <a:lnTo>
                  <a:pt x="297461" y="508260"/>
                </a:lnTo>
                <a:lnTo>
                  <a:pt x="299803" y="508260"/>
                </a:lnTo>
                <a:lnTo>
                  <a:pt x="299803" y="505918"/>
                </a:lnTo>
                <a:lnTo>
                  <a:pt x="302145" y="505918"/>
                </a:lnTo>
                <a:lnTo>
                  <a:pt x="302145" y="503576"/>
                </a:lnTo>
                <a:lnTo>
                  <a:pt x="304488" y="503576"/>
                </a:lnTo>
                <a:lnTo>
                  <a:pt x="304488" y="501234"/>
                </a:lnTo>
                <a:lnTo>
                  <a:pt x="306830" y="501234"/>
                </a:lnTo>
                <a:lnTo>
                  <a:pt x="306830" y="498891"/>
                </a:lnTo>
                <a:lnTo>
                  <a:pt x="311514" y="498891"/>
                </a:lnTo>
                <a:lnTo>
                  <a:pt x="311514" y="496549"/>
                </a:lnTo>
                <a:lnTo>
                  <a:pt x="313857" y="496549"/>
                </a:lnTo>
                <a:lnTo>
                  <a:pt x="313857" y="494207"/>
                </a:lnTo>
                <a:lnTo>
                  <a:pt x="318541" y="494207"/>
                </a:lnTo>
                <a:lnTo>
                  <a:pt x="318541" y="491865"/>
                </a:lnTo>
                <a:lnTo>
                  <a:pt x="320883" y="491865"/>
                </a:lnTo>
                <a:lnTo>
                  <a:pt x="320883" y="489523"/>
                </a:lnTo>
                <a:lnTo>
                  <a:pt x="325568" y="489523"/>
                </a:lnTo>
                <a:lnTo>
                  <a:pt x="325568" y="487180"/>
                </a:lnTo>
                <a:lnTo>
                  <a:pt x="327910" y="487180"/>
                </a:lnTo>
                <a:lnTo>
                  <a:pt x="327910" y="484838"/>
                </a:lnTo>
                <a:lnTo>
                  <a:pt x="330252" y="484838"/>
                </a:lnTo>
                <a:lnTo>
                  <a:pt x="330252" y="482496"/>
                </a:lnTo>
                <a:lnTo>
                  <a:pt x="332594" y="482496"/>
                </a:lnTo>
                <a:lnTo>
                  <a:pt x="332594" y="480154"/>
                </a:lnTo>
                <a:lnTo>
                  <a:pt x="334936" y="480154"/>
                </a:lnTo>
                <a:lnTo>
                  <a:pt x="334936" y="477811"/>
                </a:lnTo>
                <a:lnTo>
                  <a:pt x="337279" y="477811"/>
                </a:lnTo>
                <a:lnTo>
                  <a:pt x="337279" y="475469"/>
                </a:lnTo>
                <a:lnTo>
                  <a:pt x="341963" y="475469"/>
                </a:lnTo>
                <a:lnTo>
                  <a:pt x="341963" y="473127"/>
                </a:lnTo>
                <a:lnTo>
                  <a:pt x="344305" y="473127"/>
                </a:lnTo>
                <a:lnTo>
                  <a:pt x="344305" y="470785"/>
                </a:lnTo>
                <a:lnTo>
                  <a:pt x="348990" y="470785"/>
                </a:lnTo>
                <a:lnTo>
                  <a:pt x="348990" y="468443"/>
                </a:lnTo>
                <a:lnTo>
                  <a:pt x="351332" y="468443"/>
                </a:lnTo>
                <a:lnTo>
                  <a:pt x="351332" y="466100"/>
                </a:lnTo>
                <a:lnTo>
                  <a:pt x="356016" y="466100"/>
                </a:lnTo>
                <a:lnTo>
                  <a:pt x="356016" y="463758"/>
                </a:lnTo>
                <a:lnTo>
                  <a:pt x="358359" y="463758"/>
                </a:lnTo>
                <a:lnTo>
                  <a:pt x="358359" y="461416"/>
                </a:lnTo>
                <a:lnTo>
                  <a:pt x="360701" y="461416"/>
                </a:lnTo>
                <a:lnTo>
                  <a:pt x="360701" y="440336"/>
                </a:lnTo>
                <a:lnTo>
                  <a:pt x="363043" y="440336"/>
                </a:lnTo>
                <a:lnTo>
                  <a:pt x="363043" y="430967"/>
                </a:lnTo>
                <a:lnTo>
                  <a:pt x="365385" y="430967"/>
                </a:lnTo>
                <a:lnTo>
                  <a:pt x="365385" y="426283"/>
                </a:lnTo>
                <a:lnTo>
                  <a:pt x="367727" y="426283"/>
                </a:lnTo>
                <a:lnTo>
                  <a:pt x="367727" y="419256"/>
                </a:lnTo>
                <a:lnTo>
                  <a:pt x="370070" y="419256"/>
                </a:lnTo>
                <a:lnTo>
                  <a:pt x="370070" y="412230"/>
                </a:lnTo>
                <a:lnTo>
                  <a:pt x="372412" y="412230"/>
                </a:lnTo>
                <a:lnTo>
                  <a:pt x="372412" y="407545"/>
                </a:lnTo>
                <a:lnTo>
                  <a:pt x="374754" y="407545"/>
                </a:lnTo>
                <a:lnTo>
                  <a:pt x="374754" y="402861"/>
                </a:lnTo>
                <a:lnTo>
                  <a:pt x="377096" y="402861"/>
                </a:lnTo>
                <a:lnTo>
                  <a:pt x="377096" y="400518"/>
                </a:lnTo>
                <a:lnTo>
                  <a:pt x="379439" y="400518"/>
                </a:lnTo>
                <a:lnTo>
                  <a:pt x="379439" y="395834"/>
                </a:lnTo>
                <a:lnTo>
                  <a:pt x="381781" y="395834"/>
                </a:lnTo>
                <a:lnTo>
                  <a:pt x="381781" y="391150"/>
                </a:lnTo>
                <a:lnTo>
                  <a:pt x="384123" y="391150"/>
                </a:lnTo>
                <a:lnTo>
                  <a:pt x="384123" y="388807"/>
                </a:lnTo>
                <a:lnTo>
                  <a:pt x="386465" y="388807"/>
                </a:lnTo>
                <a:lnTo>
                  <a:pt x="386465" y="386465"/>
                </a:lnTo>
                <a:lnTo>
                  <a:pt x="388807" y="386465"/>
                </a:lnTo>
                <a:lnTo>
                  <a:pt x="388807" y="384123"/>
                </a:lnTo>
                <a:lnTo>
                  <a:pt x="391150" y="384123"/>
                </a:lnTo>
                <a:lnTo>
                  <a:pt x="391150" y="381781"/>
                </a:lnTo>
                <a:lnTo>
                  <a:pt x="393492" y="381781"/>
                </a:lnTo>
                <a:lnTo>
                  <a:pt x="393492" y="379439"/>
                </a:lnTo>
                <a:lnTo>
                  <a:pt x="395834" y="379439"/>
                </a:lnTo>
                <a:lnTo>
                  <a:pt x="395834" y="372412"/>
                </a:lnTo>
                <a:lnTo>
                  <a:pt x="398176" y="372412"/>
                </a:lnTo>
                <a:lnTo>
                  <a:pt x="398176" y="370070"/>
                </a:lnTo>
                <a:lnTo>
                  <a:pt x="400518" y="370070"/>
                </a:lnTo>
                <a:lnTo>
                  <a:pt x="400518" y="367727"/>
                </a:lnTo>
                <a:lnTo>
                  <a:pt x="402861" y="367727"/>
                </a:lnTo>
                <a:lnTo>
                  <a:pt x="402861" y="365385"/>
                </a:lnTo>
                <a:lnTo>
                  <a:pt x="414572" y="365385"/>
                </a:lnTo>
                <a:lnTo>
                  <a:pt x="414572" y="363043"/>
                </a:lnTo>
                <a:lnTo>
                  <a:pt x="419256" y="363043"/>
                </a:lnTo>
                <a:lnTo>
                  <a:pt x="419256" y="360701"/>
                </a:lnTo>
                <a:lnTo>
                  <a:pt x="421598" y="360701"/>
                </a:lnTo>
                <a:lnTo>
                  <a:pt x="421598" y="358359"/>
                </a:lnTo>
                <a:lnTo>
                  <a:pt x="423941" y="358359"/>
                </a:lnTo>
                <a:lnTo>
                  <a:pt x="423941" y="356016"/>
                </a:lnTo>
                <a:lnTo>
                  <a:pt x="428625" y="356016"/>
                </a:lnTo>
                <a:lnTo>
                  <a:pt x="428625" y="353674"/>
                </a:lnTo>
                <a:lnTo>
                  <a:pt x="433309" y="353674"/>
                </a:lnTo>
                <a:lnTo>
                  <a:pt x="433309" y="351332"/>
                </a:lnTo>
                <a:lnTo>
                  <a:pt x="440336" y="351332"/>
                </a:lnTo>
                <a:lnTo>
                  <a:pt x="440336" y="348990"/>
                </a:lnTo>
                <a:lnTo>
                  <a:pt x="445021" y="348990"/>
                </a:lnTo>
                <a:lnTo>
                  <a:pt x="445021" y="346648"/>
                </a:lnTo>
                <a:lnTo>
                  <a:pt x="449705" y="346648"/>
                </a:lnTo>
                <a:lnTo>
                  <a:pt x="449705" y="344305"/>
                </a:lnTo>
                <a:lnTo>
                  <a:pt x="454389" y="344305"/>
                </a:lnTo>
                <a:lnTo>
                  <a:pt x="454389" y="341963"/>
                </a:lnTo>
                <a:lnTo>
                  <a:pt x="456732" y="341963"/>
                </a:lnTo>
                <a:lnTo>
                  <a:pt x="456732" y="339621"/>
                </a:lnTo>
                <a:lnTo>
                  <a:pt x="461416" y="339621"/>
                </a:lnTo>
                <a:lnTo>
                  <a:pt x="461416" y="337279"/>
                </a:lnTo>
                <a:lnTo>
                  <a:pt x="466100" y="337279"/>
                </a:lnTo>
                <a:lnTo>
                  <a:pt x="466100" y="334936"/>
                </a:lnTo>
                <a:lnTo>
                  <a:pt x="470785" y="334936"/>
                </a:lnTo>
                <a:lnTo>
                  <a:pt x="470785" y="332594"/>
                </a:lnTo>
                <a:lnTo>
                  <a:pt x="473127" y="332594"/>
                </a:lnTo>
                <a:lnTo>
                  <a:pt x="473127" y="330252"/>
                </a:lnTo>
                <a:lnTo>
                  <a:pt x="475469" y="330252"/>
                </a:lnTo>
                <a:lnTo>
                  <a:pt x="475469" y="327910"/>
                </a:lnTo>
                <a:lnTo>
                  <a:pt x="480154" y="327910"/>
                </a:lnTo>
                <a:lnTo>
                  <a:pt x="480154" y="325568"/>
                </a:lnTo>
                <a:lnTo>
                  <a:pt x="482496" y="325568"/>
                </a:lnTo>
                <a:lnTo>
                  <a:pt x="482496" y="323225"/>
                </a:lnTo>
                <a:lnTo>
                  <a:pt x="484838" y="323225"/>
                </a:lnTo>
                <a:lnTo>
                  <a:pt x="484838" y="320883"/>
                </a:lnTo>
                <a:lnTo>
                  <a:pt x="487180" y="320883"/>
                </a:lnTo>
                <a:lnTo>
                  <a:pt x="487180" y="318541"/>
                </a:lnTo>
                <a:lnTo>
                  <a:pt x="489523" y="318541"/>
                </a:lnTo>
                <a:lnTo>
                  <a:pt x="489523" y="316199"/>
                </a:lnTo>
                <a:lnTo>
                  <a:pt x="494207" y="316199"/>
                </a:lnTo>
                <a:lnTo>
                  <a:pt x="494207" y="313857"/>
                </a:lnTo>
                <a:lnTo>
                  <a:pt x="496549" y="313857"/>
                </a:lnTo>
                <a:lnTo>
                  <a:pt x="496549" y="311514"/>
                </a:lnTo>
                <a:lnTo>
                  <a:pt x="498891" y="311514"/>
                </a:lnTo>
                <a:lnTo>
                  <a:pt x="498891" y="309172"/>
                </a:lnTo>
                <a:lnTo>
                  <a:pt x="503576" y="309172"/>
                </a:lnTo>
                <a:lnTo>
                  <a:pt x="503576" y="306830"/>
                </a:lnTo>
                <a:lnTo>
                  <a:pt x="505918" y="306830"/>
                </a:lnTo>
                <a:lnTo>
                  <a:pt x="505918" y="304488"/>
                </a:lnTo>
                <a:lnTo>
                  <a:pt x="508260" y="304488"/>
                </a:lnTo>
                <a:lnTo>
                  <a:pt x="508260" y="302145"/>
                </a:lnTo>
                <a:lnTo>
                  <a:pt x="510602" y="302145"/>
                </a:lnTo>
                <a:lnTo>
                  <a:pt x="510602" y="299803"/>
                </a:lnTo>
                <a:lnTo>
                  <a:pt x="512945" y="299803"/>
                </a:lnTo>
                <a:lnTo>
                  <a:pt x="512945" y="297461"/>
                </a:lnTo>
                <a:lnTo>
                  <a:pt x="515287" y="297461"/>
                </a:lnTo>
                <a:lnTo>
                  <a:pt x="515287" y="295119"/>
                </a:lnTo>
                <a:lnTo>
                  <a:pt x="517629" y="295119"/>
                </a:lnTo>
                <a:lnTo>
                  <a:pt x="517629" y="292777"/>
                </a:lnTo>
                <a:lnTo>
                  <a:pt x="519971" y="292777"/>
                </a:lnTo>
                <a:lnTo>
                  <a:pt x="519971" y="290434"/>
                </a:lnTo>
                <a:lnTo>
                  <a:pt x="522314" y="290434"/>
                </a:lnTo>
                <a:lnTo>
                  <a:pt x="522314" y="285750"/>
                </a:lnTo>
                <a:lnTo>
                  <a:pt x="524656" y="285750"/>
                </a:lnTo>
                <a:lnTo>
                  <a:pt x="524656" y="281066"/>
                </a:lnTo>
                <a:lnTo>
                  <a:pt x="526998" y="281066"/>
                </a:lnTo>
                <a:lnTo>
                  <a:pt x="526998" y="278723"/>
                </a:lnTo>
                <a:lnTo>
                  <a:pt x="529340" y="278723"/>
                </a:lnTo>
                <a:lnTo>
                  <a:pt x="529340" y="276381"/>
                </a:lnTo>
                <a:lnTo>
                  <a:pt x="531682" y="276381"/>
                </a:lnTo>
                <a:lnTo>
                  <a:pt x="531682" y="274039"/>
                </a:lnTo>
                <a:lnTo>
                  <a:pt x="534025" y="274039"/>
                </a:lnTo>
                <a:lnTo>
                  <a:pt x="534025" y="271697"/>
                </a:lnTo>
                <a:lnTo>
                  <a:pt x="536367" y="271697"/>
                </a:lnTo>
                <a:lnTo>
                  <a:pt x="536367" y="269355"/>
                </a:lnTo>
                <a:lnTo>
                  <a:pt x="541051" y="269355"/>
                </a:lnTo>
                <a:lnTo>
                  <a:pt x="541051" y="267012"/>
                </a:lnTo>
                <a:lnTo>
                  <a:pt x="543393" y="267012"/>
                </a:lnTo>
                <a:lnTo>
                  <a:pt x="543393" y="264670"/>
                </a:lnTo>
                <a:lnTo>
                  <a:pt x="545736" y="264670"/>
                </a:lnTo>
                <a:lnTo>
                  <a:pt x="545736" y="262328"/>
                </a:lnTo>
                <a:lnTo>
                  <a:pt x="550420" y="262328"/>
                </a:lnTo>
                <a:lnTo>
                  <a:pt x="550420" y="259986"/>
                </a:lnTo>
                <a:lnTo>
                  <a:pt x="552762" y="259986"/>
                </a:lnTo>
                <a:lnTo>
                  <a:pt x="552762" y="257643"/>
                </a:lnTo>
                <a:lnTo>
                  <a:pt x="557447" y="257643"/>
                </a:lnTo>
                <a:lnTo>
                  <a:pt x="557447" y="255301"/>
                </a:lnTo>
                <a:lnTo>
                  <a:pt x="559789" y="255301"/>
                </a:lnTo>
                <a:lnTo>
                  <a:pt x="559789" y="252959"/>
                </a:lnTo>
                <a:lnTo>
                  <a:pt x="564473" y="252959"/>
                </a:lnTo>
                <a:lnTo>
                  <a:pt x="564473" y="250617"/>
                </a:lnTo>
                <a:lnTo>
                  <a:pt x="569158" y="250617"/>
                </a:lnTo>
                <a:lnTo>
                  <a:pt x="569158" y="248275"/>
                </a:lnTo>
                <a:lnTo>
                  <a:pt x="573842" y="248275"/>
                </a:lnTo>
                <a:lnTo>
                  <a:pt x="573842" y="245932"/>
                </a:lnTo>
                <a:lnTo>
                  <a:pt x="578527" y="245932"/>
                </a:lnTo>
                <a:lnTo>
                  <a:pt x="578527" y="243590"/>
                </a:lnTo>
                <a:lnTo>
                  <a:pt x="583211" y="243590"/>
                </a:lnTo>
                <a:lnTo>
                  <a:pt x="583211" y="241248"/>
                </a:lnTo>
                <a:lnTo>
                  <a:pt x="587896" y="241248"/>
                </a:lnTo>
                <a:lnTo>
                  <a:pt x="587896" y="238906"/>
                </a:lnTo>
                <a:lnTo>
                  <a:pt x="592580" y="238906"/>
                </a:lnTo>
                <a:lnTo>
                  <a:pt x="592580" y="236564"/>
                </a:lnTo>
                <a:lnTo>
                  <a:pt x="597264" y="236564"/>
                </a:lnTo>
                <a:lnTo>
                  <a:pt x="597264" y="234221"/>
                </a:lnTo>
                <a:lnTo>
                  <a:pt x="601949" y="234221"/>
                </a:lnTo>
                <a:lnTo>
                  <a:pt x="601949" y="231879"/>
                </a:lnTo>
                <a:lnTo>
                  <a:pt x="606633" y="231879"/>
                </a:lnTo>
                <a:lnTo>
                  <a:pt x="606633" y="229537"/>
                </a:lnTo>
                <a:lnTo>
                  <a:pt x="611318" y="229537"/>
                </a:lnTo>
                <a:lnTo>
                  <a:pt x="611318" y="227195"/>
                </a:lnTo>
                <a:lnTo>
                  <a:pt x="616002" y="227195"/>
                </a:lnTo>
                <a:lnTo>
                  <a:pt x="616002" y="224852"/>
                </a:lnTo>
                <a:lnTo>
                  <a:pt x="623029" y="224852"/>
                </a:lnTo>
                <a:lnTo>
                  <a:pt x="623029" y="222510"/>
                </a:lnTo>
                <a:lnTo>
                  <a:pt x="627713" y="222510"/>
                </a:lnTo>
                <a:lnTo>
                  <a:pt x="627713" y="220168"/>
                </a:lnTo>
                <a:lnTo>
                  <a:pt x="632398" y="220168"/>
                </a:lnTo>
                <a:lnTo>
                  <a:pt x="632398" y="217826"/>
                </a:lnTo>
                <a:lnTo>
                  <a:pt x="639424" y="217826"/>
                </a:lnTo>
                <a:lnTo>
                  <a:pt x="639424" y="215484"/>
                </a:lnTo>
                <a:lnTo>
                  <a:pt x="646451" y="215484"/>
                </a:lnTo>
                <a:lnTo>
                  <a:pt x="646451" y="213141"/>
                </a:lnTo>
                <a:lnTo>
                  <a:pt x="651135" y="213141"/>
                </a:lnTo>
                <a:lnTo>
                  <a:pt x="651135" y="210799"/>
                </a:lnTo>
                <a:lnTo>
                  <a:pt x="658162" y="210799"/>
                </a:lnTo>
                <a:lnTo>
                  <a:pt x="658162" y="208457"/>
                </a:lnTo>
                <a:lnTo>
                  <a:pt x="662846" y="208457"/>
                </a:lnTo>
                <a:lnTo>
                  <a:pt x="662846" y="206115"/>
                </a:lnTo>
                <a:lnTo>
                  <a:pt x="669873" y="206115"/>
                </a:lnTo>
                <a:lnTo>
                  <a:pt x="669873" y="203773"/>
                </a:lnTo>
                <a:lnTo>
                  <a:pt x="674557" y="203773"/>
                </a:lnTo>
                <a:lnTo>
                  <a:pt x="674557" y="201430"/>
                </a:lnTo>
                <a:lnTo>
                  <a:pt x="681584" y="201430"/>
                </a:lnTo>
                <a:lnTo>
                  <a:pt x="681584" y="199088"/>
                </a:lnTo>
                <a:lnTo>
                  <a:pt x="688611" y="199088"/>
                </a:lnTo>
                <a:lnTo>
                  <a:pt x="688611" y="196746"/>
                </a:lnTo>
                <a:lnTo>
                  <a:pt x="693295" y="196746"/>
                </a:lnTo>
                <a:lnTo>
                  <a:pt x="693295" y="194404"/>
                </a:lnTo>
                <a:lnTo>
                  <a:pt x="697980" y="194404"/>
                </a:lnTo>
                <a:lnTo>
                  <a:pt x="697980" y="192061"/>
                </a:lnTo>
                <a:lnTo>
                  <a:pt x="702664" y="192061"/>
                </a:lnTo>
                <a:lnTo>
                  <a:pt x="702664" y="189719"/>
                </a:lnTo>
                <a:lnTo>
                  <a:pt x="707348" y="189719"/>
                </a:lnTo>
                <a:lnTo>
                  <a:pt x="707348" y="187377"/>
                </a:lnTo>
                <a:lnTo>
                  <a:pt x="709691" y="187377"/>
                </a:lnTo>
                <a:lnTo>
                  <a:pt x="709691" y="185035"/>
                </a:lnTo>
                <a:lnTo>
                  <a:pt x="714375" y="185035"/>
                </a:lnTo>
                <a:lnTo>
                  <a:pt x="714375" y="182693"/>
                </a:lnTo>
                <a:lnTo>
                  <a:pt x="716717" y="182693"/>
                </a:lnTo>
                <a:lnTo>
                  <a:pt x="716717" y="180350"/>
                </a:lnTo>
                <a:lnTo>
                  <a:pt x="719059" y="180350"/>
                </a:lnTo>
                <a:lnTo>
                  <a:pt x="719059" y="178008"/>
                </a:lnTo>
                <a:lnTo>
                  <a:pt x="721402" y="178008"/>
                </a:lnTo>
                <a:lnTo>
                  <a:pt x="721402" y="173324"/>
                </a:lnTo>
                <a:lnTo>
                  <a:pt x="723744" y="173324"/>
                </a:lnTo>
                <a:lnTo>
                  <a:pt x="723744" y="168639"/>
                </a:lnTo>
                <a:lnTo>
                  <a:pt x="726086" y="168639"/>
                </a:lnTo>
                <a:lnTo>
                  <a:pt x="726086" y="163955"/>
                </a:lnTo>
                <a:lnTo>
                  <a:pt x="728428" y="163955"/>
                </a:lnTo>
                <a:lnTo>
                  <a:pt x="728428" y="161613"/>
                </a:lnTo>
                <a:lnTo>
                  <a:pt x="730771" y="161613"/>
                </a:lnTo>
                <a:lnTo>
                  <a:pt x="730771" y="159270"/>
                </a:lnTo>
                <a:lnTo>
                  <a:pt x="733113" y="159270"/>
                </a:lnTo>
                <a:lnTo>
                  <a:pt x="733113" y="154586"/>
                </a:lnTo>
                <a:lnTo>
                  <a:pt x="735455" y="154586"/>
                </a:lnTo>
                <a:lnTo>
                  <a:pt x="735455" y="152244"/>
                </a:lnTo>
                <a:lnTo>
                  <a:pt x="737797" y="152244"/>
                </a:lnTo>
                <a:lnTo>
                  <a:pt x="737797" y="147559"/>
                </a:lnTo>
                <a:lnTo>
                  <a:pt x="740139" y="147559"/>
                </a:lnTo>
                <a:lnTo>
                  <a:pt x="740139" y="142875"/>
                </a:lnTo>
                <a:lnTo>
                  <a:pt x="742482" y="142875"/>
                </a:lnTo>
                <a:lnTo>
                  <a:pt x="742482" y="140533"/>
                </a:lnTo>
                <a:lnTo>
                  <a:pt x="744824" y="140533"/>
                </a:lnTo>
                <a:lnTo>
                  <a:pt x="744824" y="135848"/>
                </a:lnTo>
                <a:lnTo>
                  <a:pt x="747166" y="135848"/>
                </a:lnTo>
                <a:lnTo>
                  <a:pt x="747166" y="133506"/>
                </a:lnTo>
                <a:lnTo>
                  <a:pt x="749508" y="133506"/>
                </a:lnTo>
                <a:lnTo>
                  <a:pt x="749508" y="131164"/>
                </a:lnTo>
                <a:lnTo>
                  <a:pt x="751850" y="131164"/>
                </a:lnTo>
                <a:lnTo>
                  <a:pt x="751850" y="126480"/>
                </a:lnTo>
                <a:lnTo>
                  <a:pt x="754193" y="126480"/>
                </a:lnTo>
                <a:lnTo>
                  <a:pt x="754193" y="124137"/>
                </a:lnTo>
                <a:lnTo>
                  <a:pt x="756535" y="124137"/>
                </a:lnTo>
                <a:lnTo>
                  <a:pt x="756535" y="121795"/>
                </a:lnTo>
                <a:lnTo>
                  <a:pt x="758877" y="121795"/>
                </a:lnTo>
                <a:lnTo>
                  <a:pt x="758877" y="114768"/>
                </a:lnTo>
                <a:lnTo>
                  <a:pt x="761219" y="114768"/>
                </a:lnTo>
                <a:lnTo>
                  <a:pt x="761219" y="112426"/>
                </a:lnTo>
                <a:lnTo>
                  <a:pt x="754193" y="112426"/>
                </a:lnTo>
                <a:lnTo>
                  <a:pt x="754193" y="110084"/>
                </a:lnTo>
                <a:lnTo>
                  <a:pt x="756535" y="110084"/>
                </a:lnTo>
                <a:lnTo>
                  <a:pt x="756535" y="107742"/>
                </a:lnTo>
                <a:lnTo>
                  <a:pt x="758877" y="107742"/>
                </a:lnTo>
                <a:lnTo>
                  <a:pt x="758877" y="105400"/>
                </a:lnTo>
                <a:lnTo>
                  <a:pt x="761219" y="105400"/>
                </a:lnTo>
                <a:lnTo>
                  <a:pt x="761219" y="103057"/>
                </a:lnTo>
                <a:lnTo>
                  <a:pt x="763561" y="103057"/>
                </a:lnTo>
                <a:lnTo>
                  <a:pt x="763561" y="100715"/>
                </a:lnTo>
                <a:lnTo>
                  <a:pt x="765904" y="100715"/>
                </a:lnTo>
                <a:lnTo>
                  <a:pt x="765904" y="98373"/>
                </a:lnTo>
                <a:lnTo>
                  <a:pt x="768246" y="98373"/>
                </a:lnTo>
                <a:lnTo>
                  <a:pt x="768246" y="96031"/>
                </a:lnTo>
                <a:lnTo>
                  <a:pt x="770588" y="96031"/>
                </a:lnTo>
                <a:lnTo>
                  <a:pt x="770588" y="91346"/>
                </a:lnTo>
                <a:lnTo>
                  <a:pt x="772930" y="91346"/>
                </a:lnTo>
                <a:lnTo>
                  <a:pt x="772930" y="89004"/>
                </a:lnTo>
                <a:lnTo>
                  <a:pt x="775273" y="89004"/>
                </a:lnTo>
                <a:lnTo>
                  <a:pt x="775273" y="86662"/>
                </a:lnTo>
                <a:lnTo>
                  <a:pt x="777615" y="86662"/>
                </a:lnTo>
                <a:lnTo>
                  <a:pt x="777615" y="84320"/>
                </a:lnTo>
                <a:lnTo>
                  <a:pt x="782299" y="84320"/>
                </a:lnTo>
                <a:lnTo>
                  <a:pt x="782299" y="79635"/>
                </a:lnTo>
                <a:lnTo>
                  <a:pt x="784641" y="79635"/>
                </a:lnTo>
                <a:lnTo>
                  <a:pt x="784641" y="70266"/>
                </a:lnTo>
                <a:lnTo>
                  <a:pt x="782299" y="70266"/>
                </a:lnTo>
                <a:lnTo>
                  <a:pt x="782299" y="63240"/>
                </a:lnTo>
                <a:lnTo>
                  <a:pt x="784641" y="63240"/>
                </a:lnTo>
                <a:lnTo>
                  <a:pt x="784641" y="60898"/>
                </a:lnTo>
                <a:lnTo>
                  <a:pt x="786984" y="60898"/>
                </a:lnTo>
                <a:lnTo>
                  <a:pt x="786984" y="58555"/>
                </a:lnTo>
                <a:lnTo>
                  <a:pt x="791668" y="58555"/>
                </a:lnTo>
                <a:lnTo>
                  <a:pt x="791668" y="56213"/>
                </a:lnTo>
                <a:lnTo>
                  <a:pt x="794010" y="56213"/>
                </a:lnTo>
                <a:lnTo>
                  <a:pt x="794010" y="53871"/>
                </a:lnTo>
                <a:lnTo>
                  <a:pt x="796352" y="53871"/>
                </a:lnTo>
                <a:lnTo>
                  <a:pt x="796352" y="51529"/>
                </a:lnTo>
                <a:lnTo>
                  <a:pt x="798695" y="51529"/>
                </a:lnTo>
                <a:lnTo>
                  <a:pt x="798695" y="49186"/>
                </a:lnTo>
                <a:lnTo>
                  <a:pt x="801037" y="49186"/>
                </a:lnTo>
                <a:lnTo>
                  <a:pt x="801037" y="46844"/>
                </a:lnTo>
                <a:lnTo>
                  <a:pt x="803379" y="46844"/>
                </a:lnTo>
                <a:lnTo>
                  <a:pt x="803379" y="44502"/>
                </a:lnTo>
                <a:lnTo>
                  <a:pt x="805721" y="44502"/>
                </a:lnTo>
                <a:lnTo>
                  <a:pt x="805721" y="42160"/>
                </a:lnTo>
                <a:lnTo>
                  <a:pt x="810406" y="42160"/>
                </a:lnTo>
                <a:lnTo>
                  <a:pt x="810406" y="39818"/>
                </a:lnTo>
                <a:lnTo>
                  <a:pt x="815090" y="39818"/>
                </a:lnTo>
                <a:lnTo>
                  <a:pt x="815090" y="37475"/>
                </a:lnTo>
                <a:lnTo>
                  <a:pt x="819775" y="37475"/>
                </a:lnTo>
                <a:lnTo>
                  <a:pt x="819775" y="35133"/>
                </a:lnTo>
                <a:lnTo>
                  <a:pt x="822117" y="35133"/>
                </a:lnTo>
                <a:lnTo>
                  <a:pt x="822117" y="32791"/>
                </a:lnTo>
                <a:lnTo>
                  <a:pt x="826801" y="32791"/>
                </a:lnTo>
                <a:lnTo>
                  <a:pt x="826801" y="30449"/>
                </a:lnTo>
                <a:lnTo>
                  <a:pt x="831486" y="30449"/>
                </a:lnTo>
                <a:lnTo>
                  <a:pt x="831486" y="28107"/>
                </a:lnTo>
                <a:lnTo>
                  <a:pt x="833828" y="28107"/>
                </a:lnTo>
                <a:lnTo>
                  <a:pt x="833828" y="25764"/>
                </a:lnTo>
                <a:lnTo>
                  <a:pt x="836170" y="25764"/>
                </a:lnTo>
                <a:lnTo>
                  <a:pt x="836170" y="23422"/>
                </a:lnTo>
                <a:lnTo>
                  <a:pt x="838512" y="23422"/>
                </a:lnTo>
                <a:lnTo>
                  <a:pt x="838512" y="21080"/>
                </a:lnTo>
                <a:lnTo>
                  <a:pt x="840855" y="21080"/>
                </a:lnTo>
                <a:lnTo>
                  <a:pt x="840855" y="18738"/>
                </a:lnTo>
                <a:lnTo>
                  <a:pt x="843197" y="18738"/>
                </a:lnTo>
                <a:lnTo>
                  <a:pt x="843197" y="16395"/>
                </a:lnTo>
                <a:lnTo>
                  <a:pt x="845539" y="16395"/>
                </a:lnTo>
                <a:lnTo>
                  <a:pt x="845539" y="14053"/>
                </a:lnTo>
                <a:lnTo>
                  <a:pt x="847881" y="14053"/>
                </a:lnTo>
                <a:lnTo>
                  <a:pt x="847881" y="11711"/>
                </a:lnTo>
                <a:lnTo>
                  <a:pt x="852566" y="11711"/>
                </a:lnTo>
                <a:lnTo>
                  <a:pt x="852566" y="9369"/>
                </a:lnTo>
                <a:lnTo>
                  <a:pt x="857250" y="9369"/>
                </a:lnTo>
                <a:lnTo>
                  <a:pt x="857250" y="7027"/>
                </a:lnTo>
                <a:lnTo>
                  <a:pt x="861934" y="7027"/>
                </a:lnTo>
                <a:lnTo>
                  <a:pt x="861934" y="4684"/>
                </a:lnTo>
                <a:lnTo>
                  <a:pt x="873646" y="4684"/>
                </a:lnTo>
                <a:lnTo>
                  <a:pt x="873646" y="2342"/>
                </a:lnTo>
                <a:lnTo>
                  <a:pt x="901752" y="2342"/>
                </a:lnTo>
                <a:lnTo>
                  <a:pt x="901752" y="0"/>
                </a:lnTo>
                <a:lnTo>
                  <a:pt x="911121" y="0"/>
                </a:lnTo>
                <a:lnTo>
                  <a:pt x="911121" y="2342"/>
                </a:lnTo>
                <a:lnTo>
                  <a:pt x="920490" y="2342"/>
                </a:lnTo>
                <a:lnTo>
                  <a:pt x="920490" y="4684"/>
                </a:lnTo>
                <a:lnTo>
                  <a:pt x="922832" y="4684"/>
                </a:lnTo>
                <a:lnTo>
                  <a:pt x="922832" y="2342"/>
                </a:lnTo>
                <a:lnTo>
                  <a:pt x="925174" y="2342"/>
                </a:lnTo>
                <a:lnTo>
                  <a:pt x="925174" y="18738"/>
                </a:lnTo>
                <a:lnTo>
                  <a:pt x="922832" y="18738"/>
                </a:lnTo>
                <a:lnTo>
                  <a:pt x="922832" y="39818"/>
                </a:lnTo>
                <a:lnTo>
                  <a:pt x="925174" y="39818"/>
                </a:lnTo>
                <a:lnTo>
                  <a:pt x="925174" y="60898"/>
                </a:lnTo>
                <a:lnTo>
                  <a:pt x="927516" y="60898"/>
                </a:lnTo>
                <a:lnTo>
                  <a:pt x="927516" y="70266"/>
                </a:lnTo>
                <a:lnTo>
                  <a:pt x="929859" y="70266"/>
                </a:lnTo>
                <a:lnTo>
                  <a:pt x="929859" y="81977"/>
                </a:lnTo>
                <a:lnTo>
                  <a:pt x="932201" y="81977"/>
                </a:lnTo>
                <a:lnTo>
                  <a:pt x="932201" y="86662"/>
                </a:lnTo>
                <a:lnTo>
                  <a:pt x="934543" y="86662"/>
                </a:lnTo>
                <a:lnTo>
                  <a:pt x="934543" y="93689"/>
                </a:lnTo>
                <a:lnTo>
                  <a:pt x="936885" y="93689"/>
                </a:lnTo>
                <a:lnTo>
                  <a:pt x="936885" y="98373"/>
                </a:lnTo>
                <a:lnTo>
                  <a:pt x="939227" y="98373"/>
                </a:lnTo>
                <a:lnTo>
                  <a:pt x="939227" y="103057"/>
                </a:lnTo>
                <a:lnTo>
                  <a:pt x="941570" y="103057"/>
                </a:lnTo>
                <a:lnTo>
                  <a:pt x="941570" y="107742"/>
                </a:lnTo>
                <a:lnTo>
                  <a:pt x="943912" y="107742"/>
                </a:lnTo>
                <a:lnTo>
                  <a:pt x="943912" y="112426"/>
                </a:lnTo>
                <a:lnTo>
                  <a:pt x="946254" y="112426"/>
                </a:lnTo>
                <a:lnTo>
                  <a:pt x="946254" y="114768"/>
                </a:lnTo>
                <a:lnTo>
                  <a:pt x="948596" y="114768"/>
                </a:lnTo>
                <a:lnTo>
                  <a:pt x="948596" y="119453"/>
                </a:lnTo>
                <a:lnTo>
                  <a:pt x="950939" y="119453"/>
                </a:lnTo>
                <a:lnTo>
                  <a:pt x="950939" y="121795"/>
                </a:lnTo>
                <a:lnTo>
                  <a:pt x="943912" y="121795"/>
                </a:lnTo>
                <a:lnTo>
                  <a:pt x="943912" y="124137"/>
                </a:lnTo>
                <a:lnTo>
                  <a:pt x="932201" y="124137"/>
                </a:lnTo>
                <a:lnTo>
                  <a:pt x="932201" y="126480"/>
                </a:lnTo>
                <a:lnTo>
                  <a:pt x="925174" y="126480"/>
                </a:lnTo>
                <a:lnTo>
                  <a:pt x="925174" y="128822"/>
                </a:lnTo>
                <a:lnTo>
                  <a:pt x="915805" y="128822"/>
                </a:lnTo>
                <a:lnTo>
                  <a:pt x="915805" y="131164"/>
                </a:lnTo>
                <a:lnTo>
                  <a:pt x="908779" y="131164"/>
                </a:lnTo>
                <a:lnTo>
                  <a:pt x="908779" y="133506"/>
                </a:lnTo>
                <a:lnTo>
                  <a:pt x="899410" y="133506"/>
                </a:lnTo>
                <a:lnTo>
                  <a:pt x="899410" y="135848"/>
                </a:lnTo>
                <a:lnTo>
                  <a:pt x="894725" y="135848"/>
                </a:lnTo>
                <a:lnTo>
                  <a:pt x="894725" y="138191"/>
                </a:lnTo>
                <a:lnTo>
                  <a:pt x="890041" y="138191"/>
                </a:lnTo>
                <a:lnTo>
                  <a:pt x="890041" y="140533"/>
                </a:lnTo>
                <a:lnTo>
                  <a:pt x="885357" y="140533"/>
                </a:lnTo>
                <a:lnTo>
                  <a:pt x="885357" y="142875"/>
                </a:lnTo>
                <a:lnTo>
                  <a:pt x="880672" y="142875"/>
                </a:lnTo>
                <a:lnTo>
                  <a:pt x="880672" y="145217"/>
                </a:lnTo>
                <a:lnTo>
                  <a:pt x="878330" y="145217"/>
                </a:lnTo>
                <a:lnTo>
                  <a:pt x="878330" y="147559"/>
                </a:lnTo>
                <a:lnTo>
                  <a:pt x="875988" y="147559"/>
                </a:lnTo>
                <a:lnTo>
                  <a:pt x="875988" y="149902"/>
                </a:lnTo>
                <a:lnTo>
                  <a:pt x="873646" y="149902"/>
                </a:lnTo>
                <a:lnTo>
                  <a:pt x="873646" y="152244"/>
                </a:lnTo>
                <a:lnTo>
                  <a:pt x="871303" y="152244"/>
                </a:lnTo>
                <a:lnTo>
                  <a:pt x="871303" y="161613"/>
                </a:lnTo>
                <a:lnTo>
                  <a:pt x="873646" y="161613"/>
                </a:lnTo>
                <a:lnTo>
                  <a:pt x="873646" y="166297"/>
                </a:lnTo>
                <a:lnTo>
                  <a:pt x="875988" y="166297"/>
                </a:lnTo>
                <a:lnTo>
                  <a:pt x="875988" y="170982"/>
                </a:lnTo>
                <a:lnTo>
                  <a:pt x="878330" y="170982"/>
                </a:lnTo>
                <a:lnTo>
                  <a:pt x="878330" y="173324"/>
                </a:lnTo>
                <a:lnTo>
                  <a:pt x="880672" y="173324"/>
                </a:lnTo>
                <a:lnTo>
                  <a:pt x="880672" y="175666"/>
                </a:lnTo>
                <a:lnTo>
                  <a:pt x="885357" y="175666"/>
                </a:lnTo>
                <a:lnTo>
                  <a:pt x="885357" y="178008"/>
                </a:lnTo>
                <a:lnTo>
                  <a:pt x="887699" y="178008"/>
                </a:lnTo>
                <a:lnTo>
                  <a:pt x="887699" y="180350"/>
                </a:lnTo>
                <a:lnTo>
                  <a:pt x="892383" y="180350"/>
                </a:lnTo>
                <a:lnTo>
                  <a:pt x="892383" y="182693"/>
                </a:lnTo>
                <a:lnTo>
                  <a:pt x="894725" y="182693"/>
                </a:lnTo>
                <a:lnTo>
                  <a:pt x="894725" y="185035"/>
                </a:lnTo>
                <a:lnTo>
                  <a:pt x="901752" y="185035"/>
                </a:lnTo>
                <a:lnTo>
                  <a:pt x="901752" y="187377"/>
                </a:lnTo>
                <a:lnTo>
                  <a:pt x="906436" y="187377"/>
                </a:lnTo>
                <a:lnTo>
                  <a:pt x="906436" y="189719"/>
                </a:lnTo>
                <a:lnTo>
                  <a:pt x="911121" y="189719"/>
                </a:lnTo>
                <a:lnTo>
                  <a:pt x="911121" y="194404"/>
                </a:lnTo>
                <a:lnTo>
                  <a:pt x="908779" y="194404"/>
                </a:lnTo>
                <a:lnTo>
                  <a:pt x="908779" y="201430"/>
                </a:lnTo>
                <a:lnTo>
                  <a:pt x="906436" y="201430"/>
                </a:lnTo>
                <a:lnTo>
                  <a:pt x="906436" y="213141"/>
                </a:lnTo>
                <a:lnTo>
                  <a:pt x="904094" y="213141"/>
                </a:lnTo>
                <a:lnTo>
                  <a:pt x="904094" y="227195"/>
                </a:lnTo>
                <a:lnTo>
                  <a:pt x="901752" y="227195"/>
                </a:lnTo>
                <a:lnTo>
                  <a:pt x="901752" y="236564"/>
                </a:lnTo>
                <a:lnTo>
                  <a:pt x="899410" y="236564"/>
                </a:lnTo>
                <a:lnTo>
                  <a:pt x="899410" y="250617"/>
                </a:lnTo>
                <a:lnTo>
                  <a:pt x="897068" y="250617"/>
                </a:lnTo>
                <a:lnTo>
                  <a:pt x="897068" y="257643"/>
                </a:lnTo>
                <a:lnTo>
                  <a:pt x="894725" y="257643"/>
                </a:lnTo>
                <a:lnTo>
                  <a:pt x="894725" y="267012"/>
                </a:lnTo>
                <a:lnTo>
                  <a:pt x="892383" y="267012"/>
                </a:lnTo>
                <a:lnTo>
                  <a:pt x="892383" y="276381"/>
                </a:lnTo>
                <a:lnTo>
                  <a:pt x="890041" y="276381"/>
                </a:lnTo>
                <a:lnTo>
                  <a:pt x="890041" y="288092"/>
                </a:lnTo>
                <a:lnTo>
                  <a:pt x="887699" y="288092"/>
                </a:lnTo>
                <a:lnTo>
                  <a:pt x="887699" y="297461"/>
                </a:lnTo>
                <a:lnTo>
                  <a:pt x="885357" y="297461"/>
                </a:lnTo>
                <a:lnTo>
                  <a:pt x="885357" y="309172"/>
                </a:lnTo>
                <a:lnTo>
                  <a:pt x="883014" y="309172"/>
                </a:lnTo>
                <a:lnTo>
                  <a:pt x="883014" y="316199"/>
                </a:lnTo>
                <a:lnTo>
                  <a:pt x="880672" y="316199"/>
                </a:lnTo>
                <a:lnTo>
                  <a:pt x="880672" y="320883"/>
                </a:lnTo>
                <a:lnTo>
                  <a:pt x="878330" y="320883"/>
                </a:lnTo>
                <a:lnTo>
                  <a:pt x="878330" y="325568"/>
                </a:lnTo>
                <a:lnTo>
                  <a:pt x="875988" y="325568"/>
                </a:lnTo>
                <a:lnTo>
                  <a:pt x="875988" y="330252"/>
                </a:lnTo>
                <a:lnTo>
                  <a:pt x="873646" y="330252"/>
                </a:lnTo>
                <a:lnTo>
                  <a:pt x="873646" y="334936"/>
                </a:lnTo>
                <a:lnTo>
                  <a:pt x="871303" y="334936"/>
                </a:lnTo>
                <a:lnTo>
                  <a:pt x="871303" y="341963"/>
                </a:lnTo>
                <a:lnTo>
                  <a:pt x="868961" y="341963"/>
                </a:lnTo>
                <a:lnTo>
                  <a:pt x="868961" y="346648"/>
                </a:lnTo>
                <a:lnTo>
                  <a:pt x="866619" y="346648"/>
                </a:lnTo>
                <a:lnTo>
                  <a:pt x="866619" y="351332"/>
                </a:lnTo>
                <a:lnTo>
                  <a:pt x="864277" y="351332"/>
                </a:lnTo>
                <a:lnTo>
                  <a:pt x="864277" y="356016"/>
                </a:lnTo>
                <a:lnTo>
                  <a:pt x="861934" y="356016"/>
                </a:lnTo>
                <a:lnTo>
                  <a:pt x="861934" y="360701"/>
                </a:lnTo>
                <a:lnTo>
                  <a:pt x="859592" y="360701"/>
                </a:lnTo>
                <a:lnTo>
                  <a:pt x="859592" y="363043"/>
                </a:lnTo>
                <a:lnTo>
                  <a:pt x="857250" y="363043"/>
                </a:lnTo>
                <a:lnTo>
                  <a:pt x="857250" y="367727"/>
                </a:lnTo>
                <a:lnTo>
                  <a:pt x="852566" y="367727"/>
                </a:lnTo>
                <a:lnTo>
                  <a:pt x="852566" y="372412"/>
                </a:lnTo>
                <a:lnTo>
                  <a:pt x="847881" y="372412"/>
                </a:lnTo>
                <a:lnTo>
                  <a:pt x="847881" y="377096"/>
                </a:lnTo>
                <a:lnTo>
                  <a:pt x="845539" y="377096"/>
                </a:lnTo>
                <a:lnTo>
                  <a:pt x="845539" y="379439"/>
                </a:lnTo>
                <a:lnTo>
                  <a:pt x="843197" y="379439"/>
                </a:lnTo>
                <a:lnTo>
                  <a:pt x="843197" y="381781"/>
                </a:lnTo>
                <a:lnTo>
                  <a:pt x="840855" y="381781"/>
                </a:lnTo>
                <a:lnTo>
                  <a:pt x="840855" y="384123"/>
                </a:lnTo>
                <a:lnTo>
                  <a:pt x="838512" y="384123"/>
                </a:lnTo>
                <a:lnTo>
                  <a:pt x="838512" y="386465"/>
                </a:lnTo>
                <a:lnTo>
                  <a:pt x="836170" y="386465"/>
                </a:lnTo>
                <a:lnTo>
                  <a:pt x="836170" y="388807"/>
                </a:lnTo>
                <a:lnTo>
                  <a:pt x="833828" y="388807"/>
                </a:lnTo>
                <a:lnTo>
                  <a:pt x="833828" y="391150"/>
                </a:lnTo>
                <a:lnTo>
                  <a:pt x="831486" y="391150"/>
                </a:lnTo>
                <a:lnTo>
                  <a:pt x="831486" y="393492"/>
                </a:lnTo>
                <a:lnTo>
                  <a:pt x="829143" y="393492"/>
                </a:lnTo>
                <a:lnTo>
                  <a:pt x="829143" y="398176"/>
                </a:lnTo>
                <a:lnTo>
                  <a:pt x="833828" y="398176"/>
                </a:lnTo>
                <a:lnTo>
                  <a:pt x="833828" y="400518"/>
                </a:lnTo>
                <a:lnTo>
                  <a:pt x="838512" y="400518"/>
                </a:lnTo>
                <a:lnTo>
                  <a:pt x="838512" y="398176"/>
                </a:lnTo>
                <a:lnTo>
                  <a:pt x="847881" y="398176"/>
                </a:lnTo>
                <a:lnTo>
                  <a:pt x="847881" y="400518"/>
                </a:lnTo>
                <a:lnTo>
                  <a:pt x="845539" y="400518"/>
                </a:lnTo>
                <a:lnTo>
                  <a:pt x="845539" y="405203"/>
                </a:lnTo>
                <a:lnTo>
                  <a:pt x="843197" y="405203"/>
                </a:lnTo>
                <a:lnTo>
                  <a:pt x="843197" y="409887"/>
                </a:lnTo>
                <a:lnTo>
                  <a:pt x="840855" y="409887"/>
                </a:lnTo>
                <a:lnTo>
                  <a:pt x="840855" y="414572"/>
                </a:lnTo>
                <a:lnTo>
                  <a:pt x="838512" y="414572"/>
                </a:lnTo>
                <a:lnTo>
                  <a:pt x="838512" y="419256"/>
                </a:lnTo>
                <a:lnTo>
                  <a:pt x="836170" y="419256"/>
                </a:lnTo>
                <a:lnTo>
                  <a:pt x="836170" y="428625"/>
                </a:lnTo>
                <a:lnTo>
                  <a:pt x="843197" y="428625"/>
                </a:lnTo>
                <a:lnTo>
                  <a:pt x="843197" y="426283"/>
                </a:lnTo>
                <a:lnTo>
                  <a:pt x="845539" y="426283"/>
                </a:lnTo>
                <a:lnTo>
                  <a:pt x="845539" y="423941"/>
                </a:lnTo>
                <a:lnTo>
                  <a:pt x="850223" y="423941"/>
                </a:lnTo>
                <a:lnTo>
                  <a:pt x="850223" y="421598"/>
                </a:lnTo>
                <a:lnTo>
                  <a:pt x="852566" y="421598"/>
                </a:lnTo>
                <a:lnTo>
                  <a:pt x="852566" y="419256"/>
                </a:lnTo>
                <a:lnTo>
                  <a:pt x="857250" y="419256"/>
                </a:lnTo>
                <a:lnTo>
                  <a:pt x="857250" y="437994"/>
                </a:lnTo>
                <a:lnTo>
                  <a:pt x="861934" y="437994"/>
                </a:lnTo>
                <a:lnTo>
                  <a:pt x="861934" y="435652"/>
                </a:lnTo>
                <a:lnTo>
                  <a:pt x="864277" y="435652"/>
                </a:lnTo>
                <a:lnTo>
                  <a:pt x="864277" y="433309"/>
                </a:lnTo>
                <a:lnTo>
                  <a:pt x="866619" y="433309"/>
                </a:lnTo>
                <a:lnTo>
                  <a:pt x="866619" y="430967"/>
                </a:lnTo>
                <a:lnTo>
                  <a:pt x="868961" y="430967"/>
                </a:lnTo>
                <a:lnTo>
                  <a:pt x="868961" y="428625"/>
                </a:lnTo>
                <a:lnTo>
                  <a:pt x="871303" y="428625"/>
                </a:lnTo>
                <a:lnTo>
                  <a:pt x="871303" y="430967"/>
                </a:lnTo>
                <a:lnTo>
                  <a:pt x="873646" y="430967"/>
                </a:lnTo>
                <a:lnTo>
                  <a:pt x="873646" y="435652"/>
                </a:lnTo>
                <a:lnTo>
                  <a:pt x="875988" y="435652"/>
                </a:lnTo>
                <a:lnTo>
                  <a:pt x="875988" y="440336"/>
                </a:lnTo>
                <a:lnTo>
                  <a:pt x="878330" y="440336"/>
                </a:lnTo>
                <a:lnTo>
                  <a:pt x="878330" y="442678"/>
                </a:lnTo>
                <a:lnTo>
                  <a:pt x="880672" y="442678"/>
                </a:lnTo>
                <a:lnTo>
                  <a:pt x="880672" y="445021"/>
                </a:lnTo>
                <a:lnTo>
                  <a:pt x="883014" y="445021"/>
                </a:lnTo>
                <a:lnTo>
                  <a:pt x="883014" y="449705"/>
                </a:lnTo>
                <a:lnTo>
                  <a:pt x="880672" y="449705"/>
                </a:lnTo>
                <a:lnTo>
                  <a:pt x="880672" y="454389"/>
                </a:lnTo>
                <a:lnTo>
                  <a:pt x="878330" y="454389"/>
                </a:lnTo>
                <a:lnTo>
                  <a:pt x="878330" y="456732"/>
                </a:lnTo>
                <a:lnTo>
                  <a:pt x="875988" y="456732"/>
                </a:lnTo>
                <a:lnTo>
                  <a:pt x="875988" y="463758"/>
                </a:lnTo>
                <a:lnTo>
                  <a:pt x="873646" y="463758"/>
                </a:lnTo>
                <a:lnTo>
                  <a:pt x="873646" y="466100"/>
                </a:lnTo>
                <a:lnTo>
                  <a:pt x="871303" y="466100"/>
                </a:lnTo>
                <a:lnTo>
                  <a:pt x="871303" y="473127"/>
                </a:lnTo>
                <a:lnTo>
                  <a:pt x="868961" y="473127"/>
                </a:lnTo>
                <a:lnTo>
                  <a:pt x="868961" y="477811"/>
                </a:lnTo>
                <a:lnTo>
                  <a:pt x="866619" y="477811"/>
                </a:lnTo>
                <a:lnTo>
                  <a:pt x="866619" y="480154"/>
                </a:lnTo>
                <a:lnTo>
                  <a:pt x="861934" y="480154"/>
                </a:lnTo>
                <a:lnTo>
                  <a:pt x="861934" y="477811"/>
                </a:lnTo>
                <a:lnTo>
                  <a:pt x="857250" y="477811"/>
                </a:lnTo>
                <a:lnTo>
                  <a:pt x="857250" y="475469"/>
                </a:lnTo>
                <a:lnTo>
                  <a:pt x="852566" y="475469"/>
                </a:lnTo>
                <a:lnTo>
                  <a:pt x="852566" y="473127"/>
                </a:lnTo>
                <a:lnTo>
                  <a:pt x="847881" y="473127"/>
                </a:lnTo>
                <a:lnTo>
                  <a:pt x="847881" y="470785"/>
                </a:lnTo>
                <a:lnTo>
                  <a:pt x="845539" y="470785"/>
                </a:lnTo>
                <a:lnTo>
                  <a:pt x="845539" y="468443"/>
                </a:lnTo>
                <a:lnTo>
                  <a:pt x="840855" y="468443"/>
                </a:lnTo>
                <a:lnTo>
                  <a:pt x="840855" y="466100"/>
                </a:lnTo>
                <a:lnTo>
                  <a:pt x="838512" y="466100"/>
                </a:lnTo>
                <a:lnTo>
                  <a:pt x="838512" y="463758"/>
                </a:lnTo>
                <a:lnTo>
                  <a:pt x="836170" y="463758"/>
                </a:lnTo>
                <a:lnTo>
                  <a:pt x="836170" y="461416"/>
                </a:lnTo>
                <a:lnTo>
                  <a:pt x="833828" y="461416"/>
                </a:lnTo>
                <a:lnTo>
                  <a:pt x="833828" y="459074"/>
                </a:lnTo>
                <a:lnTo>
                  <a:pt x="831486" y="459074"/>
                </a:lnTo>
                <a:lnTo>
                  <a:pt x="831486" y="454389"/>
                </a:lnTo>
                <a:lnTo>
                  <a:pt x="829143" y="454389"/>
                </a:lnTo>
                <a:lnTo>
                  <a:pt x="829143" y="449705"/>
                </a:lnTo>
                <a:lnTo>
                  <a:pt x="826801" y="449705"/>
                </a:lnTo>
                <a:lnTo>
                  <a:pt x="826801" y="447363"/>
                </a:lnTo>
                <a:lnTo>
                  <a:pt x="824459" y="447363"/>
                </a:lnTo>
                <a:lnTo>
                  <a:pt x="824459" y="445021"/>
                </a:lnTo>
                <a:lnTo>
                  <a:pt x="822117" y="445021"/>
                </a:lnTo>
                <a:lnTo>
                  <a:pt x="822117" y="442678"/>
                </a:lnTo>
                <a:lnTo>
                  <a:pt x="815090" y="442678"/>
                </a:lnTo>
                <a:lnTo>
                  <a:pt x="815090" y="440336"/>
                </a:lnTo>
                <a:lnTo>
                  <a:pt x="812748" y="440336"/>
                </a:lnTo>
                <a:lnTo>
                  <a:pt x="812748" y="437994"/>
                </a:lnTo>
                <a:lnTo>
                  <a:pt x="808064" y="437994"/>
                </a:lnTo>
                <a:lnTo>
                  <a:pt x="808064" y="435652"/>
                </a:lnTo>
                <a:lnTo>
                  <a:pt x="805721" y="435652"/>
                </a:lnTo>
                <a:lnTo>
                  <a:pt x="805721" y="433309"/>
                </a:lnTo>
                <a:lnTo>
                  <a:pt x="803379" y="433309"/>
                </a:lnTo>
                <a:lnTo>
                  <a:pt x="803379" y="430967"/>
                </a:lnTo>
                <a:lnTo>
                  <a:pt x="801037" y="430967"/>
                </a:lnTo>
                <a:lnTo>
                  <a:pt x="801037" y="428625"/>
                </a:lnTo>
                <a:lnTo>
                  <a:pt x="798695" y="428625"/>
                </a:lnTo>
                <a:lnTo>
                  <a:pt x="798695" y="433309"/>
                </a:lnTo>
                <a:lnTo>
                  <a:pt x="796352" y="433309"/>
                </a:lnTo>
                <a:lnTo>
                  <a:pt x="796352" y="435652"/>
                </a:lnTo>
                <a:lnTo>
                  <a:pt x="794010" y="435652"/>
                </a:lnTo>
                <a:lnTo>
                  <a:pt x="794010" y="437994"/>
                </a:lnTo>
                <a:lnTo>
                  <a:pt x="791668" y="437994"/>
                </a:lnTo>
                <a:lnTo>
                  <a:pt x="791668" y="442678"/>
                </a:lnTo>
                <a:lnTo>
                  <a:pt x="789326" y="442678"/>
                </a:lnTo>
                <a:lnTo>
                  <a:pt x="789326" y="445021"/>
                </a:lnTo>
                <a:lnTo>
                  <a:pt x="786984" y="445021"/>
                </a:lnTo>
                <a:lnTo>
                  <a:pt x="786984" y="456732"/>
                </a:lnTo>
                <a:lnTo>
                  <a:pt x="784641" y="456732"/>
                </a:lnTo>
                <a:lnTo>
                  <a:pt x="784641" y="463758"/>
                </a:lnTo>
                <a:lnTo>
                  <a:pt x="782299" y="463758"/>
                </a:lnTo>
                <a:lnTo>
                  <a:pt x="782299" y="470785"/>
                </a:lnTo>
                <a:lnTo>
                  <a:pt x="779957" y="470785"/>
                </a:lnTo>
                <a:lnTo>
                  <a:pt x="779957" y="475469"/>
                </a:lnTo>
                <a:lnTo>
                  <a:pt x="777615" y="475469"/>
                </a:lnTo>
                <a:lnTo>
                  <a:pt x="777615" y="480154"/>
                </a:lnTo>
                <a:lnTo>
                  <a:pt x="775273" y="480154"/>
                </a:lnTo>
                <a:lnTo>
                  <a:pt x="775273" y="484838"/>
                </a:lnTo>
                <a:lnTo>
                  <a:pt x="772930" y="484838"/>
                </a:lnTo>
                <a:lnTo>
                  <a:pt x="772930" y="489523"/>
                </a:lnTo>
                <a:lnTo>
                  <a:pt x="770588" y="489523"/>
                </a:lnTo>
                <a:lnTo>
                  <a:pt x="770588" y="491865"/>
                </a:lnTo>
                <a:lnTo>
                  <a:pt x="768246" y="491865"/>
                </a:lnTo>
                <a:lnTo>
                  <a:pt x="768246" y="496549"/>
                </a:lnTo>
                <a:lnTo>
                  <a:pt x="765904" y="496549"/>
                </a:lnTo>
                <a:lnTo>
                  <a:pt x="765904" y="498891"/>
                </a:lnTo>
                <a:lnTo>
                  <a:pt x="758877" y="498891"/>
                </a:lnTo>
                <a:lnTo>
                  <a:pt x="758877" y="501234"/>
                </a:lnTo>
                <a:lnTo>
                  <a:pt x="754193" y="501234"/>
                </a:lnTo>
                <a:lnTo>
                  <a:pt x="754193" y="503576"/>
                </a:lnTo>
                <a:lnTo>
                  <a:pt x="751850" y="503576"/>
                </a:lnTo>
                <a:lnTo>
                  <a:pt x="751850" y="505918"/>
                </a:lnTo>
                <a:lnTo>
                  <a:pt x="761219" y="505918"/>
                </a:lnTo>
                <a:lnTo>
                  <a:pt x="761219" y="508260"/>
                </a:lnTo>
                <a:lnTo>
                  <a:pt x="782299" y="508260"/>
                </a:lnTo>
                <a:lnTo>
                  <a:pt x="782299" y="505918"/>
                </a:lnTo>
                <a:lnTo>
                  <a:pt x="786984" y="505918"/>
                </a:lnTo>
                <a:lnTo>
                  <a:pt x="786984" y="508260"/>
                </a:lnTo>
                <a:lnTo>
                  <a:pt x="796352" y="508260"/>
                </a:lnTo>
                <a:lnTo>
                  <a:pt x="796352" y="510602"/>
                </a:lnTo>
                <a:lnTo>
                  <a:pt x="801037" y="510602"/>
                </a:lnTo>
                <a:lnTo>
                  <a:pt x="801037" y="512945"/>
                </a:lnTo>
                <a:lnTo>
                  <a:pt x="805721" y="512945"/>
                </a:lnTo>
                <a:lnTo>
                  <a:pt x="805721" y="515287"/>
                </a:lnTo>
                <a:lnTo>
                  <a:pt x="808064" y="515287"/>
                </a:lnTo>
                <a:lnTo>
                  <a:pt x="808064" y="517629"/>
                </a:lnTo>
                <a:lnTo>
                  <a:pt x="810406" y="517629"/>
                </a:lnTo>
                <a:lnTo>
                  <a:pt x="810406" y="519971"/>
                </a:lnTo>
                <a:lnTo>
                  <a:pt x="812748" y="519971"/>
                </a:lnTo>
                <a:lnTo>
                  <a:pt x="812748" y="531682"/>
                </a:lnTo>
                <a:lnTo>
                  <a:pt x="810406" y="531682"/>
                </a:lnTo>
                <a:lnTo>
                  <a:pt x="810406" y="536367"/>
                </a:lnTo>
                <a:lnTo>
                  <a:pt x="808064" y="536367"/>
                </a:lnTo>
                <a:lnTo>
                  <a:pt x="808064" y="541051"/>
                </a:lnTo>
                <a:lnTo>
                  <a:pt x="805721" y="541051"/>
                </a:lnTo>
                <a:lnTo>
                  <a:pt x="805721" y="545736"/>
                </a:lnTo>
                <a:lnTo>
                  <a:pt x="803379" y="545736"/>
                </a:lnTo>
                <a:lnTo>
                  <a:pt x="803379" y="548078"/>
                </a:lnTo>
                <a:lnTo>
                  <a:pt x="801037" y="548078"/>
                </a:lnTo>
                <a:lnTo>
                  <a:pt x="801037" y="550420"/>
                </a:lnTo>
                <a:lnTo>
                  <a:pt x="798695" y="550420"/>
                </a:lnTo>
                <a:lnTo>
                  <a:pt x="798695" y="552762"/>
                </a:lnTo>
                <a:lnTo>
                  <a:pt x="796352" y="552762"/>
                </a:lnTo>
                <a:lnTo>
                  <a:pt x="796352" y="555105"/>
                </a:lnTo>
                <a:lnTo>
                  <a:pt x="791668" y="555105"/>
                </a:lnTo>
                <a:lnTo>
                  <a:pt x="791668" y="557447"/>
                </a:lnTo>
                <a:lnTo>
                  <a:pt x="784641" y="557447"/>
                </a:lnTo>
                <a:lnTo>
                  <a:pt x="784641" y="559789"/>
                </a:lnTo>
                <a:lnTo>
                  <a:pt x="768246" y="559789"/>
                </a:lnTo>
                <a:lnTo>
                  <a:pt x="768246" y="562131"/>
                </a:lnTo>
                <a:lnTo>
                  <a:pt x="744824" y="562131"/>
                </a:lnTo>
                <a:lnTo>
                  <a:pt x="744824" y="564473"/>
                </a:lnTo>
                <a:lnTo>
                  <a:pt x="737797" y="564473"/>
                </a:lnTo>
                <a:lnTo>
                  <a:pt x="737797" y="566816"/>
                </a:lnTo>
                <a:lnTo>
                  <a:pt x="733113" y="566816"/>
                </a:lnTo>
                <a:lnTo>
                  <a:pt x="733113" y="569158"/>
                </a:lnTo>
                <a:lnTo>
                  <a:pt x="726086" y="569158"/>
                </a:lnTo>
                <a:lnTo>
                  <a:pt x="726086" y="571500"/>
                </a:lnTo>
                <a:lnTo>
                  <a:pt x="721402" y="571500"/>
                </a:lnTo>
                <a:lnTo>
                  <a:pt x="721402" y="573842"/>
                </a:lnTo>
                <a:lnTo>
                  <a:pt x="716717" y="573842"/>
                </a:lnTo>
                <a:lnTo>
                  <a:pt x="716717" y="576184"/>
                </a:lnTo>
                <a:lnTo>
                  <a:pt x="712033" y="576184"/>
                </a:lnTo>
                <a:lnTo>
                  <a:pt x="712033" y="578527"/>
                </a:lnTo>
                <a:lnTo>
                  <a:pt x="707348" y="578527"/>
                </a:lnTo>
                <a:lnTo>
                  <a:pt x="707348" y="580869"/>
                </a:lnTo>
                <a:lnTo>
                  <a:pt x="702664" y="580869"/>
                </a:lnTo>
                <a:lnTo>
                  <a:pt x="702664" y="583211"/>
                </a:lnTo>
                <a:lnTo>
                  <a:pt x="695637" y="583211"/>
                </a:lnTo>
                <a:lnTo>
                  <a:pt x="695637" y="585553"/>
                </a:lnTo>
                <a:lnTo>
                  <a:pt x="688611" y="585553"/>
                </a:lnTo>
                <a:lnTo>
                  <a:pt x="688611" y="587896"/>
                </a:lnTo>
                <a:lnTo>
                  <a:pt x="681584" y="587896"/>
                </a:lnTo>
                <a:lnTo>
                  <a:pt x="681584" y="590238"/>
                </a:lnTo>
                <a:lnTo>
                  <a:pt x="676900" y="590238"/>
                </a:lnTo>
                <a:lnTo>
                  <a:pt x="676900" y="592580"/>
                </a:lnTo>
                <a:lnTo>
                  <a:pt x="674557" y="592580"/>
                </a:lnTo>
                <a:lnTo>
                  <a:pt x="674557" y="594922"/>
                </a:lnTo>
                <a:lnTo>
                  <a:pt x="669873" y="594922"/>
                </a:lnTo>
                <a:lnTo>
                  <a:pt x="669873" y="597264"/>
                </a:lnTo>
                <a:lnTo>
                  <a:pt x="665189" y="597264"/>
                </a:lnTo>
                <a:lnTo>
                  <a:pt x="665189" y="599607"/>
                </a:lnTo>
                <a:lnTo>
                  <a:pt x="660504" y="599607"/>
                </a:lnTo>
                <a:lnTo>
                  <a:pt x="660504" y="601949"/>
                </a:lnTo>
                <a:lnTo>
                  <a:pt x="653477" y="601949"/>
                </a:lnTo>
                <a:lnTo>
                  <a:pt x="653477" y="604291"/>
                </a:lnTo>
                <a:lnTo>
                  <a:pt x="644109" y="604291"/>
                </a:lnTo>
                <a:lnTo>
                  <a:pt x="644109" y="606633"/>
                </a:lnTo>
                <a:lnTo>
                  <a:pt x="613660" y="606633"/>
                </a:lnTo>
                <a:lnTo>
                  <a:pt x="613660" y="604291"/>
                </a:lnTo>
                <a:lnTo>
                  <a:pt x="608975" y="604291"/>
                </a:lnTo>
                <a:lnTo>
                  <a:pt x="608975" y="601949"/>
                </a:lnTo>
                <a:lnTo>
                  <a:pt x="594922" y="601949"/>
                </a:lnTo>
                <a:lnTo>
                  <a:pt x="594922" y="599607"/>
                </a:lnTo>
                <a:lnTo>
                  <a:pt x="587896" y="599607"/>
                </a:lnTo>
                <a:lnTo>
                  <a:pt x="587896" y="601949"/>
                </a:lnTo>
                <a:lnTo>
                  <a:pt x="583211" y="601949"/>
                </a:lnTo>
                <a:lnTo>
                  <a:pt x="583211" y="599607"/>
                </a:lnTo>
                <a:lnTo>
                  <a:pt x="566816" y="599607"/>
                </a:lnTo>
                <a:lnTo>
                  <a:pt x="566816" y="597264"/>
                </a:lnTo>
                <a:lnTo>
                  <a:pt x="550420" y="597264"/>
                </a:lnTo>
                <a:lnTo>
                  <a:pt x="550420" y="599607"/>
                </a:lnTo>
                <a:lnTo>
                  <a:pt x="519971" y="599607"/>
                </a:lnTo>
                <a:lnTo>
                  <a:pt x="519971" y="601949"/>
                </a:lnTo>
                <a:lnTo>
                  <a:pt x="505918" y="601949"/>
                </a:lnTo>
                <a:lnTo>
                  <a:pt x="505918" y="604291"/>
                </a:lnTo>
                <a:lnTo>
                  <a:pt x="459074" y="604291"/>
                </a:lnTo>
                <a:lnTo>
                  <a:pt x="459074" y="601949"/>
                </a:lnTo>
                <a:lnTo>
                  <a:pt x="452047" y="601949"/>
                </a:lnTo>
                <a:lnTo>
                  <a:pt x="452047" y="599607"/>
                </a:lnTo>
                <a:lnTo>
                  <a:pt x="445021" y="599607"/>
                </a:lnTo>
                <a:lnTo>
                  <a:pt x="445021" y="601949"/>
                </a:lnTo>
                <a:lnTo>
                  <a:pt x="437994" y="601949"/>
                </a:lnTo>
                <a:lnTo>
                  <a:pt x="437994" y="599607"/>
                </a:lnTo>
                <a:lnTo>
                  <a:pt x="419256" y="599607"/>
                </a:lnTo>
                <a:lnTo>
                  <a:pt x="419256" y="597264"/>
                </a:lnTo>
                <a:lnTo>
                  <a:pt x="407545" y="597264"/>
                </a:lnTo>
                <a:lnTo>
                  <a:pt x="407545" y="594922"/>
                </a:lnTo>
                <a:lnTo>
                  <a:pt x="402861" y="594922"/>
                </a:lnTo>
                <a:lnTo>
                  <a:pt x="402861" y="592580"/>
                </a:lnTo>
                <a:lnTo>
                  <a:pt x="398176" y="592580"/>
                </a:lnTo>
                <a:lnTo>
                  <a:pt x="398176" y="590238"/>
                </a:lnTo>
                <a:lnTo>
                  <a:pt x="395834" y="590238"/>
                </a:lnTo>
                <a:lnTo>
                  <a:pt x="395834" y="587896"/>
                </a:lnTo>
                <a:lnTo>
                  <a:pt x="393492" y="587896"/>
                </a:lnTo>
                <a:lnTo>
                  <a:pt x="393492" y="585553"/>
                </a:lnTo>
                <a:lnTo>
                  <a:pt x="391150" y="585553"/>
                </a:lnTo>
                <a:lnTo>
                  <a:pt x="391150" y="583211"/>
                </a:lnTo>
                <a:lnTo>
                  <a:pt x="381781" y="583211"/>
                </a:lnTo>
                <a:lnTo>
                  <a:pt x="381781" y="585553"/>
                </a:lnTo>
                <a:lnTo>
                  <a:pt x="374754" y="585553"/>
                </a:lnTo>
                <a:lnTo>
                  <a:pt x="374754" y="587896"/>
                </a:lnTo>
                <a:lnTo>
                  <a:pt x="370070" y="587896"/>
                </a:lnTo>
                <a:lnTo>
                  <a:pt x="370070" y="590238"/>
                </a:lnTo>
                <a:lnTo>
                  <a:pt x="365385" y="590238"/>
                </a:lnTo>
                <a:lnTo>
                  <a:pt x="365385" y="592580"/>
                </a:lnTo>
                <a:lnTo>
                  <a:pt x="358359" y="592580"/>
                </a:lnTo>
                <a:lnTo>
                  <a:pt x="358359" y="594922"/>
                </a:lnTo>
                <a:lnTo>
                  <a:pt x="348990" y="594922"/>
                </a:lnTo>
                <a:lnTo>
                  <a:pt x="348990" y="597264"/>
                </a:lnTo>
                <a:lnTo>
                  <a:pt x="339621" y="597264"/>
                </a:lnTo>
                <a:lnTo>
                  <a:pt x="339621" y="599607"/>
                </a:lnTo>
                <a:lnTo>
                  <a:pt x="332594" y="599607"/>
                </a:lnTo>
                <a:lnTo>
                  <a:pt x="332594" y="601949"/>
                </a:lnTo>
                <a:lnTo>
                  <a:pt x="325568" y="601949"/>
                </a:lnTo>
                <a:lnTo>
                  <a:pt x="325568" y="604291"/>
                </a:lnTo>
                <a:lnTo>
                  <a:pt x="320883" y="604291"/>
                </a:lnTo>
                <a:lnTo>
                  <a:pt x="320883" y="606633"/>
                </a:lnTo>
                <a:lnTo>
                  <a:pt x="313857" y="606633"/>
                </a:lnTo>
                <a:lnTo>
                  <a:pt x="313857" y="608975"/>
                </a:lnTo>
                <a:lnTo>
                  <a:pt x="309172" y="608975"/>
                </a:lnTo>
                <a:lnTo>
                  <a:pt x="309172" y="611318"/>
                </a:lnTo>
                <a:lnTo>
                  <a:pt x="304488" y="611318"/>
                </a:lnTo>
                <a:lnTo>
                  <a:pt x="304488" y="613660"/>
                </a:lnTo>
                <a:lnTo>
                  <a:pt x="297461" y="613660"/>
                </a:lnTo>
                <a:lnTo>
                  <a:pt x="297461" y="616002"/>
                </a:lnTo>
                <a:lnTo>
                  <a:pt x="292777" y="616002"/>
                </a:lnTo>
                <a:lnTo>
                  <a:pt x="292777" y="618344"/>
                </a:lnTo>
                <a:lnTo>
                  <a:pt x="288092" y="618344"/>
                </a:lnTo>
                <a:lnTo>
                  <a:pt x="288092" y="620686"/>
                </a:lnTo>
                <a:lnTo>
                  <a:pt x="281066" y="620686"/>
                </a:lnTo>
                <a:lnTo>
                  <a:pt x="281066" y="623029"/>
                </a:lnTo>
                <a:lnTo>
                  <a:pt x="274039" y="623029"/>
                </a:lnTo>
                <a:lnTo>
                  <a:pt x="274039" y="625371"/>
                </a:lnTo>
                <a:lnTo>
                  <a:pt x="267012" y="625371"/>
                </a:lnTo>
                <a:lnTo>
                  <a:pt x="267012" y="627713"/>
                </a:lnTo>
                <a:lnTo>
                  <a:pt x="257643" y="627713"/>
                </a:lnTo>
                <a:lnTo>
                  <a:pt x="257643" y="630055"/>
                </a:lnTo>
                <a:lnTo>
                  <a:pt x="245932" y="630055"/>
                </a:lnTo>
                <a:lnTo>
                  <a:pt x="245932" y="632398"/>
                </a:lnTo>
                <a:lnTo>
                  <a:pt x="238906" y="632398"/>
                </a:lnTo>
                <a:lnTo>
                  <a:pt x="238906" y="634740"/>
                </a:lnTo>
                <a:lnTo>
                  <a:pt x="231879" y="634740"/>
                </a:lnTo>
                <a:lnTo>
                  <a:pt x="231879" y="637082"/>
                </a:lnTo>
                <a:lnTo>
                  <a:pt x="227195" y="637082"/>
                </a:lnTo>
                <a:lnTo>
                  <a:pt x="227195" y="634740"/>
                </a:lnTo>
                <a:lnTo>
                  <a:pt x="229537" y="634740"/>
                </a:lnTo>
                <a:lnTo>
                  <a:pt x="229537" y="625371"/>
                </a:lnTo>
                <a:lnTo>
                  <a:pt x="220168" y="625371"/>
                </a:lnTo>
                <a:lnTo>
                  <a:pt x="220168" y="627713"/>
                </a:lnTo>
                <a:lnTo>
                  <a:pt x="215484" y="627713"/>
                </a:lnTo>
                <a:lnTo>
                  <a:pt x="215484" y="630055"/>
                </a:lnTo>
                <a:lnTo>
                  <a:pt x="208457" y="630055"/>
                </a:lnTo>
                <a:lnTo>
                  <a:pt x="208457" y="632398"/>
                </a:lnTo>
                <a:lnTo>
                  <a:pt x="201430" y="632398"/>
                </a:lnTo>
                <a:lnTo>
                  <a:pt x="201430" y="634740"/>
                </a:lnTo>
                <a:lnTo>
                  <a:pt x="189719" y="634740"/>
                </a:lnTo>
                <a:lnTo>
                  <a:pt x="189719" y="637082"/>
                </a:lnTo>
                <a:lnTo>
                  <a:pt x="182693" y="637082"/>
                </a:lnTo>
                <a:lnTo>
                  <a:pt x="182693" y="634740"/>
                </a:lnTo>
                <a:lnTo>
                  <a:pt x="185035" y="634740"/>
                </a:lnTo>
                <a:lnTo>
                  <a:pt x="185035" y="632398"/>
                </a:lnTo>
                <a:lnTo>
                  <a:pt x="189719" y="632398"/>
                </a:lnTo>
                <a:lnTo>
                  <a:pt x="189719" y="630055"/>
                </a:lnTo>
                <a:lnTo>
                  <a:pt x="192061" y="630055"/>
                </a:lnTo>
                <a:lnTo>
                  <a:pt x="192061" y="627713"/>
                </a:lnTo>
                <a:lnTo>
                  <a:pt x="196746" y="627713"/>
                </a:lnTo>
                <a:lnTo>
                  <a:pt x="196746" y="625371"/>
                </a:lnTo>
                <a:lnTo>
                  <a:pt x="199088" y="625371"/>
                </a:lnTo>
                <a:lnTo>
                  <a:pt x="199088" y="620686"/>
                </a:lnTo>
                <a:lnTo>
                  <a:pt x="192061" y="620686"/>
                </a:lnTo>
                <a:lnTo>
                  <a:pt x="192061" y="623029"/>
                </a:lnTo>
                <a:lnTo>
                  <a:pt x="182693" y="623029"/>
                </a:lnTo>
                <a:lnTo>
                  <a:pt x="182693" y="625371"/>
                </a:lnTo>
                <a:lnTo>
                  <a:pt x="170982" y="625371"/>
                </a:lnTo>
                <a:lnTo>
                  <a:pt x="170982" y="627713"/>
                </a:lnTo>
                <a:lnTo>
                  <a:pt x="159270" y="627713"/>
                </a:lnTo>
                <a:lnTo>
                  <a:pt x="159270" y="625371"/>
                </a:lnTo>
                <a:lnTo>
                  <a:pt x="166297" y="625371"/>
                </a:lnTo>
                <a:lnTo>
                  <a:pt x="166297" y="623029"/>
                </a:lnTo>
                <a:lnTo>
                  <a:pt x="173324" y="623029"/>
                </a:lnTo>
                <a:lnTo>
                  <a:pt x="173324" y="620686"/>
                </a:lnTo>
                <a:lnTo>
                  <a:pt x="178008" y="620686"/>
                </a:lnTo>
                <a:lnTo>
                  <a:pt x="178008" y="618344"/>
                </a:lnTo>
                <a:lnTo>
                  <a:pt x="159270" y="618344"/>
                </a:lnTo>
                <a:lnTo>
                  <a:pt x="159270" y="620686"/>
                </a:lnTo>
                <a:lnTo>
                  <a:pt x="131164" y="620686"/>
                </a:lnTo>
                <a:lnTo>
                  <a:pt x="131164" y="618344"/>
                </a:lnTo>
                <a:lnTo>
                  <a:pt x="124137" y="618344"/>
                </a:lnTo>
                <a:lnTo>
                  <a:pt x="124137" y="616002"/>
                </a:lnTo>
                <a:lnTo>
                  <a:pt x="119453" y="616002"/>
                </a:lnTo>
                <a:lnTo>
                  <a:pt x="119453" y="613660"/>
                </a:lnTo>
                <a:lnTo>
                  <a:pt x="114768" y="613660"/>
                </a:lnTo>
                <a:lnTo>
                  <a:pt x="114768" y="611318"/>
                </a:lnTo>
                <a:lnTo>
                  <a:pt x="112426" y="611318"/>
                </a:lnTo>
                <a:lnTo>
                  <a:pt x="112426" y="608975"/>
                </a:lnTo>
                <a:lnTo>
                  <a:pt x="107742" y="608975"/>
                </a:lnTo>
                <a:lnTo>
                  <a:pt x="107742" y="606633"/>
                </a:lnTo>
                <a:lnTo>
                  <a:pt x="103057" y="606633"/>
                </a:lnTo>
                <a:lnTo>
                  <a:pt x="103057" y="604291"/>
                </a:lnTo>
                <a:lnTo>
                  <a:pt x="98373" y="604291"/>
                </a:lnTo>
                <a:lnTo>
                  <a:pt x="98373" y="601949"/>
                </a:lnTo>
                <a:lnTo>
                  <a:pt x="91346" y="601949"/>
                </a:lnTo>
                <a:lnTo>
                  <a:pt x="91346" y="599607"/>
                </a:lnTo>
                <a:lnTo>
                  <a:pt x="81977" y="599607"/>
                </a:lnTo>
                <a:lnTo>
                  <a:pt x="81977" y="597264"/>
                </a:lnTo>
                <a:lnTo>
                  <a:pt x="74951" y="597264"/>
                </a:lnTo>
                <a:lnTo>
                  <a:pt x="74951" y="594922"/>
                </a:lnTo>
                <a:lnTo>
                  <a:pt x="77293" y="594922"/>
                </a:lnTo>
                <a:lnTo>
                  <a:pt x="77293" y="587896"/>
                </a:lnTo>
                <a:lnTo>
                  <a:pt x="74951" y="587896"/>
                </a:lnTo>
                <a:lnTo>
                  <a:pt x="74951" y="585553"/>
                </a:lnTo>
                <a:lnTo>
                  <a:pt x="72609" y="585553"/>
                </a:lnTo>
                <a:lnTo>
                  <a:pt x="72609" y="583211"/>
                </a:lnTo>
                <a:lnTo>
                  <a:pt x="65582" y="583211"/>
                </a:lnTo>
                <a:lnTo>
                  <a:pt x="65582" y="580869"/>
                </a:lnTo>
                <a:lnTo>
                  <a:pt x="60898" y="580869"/>
                </a:lnTo>
                <a:lnTo>
                  <a:pt x="60898" y="578527"/>
                </a:lnTo>
                <a:lnTo>
                  <a:pt x="56213" y="578527"/>
                </a:lnTo>
                <a:lnTo>
                  <a:pt x="56213" y="576184"/>
                </a:lnTo>
                <a:lnTo>
                  <a:pt x="51529" y="576184"/>
                </a:lnTo>
                <a:lnTo>
                  <a:pt x="51529" y="573842"/>
                </a:lnTo>
                <a:lnTo>
                  <a:pt x="46844" y="573842"/>
                </a:lnTo>
                <a:lnTo>
                  <a:pt x="46844" y="571500"/>
                </a:lnTo>
                <a:lnTo>
                  <a:pt x="42160" y="571500"/>
                </a:lnTo>
                <a:lnTo>
                  <a:pt x="42160" y="569158"/>
                </a:lnTo>
                <a:lnTo>
                  <a:pt x="39818" y="569158"/>
                </a:lnTo>
                <a:lnTo>
                  <a:pt x="39818" y="566816"/>
                </a:lnTo>
                <a:lnTo>
                  <a:pt x="37475" y="566816"/>
                </a:lnTo>
                <a:lnTo>
                  <a:pt x="37475" y="564473"/>
                </a:lnTo>
                <a:lnTo>
                  <a:pt x="35133" y="564473"/>
                </a:lnTo>
                <a:lnTo>
                  <a:pt x="35133" y="562131"/>
                </a:lnTo>
                <a:lnTo>
                  <a:pt x="32791" y="562131"/>
                </a:lnTo>
                <a:lnTo>
                  <a:pt x="32791" y="559789"/>
                </a:lnTo>
                <a:lnTo>
                  <a:pt x="30449" y="559789"/>
                </a:lnTo>
                <a:lnTo>
                  <a:pt x="30449" y="557447"/>
                </a:lnTo>
                <a:lnTo>
                  <a:pt x="28107" y="557447"/>
                </a:lnTo>
                <a:lnTo>
                  <a:pt x="28107" y="555105"/>
                </a:lnTo>
                <a:lnTo>
                  <a:pt x="23422" y="555105"/>
                </a:lnTo>
                <a:lnTo>
                  <a:pt x="23422" y="557447"/>
                </a:lnTo>
                <a:lnTo>
                  <a:pt x="21080" y="557447"/>
                </a:lnTo>
                <a:lnTo>
                  <a:pt x="21080" y="559789"/>
                </a:lnTo>
                <a:lnTo>
                  <a:pt x="16395" y="559789"/>
                </a:lnTo>
                <a:lnTo>
                  <a:pt x="16395" y="562131"/>
                </a:lnTo>
                <a:lnTo>
                  <a:pt x="14053" y="562131"/>
                </a:lnTo>
                <a:lnTo>
                  <a:pt x="14053" y="564473"/>
                </a:lnTo>
                <a:lnTo>
                  <a:pt x="9369" y="564473"/>
                </a:lnTo>
                <a:lnTo>
                  <a:pt x="9369" y="566816"/>
                </a:lnTo>
                <a:lnTo>
                  <a:pt x="0" y="566816"/>
                </a:lnTo>
                <a:lnTo>
                  <a:pt x="0" y="562131"/>
                </a:lnTo>
                <a:lnTo>
                  <a:pt x="2342" y="562131"/>
                </a:lnTo>
                <a:lnTo>
                  <a:pt x="2342" y="557447"/>
                </a:lnTo>
                <a:lnTo>
                  <a:pt x="0" y="557447"/>
                </a:lnTo>
                <a:close/>
              </a:path>
              <a:path w="950939" h="637082">
                <a:moveTo>
                  <a:pt x="911121" y="372412"/>
                </a:moveTo>
                <a:lnTo>
                  <a:pt x="913463" y="372412"/>
                </a:lnTo>
                <a:lnTo>
                  <a:pt x="913463" y="377096"/>
                </a:lnTo>
                <a:lnTo>
                  <a:pt x="911121" y="377096"/>
                </a:lnTo>
                <a:close/>
              </a:path>
              <a:path w="950939" h="637082">
                <a:moveTo>
                  <a:pt x="918148" y="330252"/>
                </a:moveTo>
                <a:lnTo>
                  <a:pt x="920490" y="330252"/>
                </a:lnTo>
                <a:lnTo>
                  <a:pt x="920490" y="311514"/>
                </a:lnTo>
                <a:lnTo>
                  <a:pt x="922832" y="311514"/>
                </a:lnTo>
                <a:lnTo>
                  <a:pt x="922832" y="309172"/>
                </a:lnTo>
                <a:lnTo>
                  <a:pt x="927516" y="309172"/>
                </a:lnTo>
                <a:lnTo>
                  <a:pt x="927516" y="311514"/>
                </a:lnTo>
                <a:lnTo>
                  <a:pt x="925174" y="311514"/>
                </a:lnTo>
                <a:lnTo>
                  <a:pt x="925174" y="327910"/>
                </a:lnTo>
                <a:lnTo>
                  <a:pt x="922832" y="327910"/>
                </a:lnTo>
                <a:lnTo>
                  <a:pt x="922832" y="334936"/>
                </a:lnTo>
                <a:lnTo>
                  <a:pt x="920490" y="334936"/>
                </a:lnTo>
                <a:lnTo>
                  <a:pt x="920490" y="337279"/>
                </a:lnTo>
                <a:lnTo>
                  <a:pt x="918148" y="337279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40000"/>
            </a:srgbClr>
          </a:solidFill>
          <a:ln xmlns:a="http://schemas.openxmlformats.org/drawingml/2006/main" w="5856">
            <a:solidFill>
              <a:srgbClr val="397EAA"/>
            </a:solidFill>
            <a:prstDash val="solid"/>
          </a:ln>
        </p:spPr>
      </p:sp>
      <p:sp>
        <p:nvSpPr>
          <p:cNvPr id="73" name="real-dog-2-gt-38">
            <a:extLst xmlns:a="http://schemas.openxmlformats.org/drawingml/2006/main">
              <a:ext uri="{FF2B5EF4-FFF2-40B4-BE49-F238E27FC236}">
                <a16:creationId xmlns:a16="http://schemas.microsoft.com/office/drawing/2014/main" id="{8E00E7EC-662C-4440-86ED-B3AE6BD67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8971" y="6524625"/>
            <a:ext cx="955623" cy="843197"/>
          </a:xfrm>
          <a:custGeom xmlns:a="http://schemas.openxmlformats.org/drawingml/2006/main">
            <a:pathLst>
              <a:path w="955623" h="843197">
                <a:moveTo>
                  <a:pt x="0" y="555105"/>
                </a:moveTo>
                <a:lnTo>
                  <a:pt x="2342" y="555105"/>
                </a:lnTo>
                <a:lnTo>
                  <a:pt x="2342" y="552762"/>
                </a:lnTo>
                <a:lnTo>
                  <a:pt x="4684" y="552762"/>
                </a:lnTo>
                <a:lnTo>
                  <a:pt x="4684" y="550420"/>
                </a:lnTo>
                <a:lnTo>
                  <a:pt x="7027" y="550420"/>
                </a:lnTo>
                <a:lnTo>
                  <a:pt x="7027" y="548078"/>
                </a:lnTo>
                <a:lnTo>
                  <a:pt x="9369" y="548078"/>
                </a:lnTo>
                <a:lnTo>
                  <a:pt x="9369" y="545736"/>
                </a:lnTo>
                <a:lnTo>
                  <a:pt x="11711" y="545736"/>
                </a:lnTo>
                <a:lnTo>
                  <a:pt x="11711" y="543393"/>
                </a:lnTo>
                <a:lnTo>
                  <a:pt x="14053" y="543393"/>
                </a:lnTo>
                <a:lnTo>
                  <a:pt x="14053" y="541051"/>
                </a:lnTo>
                <a:lnTo>
                  <a:pt x="16395" y="541051"/>
                </a:lnTo>
                <a:lnTo>
                  <a:pt x="16395" y="538709"/>
                </a:lnTo>
                <a:lnTo>
                  <a:pt x="18738" y="538709"/>
                </a:lnTo>
                <a:lnTo>
                  <a:pt x="18738" y="534025"/>
                </a:lnTo>
                <a:lnTo>
                  <a:pt x="23422" y="534025"/>
                </a:lnTo>
                <a:lnTo>
                  <a:pt x="23422" y="529340"/>
                </a:lnTo>
                <a:lnTo>
                  <a:pt x="28107" y="529340"/>
                </a:lnTo>
                <a:lnTo>
                  <a:pt x="28107" y="524656"/>
                </a:lnTo>
                <a:lnTo>
                  <a:pt x="30449" y="524656"/>
                </a:lnTo>
                <a:lnTo>
                  <a:pt x="30449" y="522314"/>
                </a:lnTo>
                <a:lnTo>
                  <a:pt x="32791" y="522314"/>
                </a:lnTo>
                <a:lnTo>
                  <a:pt x="32791" y="517629"/>
                </a:lnTo>
                <a:lnTo>
                  <a:pt x="35133" y="517629"/>
                </a:lnTo>
                <a:lnTo>
                  <a:pt x="35133" y="512945"/>
                </a:lnTo>
                <a:lnTo>
                  <a:pt x="37475" y="512945"/>
                </a:lnTo>
                <a:lnTo>
                  <a:pt x="37475" y="508260"/>
                </a:lnTo>
                <a:lnTo>
                  <a:pt x="39818" y="508260"/>
                </a:lnTo>
                <a:lnTo>
                  <a:pt x="39818" y="503576"/>
                </a:lnTo>
                <a:lnTo>
                  <a:pt x="42160" y="503576"/>
                </a:lnTo>
                <a:lnTo>
                  <a:pt x="42160" y="496549"/>
                </a:lnTo>
                <a:lnTo>
                  <a:pt x="44502" y="496549"/>
                </a:lnTo>
                <a:lnTo>
                  <a:pt x="44502" y="491865"/>
                </a:lnTo>
                <a:lnTo>
                  <a:pt x="46844" y="491865"/>
                </a:lnTo>
                <a:lnTo>
                  <a:pt x="46844" y="487180"/>
                </a:lnTo>
                <a:lnTo>
                  <a:pt x="49186" y="487180"/>
                </a:lnTo>
                <a:lnTo>
                  <a:pt x="49186" y="482496"/>
                </a:lnTo>
                <a:lnTo>
                  <a:pt x="51529" y="482496"/>
                </a:lnTo>
                <a:lnTo>
                  <a:pt x="51529" y="477811"/>
                </a:lnTo>
                <a:lnTo>
                  <a:pt x="53871" y="477811"/>
                </a:lnTo>
                <a:lnTo>
                  <a:pt x="53871" y="470785"/>
                </a:lnTo>
                <a:lnTo>
                  <a:pt x="56213" y="470785"/>
                </a:lnTo>
                <a:lnTo>
                  <a:pt x="56213" y="459074"/>
                </a:lnTo>
                <a:lnTo>
                  <a:pt x="58555" y="459074"/>
                </a:lnTo>
                <a:lnTo>
                  <a:pt x="58555" y="449705"/>
                </a:lnTo>
                <a:lnTo>
                  <a:pt x="60898" y="449705"/>
                </a:lnTo>
                <a:lnTo>
                  <a:pt x="60898" y="437994"/>
                </a:lnTo>
                <a:lnTo>
                  <a:pt x="63240" y="437994"/>
                </a:lnTo>
                <a:lnTo>
                  <a:pt x="63240" y="428625"/>
                </a:lnTo>
                <a:lnTo>
                  <a:pt x="65582" y="428625"/>
                </a:lnTo>
                <a:lnTo>
                  <a:pt x="65582" y="419256"/>
                </a:lnTo>
                <a:lnTo>
                  <a:pt x="67924" y="419256"/>
                </a:lnTo>
                <a:lnTo>
                  <a:pt x="67924" y="412230"/>
                </a:lnTo>
                <a:lnTo>
                  <a:pt x="70266" y="412230"/>
                </a:lnTo>
                <a:lnTo>
                  <a:pt x="70266" y="398176"/>
                </a:lnTo>
                <a:lnTo>
                  <a:pt x="72609" y="398176"/>
                </a:lnTo>
                <a:lnTo>
                  <a:pt x="72609" y="388807"/>
                </a:lnTo>
                <a:lnTo>
                  <a:pt x="74951" y="388807"/>
                </a:lnTo>
                <a:lnTo>
                  <a:pt x="74951" y="374754"/>
                </a:lnTo>
                <a:lnTo>
                  <a:pt x="77293" y="374754"/>
                </a:lnTo>
                <a:lnTo>
                  <a:pt x="77293" y="363043"/>
                </a:lnTo>
                <a:lnTo>
                  <a:pt x="79635" y="363043"/>
                </a:lnTo>
                <a:lnTo>
                  <a:pt x="79635" y="356016"/>
                </a:lnTo>
                <a:lnTo>
                  <a:pt x="81977" y="356016"/>
                </a:lnTo>
                <a:lnTo>
                  <a:pt x="81977" y="353674"/>
                </a:lnTo>
                <a:lnTo>
                  <a:pt x="89004" y="353674"/>
                </a:lnTo>
                <a:lnTo>
                  <a:pt x="89004" y="356016"/>
                </a:lnTo>
                <a:lnTo>
                  <a:pt x="96031" y="356016"/>
                </a:lnTo>
                <a:lnTo>
                  <a:pt x="96031" y="358359"/>
                </a:lnTo>
                <a:lnTo>
                  <a:pt x="103057" y="358359"/>
                </a:lnTo>
                <a:lnTo>
                  <a:pt x="103057" y="360701"/>
                </a:lnTo>
                <a:lnTo>
                  <a:pt x="110084" y="360701"/>
                </a:lnTo>
                <a:lnTo>
                  <a:pt x="110084" y="363043"/>
                </a:lnTo>
                <a:lnTo>
                  <a:pt x="112426" y="363043"/>
                </a:lnTo>
                <a:lnTo>
                  <a:pt x="112426" y="356016"/>
                </a:lnTo>
                <a:lnTo>
                  <a:pt x="114768" y="356016"/>
                </a:lnTo>
                <a:lnTo>
                  <a:pt x="114768" y="344305"/>
                </a:lnTo>
                <a:lnTo>
                  <a:pt x="117111" y="344305"/>
                </a:lnTo>
                <a:lnTo>
                  <a:pt x="117111" y="334936"/>
                </a:lnTo>
                <a:lnTo>
                  <a:pt x="119453" y="334936"/>
                </a:lnTo>
                <a:lnTo>
                  <a:pt x="119453" y="325568"/>
                </a:lnTo>
                <a:lnTo>
                  <a:pt x="121795" y="325568"/>
                </a:lnTo>
                <a:lnTo>
                  <a:pt x="121795" y="318541"/>
                </a:lnTo>
                <a:lnTo>
                  <a:pt x="124137" y="318541"/>
                </a:lnTo>
                <a:lnTo>
                  <a:pt x="124137" y="311514"/>
                </a:lnTo>
                <a:lnTo>
                  <a:pt x="126480" y="311514"/>
                </a:lnTo>
                <a:lnTo>
                  <a:pt x="126480" y="306830"/>
                </a:lnTo>
                <a:lnTo>
                  <a:pt x="128822" y="306830"/>
                </a:lnTo>
                <a:lnTo>
                  <a:pt x="128822" y="299803"/>
                </a:lnTo>
                <a:lnTo>
                  <a:pt x="131164" y="299803"/>
                </a:lnTo>
                <a:lnTo>
                  <a:pt x="131164" y="297461"/>
                </a:lnTo>
                <a:lnTo>
                  <a:pt x="133506" y="297461"/>
                </a:lnTo>
                <a:lnTo>
                  <a:pt x="133506" y="295119"/>
                </a:lnTo>
                <a:lnTo>
                  <a:pt x="131164" y="295119"/>
                </a:lnTo>
                <a:lnTo>
                  <a:pt x="131164" y="292777"/>
                </a:lnTo>
                <a:lnTo>
                  <a:pt x="128822" y="292777"/>
                </a:lnTo>
                <a:lnTo>
                  <a:pt x="128822" y="290434"/>
                </a:lnTo>
                <a:lnTo>
                  <a:pt x="126480" y="290434"/>
                </a:lnTo>
                <a:lnTo>
                  <a:pt x="126480" y="288092"/>
                </a:lnTo>
                <a:lnTo>
                  <a:pt x="124137" y="288092"/>
                </a:lnTo>
                <a:lnTo>
                  <a:pt x="124137" y="285750"/>
                </a:lnTo>
                <a:lnTo>
                  <a:pt x="121795" y="285750"/>
                </a:lnTo>
                <a:lnTo>
                  <a:pt x="121795" y="281066"/>
                </a:lnTo>
                <a:lnTo>
                  <a:pt x="119453" y="281066"/>
                </a:lnTo>
                <a:lnTo>
                  <a:pt x="119453" y="276381"/>
                </a:lnTo>
                <a:lnTo>
                  <a:pt x="117111" y="276381"/>
                </a:lnTo>
                <a:lnTo>
                  <a:pt x="117111" y="274039"/>
                </a:lnTo>
                <a:lnTo>
                  <a:pt x="114768" y="274039"/>
                </a:lnTo>
                <a:lnTo>
                  <a:pt x="114768" y="269355"/>
                </a:lnTo>
                <a:lnTo>
                  <a:pt x="112426" y="269355"/>
                </a:lnTo>
                <a:lnTo>
                  <a:pt x="112426" y="264670"/>
                </a:lnTo>
                <a:lnTo>
                  <a:pt x="110084" y="264670"/>
                </a:lnTo>
                <a:lnTo>
                  <a:pt x="110084" y="259986"/>
                </a:lnTo>
                <a:lnTo>
                  <a:pt x="107742" y="259986"/>
                </a:lnTo>
                <a:lnTo>
                  <a:pt x="107742" y="255301"/>
                </a:lnTo>
                <a:lnTo>
                  <a:pt x="105400" y="255301"/>
                </a:lnTo>
                <a:lnTo>
                  <a:pt x="105400" y="248275"/>
                </a:lnTo>
                <a:lnTo>
                  <a:pt x="103057" y="248275"/>
                </a:lnTo>
                <a:lnTo>
                  <a:pt x="103057" y="243590"/>
                </a:lnTo>
                <a:lnTo>
                  <a:pt x="100715" y="243590"/>
                </a:lnTo>
                <a:lnTo>
                  <a:pt x="100715" y="231879"/>
                </a:lnTo>
                <a:lnTo>
                  <a:pt x="98373" y="231879"/>
                </a:lnTo>
                <a:lnTo>
                  <a:pt x="98373" y="222510"/>
                </a:lnTo>
                <a:lnTo>
                  <a:pt x="96031" y="222510"/>
                </a:lnTo>
                <a:lnTo>
                  <a:pt x="96031" y="201430"/>
                </a:lnTo>
                <a:lnTo>
                  <a:pt x="93689" y="201430"/>
                </a:lnTo>
                <a:lnTo>
                  <a:pt x="93689" y="180350"/>
                </a:lnTo>
                <a:lnTo>
                  <a:pt x="96031" y="180350"/>
                </a:lnTo>
                <a:lnTo>
                  <a:pt x="96031" y="154586"/>
                </a:lnTo>
                <a:lnTo>
                  <a:pt x="98373" y="154586"/>
                </a:lnTo>
                <a:lnTo>
                  <a:pt x="98373" y="147559"/>
                </a:lnTo>
                <a:lnTo>
                  <a:pt x="100715" y="147559"/>
                </a:lnTo>
                <a:lnTo>
                  <a:pt x="100715" y="140533"/>
                </a:lnTo>
                <a:lnTo>
                  <a:pt x="103057" y="140533"/>
                </a:lnTo>
                <a:lnTo>
                  <a:pt x="103057" y="133506"/>
                </a:lnTo>
                <a:lnTo>
                  <a:pt x="105400" y="133506"/>
                </a:lnTo>
                <a:lnTo>
                  <a:pt x="105400" y="128822"/>
                </a:lnTo>
                <a:lnTo>
                  <a:pt x="107742" y="128822"/>
                </a:lnTo>
                <a:lnTo>
                  <a:pt x="107742" y="124137"/>
                </a:lnTo>
                <a:lnTo>
                  <a:pt x="110084" y="124137"/>
                </a:lnTo>
                <a:lnTo>
                  <a:pt x="110084" y="119453"/>
                </a:lnTo>
                <a:lnTo>
                  <a:pt x="112426" y="119453"/>
                </a:lnTo>
                <a:lnTo>
                  <a:pt x="112426" y="114768"/>
                </a:lnTo>
                <a:lnTo>
                  <a:pt x="114768" y="114768"/>
                </a:lnTo>
                <a:lnTo>
                  <a:pt x="114768" y="110084"/>
                </a:lnTo>
                <a:lnTo>
                  <a:pt x="117111" y="110084"/>
                </a:lnTo>
                <a:lnTo>
                  <a:pt x="117111" y="107742"/>
                </a:lnTo>
                <a:lnTo>
                  <a:pt x="119453" y="107742"/>
                </a:lnTo>
                <a:lnTo>
                  <a:pt x="119453" y="105400"/>
                </a:lnTo>
                <a:lnTo>
                  <a:pt x="121795" y="105400"/>
                </a:lnTo>
                <a:lnTo>
                  <a:pt x="121795" y="100715"/>
                </a:lnTo>
                <a:lnTo>
                  <a:pt x="124137" y="100715"/>
                </a:lnTo>
                <a:lnTo>
                  <a:pt x="124137" y="98373"/>
                </a:lnTo>
                <a:lnTo>
                  <a:pt x="126480" y="98373"/>
                </a:lnTo>
                <a:lnTo>
                  <a:pt x="126480" y="96031"/>
                </a:lnTo>
                <a:lnTo>
                  <a:pt x="128822" y="96031"/>
                </a:lnTo>
                <a:lnTo>
                  <a:pt x="128822" y="93689"/>
                </a:lnTo>
                <a:lnTo>
                  <a:pt x="131164" y="93689"/>
                </a:lnTo>
                <a:lnTo>
                  <a:pt x="131164" y="91346"/>
                </a:lnTo>
                <a:lnTo>
                  <a:pt x="133506" y="91346"/>
                </a:lnTo>
                <a:lnTo>
                  <a:pt x="133506" y="89004"/>
                </a:lnTo>
                <a:lnTo>
                  <a:pt x="135848" y="89004"/>
                </a:lnTo>
                <a:lnTo>
                  <a:pt x="135848" y="86662"/>
                </a:lnTo>
                <a:lnTo>
                  <a:pt x="138191" y="86662"/>
                </a:lnTo>
                <a:lnTo>
                  <a:pt x="138191" y="84320"/>
                </a:lnTo>
                <a:lnTo>
                  <a:pt x="140533" y="84320"/>
                </a:lnTo>
                <a:lnTo>
                  <a:pt x="140533" y="81977"/>
                </a:lnTo>
                <a:lnTo>
                  <a:pt x="142875" y="81977"/>
                </a:lnTo>
                <a:lnTo>
                  <a:pt x="142875" y="79635"/>
                </a:lnTo>
                <a:lnTo>
                  <a:pt x="147559" y="79635"/>
                </a:lnTo>
                <a:lnTo>
                  <a:pt x="147559" y="77293"/>
                </a:lnTo>
                <a:lnTo>
                  <a:pt x="149902" y="77293"/>
                </a:lnTo>
                <a:lnTo>
                  <a:pt x="149902" y="74951"/>
                </a:lnTo>
                <a:lnTo>
                  <a:pt x="152244" y="74951"/>
                </a:lnTo>
                <a:lnTo>
                  <a:pt x="152244" y="72609"/>
                </a:lnTo>
                <a:lnTo>
                  <a:pt x="156928" y="72609"/>
                </a:lnTo>
                <a:lnTo>
                  <a:pt x="156928" y="70266"/>
                </a:lnTo>
                <a:lnTo>
                  <a:pt x="159270" y="70266"/>
                </a:lnTo>
                <a:lnTo>
                  <a:pt x="159270" y="67924"/>
                </a:lnTo>
                <a:lnTo>
                  <a:pt x="161613" y="67924"/>
                </a:lnTo>
                <a:lnTo>
                  <a:pt x="161613" y="65582"/>
                </a:lnTo>
                <a:lnTo>
                  <a:pt x="166297" y="65582"/>
                </a:lnTo>
                <a:lnTo>
                  <a:pt x="166297" y="63240"/>
                </a:lnTo>
                <a:lnTo>
                  <a:pt x="170982" y="63240"/>
                </a:lnTo>
                <a:lnTo>
                  <a:pt x="170982" y="60898"/>
                </a:lnTo>
                <a:lnTo>
                  <a:pt x="173324" y="60898"/>
                </a:lnTo>
                <a:lnTo>
                  <a:pt x="173324" y="58555"/>
                </a:lnTo>
                <a:lnTo>
                  <a:pt x="178008" y="58555"/>
                </a:lnTo>
                <a:lnTo>
                  <a:pt x="178008" y="56213"/>
                </a:lnTo>
                <a:lnTo>
                  <a:pt x="182693" y="56213"/>
                </a:lnTo>
                <a:lnTo>
                  <a:pt x="182693" y="53871"/>
                </a:lnTo>
                <a:lnTo>
                  <a:pt x="187377" y="53871"/>
                </a:lnTo>
                <a:lnTo>
                  <a:pt x="187377" y="51529"/>
                </a:lnTo>
                <a:lnTo>
                  <a:pt x="192061" y="51529"/>
                </a:lnTo>
                <a:lnTo>
                  <a:pt x="192061" y="49186"/>
                </a:lnTo>
                <a:lnTo>
                  <a:pt x="196746" y="49186"/>
                </a:lnTo>
                <a:lnTo>
                  <a:pt x="196746" y="46844"/>
                </a:lnTo>
                <a:lnTo>
                  <a:pt x="201430" y="46844"/>
                </a:lnTo>
                <a:lnTo>
                  <a:pt x="201430" y="44502"/>
                </a:lnTo>
                <a:lnTo>
                  <a:pt x="206115" y="44502"/>
                </a:lnTo>
                <a:lnTo>
                  <a:pt x="206115" y="42160"/>
                </a:lnTo>
                <a:lnTo>
                  <a:pt x="210799" y="42160"/>
                </a:lnTo>
                <a:lnTo>
                  <a:pt x="210799" y="39818"/>
                </a:lnTo>
                <a:lnTo>
                  <a:pt x="217826" y="39818"/>
                </a:lnTo>
                <a:lnTo>
                  <a:pt x="217826" y="37475"/>
                </a:lnTo>
                <a:lnTo>
                  <a:pt x="222510" y="37475"/>
                </a:lnTo>
                <a:lnTo>
                  <a:pt x="222510" y="35133"/>
                </a:lnTo>
                <a:lnTo>
                  <a:pt x="229537" y="35133"/>
                </a:lnTo>
                <a:lnTo>
                  <a:pt x="229537" y="32791"/>
                </a:lnTo>
                <a:lnTo>
                  <a:pt x="234221" y="32791"/>
                </a:lnTo>
                <a:lnTo>
                  <a:pt x="234221" y="30449"/>
                </a:lnTo>
                <a:lnTo>
                  <a:pt x="238906" y="30449"/>
                </a:lnTo>
                <a:lnTo>
                  <a:pt x="238906" y="28107"/>
                </a:lnTo>
                <a:lnTo>
                  <a:pt x="245932" y="28107"/>
                </a:lnTo>
                <a:lnTo>
                  <a:pt x="245932" y="25764"/>
                </a:lnTo>
                <a:lnTo>
                  <a:pt x="250617" y="25764"/>
                </a:lnTo>
                <a:lnTo>
                  <a:pt x="250617" y="23422"/>
                </a:lnTo>
                <a:lnTo>
                  <a:pt x="255301" y="23422"/>
                </a:lnTo>
                <a:lnTo>
                  <a:pt x="255301" y="21080"/>
                </a:lnTo>
                <a:lnTo>
                  <a:pt x="259986" y="21080"/>
                </a:lnTo>
                <a:lnTo>
                  <a:pt x="259986" y="18738"/>
                </a:lnTo>
                <a:lnTo>
                  <a:pt x="264670" y="18738"/>
                </a:lnTo>
                <a:lnTo>
                  <a:pt x="264670" y="16395"/>
                </a:lnTo>
                <a:lnTo>
                  <a:pt x="269355" y="16395"/>
                </a:lnTo>
                <a:lnTo>
                  <a:pt x="269355" y="14053"/>
                </a:lnTo>
                <a:lnTo>
                  <a:pt x="274039" y="14053"/>
                </a:lnTo>
                <a:lnTo>
                  <a:pt x="274039" y="11711"/>
                </a:lnTo>
                <a:lnTo>
                  <a:pt x="278723" y="11711"/>
                </a:lnTo>
                <a:lnTo>
                  <a:pt x="278723" y="9369"/>
                </a:lnTo>
                <a:lnTo>
                  <a:pt x="283408" y="9369"/>
                </a:lnTo>
                <a:lnTo>
                  <a:pt x="283408" y="7027"/>
                </a:lnTo>
                <a:lnTo>
                  <a:pt x="288092" y="7027"/>
                </a:lnTo>
                <a:lnTo>
                  <a:pt x="288092" y="4684"/>
                </a:lnTo>
                <a:lnTo>
                  <a:pt x="290434" y="4684"/>
                </a:lnTo>
                <a:lnTo>
                  <a:pt x="290434" y="2342"/>
                </a:lnTo>
                <a:lnTo>
                  <a:pt x="297461" y="2342"/>
                </a:lnTo>
                <a:lnTo>
                  <a:pt x="297461" y="0"/>
                </a:lnTo>
                <a:lnTo>
                  <a:pt x="374754" y="0"/>
                </a:lnTo>
                <a:lnTo>
                  <a:pt x="374754" y="2342"/>
                </a:lnTo>
                <a:lnTo>
                  <a:pt x="386465" y="2342"/>
                </a:lnTo>
                <a:lnTo>
                  <a:pt x="386465" y="4684"/>
                </a:lnTo>
                <a:lnTo>
                  <a:pt x="395834" y="4684"/>
                </a:lnTo>
                <a:lnTo>
                  <a:pt x="395834" y="7027"/>
                </a:lnTo>
                <a:lnTo>
                  <a:pt x="405203" y="7027"/>
                </a:lnTo>
                <a:lnTo>
                  <a:pt x="405203" y="9369"/>
                </a:lnTo>
                <a:lnTo>
                  <a:pt x="412230" y="9369"/>
                </a:lnTo>
                <a:lnTo>
                  <a:pt x="412230" y="11711"/>
                </a:lnTo>
                <a:lnTo>
                  <a:pt x="419256" y="11711"/>
                </a:lnTo>
                <a:lnTo>
                  <a:pt x="419256" y="14053"/>
                </a:lnTo>
                <a:lnTo>
                  <a:pt x="426283" y="14053"/>
                </a:lnTo>
                <a:lnTo>
                  <a:pt x="426283" y="16395"/>
                </a:lnTo>
                <a:lnTo>
                  <a:pt x="430967" y="16395"/>
                </a:lnTo>
                <a:lnTo>
                  <a:pt x="430967" y="18738"/>
                </a:lnTo>
                <a:lnTo>
                  <a:pt x="437994" y="18738"/>
                </a:lnTo>
                <a:lnTo>
                  <a:pt x="437994" y="21080"/>
                </a:lnTo>
                <a:lnTo>
                  <a:pt x="442678" y="21080"/>
                </a:lnTo>
                <a:lnTo>
                  <a:pt x="442678" y="23422"/>
                </a:lnTo>
                <a:lnTo>
                  <a:pt x="447363" y="23422"/>
                </a:lnTo>
                <a:lnTo>
                  <a:pt x="447363" y="25764"/>
                </a:lnTo>
                <a:lnTo>
                  <a:pt x="452047" y="25764"/>
                </a:lnTo>
                <a:lnTo>
                  <a:pt x="452047" y="28107"/>
                </a:lnTo>
                <a:lnTo>
                  <a:pt x="456732" y="28107"/>
                </a:lnTo>
                <a:lnTo>
                  <a:pt x="456732" y="30449"/>
                </a:lnTo>
                <a:lnTo>
                  <a:pt x="459074" y="30449"/>
                </a:lnTo>
                <a:lnTo>
                  <a:pt x="459074" y="32791"/>
                </a:lnTo>
                <a:lnTo>
                  <a:pt x="463758" y="32791"/>
                </a:lnTo>
                <a:lnTo>
                  <a:pt x="463758" y="35133"/>
                </a:lnTo>
                <a:lnTo>
                  <a:pt x="468443" y="35133"/>
                </a:lnTo>
                <a:lnTo>
                  <a:pt x="468443" y="37475"/>
                </a:lnTo>
                <a:lnTo>
                  <a:pt x="470785" y="37475"/>
                </a:lnTo>
                <a:lnTo>
                  <a:pt x="470785" y="39818"/>
                </a:lnTo>
                <a:lnTo>
                  <a:pt x="475469" y="39818"/>
                </a:lnTo>
                <a:lnTo>
                  <a:pt x="475469" y="42160"/>
                </a:lnTo>
                <a:lnTo>
                  <a:pt x="477811" y="42160"/>
                </a:lnTo>
                <a:lnTo>
                  <a:pt x="477811" y="44502"/>
                </a:lnTo>
                <a:lnTo>
                  <a:pt x="480154" y="44502"/>
                </a:lnTo>
                <a:lnTo>
                  <a:pt x="480154" y="46844"/>
                </a:lnTo>
                <a:lnTo>
                  <a:pt x="484838" y="46844"/>
                </a:lnTo>
                <a:lnTo>
                  <a:pt x="484838" y="49186"/>
                </a:lnTo>
                <a:lnTo>
                  <a:pt x="487180" y="49186"/>
                </a:lnTo>
                <a:lnTo>
                  <a:pt x="487180" y="51529"/>
                </a:lnTo>
                <a:lnTo>
                  <a:pt x="489523" y="51529"/>
                </a:lnTo>
                <a:lnTo>
                  <a:pt x="489523" y="53871"/>
                </a:lnTo>
                <a:lnTo>
                  <a:pt x="491865" y="53871"/>
                </a:lnTo>
                <a:lnTo>
                  <a:pt x="491865" y="56213"/>
                </a:lnTo>
                <a:lnTo>
                  <a:pt x="494207" y="56213"/>
                </a:lnTo>
                <a:lnTo>
                  <a:pt x="494207" y="58555"/>
                </a:lnTo>
                <a:lnTo>
                  <a:pt x="496549" y="58555"/>
                </a:lnTo>
                <a:lnTo>
                  <a:pt x="496549" y="60898"/>
                </a:lnTo>
                <a:lnTo>
                  <a:pt x="498891" y="60898"/>
                </a:lnTo>
                <a:lnTo>
                  <a:pt x="498891" y="63240"/>
                </a:lnTo>
                <a:lnTo>
                  <a:pt x="501234" y="63240"/>
                </a:lnTo>
                <a:lnTo>
                  <a:pt x="501234" y="65582"/>
                </a:lnTo>
                <a:lnTo>
                  <a:pt x="503576" y="65582"/>
                </a:lnTo>
                <a:lnTo>
                  <a:pt x="503576" y="67924"/>
                </a:lnTo>
                <a:lnTo>
                  <a:pt x="505918" y="67924"/>
                </a:lnTo>
                <a:lnTo>
                  <a:pt x="505918" y="70266"/>
                </a:lnTo>
                <a:lnTo>
                  <a:pt x="508260" y="70266"/>
                </a:lnTo>
                <a:lnTo>
                  <a:pt x="508260" y="72609"/>
                </a:lnTo>
                <a:lnTo>
                  <a:pt x="510602" y="72609"/>
                </a:lnTo>
                <a:lnTo>
                  <a:pt x="510602" y="77293"/>
                </a:lnTo>
                <a:lnTo>
                  <a:pt x="512945" y="77293"/>
                </a:lnTo>
                <a:lnTo>
                  <a:pt x="512945" y="79635"/>
                </a:lnTo>
                <a:lnTo>
                  <a:pt x="515287" y="79635"/>
                </a:lnTo>
                <a:lnTo>
                  <a:pt x="515287" y="81977"/>
                </a:lnTo>
                <a:lnTo>
                  <a:pt x="517629" y="81977"/>
                </a:lnTo>
                <a:lnTo>
                  <a:pt x="517629" y="86662"/>
                </a:lnTo>
                <a:lnTo>
                  <a:pt x="519971" y="86662"/>
                </a:lnTo>
                <a:lnTo>
                  <a:pt x="519971" y="91346"/>
                </a:lnTo>
                <a:lnTo>
                  <a:pt x="522314" y="91346"/>
                </a:lnTo>
                <a:lnTo>
                  <a:pt x="522314" y="93689"/>
                </a:lnTo>
                <a:lnTo>
                  <a:pt x="524656" y="93689"/>
                </a:lnTo>
                <a:lnTo>
                  <a:pt x="524656" y="100715"/>
                </a:lnTo>
                <a:lnTo>
                  <a:pt x="526998" y="100715"/>
                </a:lnTo>
                <a:lnTo>
                  <a:pt x="526998" y="105400"/>
                </a:lnTo>
                <a:lnTo>
                  <a:pt x="529340" y="105400"/>
                </a:lnTo>
                <a:lnTo>
                  <a:pt x="529340" y="112426"/>
                </a:lnTo>
                <a:lnTo>
                  <a:pt x="531682" y="112426"/>
                </a:lnTo>
                <a:lnTo>
                  <a:pt x="531682" y="119453"/>
                </a:lnTo>
                <a:lnTo>
                  <a:pt x="534025" y="119453"/>
                </a:lnTo>
                <a:lnTo>
                  <a:pt x="534025" y="128822"/>
                </a:lnTo>
                <a:lnTo>
                  <a:pt x="548078" y="128822"/>
                </a:lnTo>
                <a:lnTo>
                  <a:pt x="548078" y="126480"/>
                </a:lnTo>
                <a:lnTo>
                  <a:pt x="580869" y="126480"/>
                </a:lnTo>
                <a:lnTo>
                  <a:pt x="580869" y="128822"/>
                </a:lnTo>
                <a:lnTo>
                  <a:pt x="597264" y="128822"/>
                </a:lnTo>
                <a:lnTo>
                  <a:pt x="597264" y="131164"/>
                </a:lnTo>
                <a:lnTo>
                  <a:pt x="608975" y="131164"/>
                </a:lnTo>
                <a:lnTo>
                  <a:pt x="608975" y="133506"/>
                </a:lnTo>
                <a:lnTo>
                  <a:pt x="618344" y="133506"/>
                </a:lnTo>
                <a:lnTo>
                  <a:pt x="618344" y="135848"/>
                </a:lnTo>
                <a:lnTo>
                  <a:pt x="627713" y="135848"/>
                </a:lnTo>
                <a:lnTo>
                  <a:pt x="627713" y="138191"/>
                </a:lnTo>
                <a:lnTo>
                  <a:pt x="637082" y="138191"/>
                </a:lnTo>
                <a:lnTo>
                  <a:pt x="637082" y="140533"/>
                </a:lnTo>
                <a:lnTo>
                  <a:pt x="644109" y="140533"/>
                </a:lnTo>
                <a:lnTo>
                  <a:pt x="644109" y="142875"/>
                </a:lnTo>
                <a:lnTo>
                  <a:pt x="651135" y="142875"/>
                </a:lnTo>
                <a:lnTo>
                  <a:pt x="651135" y="145217"/>
                </a:lnTo>
                <a:lnTo>
                  <a:pt x="658162" y="145217"/>
                </a:lnTo>
                <a:lnTo>
                  <a:pt x="658162" y="147559"/>
                </a:lnTo>
                <a:lnTo>
                  <a:pt x="662846" y="147559"/>
                </a:lnTo>
                <a:lnTo>
                  <a:pt x="662846" y="149902"/>
                </a:lnTo>
                <a:lnTo>
                  <a:pt x="669873" y="149902"/>
                </a:lnTo>
                <a:lnTo>
                  <a:pt x="669873" y="152244"/>
                </a:lnTo>
                <a:lnTo>
                  <a:pt x="674557" y="152244"/>
                </a:lnTo>
                <a:lnTo>
                  <a:pt x="674557" y="154586"/>
                </a:lnTo>
                <a:lnTo>
                  <a:pt x="679242" y="154586"/>
                </a:lnTo>
                <a:lnTo>
                  <a:pt x="679242" y="156928"/>
                </a:lnTo>
                <a:lnTo>
                  <a:pt x="683926" y="156928"/>
                </a:lnTo>
                <a:lnTo>
                  <a:pt x="683926" y="159270"/>
                </a:lnTo>
                <a:lnTo>
                  <a:pt x="688611" y="159270"/>
                </a:lnTo>
                <a:lnTo>
                  <a:pt x="688611" y="161613"/>
                </a:lnTo>
                <a:lnTo>
                  <a:pt x="693295" y="161613"/>
                </a:lnTo>
                <a:lnTo>
                  <a:pt x="693295" y="163955"/>
                </a:lnTo>
                <a:lnTo>
                  <a:pt x="695637" y="163955"/>
                </a:lnTo>
                <a:lnTo>
                  <a:pt x="695637" y="166297"/>
                </a:lnTo>
                <a:lnTo>
                  <a:pt x="700322" y="166297"/>
                </a:lnTo>
                <a:lnTo>
                  <a:pt x="700322" y="168639"/>
                </a:lnTo>
                <a:lnTo>
                  <a:pt x="702664" y="168639"/>
                </a:lnTo>
                <a:lnTo>
                  <a:pt x="702664" y="170982"/>
                </a:lnTo>
                <a:lnTo>
                  <a:pt x="705006" y="170982"/>
                </a:lnTo>
                <a:lnTo>
                  <a:pt x="705006" y="175666"/>
                </a:lnTo>
                <a:lnTo>
                  <a:pt x="707348" y="175666"/>
                </a:lnTo>
                <a:lnTo>
                  <a:pt x="707348" y="178008"/>
                </a:lnTo>
                <a:lnTo>
                  <a:pt x="709691" y="178008"/>
                </a:lnTo>
                <a:lnTo>
                  <a:pt x="709691" y="180350"/>
                </a:lnTo>
                <a:lnTo>
                  <a:pt x="714375" y="180350"/>
                </a:lnTo>
                <a:lnTo>
                  <a:pt x="714375" y="182693"/>
                </a:lnTo>
                <a:lnTo>
                  <a:pt x="716717" y="182693"/>
                </a:lnTo>
                <a:lnTo>
                  <a:pt x="716717" y="185035"/>
                </a:lnTo>
                <a:lnTo>
                  <a:pt x="719059" y="185035"/>
                </a:lnTo>
                <a:lnTo>
                  <a:pt x="719059" y="187377"/>
                </a:lnTo>
                <a:lnTo>
                  <a:pt x="721402" y="187377"/>
                </a:lnTo>
                <a:lnTo>
                  <a:pt x="721402" y="189719"/>
                </a:lnTo>
                <a:lnTo>
                  <a:pt x="723744" y="189719"/>
                </a:lnTo>
                <a:lnTo>
                  <a:pt x="723744" y="192061"/>
                </a:lnTo>
                <a:lnTo>
                  <a:pt x="726086" y="192061"/>
                </a:lnTo>
                <a:lnTo>
                  <a:pt x="726086" y="194404"/>
                </a:lnTo>
                <a:lnTo>
                  <a:pt x="728428" y="194404"/>
                </a:lnTo>
                <a:lnTo>
                  <a:pt x="728428" y="196746"/>
                </a:lnTo>
                <a:lnTo>
                  <a:pt x="730771" y="196746"/>
                </a:lnTo>
                <a:lnTo>
                  <a:pt x="730771" y="199088"/>
                </a:lnTo>
                <a:lnTo>
                  <a:pt x="733113" y="199088"/>
                </a:lnTo>
                <a:lnTo>
                  <a:pt x="733113" y="201430"/>
                </a:lnTo>
                <a:lnTo>
                  <a:pt x="735455" y="201430"/>
                </a:lnTo>
                <a:lnTo>
                  <a:pt x="735455" y="203773"/>
                </a:lnTo>
                <a:lnTo>
                  <a:pt x="749508" y="203773"/>
                </a:lnTo>
                <a:lnTo>
                  <a:pt x="749508" y="201430"/>
                </a:lnTo>
                <a:lnTo>
                  <a:pt x="761219" y="201430"/>
                </a:lnTo>
                <a:lnTo>
                  <a:pt x="761219" y="203773"/>
                </a:lnTo>
                <a:lnTo>
                  <a:pt x="784641" y="203773"/>
                </a:lnTo>
                <a:lnTo>
                  <a:pt x="784641" y="206115"/>
                </a:lnTo>
                <a:lnTo>
                  <a:pt x="794010" y="206115"/>
                </a:lnTo>
                <a:lnTo>
                  <a:pt x="794010" y="208457"/>
                </a:lnTo>
                <a:lnTo>
                  <a:pt x="801037" y="208457"/>
                </a:lnTo>
                <a:lnTo>
                  <a:pt x="801037" y="210799"/>
                </a:lnTo>
                <a:lnTo>
                  <a:pt x="805721" y="210799"/>
                </a:lnTo>
                <a:lnTo>
                  <a:pt x="805721" y="213141"/>
                </a:lnTo>
                <a:lnTo>
                  <a:pt x="810406" y="213141"/>
                </a:lnTo>
                <a:lnTo>
                  <a:pt x="810406" y="215484"/>
                </a:lnTo>
                <a:lnTo>
                  <a:pt x="817432" y="215484"/>
                </a:lnTo>
                <a:lnTo>
                  <a:pt x="817432" y="217826"/>
                </a:lnTo>
                <a:lnTo>
                  <a:pt x="822117" y="217826"/>
                </a:lnTo>
                <a:lnTo>
                  <a:pt x="822117" y="220168"/>
                </a:lnTo>
                <a:lnTo>
                  <a:pt x="829143" y="220168"/>
                </a:lnTo>
                <a:lnTo>
                  <a:pt x="829143" y="222510"/>
                </a:lnTo>
                <a:lnTo>
                  <a:pt x="838512" y="222510"/>
                </a:lnTo>
                <a:lnTo>
                  <a:pt x="838512" y="224852"/>
                </a:lnTo>
                <a:lnTo>
                  <a:pt x="845539" y="224852"/>
                </a:lnTo>
                <a:lnTo>
                  <a:pt x="845539" y="227195"/>
                </a:lnTo>
                <a:lnTo>
                  <a:pt x="847881" y="227195"/>
                </a:lnTo>
                <a:lnTo>
                  <a:pt x="847881" y="229537"/>
                </a:lnTo>
                <a:lnTo>
                  <a:pt x="850223" y="229537"/>
                </a:lnTo>
                <a:lnTo>
                  <a:pt x="850223" y="231879"/>
                </a:lnTo>
                <a:lnTo>
                  <a:pt x="852566" y="231879"/>
                </a:lnTo>
                <a:lnTo>
                  <a:pt x="852566" y="234221"/>
                </a:lnTo>
                <a:lnTo>
                  <a:pt x="857250" y="234221"/>
                </a:lnTo>
                <a:lnTo>
                  <a:pt x="857250" y="236564"/>
                </a:lnTo>
                <a:lnTo>
                  <a:pt x="859592" y="236564"/>
                </a:lnTo>
                <a:lnTo>
                  <a:pt x="859592" y="238906"/>
                </a:lnTo>
                <a:lnTo>
                  <a:pt x="861934" y="238906"/>
                </a:lnTo>
                <a:lnTo>
                  <a:pt x="861934" y="243590"/>
                </a:lnTo>
                <a:lnTo>
                  <a:pt x="864277" y="243590"/>
                </a:lnTo>
                <a:lnTo>
                  <a:pt x="864277" y="245932"/>
                </a:lnTo>
                <a:lnTo>
                  <a:pt x="866619" y="245932"/>
                </a:lnTo>
                <a:lnTo>
                  <a:pt x="866619" y="248275"/>
                </a:lnTo>
                <a:lnTo>
                  <a:pt x="868961" y="248275"/>
                </a:lnTo>
                <a:lnTo>
                  <a:pt x="868961" y="250617"/>
                </a:lnTo>
                <a:lnTo>
                  <a:pt x="871303" y="250617"/>
                </a:lnTo>
                <a:lnTo>
                  <a:pt x="871303" y="252959"/>
                </a:lnTo>
                <a:lnTo>
                  <a:pt x="873646" y="252959"/>
                </a:lnTo>
                <a:lnTo>
                  <a:pt x="873646" y="257643"/>
                </a:lnTo>
                <a:lnTo>
                  <a:pt x="875988" y="257643"/>
                </a:lnTo>
                <a:lnTo>
                  <a:pt x="875988" y="259986"/>
                </a:lnTo>
                <a:lnTo>
                  <a:pt x="878330" y="259986"/>
                </a:lnTo>
                <a:lnTo>
                  <a:pt x="878330" y="264670"/>
                </a:lnTo>
                <a:lnTo>
                  <a:pt x="880672" y="264670"/>
                </a:lnTo>
                <a:lnTo>
                  <a:pt x="880672" y="267012"/>
                </a:lnTo>
                <a:lnTo>
                  <a:pt x="883014" y="267012"/>
                </a:lnTo>
                <a:lnTo>
                  <a:pt x="883014" y="271697"/>
                </a:lnTo>
                <a:lnTo>
                  <a:pt x="885357" y="271697"/>
                </a:lnTo>
                <a:lnTo>
                  <a:pt x="885357" y="281066"/>
                </a:lnTo>
                <a:lnTo>
                  <a:pt x="887699" y="281066"/>
                </a:lnTo>
                <a:lnTo>
                  <a:pt x="887699" y="288092"/>
                </a:lnTo>
                <a:lnTo>
                  <a:pt x="890041" y="288092"/>
                </a:lnTo>
                <a:lnTo>
                  <a:pt x="890041" y="292777"/>
                </a:lnTo>
                <a:lnTo>
                  <a:pt x="892383" y="292777"/>
                </a:lnTo>
                <a:lnTo>
                  <a:pt x="892383" y="299803"/>
                </a:lnTo>
                <a:lnTo>
                  <a:pt x="894725" y="299803"/>
                </a:lnTo>
                <a:lnTo>
                  <a:pt x="894725" y="304488"/>
                </a:lnTo>
                <a:lnTo>
                  <a:pt x="897068" y="304488"/>
                </a:lnTo>
                <a:lnTo>
                  <a:pt x="897068" y="309172"/>
                </a:lnTo>
                <a:lnTo>
                  <a:pt x="899410" y="309172"/>
                </a:lnTo>
                <a:lnTo>
                  <a:pt x="899410" y="313857"/>
                </a:lnTo>
                <a:lnTo>
                  <a:pt x="901752" y="313857"/>
                </a:lnTo>
                <a:lnTo>
                  <a:pt x="901752" y="318541"/>
                </a:lnTo>
                <a:lnTo>
                  <a:pt x="904094" y="318541"/>
                </a:lnTo>
                <a:lnTo>
                  <a:pt x="904094" y="323225"/>
                </a:lnTo>
                <a:lnTo>
                  <a:pt x="906436" y="323225"/>
                </a:lnTo>
                <a:lnTo>
                  <a:pt x="906436" y="327910"/>
                </a:lnTo>
                <a:lnTo>
                  <a:pt x="908779" y="327910"/>
                </a:lnTo>
                <a:lnTo>
                  <a:pt x="908779" y="332594"/>
                </a:lnTo>
                <a:lnTo>
                  <a:pt x="911121" y="332594"/>
                </a:lnTo>
                <a:lnTo>
                  <a:pt x="911121" y="334936"/>
                </a:lnTo>
                <a:lnTo>
                  <a:pt x="913463" y="334936"/>
                </a:lnTo>
                <a:lnTo>
                  <a:pt x="913463" y="339621"/>
                </a:lnTo>
                <a:lnTo>
                  <a:pt x="918148" y="339621"/>
                </a:lnTo>
                <a:lnTo>
                  <a:pt x="918148" y="341963"/>
                </a:lnTo>
                <a:lnTo>
                  <a:pt x="920490" y="341963"/>
                </a:lnTo>
                <a:lnTo>
                  <a:pt x="920490" y="344305"/>
                </a:lnTo>
                <a:lnTo>
                  <a:pt x="922832" y="344305"/>
                </a:lnTo>
                <a:lnTo>
                  <a:pt x="922832" y="346648"/>
                </a:lnTo>
                <a:lnTo>
                  <a:pt x="925174" y="346648"/>
                </a:lnTo>
                <a:lnTo>
                  <a:pt x="925174" y="348990"/>
                </a:lnTo>
                <a:lnTo>
                  <a:pt x="927516" y="348990"/>
                </a:lnTo>
                <a:lnTo>
                  <a:pt x="927516" y="351332"/>
                </a:lnTo>
                <a:lnTo>
                  <a:pt x="929859" y="351332"/>
                </a:lnTo>
                <a:lnTo>
                  <a:pt x="929859" y="353674"/>
                </a:lnTo>
                <a:lnTo>
                  <a:pt x="932201" y="353674"/>
                </a:lnTo>
                <a:lnTo>
                  <a:pt x="932201" y="356016"/>
                </a:lnTo>
                <a:lnTo>
                  <a:pt x="934543" y="356016"/>
                </a:lnTo>
                <a:lnTo>
                  <a:pt x="934543" y="358359"/>
                </a:lnTo>
                <a:lnTo>
                  <a:pt x="936885" y="358359"/>
                </a:lnTo>
                <a:lnTo>
                  <a:pt x="936885" y="360701"/>
                </a:lnTo>
                <a:lnTo>
                  <a:pt x="939227" y="360701"/>
                </a:lnTo>
                <a:lnTo>
                  <a:pt x="939227" y="365385"/>
                </a:lnTo>
                <a:lnTo>
                  <a:pt x="941570" y="365385"/>
                </a:lnTo>
                <a:lnTo>
                  <a:pt x="941570" y="370070"/>
                </a:lnTo>
                <a:lnTo>
                  <a:pt x="943912" y="370070"/>
                </a:lnTo>
                <a:lnTo>
                  <a:pt x="943912" y="384123"/>
                </a:lnTo>
                <a:lnTo>
                  <a:pt x="946254" y="384123"/>
                </a:lnTo>
                <a:lnTo>
                  <a:pt x="946254" y="398176"/>
                </a:lnTo>
                <a:lnTo>
                  <a:pt x="948596" y="398176"/>
                </a:lnTo>
                <a:lnTo>
                  <a:pt x="948596" y="409887"/>
                </a:lnTo>
                <a:lnTo>
                  <a:pt x="950939" y="409887"/>
                </a:lnTo>
                <a:lnTo>
                  <a:pt x="950939" y="421598"/>
                </a:lnTo>
                <a:lnTo>
                  <a:pt x="953281" y="421598"/>
                </a:lnTo>
                <a:lnTo>
                  <a:pt x="953281" y="433309"/>
                </a:lnTo>
                <a:lnTo>
                  <a:pt x="955623" y="433309"/>
                </a:lnTo>
                <a:lnTo>
                  <a:pt x="955623" y="459074"/>
                </a:lnTo>
                <a:lnTo>
                  <a:pt x="953281" y="459074"/>
                </a:lnTo>
                <a:lnTo>
                  <a:pt x="953281" y="470785"/>
                </a:lnTo>
                <a:lnTo>
                  <a:pt x="950939" y="470785"/>
                </a:lnTo>
                <a:lnTo>
                  <a:pt x="950939" y="482496"/>
                </a:lnTo>
                <a:lnTo>
                  <a:pt x="948596" y="482496"/>
                </a:lnTo>
                <a:lnTo>
                  <a:pt x="948596" y="494207"/>
                </a:lnTo>
                <a:lnTo>
                  <a:pt x="946254" y="494207"/>
                </a:lnTo>
                <a:lnTo>
                  <a:pt x="946254" y="503576"/>
                </a:lnTo>
                <a:lnTo>
                  <a:pt x="943912" y="503576"/>
                </a:lnTo>
                <a:lnTo>
                  <a:pt x="943912" y="512945"/>
                </a:lnTo>
                <a:lnTo>
                  <a:pt x="941570" y="512945"/>
                </a:lnTo>
                <a:lnTo>
                  <a:pt x="941570" y="519971"/>
                </a:lnTo>
                <a:lnTo>
                  <a:pt x="939227" y="519971"/>
                </a:lnTo>
                <a:lnTo>
                  <a:pt x="939227" y="526998"/>
                </a:lnTo>
                <a:lnTo>
                  <a:pt x="936885" y="526998"/>
                </a:lnTo>
                <a:lnTo>
                  <a:pt x="936885" y="531682"/>
                </a:lnTo>
                <a:lnTo>
                  <a:pt x="934543" y="531682"/>
                </a:lnTo>
                <a:lnTo>
                  <a:pt x="934543" y="534025"/>
                </a:lnTo>
                <a:lnTo>
                  <a:pt x="932201" y="534025"/>
                </a:lnTo>
                <a:lnTo>
                  <a:pt x="932201" y="538709"/>
                </a:lnTo>
                <a:lnTo>
                  <a:pt x="929859" y="538709"/>
                </a:lnTo>
                <a:lnTo>
                  <a:pt x="929859" y="543393"/>
                </a:lnTo>
                <a:lnTo>
                  <a:pt x="927516" y="543393"/>
                </a:lnTo>
                <a:lnTo>
                  <a:pt x="927516" y="548078"/>
                </a:lnTo>
                <a:lnTo>
                  <a:pt x="925174" y="548078"/>
                </a:lnTo>
                <a:lnTo>
                  <a:pt x="925174" y="552762"/>
                </a:lnTo>
                <a:lnTo>
                  <a:pt x="922832" y="552762"/>
                </a:lnTo>
                <a:lnTo>
                  <a:pt x="922832" y="557447"/>
                </a:lnTo>
                <a:lnTo>
                  <a:pt x="920490" y="557447"/>
                </a:lnTo>
                <a:lnTo>
                  <a:pt x="920490" y="564473"/>
                </a:lnTo>
                <a:lnTo>
                  <a:pt x="918148" y="564473"/>
                </a:lnTo>
                <a:lnTo>
                  <a:pt x="918148" y="569158"/>
                </a:lnTo>
                <a:lnTo>
                  <a:pt x="915805" y="569158"/>
                </a:lnTo>
                <a:lnTo>
                  <a:pt x="915805" y="576184"/>
                </a:lnTo>
                <a:lnTo>
                  <a:pt x="913463" y="576184"/>
                </a:lnTo>
                <a:lnTo>
                  <a:pt x="913463" y="580869"/>
                </a:lnTo>
                <a:lnTo>
                  <a:pt x="911121" y="580869"/>
                </a:lnTo>
                <a:lnTo>
                  <a:pt x="911121" y="585553"/>
                </a:lnTo>
                <a:lnTo>
                  <a:pt x="908779" y="585553"/>
                </a:lnTo>
                <a:lnTo>
                  <a:pt x="908779" y="590238"/>
                </a:lnTo>
                <a:lnTo>
                  <a:pt x="906436" y="590238"/>
                </a:lnTo>
                <a:lnTo>
                  <a:pt x="906436" y="592580"/>
                </a:lnTo>
                <a:lnTo>
                  <a:pt x="904094" y="592580"/>
                </a:lnTo>
                <a:lnTo>
                  <a:pt x="904094" y="597264"/>
                </a:lnTo>
                <a:lnTo>
                  <a:pt x="901752" y="597264"/>
                </a:lnTo>
                <a:lnTo>
                  <a:pt x="901752" y="599607"/>
                </a:lnTo>
                <a:lnTo>
                  <a:pt x="899410" y="599607"/>
                </a:lnTo>
                <a:lnTo>
                  <a:pt x="899410" y="601949"/>
                </a:lnTo>
                <a:lnTo>
                  <a:pt x="897068" y="601949"/>
                </a:lnTo>
                <a:lnTo>
                  <a:pt x="897068" y="606633"/>
                </a:lnTo>
                <a:lnTo>
                  <a:pt x="894725" y="606633"/>
                </a:lnTo>
                <a:lnTo>
                  <a:pt x="894725" y="608975"/>
                </a:lnTo>
                <a:lnTo>
                  <a:pt x="890041" y="608975"/>
                </a:lnTo>
                <a:lnTo>
                  <a:pt x="890041" y="611318"/>
                </a:lnTo>
                <a:lnTo>
                  <a:pt x="887699" y="611318"/>
                </a:lnTo>
                <a:lnTo>
                  <a:pt x="887699" y="613660"/>
                </a:lnTo>
                <a:lnTo>
                  <a:pt x="883014" y="613660"/>
                </a:lnTo>
                <a:lnTo>
                  <a:pt x="883014" y="616002"/>
                </a:lnTo>
                <a:lnTo>
                  <a:pt x="875988" y="616002"/>
                </a:lnTo>
                <a:lnTo>
                  <a:pt x="875988" y="618344"/>
                </a:lnTo>
                <a:lnTo>
                  <a:pt x="854908" y="618344"/>
                </a:lnTo>
                <a:lnTo>
                  <a:pt x="854908" y="616002"/>
                </a:lnTo>
                <a:lnTo>
                  <a:pt x="840855" y="616002"/>
                </a:lnTo>
                <a:lnTo>
                  <a:pt x="840855" y="613660"/>
                </a:lnTo>
                <a:lnTo>
                  <a:pt x="831486" y="613660"/>
                </a:lnTo>
                <a:lnTo>
                  <a:pt x="831486" y="611318"/>
                </a:lnTo>
                <a:lnTo>
                  <a:pt x="826801" y="611318"/>
                </a:lnTo>
                <a:lnTo>
                  <a:pt x="826801" y="608975"/>
                </a:lnTo>
                <a:lnTo>
                  <a:pt x="824459" y="608975"/>
                </a:lnTo>
                <a:lnTo>
                  <a:pt x="824459" y="606633"/>
                </a:lnTo>
                <a:lnTo>
                  <a:pt x="819775" y="606633"/>
                </a:lnTo>
                <a:lnTo>
                  <a:pt x="819775" y="604291"/>
                </a:lnTo>
                <a:lnTo>
                  <a:pt x="817432" y="604291"/>
                </a:lnTo>
                <a:lnTo>
                  <a:pt x="817432" y="599607"/>
                </a:lnTo>
                <a:lnTo>
                  <a:pt x="815090" y="599607"/>
                </a:lnTo>
                <a:lnTo>
                  <a:pt x="815090" y="597264"/>
                </a:lnTo>
                <a:lnTo>
                  <a:pt x="812748" y="597264"/>
                </a:lnTo>
                <a:lnTo>
                  <a:pt x="812748" y="592580"/>
                </a:lnTo>
                <a:lnTo>
                  <a:pt x="810406" y="592580"/>
                </a:lnTo>
                <a:lnTo>
                  <a:pt x="810406" y="587896"/>
                </a:lnTo>
                <a:lnTo>
                  <a:pt x="808064" y="587896"/>
                </a:lnTo>
                <a:lnTo>
                  <a:pt x="808064" y="583211"/>
                </a:lnTo>
                <a:lnTo>
                  <a:pt x="805721" y="583211"/>
                </a:lnTo>
                <a:lnTo>
                  <a:pt x="805721" y="578527"/>
                </a:lnTo>
                <a:lnTo>
                  <a:pt x="803379" y="578527"/>
                </a:lnTo>
                <a:lnTo>
                  <a:pt x="803379" y="571500"/>
                </a:lnTo>
                <a:lnTo>
                  <a:pt x="801037" y="571500"/>
                </a:lnTo>
                <a:lnTo>
                  <a:pt x="801037" y="557447"/>
                </a:lnTo>
                <a:lnTo>
                  <a:pt x="798695" y="557447"/>
                </a:lnTo>
                <a:lnTo>
                  <a:pt x="798695" y="534025"/>
                </a:lnTo>
                <a:lnTo>
                  <a:pt x="801037" y="534025"/>
                </a:lnTo>
                <a:lnTo>
                  <a:pt x="801037" y="524656"/>
                </a:lnTo>
                <a:lnTo>
                  <a:pt x="803379" y="524656"/>
                </a:lnTo>
                <a:lnTo>
                  <a:pt x="803379" y="517629"/>
                </a:lnTo>
                <a:lnTo>
                  <a:pt x="805721" y="517629"/>
                </a:lnTo>
                <a:lnTo>
                  <a:pt x="805721" y="505918"/>
                </a:lnTo>
                <a:lnTo>
                  <a:pt x="808064" y="505918"/>
                </a:lnTo>
                <a:lnTo>
                  <a:pt x="808064" y="489523"/>
                </a:lnTo>
                <a:lnTo>
                  <a:pt x="810406" y="489523"/>
                </a:lnTo>
                <a:lnTo>
                  <a:pt x="810406" y="409887"/>
                </a:lnTo>
                <a:lnTo>
                  <a:pt x="812748" y="409887"/>
                </a:lnTo>
                <a:lnTo>
                  <a:pt x="812748" y="381781"/>
                </a:lnTo>
                <a:lnTo>
                  <a:pt x="815090" y="381781"/>
                </a:lnTo>
                <a:lnTo>
                  <a:pt x="815090" y="363043"/>
                </a:lnTo>
                <a:lnTo>
                  <a:pt x="817432" y="363043"/>
                </a:lnTo>
                <a:lnTo>
                  <a:pt x="817432" y="353674"/>
                </a:lnTo>
                <a:lnTo>
                  <a:pt x="819775" y="353674"/>
                </a:lnTo>
                <a:lnTo>
                  <a:pt x="819775" y="320883"/>
                </a:lnTo>
                <a:lnTo>
                  <a:pt x="817432" y="320883"/>
                </a:lnTo>
                <a:lnTo>
                  <a:pt x="817432" y="318541"/>
                </a:lnTo>
                <a:lnTo>
                  <a:pt x="803379" y="318541"/>
                </a:lnTo>
                <a:lnTo>
                  <a:pt x="803379" y="320883"/>
                </a:lnTo>
                <a:lnTo>
                  <a:pt x="794010" y="320883"/>
                </a:lnTo>
                <a:lnTo>
                  <a:pt x="794010" y="323225"/>
                </a:lnTo>
                <a:lnTo>
                  <a:pt x="784641" y="323225"/>
                </a:lnTo>
                <a:lnTo>
                  <a:pt x="784641" y="325568"/>
                </a:lnTo>
                <a:lnTo>
                  <a:pt x="782299" y="325568"/>
                </a:lnTo>
                <a:lnTo>
                  <a:pt x="782299" y="327910"/>
                </a:lnTo>
                <a:lnTo>
                  <a:pt x="779957" y="327910"/>
                </a:lnTo>
                <a:lnTo>
                  <a:pt x="779957" y="339621"/>
                </a:lnTo>
                <a:lnTo>
                  <a:pt x="777615" y="339621"/>
                </a:lnTo>
                <a:lnTo>
                  <a:pt x="777615" y="379439"/>
                </a:lnTo>
                <a:lnTo>
                  <a:pt x="779957" y="379439"/>
                </a:lnTo>
                <a:lnTo>
                  <a:pt x="779957" y="391150"/>
                </a:lnTo>
                <a:lnTo>
                  <a:pt x="782299" y="391150"/>
                </a:lnTo>
                <a:lnTo>
                  <a:pt x="782299" y="398176"/>
                </a:lnTo>
                <a:lnTo>
                  <a:pt x="784641" y="398176"/>
                </a:lnTo>
                <a:lnTo>
                  <a:pt x="784641" y="407545"/>
                </a:lnTo>
                <a:lnTo>
                  <a:pt x="786984" y="407545"/>
                </a:lnTo>
                <a:lnTo>
                  <a:pt x="786984" y="414572"/>
                </a:lnTo>
                <a:lnTo>
                  <a:pt x="789326" y="414572"/>
                </a:lnTo>
                <a:lnTo>
                  <a:pt x="789326" y="423941"/>
                </a:lnTo>
                <a:lnTo>
                  <a:pt x="791668" y="423941"/>
                </a:lnTo>
                <a:lnTo>
                  <a:pt x="791668" y="440336"/>
                </a:lnTo>
                <a:lnTo>
                  <a:pt x="789326" y="440336"/>
                </a:lnTo>
                <a:lnTo>
                  <a:pt x="789326" y="449705"/>
                </a:lnTo>
                <a:lnTo>
                  <a:pt x="786984" y="449705"/>
                </a:lnTo>
                <a:lnTo>
                  <a:pt x="786984" y="456732"/>
                </a:lnTo>
                <a:lnTo>
                  <a:pt x="784641" y="456732"/>
                </a:lnTo>
                <a:lnTo>
                  <a:pt x="784641" y="461416"/>
                </a:lnTo>
                <a:lnTo>
                  <a:pt x="782299" y="461416"/>
                </a:lnTo>
                <a:lnTo>
                  <a:pt x="782299" y="466100"/>
                </a:lnTo>
                <a:lnTo>
                  <a:pt x="779957" y="466100"/>
                </a:lnTo>
                <a:lnTo>
                  <a:pt x="779957" y="473127"/>
                </a:lnTo>
                <a:lnTo>
                  <a:pt x="777615" y="473127"/>
                </a:lnTo>
                <a:lnTo>
                  <a:pt x="777615" y="477811"/>
                </a:lnTo>
                <a:lnTo>
                  <a:pt x="775273" y="477811"/>
                </a:lnTo>
                <a:lnTo>
                  <a:pt x="775273" y="482496"/>
                </a:lnTo>
                <a:lnTo>
                  <a:pt x="772930" y="482496"/>
                </a:lnTo>
                <a:lnTo>
                  <a:pt x="772930" y="487180"/>
                </a:lnTo>
                <a:lnTo>
                  <a:pt x="770588" y="487180"/>
                </a:lnTo>
                <a:lnTo>
                  <a:pt x="770588" y="489523"/>
                </a:lnTo>
                <a:lnTo>
                  <a:pt x="768246" y="489523"/>
                </a:lnTo>
                <a:lnTo>
                  <a:pt x="768246" y="491865"/>
                </a:lnTo>
                <a:lnTo>
                  <a:pt x="765904" y="491865"/>
                </a:lnTo>
                <a:lnTo>
                  <a:pt x="765904" y="494207"/>
                </a:lnTo>
                <a:lnTo>
                  <a:pt x="763561" y="494207"/>
                </a:lnTo>
                <a:lnTo>
                  <a:pt x="763561" y="496549"/>
                </a:lnTo>
                <a:lnTo>
                  <a:pt x="761219" y="496549"/>
                </a:lnTo>
                <a:lnTo>
                  <a:pt x="761219" y="498891"/>
                </a:lnTo>
                <a:lnTo>
                  <a:pt x="758877" y="498891"/>
                </a:lnTo>
                <a:lnTo>
                  <a:pt x="758877" y="501234"/>
                </a:lnTo>
                <a:lnTo>
                  <a:pt x="754193" y="501234"/>
                </a:lnTo>
                <a:lnTo>
                  <a:pt x="754193" y="503576"/>
                </a:lnTo>
                <a:lnTo>
                  <a:pt x="751850" y="503576"/>
                </a:lnTo>
                <a:lnTo>
                  <a:pt x="751850" y="505918"/>
                </a:lnTo>
                <a:lnTo>
                  <a:pt x="749508" y="505918"/>
                </a:lnTo>
                <a:lnTo>
                  <a:pt x="749508" y="508260"/>
                </a:lnTo>
                <a:lnTo>
                  <a:pt x="747166" y="508260"/>
                </a:lnTo>
                <a:lnTo>
                  <a:pt x="747166" y="510602"/>
                </a:lnTo>
                <a:lnTo>
                  <a:pt x="744824" y="510602"/>
                </a:lnTo>
                <a:lnTo>
                  <a:pt x="744824" y="512945"/>
                </a:lnTo>
                <a:lnTo>
                  <a:pt x="742482" y="512945"/>
                </a:lnTo>
                <a:lnTo>
                  <a:pt x="742482" y="517629"/>
                </a:lnTo>
                <a:lnTo>
                  <a:pt x="740139" y="517629"/>
                </a:lnTo>
                <a:lnTo>
                  <a:pt x="740139" y="519971"/>
                </a:lnTo>
                <a:lnTo>
                  <a:pt x="737797" y="519971"/>
                </a:lnTo>
                <a:lnTo>
                  <a:pt x="737797" y="524656"/>
                </a:lnTo>
                <a:lnTo>
                  <a:pt x="735455" y="524656"/>
                </a:lnTo>
                <a:lnTo>
                  <a:pt x="735455" y="531682"/>
                </a:lnTo>
                <a:lnTo>
                  <a:pt x="733113" y="531682"/>
                </a:lnTo>
                <a:lnTo>
                  <a:pt x="733113" y="538709"/>
                </a:lnTo>
                <a:lnTo>
                  <a:pt x="730771" y="538709"/>
                </a:lnTo>
                <a:lnTo>
                  <a:pt x="730771" y="545736"/>
                </a:lnTo>
                <a:lnTo>
                  <a:pt x="728428" y="545736"/>
                </a:lnTo>
                <a:lnTo>
                  <a:pt x="728428" y="552762"/>
                </a:lnTo>
                <a:lnTo>
                  <a:pt x="726086" y="552762"/>
                </a:lnTo>
                <a:lnTo>
                  <a:pt x="726086" y="559789"/>
                </a:lnTo>
                <a:lnTo>
                  <a:pt x="723744" y="559789"/>
                </a:lnTo>
                <a:lnTo>
                  <a:pt x="723744" y="564473"/>
                </a:lnTo>
                <a:lnTo>
                  <a:pt x="721402" y="564473"/>
                </a:lnTo>
                <a:lnTo>
                  <a:pt x="721402" y="569158"/>
                </a:lnTo>
                <a:lnTo>
                  <a:pt x="719059" y="569158"/>
                </a:lnTo>
                <a:lnTo>
                  <a:pt x="719059" y="573842"/>
                </a:lnTo>
                <a:lnTo>
                  <a:pt x="716717" y="573842"/>
                </a:lnTo>
                <a:lnTo>
                  <a:pt x="716717" y="578527"/>
                </a:lnTo>
                <a:lnTo>
                  <a:pt x="714375" y="578527"/>
                </a:lnTo>
                <a:lnTo>
                  <a:pt x="714375" y="583211"/>
                </a:lnTo>
                <a:lnTo>
                  <a:pt x="712033" y="583211"/>
                </a:lnTo>
                <a:lnTo>
                  <a:pt x="712033" y="590238"/>
                </a:lnTo>
                <a:lnTo>
                  <a:pt x="709691" y="590238"/>
                </a:lnTo>
                <a:lnTo>
                  <a:pt x="709691" y="597264"/>
                </a:lnTo>
                <a:lnTo>
                  <a:pt x="707348" y="597264"/>
                </a:lnTo>
                <a:lnTo>
                  <a:pt x="707348" y="606633"/>
                </a:lnTo>
                <a:lnTo>
                  <a:pt x="705006" y="606633"/>
                </a:lnTo>
                <a:lnTo>
                  <a:pt x="705006" y="618344"/>
                </a:lnTo>
                <a:lnTo>
                  <a:pt x="702664" y="618344"/>
                </a:lnTo>
                <a:lnTo>
                  <a:pt x="702664" y="655820"/>
                </a:lnTo>
                <a:lnTo>
                  <a:pt x="705006" y="655820"/>
                </a:lnTo>
                <a:lnTo>
                  <a:pt x="705006" y="683926"/>
                </a:lnTo>
                <a:lnTo>
                  <a:pt x="702664" y="683926"/>
                </a:lnTo>
                <a:lnTo>
                  <a:pt x="702664" y="707348"/>
                </a:lnTo>
                <a:lnTo>
                  <a:pt x="700322" y="707348"/>
                </a:lnTo>
                <a:lnTo>
                  <a:pt x="700322" y="719059"/>
                </a:lnTo>
                <a:lnTo>
                  <a:pt x="697980" y="719059"/>
                </a:lnTo>
                <a:lnTo>
                  <a:pt x="697980" y="730771"/>
                </a:lnTo>
                <a:lnTo>
                  <a:pt x="695637" y="730771"/>
                </a:lnTo>
                <a:lnTo>
                  <a:pt x="695637" y="737797"/>
                </a:lnTo>
                <a:lnTo>
                  <a:pt x="693295" y="737797"/>
                </a:lnTo>
                <a:lnTo>
                  <a:pt x="693295" y="744824"/>
                </a:lnTo>
                <a:lnTo>
                  <a:pt x="690953" y="744824"/>
                </a:lnTo>
                <a:lnTo>
                  <a:pt x="690953" y="751850"/>
                </a:lnTo>
                <a:lnTo>
                  <a:pt x="688611" y="751850"/>
                </a:lnTo>
                <a:lnTo>
                  <a:pt x="688611" y="756535"/>
                </a:lnTo>
                <a:lnTo>
                  <a:pt x="686268" y="756535"/>
                </a:lnTo>
                <a:lnTo>
                  <a:pt x="686268" y="761219"/>
                </a:lnTo>
                <a:lnTo>
                  <a:pt x="683926" y="761219"/>
                </a:lnTo>
                <a:lnTo>
                  <a:pt x="683926" y="765904"/>
                </a:lnTo>
                <a:lnTo>
                  <a:pt x="681584" y="765904"/>
                </a:lnTo>
                <a:lnTo>
                  <a:pt x="681584" y="768246"/>
                </a:lnTo>
                <a:lnTo>
                  <a:pt x="679242" y="768246"/>
                </a:lnTo>
                <a:lnTo>
                  <a:pt x="679242" y="770588"/>
                </a:lnTo>
                <a:lnTo>
                  <a:pt x="676900" y="770588"/>
                </a:lnTo>
                <a:lnTo>
                  <a:pt x="676900" y="772930"/>
                </a:lnTo>
                <a:lnTo>
                  <a:pt x="672215" y="772930"/>
                </a:lnTo>
                <a:lnTo>
                  <a:pt x="672215" y="775273"/>
                </a:lnTo>
                <a:lnTo>
                  <a:pt x="669873" y="775273"/>
                </a:lnTo>
                <a:lnTo>
                  <a:pt x="669873" y="777615"/>
                </a:lnTo>
                <a:lnTo>
                  <a:pt x="667531" y="777615"/>
                </a:lnTo>
                <a:lnTo>
                  <a:pt x="667531" y="782299"/>
                </a:lnTo>
                <a:lnTo>
                  <a:pt x="648793" y="782299"/>
                </a:lnTo>
                <a:lnTo>
                  <a:pt x="648793" y="784641"/>
                </a:lnTo>
                <a:lnTo>
                  <a:pt x="639424" y="784641"/>
                </a:lnTo>
                <a:lnTo>
                  <a:pt x="639424" y="789326"/>
                </a:lnTo>
                <a:lnTo>
                  <a:pt x="641766" y="789326"/>
                </a:lnTo>
                <a:lnTo>
                  <a:pt x="641766" y="791668"/>
                </a:lnTo>
                <a:lnTo>
                  <a:pt x="644109" y="791668"/>
                </a:lnTo>
                <a:lnTo>
                  <a:pt x="644109" y="801037"/>
                </a:lnTo>
                <a:lnTo>
                  <a:pt x="646451" y="801037"/>
                </a:lnTo>
                <a:lnTo>
                  <a:pt x="646451" y="819775"/>
                </a:lnTo>
                <a:lnTo>
                  <a:pt x="648793" y="819775"/>
                </a:lnTo>
                <a:lnTo>
                  <a:pt x="648793" y="831486"/>
                </a:lnTo>
                <a:lnTo>
                  <a:pt x="646451" y="831486"/>
                </a:lnTo>
                <a:lnTo>
                  <a:pt x="646451" y="833828"/>
                </a:lnTo>
                <a:lnTo>
                  <a:pt x="644109" y="833828"/>
                </a:lnTo>
                <a:lnTo>
                  <a:pt x="644109" y="831486"/>
                </a:lnTo>
                <a:lnTo>
                  <a:pt x="639424" y="831486"/>
                </a:lnTo>
                <a:lnTo>
                  <a:pt x="639424" y="829143"/>
                </a:lnTo>
                <a:lnTo>
                  <a:pt x="637082" y="829143"/>
                </a:lnTo>
                <a:lnTo>
                  <a:pt x="637082" y="826801"/>
                </a:lnTo>
                <a:lnTo>
                  <a:pt x="634740" y="826801"/>
                </a:lnTo>
                <a:lnTo>
                  <a:pt x="634740" y="824459"/>
                </a:lnTo>
                <a:lnTo>
                  <a:pt x="632398" y="824459"/>
                </a:lnTo>
                <a:lnTo>
                  <a:pt x="632398" y="822117"/>
                </a:lnTo>
                <a:lnTo>
                  <a:pt x="623029" y="822117"/>
                </a:lnTo>
                <a:lnTo>
                  <a:pt x="623029" y="819775"/>
                </a:lnTo>
                <a:lnTo>
                  <a:pt x="618344" y="819775"/>
                </a:lnTo>
                <a:lnTo>
                  <a:pt x="618344" y="822117"/>
                </a:lnTo>
                <a:lnTo>
                  <a:pt x="616002" y="822117"/>
                </a:lnTo>
                <a:lnTo>
                  <a:pt x="616002" y="824459"/>
                </a:lnTo>
                <a:lnTo>
                  <a:pt x="613660" y="824459"/>
                </a:lnTo>
                <a:lnTo>
                  <a:pt x="613660" y="826801"/>
                </a:lnTo>
                <a:lnTo>
                  <a:pt x="616002" y="826801"/>
                </a:lnTo>
                <a:lnTo>
                  <a:pt x="616002" y="836170"/>
                </a:lnTo>
                <a:lnTo>
                  <a:pt x="618344" y="836170"/>
                </a:lnTo>
                <a:lnTo>
                  <a:pt x="618344" y="838512"/>
                </a:lnTo>
                <a:lnTo>
                  <a:pt x="616002" y="838512"/>
                </a:lnTo>
                <a:lnTo>
                  <a:pt x="616002" y="843197"/>
                </a:lnTo>
                <a:lnTo>
                  <a:pt x="606633" y="843197"/>
                </a:lnTo>
                <a:lnTo>
                  <a:pt x="606633" y="840855"/>
                </a:lnTo>
                <a:lnTo>
                  <a:pt x="592580" y="840855"/>
                </a:lnTo>
                <a:lnTo>
                  <a:pt x="592580" y="838512"/>
                </a:lnTo>
                <a:lnTo>
                  <a:pt x="587896" y="838512"/>
                </a:lnTo>
                <a:lnTo>
                  <a:pt x="587896" y="836170"/>
                </a:lnTo>
                <a:lnTo>
                  <a:pt x="585553" y="836170"/>
                </a:lnTo>
                <a:lnTo>
                  <a:pt x="585553" y="833828"/>
                </a:lnTo>
                <a:lnTo>
                  <a:pt x="580869" y="833828"/>
                </a:lnTo>
                <a:lnTo>
                  <a:pt x="580869" y="831486"/>
                </a:lnTo>
                <a:lnTo>
                  <a:pt x="578527" y="831486"/>
                </a:lnTo>
                <a:lnTo>
                  <a:pt x="578527" y="829143"/>
                </a:lnTo>
                <a:lnTo>
                  <a:pt x="576184" y="829143"/>
                </a:lnTo>
                <a:lnTo>
                  <a:pt x="576184" y="826801"/>
                </a:lnTo>
                <a:lnTo>
                  <a:pt x="573842" y="826801"/>
                </a:lnTo>
                <a:lnTo>
                  <a:pt x="573842" y="824459"/>
                </a:lnTo>
                <a:lnTo>
                  <a:pt x="571500" y="824459"/>
                </a:lnTo>
                <a:lnTo>
                  <a:pt x="571500" y="819775"/>
                </a:lnTo>
                <a:lnTo>
                  <a:pt x="569158" y="819775"/>
                </a:lnTo>
                <a:lnTo>
                  <a:pt x="569158" y="815090"/>
                </a:lnTo>
                <a:lnTo>
                  <a:pt x="566816" y="815090"/>
                </a:lnTo>
                <a:lnTo>
                  <a:pt x="566816" y="810406"/>
                </a:lnTo>
                <a:lnTo>
                  <a:pt x="564473" y="810406"/>
                </a:lnTo>
                <a:lnTo>
                  <a:pt x="564473" y="808064"/>
                </a:lnTo>
                <a:lnTo>
                  <a:pt x="562131" y="808064"/>
                </a:lnTo>
                <a:lnTo>
                  <a:pt x="562131" y="803379"/>
                </a:lnTo>
                <a:lnTo>
                  <a:pt x="559789" y="803379"/>
                </a:lnTo>
                <a:lnTo>
                  <a:pt x="559789" y="801037"/>
                </a:lnTo>
                <a:lnTo>
                  <a:pt x="555105" y="801037"/>
                </a:lnTo>
                <a:lnTo>
                  <a:pt x="555105" y="810406"/>
                </a:lnTo>
                <a:lnTo>
                  <a:pt x="552762" y="810406"/>
                </a:lnTo>
                <a:lnTo>
                  <a:pt x="552762" y="822117"/>
                </a:lnTo>
                <a:lnTo>
                  <a:pt x="548078" y="822117"/>
                </a:lnTo>
                <a:lnTo>
                  <a:pt x="548078" y="819775"/>
                </a:lnTo>
                <a:lnTo>
                  <a:pt x="541051" y="819775"/>
                </a:lnTo>
                <a:lnTo>
                  <a:pt x="541051" y="817432"/>
                </a:lnTo>
                <a:lnTo>
                  <a:pt x="534025" y="817432"/>
                </a:lnTo>
                <a:lnTo>
                  <a:pt x="534025" y="815090"/>
                </a:lnTo>
                <a:lnTo>
                  <a:pt x="529340" y="815090"/>
                </a:lnTo>
                <a:lnTo>
                  <a:pt x="529340" y="812748"/>
                </a:lnTo>
                <a:lnTo>
                  <a:pt x="526998" y="812748"/>
                </a:lnTo>
                <a:lnTo>
                  <a:pt x="526998" y="810406"/>
                </a:lnTo>
                <a:lnTo>
                  <a:pt x="524656" y="810406"/>
                </a:lnTo>
                <a:lnTo>
                  <a:pt x="524656" y="808064"/>
                </a:lnTo>
                <a:lnTo>
                  <a:pt x="522314" y="808064"/>
                </a:lnTo>
                <a:lnTo>
                  <a:pt x="522314" y="805721"/>
                </a:lnTo>
                <a:lnTo>
                  <a:pt x="519971" y="805721"/>
                </a:lnTo>
                <a:lnTo>
                  <a:pt x="519971" y="801037"/>
                </a:lnTo>
                <a:lnTo>
                  <a:pt x="517629" y="801037"/>
                </a:lnTo>
                <a:lnTo>
                  <a:pt x="517629" y="796352"/>
                </a:lnTo>
                <a:lnTo>
                  <a:pt x="515287" y="796352"/>
                </a:lnTo>
                <a:lnTo>
                  <a:pt x="515287" y="747166"/>
                </a:lnTo>
                <a:lnTo>
                  <a:pt x="512945" y="747166"/>
                </a:lnTo>
                <a:lnTo>
                  <a:pt x="512945" y="744824"/>
                </a:lnTo>
                <a:lnTo>
                  <a:pt x="510602" y="744824"/>
                </a:lnTo>
                <a:lnTo>
                  <a:pt x="510602" y="742482"/>
                </a:lnTo>
                <a:lnTo>
                  <a:pt x="508260" y="742482"/>
                </a:lnTo>
                <a:lnTo>
                  <a:pt x="508260" y="740139"/>
                </a:lnTo>
                <a:lnTo>
                  <a:pt x="505918" y="740139"/>
                </a:lnTo>
                <a:lnTo>
                  <a:pt x="505918" y="737797"/>
                </a:lnTo>
                <a:lnTo>
                  <a:pt x="503576" y="737797"/>
                </a:lnTo>
                <a:lnTo>
                  <a:pt x="503576" y="735455"/>
                </a:lnTo>
                <a:lnTo>
                  <a:pt x="501234" y="735455"/>
                </a:lnTo>
                <a:lnTo>
                  <a:pt x="501234" y="730771"/>
                </a:lnTo>
                <a:lnTo>
                  <a:pt x="498891" y="730771"/>
                </a:lnTo>
                <a:lnTo>
                  <a:pt x="498891" y="728428"/>
                </a:lnTo>
                <a:lnTo>
                  <a:pt x="496549" y="728428"/>
                </a:lnTo>
                <a:lnTo>
                  <a:pt x="496549" y="726086"/>
                </a:lnTo>
                <a:lnTo>
                  <a:pt x="494207" y="726086"/>
                </a:lnTo>
                <a:lnTo>
                  <a:pt x="494207" y="721402"/>
                </a:lnTo>
                <a:lnTo>
                  <a:pt x="491865" y="721402"/>
                </a:lnTo>
                <a:lnTo>
                  <a:pt x="491865" y="719059"/>
                </a:lnTo>
                <a:lnTo>
                  <a:pt x="489523" y="719059"/>
                </a:lnTo>
                <a:lnTo>
                  <a:pt x="489523" y="716717"/>
                </a:lnTo>
                <a:lnTo>
                  <a:pt x="487180" y="716717"/>
                </a:lnTo>
                <a:lnTo>
                  <a:pt x="487180" y="712033"/>
                </a:lnTo>
                <a:lnTo>
                  <a:pt x="484838" y="712033"/>
                </a:lnTo>
                <a:lnTo>
                  <a:pt x="484838" y="709691"/>
                </a:lnTo>
                <a:lnTo>
                  <a:pt x="482496" y="709691"/>
                </a:lnTo>
                <a:lnTo>
                  <a:pt x="482496" y="707348"/>
                </a:lnTo>
                <a:lnTo>
                  <a:pt x="480154" y="707348"/>
                </a:lnTo>
                <a:lnTo>
                  <a:pt x="480154" y="702664"/>
                </a:lnTo>
                <a:lnTo>
                  <a:pt x="477811" y="702664"/>
                </a:lnTo>
                <a:lnTo>
                  <a:pt x="477811" y="700322"/>
                </a:lnTo>
                <a:lnTo>
                  <a:pt x="475469" y="700322"/>
                </a:lnTo>
                <a:lnTo>
                  <a:pt x="475469" y="695637"/>
                </a:lnTo>
                <a:lnTo>
                  <a:pt x="473127" y="695637"/>
                </a:lnTo>
                <a:lnTo>
                  <a:pt x="473127" y="693295"/>
                </a:lnTo>
                <a:lnTo>
                  <a:pt x="470785" y="693295"/>
                </a:lnTo>
                <a:lnTo>
                  <a:pt x="470785" y="688611"/>
                </a:lnTo>
                <a:lnTo>
                  <a:pt x="468443" y="688611"/>
                </a:lnTo>
                <a:lnTo>
                  <a:pt x="468443" y="683926"/>
                </a:lnTo>
                <a:lnTo>
                  <a:pt x="466100" y="683926"/>
                </a:lnTo>
                <a:lnTo>
                  <a:pt x="466100" y="679242"/>
                </a:lnTo>
                <a:lnTo>
                  <a:pt x="463758" y="679242"/>
                </a:lnTo>
                <a:lnTo>
                  <a:pt x="463758" y="672215"/>
                </a:lnTo>
                <a:lnTo>
                  <a:pt x="461416" y="672215"/>
                </a:lnTo>
                <a:lnTo>
                  <a:pt x="461416" y="662846"/>
                </a:lnTo>
                <a:lnTo>
                  <a:pt x="459074" y="662846"/>
                </a:lnTo>
                <a:lnTo>
                  <a:pt x="459074" y="653477"/>
                </a:lnTo>
                <a:lnTo>
                  <a:pt x="456732" y="653477"/>
                </a:lnTo>
                <a:lnTo>
                  <a:pt x="456732" y="646451"/>
                </a:lnTo>
                <a:lnTo>
                  <a:pt x="454389" y="646451"/>
                </a:lnTo>
                <a:lnTo>
                  <a:pt x="454389" y="639424"/>
                </a:lnTo>
                <a:lnTo>
                  <a:pt x="452047" y="639424"/>
                </a:lnTo>
                <a:lnTo>
                  <a:pt x="452047" y="634740"/>
                </a:lnTo>
                <a:lnTo>
                  <a:pt x="449705" y="634740"/>
                </a:lnTo>
                <a:lnTo>
                  <a:pt x="449705" y="627713"/>
                </a:lnTo>
                <a:lnTo>
                  <a:pt x="447363" y="627713"/>
                </a:lnTo>
                <a:lnTo>
                  <a:pt x="447363" y="623029"/>
                </a:lnTo>
                <a:lnTo>
                  <a:pt x="445021" y="623029"/>
                </a:lnTo>
                <a:lnTo>
                  <a:pt x="445021" y="618344"/>
                </a:lnTo>
                <a:lnTo>
                  <a:pt x="442678" y="618344"/>
                </a:lnTo>
                <a:lnTo>
                  <a:pt x="442678" y="613660"/>
                </a:lnTo>
                <a:lnTo>
                  <a:pt x="440336" y="613660"/>
                </a:lnTo>
                <a:lnTo>
                  <a:pt x="440336" y="608975"/>
                </a:lnTo>
                <a:lnTo>
                  <a:pt x="437994" y="608975"/>
                </a:lnTo>
                <a:lnTo>
                  <a:pt x="437994" y="604291"/>
                </a:lnTo>
                <a:lnTo>
                  <a:pt x="435652" y="604291"/>
                </a:lnTo>
                <a:lnTo>
                  <a:pt x="435652" y="599607"/>
                </a:lnTo>
                <a:lnTo>
                  <a:pt x="433309" y="599607"/>
                </a:lnTo>
                <a:lnTo>
                  <a:pt x="433309" y="592580"/>
                </a:lnTo>
                <a:lnTo>
                  <a:pt x="430967" y="592580"/>
                </a:lnTo>
                <a:lnTo>
                  <a:pt x="430967" y="585553"/>
                </a:lnTo>
                <a:lnTo>
                  <a:pt x="428625" y="585553"/>
                </a:lnTo>
                <a:lnTo>
                  <a:pt x="428625" y="580869"/>
                </a:lnTo>
                <a:lnTo>
                  <a:pt x="426283" y="580869"/>
                </a:lnTo>
                <a:lnTo>
                  <a:pt x="426283" y="571500"/>
                </a:lnTo>
                <a:lnTo>
                  <a:pt x="423941" y="571500"/>
                </a:lnTo>
                <a:lnTo>
                  <a:pt x="423941" y="566816"/>
                </a:lnTo>
                <a:lnTo>
                  <a:pt x="421598" y="566816"/>
                </a:lnTo>
                <a:lnTo>
                  <a:pt x="421598" y="562131"/>
                </a:lnTo>
                <a:lnTo>
                  <a:pt x="419256" y="562131"/>
                </a:lnTo>
                <a:lnTo>
                  <a:pt x="419256" y="552762"/>
                </a:lnTo>
                <a:lnTo>
                  <a:pt x="416914" y="552762"/>
                </a:lnTo>
                <a:lnTo>
                  <a:pt x="416914" y="548078"/>
                </a:lnTo>
                <a:lnTo>
                  <a:pt x="414572" y="548078"/>
                </a:lnTo>
                <a:lnTo>
                  <a:pt x="414572" y="538709"/>
                </a:lnTo>
                <a:lnTo>
                  <a:pt x="412230" y="538709"/>
                </a:lnTo>
                <a:lnTo>
                  <a:pt x="412230" y="534025"/>
                </a:lnTo>
                <a:lnTo>
                  <a:pt x="409887" y="534025"/>
                </a:lnTo>
                <a:lnTo>
                  <a:pt x="409887" y="524656"/>
                </a:lnTo>
                <a:lnTo>
                  <a:pt x="407545" y="524656"/>
                </a:lnTo>
                <a:lnTo>
                  <a:pt x="407545" y="517629"/>
                </a:lnTo>
                <a:lnTo>
                  <a:pt x="405203" y="517629"/>
                </a:lnTo>
                <a:lnTo>
                  <a:pt x="405203" y="510602"/>
                </a:lnTo>
                <a:lnTo>
                  <a:pt x="402861" y="510602"/>
                </a:lnTo>
                <a:lnTo>
                  <a:pt x="402861" y="503576"/>
                </a:lnTo>
                <a:lnTo>
                  <a:pt x="400518" y="503576"/>
                </a:lnTo>
                <a:lnTo>
                  <a:pt x="400518" y="496549"/>
                </a:lnTo>
                <a:lnTo>
                  <a:pt x="398176" y="496549"/>
                </a:lnTo>
                <a:lnTo>
                  <a:pt x="398176" y="491865"/>
                </a:lnTo>
                <a:lnTo>
                  <a:pt x="395834" y="491865"/>
                </a:lnTo>
                <a:lnTo>
                  <a:pt x="395834" y="484838"/>
                </a:lnTo>
                <a:lnTo>
                  <a:pt x="393492" y="484838"/>
                </a:lnTo>
                <a:lnTo>
                  <a:pt x="393492" y="480154"/>
                </a:lnTo>
                <a:lnTo>
                  <a:pt x="391150" y="480154"/>
                </a:lnTo>
                <a:lnTo>
                  <a:pt x="391150" y="475469"/>
                </a:lnTo>
                <a:lnTo>
                  <a:pt x="388807" y="475469"/>
                </a:lnTo>
                <a:lnTo>
                  <a:pt x="388807" y="470785"/>
                </a:lnTo>
                <a:lnTo>
                  <a:pt x="386465" y="470785"/>
                </a:lnTo>
                <a:lnTo>
                  <a:pt x="386465" y="466100"/>
                </a:lnTo>
                <a:lnTo>
                  <a:pt x="384123" y="466100"/>
                </a:lnTo>
                <a:lnTo>
                  <a:pt x="384123" y="463758"/>
                </a:lnTo>
                <a:lnTo>
                  <a:pt x="381781" y="463758"/>
                </a:lnTo>
                <a:lnTo>
                  <a:pt x="381781" y="459074"/>
                </a:lnTo>
                <a:lnTo>
                  <a:pt x="379439" y="459074"/>
                </a:lnTo>
                <a:lnTo>
                  <a:pt x="379439" y="454389"/>
                </a:lnTo>
                <a:lnTo>
                  <a:pt x="377096" y="454389"/>
                </a:lnTo>
                <a:lnTo>
                  <a:pt x="377096" y="452047"/>
                </a:lnTo>
                <a:lnTo>
                  <a:pt x="374754" y="452047"/>
                </a:lnTo>
                <a:lnTo>
                  <a:pt x="374754" y="447363"/>
                </a:lnTo>
                <a:lnTo>
                  <a:pt x="372412" y="447363"/>
                </a:lnTo>
                <a:lnTo>
                  <a:pt x="372412" y="445021"/>
                </a:lnTo>
                <a:lnTo>
                  <a:pt x="370070" y="445021"/>
                </a:lnTo>
                <a:lnTo>
                  <a:pt x="370070" y="449705"/>
                </a:lnTo>
                <a:lnTo>
                  <a:pt x="367727" y="449705"/>
                </a:lnTo>
                <a:lnTo>
                  <a:pt x="367727" y="452047"/>
                </a:lnTo>
                <a:lnTo>
                  <a:pt x="365385" y="452047"/>
                </a:lnTo>
                <a:lnTo>
                  <a:pt x="365385" y="454389"/>
                </a:lnTo>
                <a:lnTo>
                  <a:pt x="363043" y="454389"/>
                </a:lnTo>
                <a:lnTo>
                  <a:pt x="363043" y="459074"/>
                </a:lnTo>
                <a:lnTo>
                  <a:pt x="360701" y="459074"/>
                </a:lnTo>
                <a:lnTo>
                  <a:pt x="360701" y="461416"/>
                </a:lnTo>
                <a:lnTo>
                  <a:pt x="358359" y="461416"/>
                </a:lnTo>
                <a:lnTo>
                  <a:pt x="358359" y="463758"/>
                </a:lnTo>
                <a:lnTo>
                  <a:pt x="356016" y="463758"/>
                </a:lnTo>
                <a:lnTo>
                  <a:pt x="356016" y="466100"/>
                </a:lnTo>
                <a:lnTo>
                  <a:pt x="353674" y="466100"/>
                </a:lnTo>
                <a:lnTo>
                  <a:pt x="353674" y="468443"/>
                </a:lnTo>
                <a:lnTo>
                  <a:pt x="351332" y="468443"/>
                </a:lnTo>
                <a:lnTo>
                  <a:pt x="351332" y="473127"/>
                </a:lnTo>
                <a:lnTo>
                  <a:pt x="348990" y="473127"/>
                </a:lnTo>
                <a:lnTo>
                  <a:pt x="348990" y="475469"/>
                </a:lnTo>
                <a:lnTo>
                  <a:pt x="346648" y="475469"/>
                </a:lnTo>
                <a:lnTo>
                  <a:pt x="346648" y="477811"/>
                </a:lnTo>
                <a:lnTo>
                  <a:pt x="344305" y="477811"/>
                </a:lnTo>
                <a:lnTo>
                  <a:pt x="344305" y="480154"/>
                </a:lnTo>
                <a:lnTo>
                  <a:pt x="341963" y="480154"/>
                </a:lnTo>
                <a:lnTo>
                  <a:pt x="341963" y="482496"/>
                </a:lnTo>
                <a:lnTo>
                  <a:pt x="339621" y="482496"/>
                </a:lnTo>
                <a:lnTo>
                  <a:pt x="339621" y="487180"/>
                </a:lnTo>
                <a:lnTo>
                  <a:pt x="337279" y="487180"/>
                </a:lnTo>
                <a:lnTo>
                  <a:pt x="337279" y="489523"/>
                </a:lnTo>
                <a:lnTo>
                  <a:pt x="334936" y="489523"/>
                </a:lnTo>
                <a:lnTo>
                  <a:pt x="334936" y="491865"/>
                </a:lnTo>
                <a:lnTo>
                  <a:pt x="332594" y="491865"/>
                </a:lnTo>
                <a:lnTo>
                  <a:pt x="332594" y="494207"/>
                </a:lnTo>
                <a:lnTo>
                  <a:pt x="330252" y="494207"/>
                </a:lnTo>
                <a:lnTo>
                  <a:pt x="330252" y="496549"/>
                </a:lnTo>
                <a:lnTo>
                  <a:pt x="327910" y="496549"/>
                </a:lnTo>
                <a:lnTo>
                  <a:pt x="327910" y="501234"/>
                </a:lnTo>
                <a:lnTo>
                  <a:pt x="325568" y="501234"/>
                </a:lnTo>
                <a:lnTo>
                  <a:pt x="325568" y="529340"/>
                </a:lnTo>
                <a:lnTo>
                  <a:pt x="327910" y="529340"/>
                </a:lnTo>
                <a:lnTo>
                  <a:pt x="327910" y="557447"/>
                </a:lnTo>
                <a:lnTo>
                  <a:pt x="325568" y="557447"/>
                </a:lnTo>
                <a:lnTo>
                  <a:pt x="325568" y="564473"/>
                </a:lnTo>
                <a:lnTo>
                  <a:pt x="323225" y="564473"/>
                </a:lnTo>
                <a:lnTo>
                  <a:pt x="323225" y="569158"/>
                </a:lnTo>
                <a:lnTo>
                  <a:pt x="320883" y="569158"/>
                </a:lnTo>
                <a:lnTo>
                  <a:pt x="320883" y="573842"/>
                </a:lnTo>
                <a:lnTo>
                  <a:pt x="318541" y="573842"/>
                </a:lnTo>
                <a:lnTo>
                  <a:pt x="318541" y="576184"/>
                </a:lnTo>
                <a:lnTo>
                  <a:pt x="316199" y="576184"/>
                </a:lnTo>
                <a:lnTo>
                  <a:pt x="316199" y="580869"/>
                </a:lnTo>
                <a:lnTo>
                  <a:pt x="313857" y="580869"/>
                </a:lnTo>
                <a:lnTo>
                  <a:pt x="313857" y="583211"/>
                </a:lnTo>
                <a:lnTo>
                  <a:pt x="311514" y="583211"/>
                </a:lnTo>
                <a:lnTo>
                  <a:pt x="311514" y="585553"/>
                </a:lnTo>
                <a:lnTo>
                  <a:pt x="309172" y="585553"/>
                </a:lnTo>
                <a:lnTo>
                  <a:pt x="309172" y="587896"/>
                </a:lnTo>
                <a:lnTo>
                  <a:pt x="306830" y="587896"/>
                </a:lnTo>
                <a:lnTo>
                  <a:pt x="306830" y="590238"/>
                </a:lnTo>
                <a:lnTo>
                  <a:pt x="304488" y="590238"/>
                </a:lnTo>
                <a:lnTo>
                  <a:pt x="304488" y="592580"/>
                </a:lnTo>
                <a:lnTo>
                  <a:pt x="302145" y="592580"/>
                </a:lnTo>
                <a:lnTo>
                  <a:pt x="302145" y="597264"/>
                </a:lnTo>
                <a:lnTo>
                  <a:pt x="299803" y="597264"/>
                </a:lnTo>
                <a:lnTo>
                  <a:pt x="299803" y="599607"/>
                </a:lnTo>
                <a:lnTo>
                  <a:pt x="297461" y="599607"/>
                </a:lnTo>
                <a:lnTo>
                  <a:pt x="297461" y="604291"/>
                </a:lnTo>
                <a:lnTo>
                  <a:pt x="295119" y="604291"/>
                </a:lnTo>
                <a:lnTo>
                  <a:pt x="295119" y="606633"/>
                </a:lnTo>
                <a:lnTo>
                  <a:pt x="292777" y="606633"/>
                </a:lnTo>
                <a:lnTo>
                  <a:pt x="292777" y="611318"/>
                </a:lnTo>
                <a:lnTo>
                  <a:pt x="290434" y="611318"/>
                </a:lnTo>
                <a:lnTo>
                  <a:pt x="290434" y="613660"/>
                </a:lnTo>
                <a:lnTo>
                  <a:pt x="288092" y="613660"/>
                </a:lnTo>
                <a:lnTo>
                  <a:pt x="288092" y="618344"/>
                </a:lnTo>
                <a:lnTo>
                  <a:pt x="285750" y="618344"/>
                </a:lnTo>
                <a:lnTo>
                  <a:pt x="285750" y="623029"/>
                </a:lnTo>
                <a:lnTo>
                  <a:pt x="283408" y="623029"/>
                </a:lnTo>
                <a:lnTo>
                  <a:pt x="283408" y="627713"/>
                </a:lnTo>
                <a:lnTo>
                  <a:pt x="281066" y="627713"/>
                </a:lnTo>
                <a:lnTo>
                  <a:pt x="281066" y="632398"/>
                </a:lnTo>
                <a:lnTo>
                  <a:pt x="278723" y="632398"/>
                </a:lnTo>
                <a:lnTo>
                  <a:pt x="278723" y="637082"/>
                </a:lnTo>
                <a:lnTo>
                  <a:pt x="276381" y="637082"/>
                </a:lnTo>
                <a:lnTo>
                  <a:pt x="276381" y="639424"/>
                </a:lnTo>
                <a:lnTo>
                  <a:pt x="274039" y="639424"/>
                </a:lnTo>
                <a:lnTo>
                  <a:pt x="274039" y="644109"/>
                </a:lnTo>
                <a:lnTo>
                  <a:pt x="271697" y="644109"/>
                </a:lnTo>
                <a:lnTo>
                  <a:pt x="271697" y="648793"/>
                </a:lnTo>
                <a:lnTo>
                  <a:pt x="269355" y="648793"/>
                </a:lnTo>
                <a:lnTo>
                  <a:pt x="269355" y="653477"/>
                </a:lnTo>
                <a:lnTo>
                  <a:pt x="267012" y="653477"/>
                </a:lnTo>
                <a:lnTo>
                  <a:pt x="267012" y="655820"/>
                </a:lnTo>
                <a:lnTo>
                  <a:pt x="264670" y="655820"/>
                </a:lnTo>
                <a:lnTo>
                  <a:pt x="264670" y="660504"/>
                </a:lnTo>
                <a:lnTo>
                  <a:pt x="262328" y="660504"/>
                </a:lnTo>
                <a:lnTo>
                  <a:pt x="262328" y="662846"/>
                </a:lnTo>
                <a:lnTo>
                  <a:pt x="259986" y="662846"/>
                </a:lnTo>
                <a:lnTo>
                  <a:pt x="259986" y="665189"/>
                </a:lnTo>
                <a:lnTo>
                  <a:pt x="257643" y="665189"/>
                </a:lnTo>
                <a:lnTo>
                  <a:pt x="257643" y="669873"/>
                </a:lnTo>
                <a:lnTo>
                  <a:pt x="255301" y="669873"/>
                </a:lnTo>
                <a:lnTo>
                  <a:pt x="255301" y="672215"/>
                </a:lnTo>
                <a:lnTo>
                  <a:pt x="252959" y="672215"/>
                </a:lnTo>
                <a:lnTo>
                  <a:pt x="252959" y="674557"/>
                </a:lnTo>
                <a:lnTo>
                  <a:pt x="248275" y="674557"/>
                </a:lnTo>
                <a:lnTo>
                  <a:pt x="248275" y="676900"/>
                </a:lnTo>
                <a:lnTo>
                  <a:pt x="241248" y="676900"/>
                </a:lnTo>
                <a:lnTo>
                  <a:pt x="241248" y="639424"/>
                </a:lnTo>
                <a:lnTo>
                  <a:pt x="238906" y="639424"/>
                </a:lnTo>
                <a:lnTo>
                  <a:pt x="238906" y="620686"/>
                </a:lnTo>
                <a:lnTo>
                  <a:pt x="236564" y="620686"/>
                </a:lnTo>
                <a:lnTo>
                  <a:pt x="236564" y="601949"/>
                </a:lnTo>
                <a:lnTo>
                  <a:pt x="234221" y="601949"/>
                </a:lnTo>
                <a:lnTo>
                  <a:pt x="234221" y="592580"/>
                </a:lnTo>
                <a:lnTo>
                  <a:pt x="231879" y="592580"/>
                </a:lnTo>
                <a:lnTo>
                  <a:pt x="231879" y="585553"/>
                </a:lnTo>
                <a:lnTo>
                  <a:pt x="229537" y="585553"/>
                </a:lnTo>
                <a:lnTo>
                  <a:pt x="229537" y="583211"/>
                </a:lnTo>
                <a:lnTo>
                  <a:pt x="227195" y="583211"/>
                </a:lnTo>
                <a:lnTo>
                  <a:pt x="227195" y="580869"/>
                </a:lnTo>
                <a:lnTo>
                  <a:pt x="224852" y="580869"/>
                </a:lnTo>
                <a:lnTo>
                  <a:pt x="224852" y="578527"/>
                </a:lnTo>
                <a:lnTo>
                  <a:pt x="222510" y="578527"/>
                </a:lnTo>
                <a:lnTo>
                  <a:pt x="222510" y="573842"/>
                </a:lnTo>
                <a:lnTo>
                  <a:pt x="220168" y="573842"/>
                </a:lnTo>
                <a:lnTo>
                  <a:pt x="220168" y="571500"/>
                </a:lnTo>
                <a:lnTo>
                  <a:pt x="217826" y="571500"/>
                </a:lnTo>
                <a:lnTo>
                  <a:pt x="217826" y="569158"/>
                </a:lnTo>
                <a:lnTo>
                  <a:pt x="215484" y="569158"/>
                </a:lnTo>
                <a:lnTo>
                  <a:pt x="215484" y="566816"/>
                </a:lnTo>
                <a:lnTo>
                  <a:pt x="213141" y="566816"/>
                </a:lnTo>
                <a:lnTo>
                  <a:pt x="213141" y="562131"/>
                </a:lnTo>
                <a:lnTo>
                  <a:pt x="210799" y="562131"/>
                </a:lnTo>
                <a:lnTo>
                  <a:pt x="210799" y="559789"/>
                </a:lnTo>
                <a:lnTo>
                  <a:pt x="208457" y="559789"/>
                </a:lnTo>
                <a:lnTo>
                  <a:pt x="208457" y="555105"/>
                </a:lnTo>
                <a:lnTo>
                  <a:pt x="206115" y="555105"/>
                </a:lnTo>
                <a:lnTo>
                  <a:pt x="206115" y="552762"/>
                </a:lnTo>
                <a:lnTo>
                  <a:pt x="203773" y="552762"/>
                </a:lnTo>
                <a:lnTo>
                  <a:pt x="203773" y="548078"/>
                </a:lnTo>
                <a:lnTo>
                  <a:pt x="201430" y="548078"/>
                </a:lnTo>
                <a:lnTo>
                  <a:pt x="201430" y="545736"/>
                </a:lnTo>
                <a:lnTo>
                  <a:pt x="199088" y="545736"/>
                </a:lnTo>
                <a:lnTo>
                  <a:pt x="199088" y="543393"/>
                </a:lnTo>
                <a:lnTo>
                  <a:pt x="196746" y="543393"/>
                </a:lnTo>
                <a:lnTo>
                  <a:pt x="196746" y="538709"/>
                </a:lnTo>
                <a:lnTo>
                  <a:pt x="194404" y="538709"/>
                </a:lnTo>
                <a:lnTo>
                  <a:pt x="194404" y="534025"/>
                </a:lnTo>
                <a:lnTo>
                  <a:pt x="192061" y="534025"/>
                </a:lnTo>
                <a:lnTo>
                  <a:pt x="192061" y="531682"/>
                </a:lnTo>
                <a:lnTo>
                  <a:pt x="189719" y="531682"/>
                </a:lnTo>
                <a:lnTo>
                  <a:pt x="189719" y="541051"/>
                </a:lnTo>
                <a:lnTo>
                  <a:pt x="187377" y="541051"/>
                </a:lnTo>
                <a:lnTo>
                  <a:pt x="187377" y="545736"/>
                </a:lnTo>
                <a:lnTo>
                  <a:pt x="185035" y="545736"/>
                </a:lnTo>
                <a:lnTo>
                  <a:pt x="185035" y="555105"/>
                </a:lnTo>
                <a:lnTo>
                  <a:pt x="182693" y="555105"/>
                </a:lnTo>
                <a:lnTo>
                  <a:pt x="182693" y="559789"/>
                </a:lnTo>
                <a:lnTo>
                  <a:pt x="180350" y="559789"/>
                </a:lnTo>
                <a:lnTo>
                  <a:pt x="180350" y="569158"/>
                </a:lnTo>
                <a:lnTo>
                  <a:pt x="178008" y="569158"/>
                </a:lnTo>
                <a:lnTo>
                  <a:pt x="178008" y="576184"/>
                </a:lnTo>
                <a:lnTo>
                  <a:pt x="175666" y="576184"/>
                </a:lnTo>
                <a:lnTo>
                  <a:pt x="175666" y="585553"/>
                </a:lnTo>
                <a:lnTo>
                  <a:pt x="173324" y="585553"/>
                </a:lnTo>
                <a:lnTo>
                  <a:pt x="173324" y="594922"/>
                </a:lnTo>
                <a:lnTo>
                  <a:pt x="170982" y="594922"/>
                </a:lnTo>
                <a:lnTo>
                  <a:pt x="170982" y="611318"/>
                </a:lnTo>
                <a:lnTo>
                  <a:pt x="168639" y="611318"/>
                </a:lnTo>
                <a:lnTo>
                  <a:pt x="168639" y="618344"/>
                </a:lnTo>
                <a:lnTo>
                  <a:pt x="166297" y="618344"/>
                </a:lnTo>
                <a:lnTo>
                  <a:pt x="166297" y="630055"/>
                </a:lnTo>
                <a:lnTo>
                  <a:pt x="163955" y="630055"/>
                </a:lnTo>
                <a:lnTo>
                  <a:pt x="163955" y="637082"/>
                </a:lnTo>
                <a:lnTo>
                  <a:pt x="161613" y="637082"/>
                </a:lnTo>
                <a:lnTo>
                  <a:pt x="161613" y="648793"/>
                </a:lnTo>
                <a:lnTo>
                  <a:pt x="159270" y="648793"/>
                </a:lnTo>
                <a:lnTo>
                  <a:pt x="159270" y="665189"/>
                </a:lnTo>
                <a:lnTo>
                  <a:pt x="156928" y="665189"/>
                </a:lnTo>
                <a:lnTo>
                  <a:pt x="156928" y="686268"/>
                </a:lnTo>
                <a:lnTo>
                  <a:pt x="154586" y="686268"/>
                </a:lnTo>
                <a:lnTo>
                  <a:pt x="154586" y="695637"/>
                </a:lnTo>
                <a:lnTo>
                  <a:pt x="152244" y="695637"/>
                </a:lnTo>
                <a:lnTo>
                  <a:pt x="152244" y="700322"/>
                </a:lnTo>
                <a:lnTo>
                  <a:pt x="149902" y="700322"/>
                </a:lnTo>
                <a:lnTo>
                  <a:pt x="149902" y="702664"/>
                </a:lnTo>
                <a:lnTo>
                  <a:pt x="147559" y="702664"/>
                </a:lnTo>
                <a:lnTo>
                  <a:pt x="147559" y="705006"/>
                </a:lnTo>
                <a:lnTo>
                  <a:pt x="145217" y="705006"/>
                </a:lnTo>
                <a:lnTo>
                  <a:pt x="145217" y="707348"/>
                </a:lnTo>
                <a:lnTo>
                  <a:pt x="142875" y="707348"/>
                </a:lnTo>
                <a:lnTo>
                  <a:pt x="142875" y="709691"/>
                </a:lnTo>
                <a:lnTo>
                  <a:pt x="140533" y="709691"/>
                </a:lnTo>
                <a:lnTo>
                  <a:pt x="140533" y="712033"/>
                </a:lnTo>
                <a:lnTo>
                  <a:pt x="138191" y="712033"/>
                </a:lnTo>
                <a:lnTo>
                  <a:pt x="138191" y="714375"/>
                </a:lnTo>
                <a:lnTo>
                  <a:pt x="135848" y="714375"/>
                </a:lnTo>
                <a:lnTo>
                  <a:pt x="135848" y="716717"/>
                </a:lnTo>
                <a:lnTo>
                  <a:pt x="126480" y="716717"/>
                </a:lnTo>
                <a:lnTo>
                  <a:pt x="126480" y="712033"/>
                </a:lnTo>
                <a:lnTo>
                  <a:pt x="124137" y="712033"/>
                </a:lnTo>
                <a:lnTo>
                  <a:pt x="124137" y="709691"/>
                </a:lnTo>
                <a:lnTo>
                  <a:pt x="119453" y="709691"/>
                </a:lnTo>
                <a:lnTo>
                  <a:pt x="119453" y="707348"/>
                </a:lnTo>
                <a:lnTo>
                  <a:pt x="117111" y="707348"/>
                </a:lnTo>
                <a:lnTo>
                  <a:pt x="117111" y="709691"/>
                </a:lnTo>
                <a:lnTo>
                  <a:pt x="112426" y="709691"/>
                </a:lnTo>
                <a:lnTo>
                  <a:pt x="112426" y="712033"/>
                </a:lnTo>
                <a:lnTo>
                  <a:pt x="107742" y="712033"/>
                </a:lnTo>
                <a:lnTo>
                  <a:pt x="107742" y="714375"/>
                </a:lnTo>
                <a:lnTo>
                  <a:pt x="105400" y="714375"/>
                </a:lnTo>
                <a:lnTo>
                  <a:pt x="105400" y="716717"/>
                </a:lnTo>
                <a:lnTo>
                  <a:pt x="103057" y="716717"/>
                </a:lnTo>
                <a:lnTo>
                  <a:pt x="103057" y="719059"/>
                </a:lnTo>
                <a:lnTo>
                  <a:pt x="100715" y="719059"/>
                </a:lnTo>
                <a:lnTo>
                  <a:pt x="100715" y="721402"/>
                </a:lnTo>
                <a:lnTo>
                  <a:pt x="98373" y="721402"/>
                </a:lnTo>
                <a:lnTo>
                  <a:pt x="98373" y="723744"/>
                </a:lnTo>
                <a:lnTo>
                  <a:pt x="96031" y="723744"/>
                </a:lnTo>
                <a:lnTo>
                  <a:pt x="96031" y="726086"/>
                </a:lnTo>
                <a:lnTo>
                  <a:pt x="93689" y="726086"/>
                </a:lnTo>
                <a:lnTo>
                  <a:pt x="93689" y="728428"/>
                </a:lnTo>
                <a:lnTo>
                  <a:pt x="91346" y="728428"/>
                </a:lnTo>
                <a:lnTo>
                  <a:pt x="91346" y="730771"/>
                </a:lnTo>
                <a:lnTo>
                  <a:pt x="86662" y="730771"/>
                </a:lnTo>
                <a:lnTo>
                  <a:pt x="86662" y="733113"/>
                </a:lnTo>
                <a:lnTo>
                  <a:pt x="84320" y="733113"/>
                </a:lnTo>
                <a:lnTo>
                  <a:pt x="84320" y="735455"/>
                </a:lnTo>
                <a:lnTo>
                  <a:pt x="81977" y="735455"/>
                </a:lnTo>
                <a:lnTo>
                  <a:pt x="81977" y="737797"/>
                </a:lnTo>
                <a:lnTo>
                  <a:pt x="77293" y="737797"/>
                </a:lnTo>
                <a:lnTo>
                  <a:pt x="77293" y="740139"/>
                </a:lnTo>
                <a:lnTo>
                  <a:pt x="72609" y="740139"/>
                </a:lnTo>
                <a:lnTo>
                  <a:pt x="72609" y="716717"/>
                </a:lnTo>
                <a:lnTo>
                  <a:pt x="70266" y="716717"/>
                </a:lnTo>
                <a:lnTo>
                  <a:pt x="70266" y="702664"/>
                </a:lnTo>
                <a:lnTo>
                  <a:pt x="67924" y="702664"/>
                </a:lnTo>
                <a:lnTo>
                  <a:pt x="67924" y="700322"/>
                </a:lnTo>
                <a:lnTo>
                  <a:pt x="60898" y="700322"/>
                </a:lnTo>
                <a:lnTo>
                  <a:pt x="60898" y="702664"/>
                </a:lnTo>
                <a:lnTo>
                  <a:pt x="58555" y="702664"/>
                </a:lnTo>
                <a:lnTo>
                  <a:pt x="58555" y="705006"/>
                </a:lnTo>
                <a:lnTo>
                  <a:pt x="56213" y="705006"/>
                </a:lnTo>
                <a:lnTo>
                  <a:pt x="56213" y="707348"/>
                </a:lnTo>
                <a:lnTo>
                  <a:pt x="53871" y="707348"/>
                </a:lnTo>
                <a:lnTo>
                  <a:pt x="53871" y="709691"/>
                </a:lnTo>
                <a:lnTo>
                  <a:pt x="51529" y="709691"/>
                </a:lnTo>
                <a:lnTo>
                  <a:pt x="51529" y="712033"/>
                </a:lnTo>
                <a:lnTo>
                  <a:pt x="49186" y="712033"/>
                </a:lnTo>
                <a:lnTo>
                  <a:pt x="49186" y="714375"/>
                </a:lnTo>
                <a:lnTo>
                  <a:pt x="46844" y="714375"/>
                </a:lnTo>
                <a:lnTo>
                  <a:pt x="46844" y="716717"/>
                </a:lnTo>
                <a:lnTo>
                  <a:pt x="42160" y="716717"/>
                </a:lnTo>
                <a:lnTo>
                  <a:pt x="42160" y="719059"/>
                </a:lnTo>
                <a:lnTo>
                  <a:pt x="35133" y="719059"/>
                </a:lnTo>
                <a:lnTo>
                  <a:pt x="35133" y="702664"/>
                </a:lnTo>
                <a:lnTo>
                  <a:pt x="37475" y="702664"/>
                </a:lnTo>
                <a:lnTo>
                  <a:pt x="37475" y="693295"/>
                </a:lnTo>
                <a:lnTo>
                  <a:pt x="39818" y="693295"/>
                </a:lnTo>
                <a:lnTo>
                  <a:pt x="39818" y="683926"/>
                </a:lnTo>
                <a:lnTo>
                  <a:pt x="42160" y="683926"/>
                </a:lnTo>
                <a:lnTo>
                  <a:pt x="42160" y="674557"/>
                </a:lnTo>
                <a:lnTo>
                  <a:pt x="44502" y="674557"/>
                </a:lnTo>
                <a:lnTo>
                  <a:pt x="44502" y="660504"/>
                </a:lnTo>
                <a:lnTo>
                  <a:pt x="39818" y="660504"/>
                </a:lnTo>
                <a:lnTo>
                  <a:pt x="39818" y="658162"/>
                </a:lnTo>
                <a:lnTo>
                  <a:pt x="30449" y="658162"/>
                </a:lnTo>
                <a:lnTo>
                  <a:pt x="30449" y="648793"/>
                </a:lnTo>
                <a:lnTo>
                  <a:pt x="32791" y="648793"/>
                </a:lnTo>
                <a:lnTo>
                  <a:pt x="32791" y="644109"/>
                </a:lnTo>
                <a:lnTo>
                  <a:pt x="35133" y="644109"/>
                </a:lnTo>
                <a:lnTo>
                  <a:pt x="35133" y="641766"/>
                </a:lnTo>
                <a:lnTo>
                  <a:pt x="37475" y="641766"/>
                </a:lnTo>
                <a:lnTo>
                  <a:pt x="37475" y="639424"/>
                </a:lnTo>
                <a:lnTo>
                  <a:pt x="39818" y="639424"/>
                </a:lnTo>
                <a:lnTo>
                  <a:pt x="39818" y="634740"/>
                </a:lnTo>
                <a:lnTo>
                  <a:pt x="42160" y="634740"/>
                </a:lnTo>
                <a:lnTo>
                  <a:pt x="42160" y="627713"/>
                </a:lnTo>
                <a:lnTo>
                  <a:pt x="44502" y="627713"/>
                </a:lnTo>
                <a:lnTo>
                  <a:pt x="44502" y="625371"/>
                </a:lnTo>
                <a:lnTo>
                  <a:pt x="46844" y="625371"/>
                </a:lnTo>
                <a:lnTo>
                  <a:pt x="46844" y="618344"/>
                </a:lnTo>
                <a:lnTo>
                  <a:pt x="49186" y="618344"/>
                </a:lnTo>
                <a:lnTo>
                  <a:pt x="49186" y="616002"/>
                </a:lnTo>
                <a:lnTo>
                  <a:pt x="51529" y="616002"/>
                </a:lnTo>
                <a:lnTo>
                  <a:pt x="51529" y="611318"/>
                </a:lnTo>
                <a:lnTo>
                  <a:pt x="53871" y="611318"/>
                </a:lnTo>
                <a:lnTo>
                  <a:pt x="53871" y="606633"/>
                </a:lnTo>
                <a:lnTo>
                  <a:pt x="51529" y="606633"/>
                </a:lnTo>
                <a:lnTo>
                  <a:pt x="51529" y="604291"/>
                </a:lnTo>
                <a:lnTo>
                  <a:pt x="49186" y="604291"/>
                </a:lnTo>
                <a:lnTo>
                  <a:pt x="49186" y="601949"/>
                </a:lnTo>
                <a:lnTo>
                  <a:pt x="46844" y="601949"/>
                </a:lnTo>
                <a:lnTo>
                  <a:pt x="46844" y="597264"/>
                </a:lnTo>
                <a:lnTo>
                  <a:pt x="44502" y="597264"/>
                </a:lnTo>
                <a:lnTo>
                  <a:pt x="44502" y="592580"/>
                </a:lnTo>
                <a:lnTo>
                  <a:pt x="42160" y="592580"/>
                </a:lnTo>
                <a:lnTo>
                  <a:pt x="42160" y="590238"/>
                </a:lnTo>
                <a:lnTo>
                  <a:pt x="39818" y="590238"/>
                </a:lnTo>
                <a:lnTo>
                  <a:pt x="39818" y="592580"/>
                </a:lnTo>
                <a:lnTo>
                  <a:pt x="37475" y="592580"/>
                </a:lnTo>
                <a:lnTo>
                  <a:pt x="37475" y="594922"/>
                </a:lnTo>
                <a:lnTo>
                  <a:pt x="35133" y="594922"/>
                </a:lnTo>
                <a:lnTo>
                  <a:pt x="35133" y="597264"/>
                </a:lnTo>
                <a:lnTo>
                  <a:pt x="32791" y="597264"/>
                </a:lnTo>
                <a:lnTo>
                  <a:pt x="32791" y="599607"/>
                </a:lnTo>
                <a:lnTo>
                  <a:pt x="28107" y="599607"/>
                </a:lnTo>
                <a:lnTo>
                  <a:pt x="28107" y="580869"/>
                </a:lnTo>
                <a:lnTo>
                  <a:pt x="23422" y="580869"/>
                </a:lnTo>
                <a:lnTo>
                  <a:pt x="23422" y="583211"/>
                </a:lnTo>
                <a:lnTo>
                  <a:pt x="21080" y="583211"/>
                </a:lnTo>
                <a:lnTo>
                  <a:pt x="21080" y="585553"/>
                </a:lnTo>
                <a:lnTo>
                  <a:pt x="16395" y="585553"/>
                </a:lnTo>
                <a:lnTo>
                  <a:pt x="16395" y="587896"/>
                </a:lnTo>
                <a:lnTo>
                  <a:pt x="14053" y="587896"/>
                </a:lnTo>
                <a:lnTo>
                  <a:pt x="14053" y="590238"/>
                </a:lnTo>
                <a:lnTo>
                  <a:pt x="7027" y="590238"/>
                </a:lnTo>
                <a:lnTo>
                  <a:pt x="7027" y="580869"/>
                </a:lnTo>
                <a:lnTo>
                  <a:pt x="9369" y="580869"/>
                </a:lnTo>
                <a:lnTo>
                  <a:pt x="9369" y="576184"/>
                </a:lnTo>
                <a:lnTo>
                  <a:pt x="11711" y="576184"/>
                </a:lnTo>
                <a:lnTo>
                  <a:pt x="11711" y="571500"/>
                </a:lnTo>
                <a:lnTo>
                  <a:pt x="14053" y="571500"/>
                </a:lnTo>
                <a:lnTo>
                  <a:pt x="14053" y="566816"/>
                </a:lnTo>
                <a:lnTo>
                  <a:pt x="16395" y="566816"/>
                </a:lnTo>
                <a:lnTo>
                  <a:pt x="16395" y="562131"/>
                </a:lnTo>
                <a:lnTo>
                  <a:pt x="18738" y="562131"/>
                </a:lnTo>
                <a:lnTo>
                  <a:pt x="18738" y="559789"/>
                </a:lnTo>
                <a:lnTo>
                  <a:pt x="9369" y="559789"/>
                </a:lnTo>
                <a:lnTo>
                  <a:pt x="9369" y="562131"/>
                </a:lnTo>
                <a:lnTo>
                  <a:pt x="4684" y="562131"/>
                </a:lnTo>
                <a:lnTo>
                  <a:pt x="4684" y="559789"/>
                </a:lnTo>
                <a:lnTo>
                  <a:pt x="0" y="559789"/>
                </a:lnTo>
                <a:close/>
              </a:path>
              <a:path w="955623" h="843197">
                <a:moveTo>
                  <a:pt x="81977" y="534025"/>
                </a:moveTo>
                <a:lnTo>
                  <a:pt x="81977" y="538709"/>
                </a:lnTo>
                <a:lnTo>
                  <a:pt x="84320" y="538709"/>
                </a:lnTo>
                <a:lnTo>
                  <a:pt x="84320" y="534025"/>
                </a:lnTo>
                <a:close/>
              </a:path>
              <a:path w="955623" h="843197">
                <a:moveTo>
                  <a:pt x="86662" y="501234"/>
                </a:moveTo>
                <a:lnTo>
                  <a:pt x="86662" y="510602"/>
                </a:lnTo>
                <a:lnTo>
                  <a:pt x="89004" y="510602"/>
                </a:lnTo>
                <a:lnTo>
                  <a:pt x="89004" y="501234"/>
                </a:lnTo>
                <a:lnTo>
                  <a:pt x="91346" y="501234"/>
                </a:lnTo>
                <a:lnTo>
                  <a:pt x="91346" y="496549"/>
                </a:lnTo>
                <a:lnTo>
                  <a:pt x="93689" y="496549"/>
                </a:lnTo>
                <a:lnTo>
                  <a:pt x="93689" y="489523"/>
                </a:lnTo>
                <a:lnTo>
                  <a:pt x="96031" y="489523"/>
                </a:lnTo>
                <a:lnTo>
                  <a:pt x="96031" y="473127"/>
                </a:lnTo>
                <a:lnTo>
                  <a:pt x="98373" y="473127"/>
                </a:lnTo>
                <a:lnTo>
                  <a:pt x="98373" y="470785"/>
                </a:lnTo>
                <a:lnTo>
                  <a:pt x="96031" y="470785"/>
                </a:lnTo>
                <a:lnTo>
                  <a:pt x="96031" y="466100"/>
                </a:lnTo>
                <a:lnTo>
                  <a:pt x="98373" y="466100"/>
                </a:lnTo>
                <a:lnTo>
                  <a:pt x="98373" y="463758"/>
                </a:lnTo>
                <a:lnTo>
                  <a:pt x="93689" y="463758"/>
                </a:lnTo>
                <a:lnTo>
                  <a:pt x="93689" y="473127"/>
                </a:lnTo>
                <a:lnTo>
                  <a:pt x="91346" y="473127"/>
                </a:lnTo>
                <a:lnTo>
                  <a:pt x="91346" y="491865"/>
                </a:lnTo>
                <a:lnTo>
                  <a:pt x="89004" y="491865"/>
                </a:lnTo>
                <a:lnTo>
                  <a:pt x="89004" y="501234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40000"/>
            </a:srgbClr>
          </a:solidFill>
          <a:ln xmlns:a="http://schemas.openxmlformats.org/drawingml/2006/main" w="5856">
            <a:solidFill>
              <a:srgbClr val="547548"/>
            </a:solidFill>
            <a:prstDash val="solid"/>
          </a:ln>
        </p:spPr>
      </p:sp>
      <p:sp>
        <p:nvSpPr>
          <p:cNvPr id="74" name="label-output">
            <a:extLst xmlns:a="http://schemas.openxmlformats.org/drawingml/2006/main">
              <a:ext uri="{FF2B5EF4-FFF2-40B4-BE49-F238E27FC236}">
                <a16:creationId xmlns:a16="http://schemas.microsoft.com/office/drawing/2014/main" id="{47ED0069-3299-4034-B220-54925508E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037" y="6637288"/>
            <a:ext cx="934938" cy="3831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17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Output</a:t>
            </a:r>
          </a:p>
        </p:txBody>
      </p:sp>
      <p:sp>
        <p:nvSpPr>
          <p:cNvPr id="75" name="adapter-output">
            <a:extLst xmlns:a="http://schemas.openxmlformats.org/drawingml/2006/main">
              <a:ext uri="{FF2B5EF4-FFF2-40B4-BE49-F238E27FC236}">
                <a16:creationId xmlns:a16="http://schemas.microsoft.com/office/drawing/2014/main" id="{18698DD3-15A5-471D-BF46-57192BDED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6286500"/>
            <a:ext cx="95" cy="200025"/>
          </a:xfrm>
          <a:custGeom xmlns:a="http://schemas.openxmlformats.org/drawingml/2006/main">
            <a:pathLst>
              <a:path w="9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76" name="adapter-output-arrow-end">
            <a:extLst xmlns:a="http://schemas.openxmlformats.org/drawingml/2006/main">
              <a:ext uri="{FF2B5EF4-FFF2-40B4-BE49-F238E27FC236}">
                <a16:creationId xmlns:a16="http://schemas.microsoft.com/office/drawing/2014/main" id="{1E9FEFE1-3822-47A2-9E66-554799B17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6540" y="6404229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" name="zoom-expanded-boundary">
            <a:extLst xmlns:a="http://schemas.openxmlformats.org/drawingml/2006/main">
              <a:ext uri="{FF2B5EF4-FFF2-40B4-BE49-F238E27FC236}">
                <a16:creationId xmlns:a16="http://schemas.microsoft.com/office/drawing/2014/main" id="{BC72E736-9FA6-4A32-9ED1-89FE26EDD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42875"/>
            <a:ext cx="5334000" cy="7429500"/>
          </a:xfrm>
          <a:custGeom xmlns:a="http://schemas.openxmlformats.org/drawingml/2006/main">
            <a:pathLst>
              <a:path w="5334000" h="7429500">
                <a:moveTo>
                  <a:pt x="152400" y="0"/>
                </a:moveTo>
                <a:lnTo>
                  <a:pt x="160020" y="0"/>
                </a:lnTo>
                <a:lnTo>
                  <a:pt x="167639" y="0"/>
                </a:lnTo>
                <a:lnTo>
                  <a:pt x="175259" y="0"/>
                </a:lnTo>
                <a:lnTo>
                  <a:pt x="182878" y="0"/>
                </a:lnTo>
                <a:lnTo>
                  <a:pt x="190498" y="0"/>
                </a:lnTo>
                <a:lnTo>
                  <a:pt x="198118" y="0"/>
                </a:lnTo>
                <a:lnTo>
                  <a:pt x="205737" y="0"/>
                </a:lnTo>
                <a:lnTo>
                  <a:pt x="213357" y="0"/>
                </a:lnTo>
                <a:lnTo>
                  <a:pt x="220977" y="0"/>
                </a:lnTo>
                <a:lnTo>
                  <a:pt x="228597" y="0"/>
                </a:lnTo>
                <a:lnTo>
                  <a:pt x="236216" y="0"/>
                </a:lnTo>
                <a:lnTo>
                  <a:pt x="243836" y="0"/>
                </a:lnTo>
                <a:lnTo>
                  <a:pt x="251456" y="0"/>
                </a:lnTo>
                <a:lnTo>
                  <a:pt x="259075" y="0"/>
                </a:lnTo>
                <a:lnTo>
                  <a:pt x="266695" y="0"/>
                </a:lnTo>
                <a:lnTo>
                  <a:pt x="274315" y="0"/>
                </a:lnTo>
                <a:lnTo>
                  <a:pt x="281935" y="0"/>
                </a:lnTo>
                <a:lnTo>
                  <a:pt x="289554" y="0"/>
                </a:lnTo>
                <a:lnTo>
                  <a:pt x="297174" y="0"/>
                </a:lnTo>
                <a:lnTo>
                  <a:pt x="304793" y="0"/>
                </a:lnTo>
                <a:lnTo>
                  <a:pt x="312413" y="0"/>
                </a:lnTo>
                <a:lnTo>
                  <a:pt x="320033" y="0"/>
                </a:lnTo>
                <a:lnTo>
                  <a:pt x="327652" y="0"/>
                </a:lnTo>
                <a:lnTo>
                  <a:pt x="335272" y="0"/>
                </a:lnTo>
                <a:lnTo>
                  <a:pt x="342892" y="0"/>
                </a:lnTo>
                <a:lnTo>
                  <a:pt x="350511" y="0"/>
                </a:lnTo>
                <a:lnTo>
                  <a:pt x="358131" y="0"/>
                </a:lnTo>
                <a:lnTo>
                  <a:pt x="365750" y="0"/>
                </a:lnTo>
                <a:lnTo>
                  <a:pt x="373370" y="0"/>
                </a:lnTo>
                <a:lnTo>
                  <a:pt x="380990" y="0"/>
                </a:lnTo>
                <a:lnTo>
                  <a:pt x="388609" y="0"/>
                </a:lnTo>
                <a:lnTo>
                  <a:pt x="396229" y="0"/>
                </a:lnTo>
                <a:lnTo>
                  <a:pt x="403849" y="0"/>
                </a:lnTo>
                <a:lnTo>
                  <a:pt x="411468" y="0"/>
                </a:lnTo>
                <a:lnTo>
                  <a:pt x="419088" y="0"/>
                </a:lnTo>
                <a:lnTo>
                  <a:pt x="426708" y="0"/>
                </a:lnTo>
                <a:lnTo>
                  <a:pt x="434328" y="0"/>
                </a:lnTo>
                <a:lnTo>
                  <a:pt x="441947" y="0"/>
                </a:lnTo>
                <a:lnTo>
                  <a:pt x="449567" y="0"/>
                </a:lnTo>
                <a:lnTo>
                  <a:pt x="457187" y="0"/>
                </a:lnTo>
                <a:lnTo>
                  <a:pt x="464807" y="0"/>
                </a:lnTo>
                <a:lnTo>
                  <a:pt x="472426" y="0"/>
                </a:lnTo>
                <a:lnTo>
                  <a:pt x="480046" y="0"/>
                </a:lnTo>
                <a:lnTo>
                  <a:pt x="487665" y="0"/>
                </a:lnTo>
                <a:lnTo>
                  <a:pt x="495285" y="0"/>
                </a:lnTo>
                <a:lnTo>
                  <a:pt x="502905" y="0"/>
                </a:lnTo>
                <a:lnTo>
                  <a:pt x="510524" y="0"/>
                </a:lnTo>
                <a:lnTo>
                  <a:pt x="518144" y="0"/>
                </a:lnTo>
                <a:lnTo>
                  <a:pt x="525764" y="0"/>
                </a:lnTo>
                <a:lnTo>
                  <a:pt x="533383" y="0"/>
                </a:lnTo>
                <a:lnTo>
                  <a:pt x="541003" y="0"/>
                </a:lnTo>
                <a:lnTo>
                  <a:pt x="548622" y="0"/>
                </a:lnTo>
                <a:lnTo>
                  <a:pt x="556242" y="0"/>
                </a:lnTo>
                <a:lnTo>
                  <a:pt x="563862" y="0"/>
                </a:lnTo>
                <a:lnTo>
                  <a:pt x="571481" y="0"/>
                </a:lnTo>
                <a:lnTo>
                  <a:pt x="579101" y="0"/>
                </a:lnTo>
                <a:lnTo>
                  <a:pt x="586721" y="0"/>
                </a:lnTo>
                <a:lnTo>
                  <a:pt x="594340" y="0"/>
                </a:lnTo>
                <a:lnTo>
                  <a:pt x="601960" y="0"/>
                </a:lnTo>
                <a:lnTo>
                  <a:pt x="609580" y="0"/>
                </a:lnTo>
                <a:lnTo>
                  <a:pt x="617200" y="0"/>
                </a:lnTo>
                <a:lnTo>
                  <a:pt x="624819" y="0"/>
                </a:lnTo>
                <a:lnTo>
                  <a:pt x="632439" y="0"/>
                </a:lnTo>
                <a:lnTo>
                  <a:pt x="640059" y="0"/>
                </a:lnTo>
                <a:lnTo>
                  <a:pt x="647678" y="0"/>
                </a:lnTo>
                <a:lnTo>
                  <a:pt x="655298" y="0"/>
                </a:lnTo>
                <a:lnTo>
                  <a:pt x="662918" y="0"/>
                </a:lnTo>
                <a:lnTo>
                  <a:pt x="670537" y="0"/>
                </a:lnTo>
                <a:lnTo>
                  <a:pt x="678157" y="0"/>
                </a:lnTo>
                <a:lnTo>
                  <a:pt x="685777" y="0"/>
                </a:lnTo>
                <a:lnTo>
                  <a:pt x="693396" y="0"/>
                </a:lnTo>
                <a:lnTo>
                  <a:pt x="701016" y="0"/>
                </a:lnTo>
                <a:lnTo>
                  <a:pt x="708636" y="0"/>
                </a:lnTo>
                <a:lnTo>
                  <a:pt x="716255" y="0"/>
                </a:lnTo>
                <a:lnTo>
                  <a:pt x="723875" y="0"/>
                </a:lnTo>
                <a:lnTo>
                  <a:pt x="731494" y="0"/>
                </a:lnTo>
                <a:lnTo>
                  <a:pt x="739114" y="0"/>
                </a:lnTo>
                <a:lnTo>
                  <a:pt x="746734" y="0"/>
                </a:lnTo>
                <a:lnTo>
                  <a:pt x="754353" y="0"/>
                </a:lnTo>
                <a:lnTo>
                  <a:pt x="761973" y="0"/>
                </a:lnTo>
                <a:lnTo>
                  <a:pt x="769593" y="0"/>
                </a:lnTo>
                <a:lnTo>
                  <a:pt x="777212" y="0"/>
                </a:lnTo>
                <a:lnTo>
                  <a:pt x="784832" y="0"/>
                </a:lnTo>
                <a:lnTo>
                  <a:pt x="792452" y="0"/>
                </a:lnTo>
                <a:lnTo>
                  <a:pt x="800072" y="0"/>
                </a:lnTo>
                <a:lnTo>
                  <a:pt x="807691" y="0"/>
                </a:lnTo>
                <a:lnTo>
                  <a:pt x="815311" y="0"/>
                </a:lnTo>
                <a:lnTo>
                  <a:pt x="822931" y="0"/>
                </a:lnTo>
                <a:lnTo>
                  <a:pt x="830550" y="0"/>
                </a:lnTo>
                <a:lnTo>
                  <a:pt x="838170" y="0"/>
                </a:lnTo>
                <a:lnTo>
                  <a:pt x="845790" y="0"/>
                </a:lnTo>
                <a:lnTo>
                  <a:pt x="853409" y="0"/>
                </a:lnTo>
                <a:lnTo>
                  <a:pt x="861029" y="0"/>
                </a:lnTo>
                <a:lnTo>
                  <a:pt x="868649" y="0"/>
                </a:lnTo>
                <a:lnTo>
                  <a:pt x="876268" y="0"/>
                </a:lnTo>
                <a:lnTo>
                  <a:pt x="883888" y="0"/>
                </a:lnTo>
                <a:lnTo>
                  <a:pt x="891507" y="0"/>
                </a:lnTo>
                <a:lnTo>
                  <a:pt x="899127" y="0"/>
                </a:lnTo>
                <a:lnTo>
                  <a:pt x="906747" y="0"/>
                </a:lnTo>
                <a:lnTo>
                  <a:pt x="914366" y="0"/>
                </a:lnTo>
                <a:lnTo>
                  <a:pt x="921986" y="0"/>
                </a:lnTo>
                <a:lnTo>
                  <a:pt x="929606" y="0"/>
                </a:lnTo>
                <a:lnTo>
                  <a:pt x="937225" y="0"/>
                </a:lnTo>
                <a:lnTo>
                  <a:pt x="944845" y="0"/>
                </a:lnTo>
                <a:lnTo>
                  <a:pt x="952465" y="0"/>
                </a:lnTo>
                <a:lnTo>
                  <a:pt x="960084" y="0"/>
                </a:lnTo>
                <a:lnTo>
                  <a:pt x="967704" y="0"/>
                </a:lnTo>
                <a:lnTo>
                  <a:pt x="975324" y="0"/>
                </a:lnTo>
                <a:lnTo>
                  <a:pt x="982943" y="0"/>
                </a:lnTo>
                <a:lnTo>
                  <a:pt x="990563" y="0"/>
                </a:lnTo>
                <a:lnTo>
                  <a:pt x="998183" y="0"/>
                </a:lnTo>
                <a:lnTo>
                  <a:pt x="1005803" y="0"/>
                </a:lnTo>
                <a:lnTo>
                  <a:pt x="1013422" y="0"/>
                </a:lnTo>
                <a:lnTo>
                  <a:pt x="1021042" y="0"/>
                </a:lnTo>
                <a:lnTo>
                  <a:pt x="1028662" y="0"/>
                </a:lnTo>
                <a:lnTo>
                  <a:pt x="1036281" y="0"/>
                </a:lnTo>
                <a:lnTo>
                  <a:pt x="1043901" y="0"/>
                </a:lnTo>
                <a:lnTo>
                  <a:pt x="1051521" y="0"/>
                </a:lnTo>
                <a:lnTo>
                  <a:pt x="1059140" y="0"/>
                </a:lnTo>
                <a:lnTo>
                  <a:pt x="1066760" y="0"/>
                </a:lnTo>
                <a:lnTo>
                  <a:pt x="1074379" y="0"/>
                </a:lnTo>
                <a:lnTo>
                  <a:pt x="1081999" y="0"/>
                </a:lnTo>
                <a:lnTo>
                  <a:pt x="1089619" y="0"/>
                </a:lnTo>
                <a:lnTo>
                  <a:pt x="1097238" y="0"/>
                </a:lnTo>
                <a:lnTo>
                  <a:pt x="1104858" y="0"/>
                </a:lnTo>
                <a:lnTo>
                  <a:pt x="1112477" y="0"/>
                </a:lnTo>
                <a:lnTo>
                  <a:pt x="1120097" y="0"/>
                </a:lnTo>
                <a:lnTo>
                  <a:pt x="1127717" y="0"/>
                </a:lnTo>
                <a:lnTo>
                  <a:pt x="1135337" y="0"/>
                </a:lnTo>
                <a:lnTo>
                  <a:pt x="1142956" y="0"/>
                </a:lnTo>
                <a:lnTo>
                  <a:pt x="1150576" y="0"/>
                </a:lnTo>
                <a:lnTo>
                  <a:pt x="1158196" y="0"/>
                </a:lnTo>
                <a:lnTo>
                  <a:pt x="1165815" y="0"/>
                </a:lnTo>
                <a:lnTo>
                  <a:pt x="1173435" y="0"/>
                </a:lnTo>
                <a:lnTo>
                  <a:pt x="1181055" y="0"/>
                </a:lnTo>
                <a:lnTo>
                  <a:pt x="1188675" y="0"/>
                </a:lnTo>
                <a:lnTo>
                  <a:pt x="1196294" y="0"/>
                </a:lnTo>
                <a:lnTo>
                  <a:pt x="1203914" y="0"/>
                </a:lnTo>
                <a:lnTo>
                  <a:pt x="1211534" y="0"/>
                </a:lnTo>
                <a:lnTo>
                  <a:pt x="1219153" y="0"/>
                </a:lnTo>
                <a:lnTo>
                  <a:pt x="1226773" y="0"/>
                </a:lnTo>
                <a:lnTo>
                  <a:pt x="1234392" y="0"/>
                </a:lnTo>
                <a:lnTo>
                  <a:pt x="1242012" y="0"/>
                </a:lnTo>
                <a:lnTo>
                  <a:pt x="1249632" y="0"/>
                </a:lnTo>
                <a:lnTo>
                  <a:pt x="1257251" y="0"/>
                </a:lnTo>
                <a:lnTo>
                  <a:pt x="1264871" y="0"/>
                </a:lnTo>
                <a:lnTo>
                  <a:pt x="1272491" y="0"/>
                </a:lnTo>
                <a:lnTo>
                  <a:pt x="1280110" y="0"/>
                </a:lnTo>
                <a:lnTo>
                  <a:pt x="1287730" y="0"/>
                </a:lnTo>
                <a:lnTo>
                  <a:pt x="1295350" y="0"/>
                </a:lnTo>
                <a:lnTo>
                  <a:pt x="1302969" y="0"/>
                </a:lnTo>
                <a:lnTo>
                  <a:pt x="1310589" y="0"/>
                </a:lnTo>
                <a:lnTo>
                  <a:pt x="1318208" y="0"/>
                </a:lnTo>
                <a:lnTo>
                  <a:pt x="1325828" y="0"/>
                </a:lnTo>
                <a:lnTo>
                  <a:pt x="1333448" y="0"/>
                </a:lnTo>
                <a:lnTo>
                  <a:pt x="1341068" y="0"/>
                </a:lnTo>
                <a:lnTo>
                  <a:pt x="1348687" y="0"/>
                </a:lnTo>
                <a:lnTo>
                  <a:pt x="1356307" y="0"/>
                </a:lnTo>
                <a:lnTo>
                  <a:pt x="1363927" y="0"/>
                </a:lnTo>
                <a:lnTo>
                  <a:pt x="1371547" y="0"/>
                </a:lnTo>
                <a:lnTo>
                  <a:pt x="1379166" y="0"/>
                </a:lnTo>
                <a:lnTo>
                  <a:pt x="1386786" y="0"/>
                </a:lnTo>
                <a:lnTo>
                  <a:pt x="1394406" y="0"/>
                </a:lnTo>
                <a:lnTo>
                  <a:pt x="1402025" y="0"/>
                </a:lnTo>
                <a:lnTo>
                  <a:pt x="1409645" y="0"/>
                </a:lnTo>
                <a:lnTo>
                  <a:pt x="1417265" y="0"/>
                </a:lnTo>
                <a:lnTo>
                  <a:pt x="1424884" y="0"/>
                </a:lnTo>
                <a:lnTo>
                  <a:pt x="1432503" y="0"/>
                </a:lnTo>
                <a:lnTo>
                  <a:pt x="1440123" y="0"/>
                </a:lnTo>
                <a:lnTo>
                  <a:pt x="1447743" y="0"/>
                </a:lnTo>
                <a:lnTo>
                  <a:pt x="1455362" y="0"/>
                </a:lnTo>
                <a:lnTo>
                  <a:pt x="1462982" y="0"/>
                </a:lnTo>
                <a:lnTo>
                  <a:pt x="1470602" y="0"/>
                </a:lnTo>
                <a:lnTo>
                  <a:pt x="1478221" y="0"/>
                </a:lnTo>
                <a:lnTo>
                  <a:pt x="1485841" y="0"/>
                </a:lnTo>
                <a:lnTo>
                  <a:pt x="1493461" y="0"/>
                </a:lnTo>
                <a:lnTo>
                  <a:pt x="1501080" y="0"/>
                </a:lnTo>
                <a:lnTo>
                  <a:pt x="1508700" y="0"/>
                </a:lnTo>
                <a:lnTo>
                  <a:pt x="1516320" y="0"/>
                </a:lnTo>
                <a:lnTo>
                  <a:pt x="1523940" y="0"/>
                </a:lnTo>
                <a:lnTo>
                  <a:pt x="1531559" y="0"/>
                </a:lnTo>
                <a:lnTo>
                  <a:pt x="1539179" y="0"/>
                </a:lnTo>
                <a:lnTo>
                  <a:pt x="1546799" y="0"/>
                </a:lnTo>
                <a:lnTo>
                  <a:pt x="1554418" y="0"/>
                </a:lnTo>
                <a:lnTo>
                  <a:pt x="1562038" y="0"/>
                </a:lnTo>
                <a:lnTo>
                  <a:pt x="1569658" y="0"/>
                </a:lnTo>
                <a:lnTo>
                  <a:pt x="1577277" y="0"/>
                </a:lnTo>
                <a:lnTo>
                  <a:pt x="1584897" y="0"/>
                </a:lnTo>
                <a:lnTo>
                  <a:pt x="1592517" y="0"/>
                </a:lnTo>
                <a:lnTo>
                  <a:pt x="1600136" y="0"/>
                </a:lnTo>
                <a:lnTo>
                  <a:pt x="1607756" y="0"/>
                </a:lnTo>
                <a:lnTo>
                  <a:pt x="1615376" y="0"/>
                </a:lnTo>
                <a:lnTo>
                  <a:pt x="1622995" y="0"/>
                </a:lnTo>
                <a:lnTo>
                  <a:pt x="1630615" y="0"/>
                </a:lnTo>
                <a:lnTo>
                  <a:pt x="1638235" y="0"/>
                </a:lnTo>
                <a:lnTo>
                  <a:pt x="1645854" y="0"/>
                </a:lnTo>
                <a:lnTo>
                  <a:pt x="1653474" y="0"/>
                </a:lnTo>
                <a:lnTo>
                  <a:pt x="1661094" y="0"/>
                </a:lnTo>
                <a:lnTo>
                  <a:pt x="1668713" y="0"/>
                </a:lnTo>
                <a:lnTo>
                  <a:pt x="1676333" y="0"/>
                </a:lnTo>
                <a:lnTo>
                  <a:pt x="1683952" y="0"/>
                </a:lnTo>
                <a:lnTo>
                  <a:pt x="1691572" y="0"/>
                </a:lnTo>
                <a:lnTo>
                  <a:pt x="1699192" y="0"/>
                </a:lnTo>
                <a:lnTo>
                  <a:pt x="1706812" y="0"/>
                </a:lnTo>
                <a:lnTo>
                  <a:pt x="1714431" y="0"/>
                </a:lnTo>
                <a:lnTo>
                  <a:pt x="1722051" y="0"/>
                </a:lnTo>
                <a:lnTo>
                  <a:pt x="1729671" y="0"/>
                </a:lnTo>
                <a:lnTo>
                  <a:pt x="1737290" y="0"/>
                </a:lnTo>
                <a:lnTo>
                  <a:pt x="1744910" y="0"/>
                </a:lnTo>
                <a:lnTo>
                  <a:pt x="1752530" y="0"/>
                </a:lnTo>
                <a:lnTo>
                  <a:pt x="1760150" y="0"/>
                </a:lnTo>
                <a:lnTo>
                  <a:pt x="1767769" y="0"/>
                </a:lnTo>
                <a:lnTo>
                  <a:pt x="1775389" y="0"/>
                </a:lnTo>
                <a:lnTo>
                  <a:pt x="1783008" y="0"/>
                </a:lnTo>
                <a:lnTo>
                  <a:pt x="1790628" y="0"/>
                </a:lnTo>
                <a:lnTo>
                  <a:pt x="1798247" y="0"/>
                </a:lnTo>
                <a:lnTo>
                  <a:pt x="1805867" y="0"/>
                </a:lnTo>
                <a:lnTo>
                  <a:pt x="1813487" y="0"/>
                </a:lnTo>
                <a:lnTo>
                  <a:pt x="1821106" y="0"/>
                </a:lnTo>
                <a:lnTo>
                  <a:pt x="1828726" y="0"/>
                </a:lnTo>
                <a:lnTo>
                  <a:pt x="1836346" y="0"/>
                </a:lnTo>
                <a:lnTo>
                  <a:pt x="1843965" y="0"/>
                </a:lnTo>
                <a:lnTo>
                  <a:pt x="1851585" y="0"/>
                </a:lnTo>
                <a:lnTo>
                  <a:pt x="1859205" y="0"/>
                </a:lnTo>
                <a:lnTo>
                  <a:pt x="1866824" y="0"/>
                </a:lnTo>
                <a:lnTo>
                  <a:pt x="1874444" y="0"/>
                </a:lnTo>
                <a:lnTo>
                  <a:pt x="1882064" y="0"/>
                </a:lnTo>
                <a:lnTo>
                  <a:pt x="1889683" y="0"/>
                </a:lnTo>
                <a:lnTo>
                  <a:pt x="1897303" y="0"/>
                </a:lnTo>
                <a:lnTo>
                  <a:pt x="1904923" y="0"/>
                </a:lnTo>
                <a:lnTo>
                  <a:pt x="1912543" y="0"/>
                </a:lnTo>
                <a:lnTo>
                  <a:pt x="1920162" y="0"/>
                </a:lnTo>
                <a:lnTo>
                  <a:pt x="1927782" y="0"/>
                </a:lnTo>
                <a:lnTo>
                  <a:pt x="1935402" y="0"/>
                </a:lnTo>
                <a:lnTo>
                  <a:pt x="1943021" y="0"/>
                </a:lnTo>
                <a:lnTo>
                  <a:pt x="1950641" y="0"/>
                </a:lnTo>
                <a:lnTo>
                  <a:pt x="1958261" y="0"/>
                </a:lnTo>
                <a:lnTo>
                  <a:pt x="1965880" y="0"/>
                </a:lnTo>
                <a:lnTo>
                  <a:pt x="1973500" y="0"/>
                </a:lnTo>
                <a:lnTo>
                  <a:pt x="1981120" y="0"/>
                </a:lnTo>
                <a:lnTo>
                  <a:pt x="1988739" y="0"/>
                </a:lnTo>
                <a:lnTo>
                  <a:pt x="1996359" y="0"/>
                </a:lnTo>
                <a:lnTo>
                  <a:pt x="2003979" y="0"/>
                </a:lnTo>
                <a:lnTo>
                  <a:pt x="2011598" y="0"/>
                </a:lnTo>
                <a:lnTo>
                  <a:pt x="2019218" y="0"/>
                </a:lnTo>
                <a:lnTo>
                  <a:pt x="2026837" y="0"/>
                </a:lnTo>
                <a:lnTo>
                  <a:pt x="2034457" y="0"/>
                </a:lnTo>
                <a:lnTo>
                  <a:pt x="2042077" y="0"/>
                </a:lnTo>
                <a:lnTo>
                  <a:pt x="2049696" y="0"/>
                </a:lnTo>
                <a:lnTo>
                  <a:pt x="2057316" y="0"/>
                </a:lnTo>
                <a:lnTo>
                  <a:pt x="2064936" y="0"/>
                </a:lnTo>
                <a:lnTo>
                  <a:pt x="2072555" y="0"/>
                </a:lnTo>
                <a:lnTo>
                  <a:pt x="2080175" y="0"/>
                </a:lnTo>
                <a:lnTo>
                  <a:pt x="2087795" y="0"/>
                </a:lnTo>
                <a:lnTo>
                  <a:pt x="2095415" y="0"/>
                </a:lnTo>
                <a:lnTo>
                  <a:pt x="2103034" y="0"/>
                </a:lnTo>
                <a:lnTo>
                  <a:pt x="2110654" y="0"/>
                </a:lnTo>
                <a:lnTo>
                  <a:pt x="2118274" y="0"/>
                </a:lnTo>
                <a:lnTo>
                  <a:pt x="2125893" y="0"/>
                </a:lnTo>
                <a:lnTo>
                  <a:pt x="2133513" y="0"/>
                </a:lnTo>
                <a:lnTo>
                  <a:pt x="2141133" y="0"/>
                </a:lnTo>
                <a:lnTo>
                  <a:pt x="2148752" y="0"/>
                </a:lnTo>
                <a:lnTo>
                  <a:pt x="2156372" y="0"/>
                </a:lnTo>
                <a:lnTo>
                  <a:pt x="2163991" y="0"/>
                </a:lnTo>
                <a:lnTo>
                  <a:pt x="2171611" y="0"/>
                </a:lnTo>
                <a:lnTo>
                  <a:pt x="2179231" y="0"/>
                </a:lnTo>
                <a:lnTo>
                  <a:pt x="2186850" y="0"/>
                </a:lnTo>
                <a:lnTo>
                  <a:pt x="2194470" y="0"/>
                </a:lnTo>
                <a:lnTo>
                  <a:pt x="2202090" y="0"/>
                </a:lnTo>
                <a:lnTo>
                  <a:pt x="2209709" y="0"/>
                </a:lnTo>
                <a:lnTo>
                  <a:pt x="2217329" y="0"/>
                </a:lnTo>
                <a:lnTo>
                  <a:pt x="2224949" y="0"/>
                </a:lnTo>
                <a:lnTo>
                  <a:pt x="2232568" y="0"/>
                </a:lnTo>
                <a:lnTo>
                  <a:pt x="2240188" y="0"/>
                </a:lnTo>
                <a:lnTo>
                  <a:pt x="2247808" y="0"/>
                </a:lnTo>
                <a:lnTo>
                  <a:pt x="2255427" y="0"/>
                </a:lnTo>
                <a:lnTo>
                  <a:pt x="2263047" y="0"/>
                </a:lnTo>
                <a:lnTo>
                  <a:pt x="2270667" y="0"/>
                </a:lnTo>
                <a:lnTo>
                  <a:pt x="2278287" y="0"/>
                </a:lnTo>
                <a:lnTo>
                  <a:pt x="2285906" y="0"/>
                </a:lnTo>
                <a:lnTo>
                  <a:pt x="2293526" y="0"/>
                </a:lnTo>
                <a:lnTo>
                  <a:pt x="2301146" y="0"/>
                </a:lnTo>
                <a:lnTo>
                  <a:pt x="2308765" y="0"/>
                </a:lnTo>
                <a:lnTo>
                  <a:pt x="2316385" y="0"/>
                </a:lnTo>
                <a:lnTo>
                  <a:pt x="2324005" y="0"/>
                </a:lnTo>
                <a:lnTo>
                  <a:pt x="2331624" y="0"/>
                </a:lnTo>
                <a:lnTo>
                  <a:pt x="2339244" y="0"/>
                </a:lnTo>
                <a:lnTo>
                  <a:pt x="2346864" y="0"/>
                </a:lnTo>
                <a:lnTo>
                  <a:pt x="2354483" y="0"/>
                </a:lnTo>
                <a:lnTo>
                  <a:pt x="2362103" y="0"/>
                </a:lnTo>
                <a:lnTo>
                  <a:pt x="2369722" y="0"/>
                </a:lnTo>
                <a:lnTo>
                  <a:pt x="2377342" y="0"/>
                </a:lnTo>
                <a:lnTo>
                  <a:pt x="2384961" y="0"/>
                </a:lnTo>
                <a:lnTo>
                  <a:pt x="2392581" y="0"/>
                </a:lnTo>
                <a:lnTo>
                  <a:pt x="2400201" y="0"/>
                </a:lnTo>
                <a:lnTo>
                  <a:pt x="2407820" y="0"/>
                </a:lnTo>
                <a:lnTo>
                  <a:pt x="2415440" y="0"/>
                </a:lnTo>
                <a:lnTo>
                  <a:pt x="2423060" y="0"/>
                </a:lnTo>
                <a:lnTo>
                  <a:pt x="2430680" y="0"/>
                </a:lnTo>
                <a:lnTo>
                  <a:pt x="2438299" y="0"/>
                </a:lnTo>
                <a:lnTo>
                  <a:pt x="2445919" y="0"/>
                </a:lnTo>
                <a:lnTo>
                  <a:pt x="2453539" y="0"/>
                </a:lnTo>
                <a:lnTo>
                  <a:pt x="2461158" y="0"/>
                </a:lnTo>
                <a:lnTo>
                  <a:pt x="2468778" y="0"/>
                </a:lnTo>
                <a:lnTo>
                  <a:pt x="2476398" y="0"/>
                </a:lnTo>
                <a:lnTo>
                  <a:pt x="2484018" y="0"/>
                </a:lnTo>
                <a:lnTo>
                  <a:pt x="2491637" y="0"/>
                </a:lnTo>
                <a:lnTo>
                  <a:pt x="2499257" y="0"/>
                </a:lnTo>
                <a:lnTo>
                  <a:pt x="2506876" y="0"/>
                </a:lnTo>
                <a:lnTo>
                  <a:pt x="2514496" y="0"/>
                </a:lnTo>
                <a:lnTo>
                  <a:pt x="2522116" y="0"/>
                </a:lnTo>
                <a:lnTo>
                  <a:pt x="2529735" y="0"/>
                </a:lnTo>
                <a:lnTo>
                  <a:pt x="2537355" y="0"/>
                </a:lnTo>
                <a:lnTo>
                  <a:pt x="2544975" y="0"/>
                </a:lnTo>
                <a:lnTo>
                  <a:pt x="2552594" y="0"/>
                </a:lnTo>
                <a:lnTo>
                  <a:pt x="2560214" y="0"/>
                </a:lnTo>
                <a:lnTo>
                  <a:pt x="2567834" y="0"/>
                </a:lnTo>
                <a:lnTo>
                  <a:pt x="2575453" y="0"/>
                </a:lnTo>
                <a:lnTo>
                  <a:pt x="2583073" y="0"/>
                </a:lnTo>
                <a:lnTo>
                  <a:pt x="2590693" y="0"/>
                </a:lnTo>
                <a:lnTo>
                  <a:pt x="2598312" y="0"/>
                </a:lnTo>
                <a:lnTo>
                  <a:pt x="2605932" y="0"/>
                </a:lnTo>
                <a:lnTo>
                  <a:pt x="2613552" y="0"/>
                </a:lnTo>
                <a:lnTo>
                  <a:pt x="2621171" y="0"/>
                </a:lnTo>
                <a:lnTo>
                  <a:pt x="2628791" y="0"/>
                </a:lnTo>
                <a:lnTo>
                  <a:pt x="2636411" y="0"/>
                </a:lnTo>
                <a:lnTo>
                  <a:pt x="2644030" y="0"/>
                </a:lnTo>
                <a:lnTo>
                  <a:pt x="2651650" y="0"/>
                </a:lnTo>
                <a:lnTo>
                  <a:pt x="2659270" y="0"/>
                </a:lnTo>
                <a:lnTo>
                  <a:pt x="2666890" y="0"/>
                </a:lnTo>
                <a:lnTo>
                  <a:pt x="2674509" y="0"/>
                </a:lnTo>
                <a:lnTo>
                  <a:pt x="2682129" y="0"/>
                </a:lnTo>
                <a:lnTo>
                  <a:pt x="2689749" y="0"/>
                </a:lnTo>
                <a:lnTo>
                  <a:pt x="2697368" y="0"/>
                </a:lnTo>
                <a:lnTo>
                  <a:pt x="2704988" y="0"/>
                </a:lnTo>
                <a:lnTo>
                  <a:pt x="2712607" y="0"/>
                </a:lnTo>
                <a:lnTo>
                  <a:pt x="2720227" y="0"/>
                </a:lnTo>
                <a:lnTo>
                  <a:pt x="2727846" y="0"/>
                </a:lnTo>
                <a:lnTo>
                  <a:pt x="2735467" y="0"/>
                </a:lnTo>
                <a:lnTo>
                  <a:pt x="2743086" y="0"/>
                </a:lnTo>
                <a:lnTo>
                  <a:pt x="2750705" y="0"/>
                </a:lnTo>
                <a:lnTo>
                  <a:pt x="2758325" y="0"/>
                </a:lnTo>
                <a:lnTo>
                  <a:pt x="2765945" y="0"/>
                </a:lnTo>
                <a:lnTo>
                  <a:pt x="2773564" y="0"/>
                </a:lnTo>
                <a:lnTo>
                  <a:pt x="2781184" y="0"/>
                </a:lnTo>
                <a:lnTo>
                  <a:pt x="2788804" y="0"/>
                </a:lnTo>
                <a:lnTo>
                  <a:pt x="2796423" y="0"/>
                </a:lnTo>
                <a:lnTo>
                  <a:pt x="2804043" y="0"/>
                </a:lnTo>
                <a:lnTo>
                  <a:pt x="2811663" y="0"/>
                </a:lnTo>
                <a:lnTo>
                  <a:pt x="2819283" y="0"/>
                </a:lnTo>
                <a:lnTo>
                  <a:pt x="2826902" y="0"/>
                </a:lnTo>
                <a:lnTo>
                  <a:pt x="2834522" y="0"/>
                </a:lnTo>
                <a:lnTo>
                  <a:pt x="2842142" y="0"/>
                </a:lnTo>
                <a:lnTo>
                  <a:pt x="2849761" y="0"/>
                </a:lnTo>
                <a:lnTo>
                  <a:pt x="2857381" y="0"/>
                </a:lnTo>
                <a:lnTo>
                  <a:pt x="2865001" y="0"/>
                </a:lnTo>
                <a:lnTo>
                  <a:pt x="2872620" y="0"/>
                </a:lnTo>
                <a:lnTo>
                  <a:pt x="2880240" y="0"/>
                </a:lnTo>
                <a:lnTo>
                  <a:pt x="2887860" y="0"/>
                </a:lnTo>
                <a:lnTo>
                  <a:pt x="2895479" y="0"/>
                </a:lnTo>
                <a:lnTo>
                  <a:pt x="2903099" y="0"/>
                </a:lnTo>
                <a:lnTo>
                  <a:pt x="2910719" y="0"/>
                </a:lnTo>
                <a:lnTo>
                  <a:pt x="2918338" y="0"/>
                </a:lnTo>
                <a:lnTo>
                  <a:pt x="2925958" y="0"/>
                </a:lnTo>
                <a:lnTo>
                  <a:pt x="2933578" y="0"/>
                </a:lnTo>
                <a:lnTo>
                  <a:pt x="2941197" y="0"/>
                </a:lnTo>
                <a:lnTo>
                  <a:pt x="2948817" y="0"/>
                </a:lnTo>
                <a:lnTo>
                  <a:pt x="2956437" y="0"/>
                </a:lnTo>
                <a:lnTo>
                  <a:pt x="2964056" y="0"/>
                </a:lnTo>
                <a:lnTo>
                  <a:pt x="2971676" y="0"/>
                </a:lnTo>
                <a:lnTo>
                  <a:pt x="2979295" y="0"/>
                </a:lnTo>
                <a:lnTo>
                  <a:pt x="2986915" y="0"/>
                </a:lnTo>
                <a:lnTo>
                  <a:pt x="2994535" y="0"/>
                </a:lnTo>
                <a:lnTo>
                  <a:pt x="3002155" y="0"/>
                </a:lnTo>
                <a:lnTo>
                  <a:pt x="3009774" y="0"/>
                </a:lnTo>
                <a:lnTo>
                  <a:pt x="3017394" y="0"/>
                </a:lnTo>
                <a:lnTo>
                  <a:pt x="3025014" y="0"/>
                </a:lnTo>
                <a:lnTo>
                  <a:pt x="3032633" y="0"/>
                </a:lnTo>
                <a:lnTo>
                  <a:pt x="3040253" y="0"/>
                </a:lnTo>
                <a:lnTo>
                  <a:pt x="3047873" y="0"/>
                </a:lnTo>
                <a:lnTo>
                  <a:pt x="3055493" y="0"/>
                </a:lnTo>
                <a:lnTo>
                  <a:pt x="3063112" y="0"/>
                </a:lnTo>
                <a:lnTo>
                  <a:pt x="3070731" y="0"/>
                </a:lnTo>
                <a:lnTo>
                  <a:pt x="3078352" y="0"/>
                </a:lnTo>
                <a:lnTo>
                  <a:pt x="3085971" y="0"/>
                </a:lnTo>
                <a:lnTo>
                  <a:pt x="3093590" y="0"/>
                </a:lnTo>
                <a:lnTo>
                  <a:pt x="3101210" y="0"/>
                </a:lnTo>
                <a:lnTo>
                  <a:pt x="3108830" y="0"/>
                </a:lnTo>
                <a:lnTo>
                  <a:pt x="3116449" y="0"/>
                </a:lnTo>
                <a:lnTo>
                  <a:pt x="3124069" y="0"/>
                </a:lnTo>
                <a:lnTo>
                  <a:pt x="3131689" y="0"/>
                </a:lnTo>
                <a:lnTo>
                  <a:pt x="3139308" y="0"/>
                </a:lnTo>
                <a:lnTo>
                  <a:pt x="3146928" y="0"/>
                </a:lnTo>
                <a:lnTo>
                  <a:pt x="3154548" y="0"/>
                </a:lnTo>
                <a:lnTo>
                  <a:pt x="3162167" y="0"/>
                </a:lnTo>
                <a:lnTo>
                  <a:pt x="3169787" y="0"/>
                </a:lnTo>
                <a:lnTo>
                  <a:pt x="3177407" y="0"/>
                </a:lnTo>
                <a:lnTo>
                  <a:pt x="3185027" y="0"/>
                </a:lnTo>
                <a:lnTo>
                  <a:pt x="3192646" y="0"/>
                </a:lnTo>
                <a:lnTo>
                  <a:pt x="3200266" y="0"/>
                </a:lnTo>
                <a:lnTo>
                  <a:pt x="3207886" y="0"/>
                </a:lnTo>
                <a:lnTo>
                  <a:pt x="3215505" y="0"/>
                </a:lnTo>
                <a:lnTo>
                  <a:pt x="3223125" y="0"/>
                </a:lnTo>
                <a:lnTo>
                  <a:pt x="3230745" y="0"/>
                </a:lnTo>
                <a:lnTo>
                  <a:pt x="3238364" y="0"/>
                </a:lnTo>
                <a:lnTo>
                  <a:pt x="3245984" y="0"/>
                </a:lnTo>
                <a:lnTo>
                  <a:pt x="3253604" y="0"/>
                </a:lnTo>
                <a:lnTo>
                  <a:pt x="3261223" y="0"/>
                </a:lnTo>
                <a:lnTo>
                  <a:pt x="3268843" y="0"/>
                </a:lnTo>
                <a:lnTo>
                  <a:pt x="3276463" y="0"/>
                </a:lnTo>
                <a:lnTo>
                  <a:pt x="3284082" y="0"/>
                </a:lnTo>
                <a:lnTo>
                  <a:pt x="3291702" y="0"/>
                </a:lnTo>
                <a:lnTo>
                  <a:pt x="3299322" y="0"/>
                </a:lnTo>
                <a:lnTo>
                  <a:pt x="3306941" y="0"/>
                </a:lnTo>
                <a:lnTo>
                  <a:pt x="3314560" y="0"/>
                </a:lnTo>
                <a:lnTo>
                  <a:pt x="3322181" y="0"/>
                </a:lnTo>
                <a:lnTo>
                  <a:pt x="3329800" y="0"/>
                </a:lnTo>
                <a:lnTo>
                  <a:pt x="3337420" y="0"/>
                </a:lnTo>
                <a:lnTo>
                  <a:pt x="3345039" y="0"/>
                </a:lnTo>
                <a:lnTo>
                  <a:pt x="3352659" y="0"/>
                </a:lnTo>
                <a:lnTo>
                  <a:pt x="3360279" y="0"/>
                </a:lnTo>
                <a:lnTo>
                  <a:pt x="3367898" y="0"/>
                </a:lnTo>
                <a:lnTo>
                  <a:pt x="3375518" y="0"/>
                </a:lnTo>
                <a:lnTo>
                  <a:pt x="3383138" y="0"/>
                </a:lnTo>
                <a:lnTo>
                  <a:pt x="3390758" y="0"/>
                </a:lnTo>
                <a:lnTo>
                  <a:pt x="3398377" y="0"/>
                </a:lnTo>
                <a:lnTo>
                  <a:pt x="3405997" y="0"/>
                </a:lnTo>
                <a:lnTo>
                  <a:pt x="3413616" y="0"/>
                </a:lnTo>
                <a:lnTo>
                  <a:pt x="3421237" y="0"/>
                </a:lnTo>
                <a:lnTo>
                  <a:pt x="3428856" y="0"/>
                </a:lnTo>
                <a:lnTo>
                  <a:pt x="3436475" y="0"/>
                </a:lnTo>
                <a:lnTo>
                  <a:pt x="3444095" y="0"/>
                </a:lnTo>
                <a:lnTo>
                  <a:pt x="3451715" y="0"/>
                </a:lnTo>
                <a:lnTo>
                  <a:pt x="3459334" y="0"/>
                </a:lnTo>
                <a:lnTo>
                  <a:pt x="3466954" y="0"/>
                </a:lnTo>
                <a:lnTo>
                  <a:pt x="3474574" y="0"/>
                </a:lnTo>
                <a:lnTo>
                  <a:pt x="3482193" y="0"/>
                </a:lnTo>
                <a:lnTo>
                  <a:pt x="3489813" y="0"/>
                </a:lnTo>
                <a:lnTo>
                  <a:pt x="3497433" y="0"/>
                </a:lnTo>
                <a:lnTo>
                  <a:pt x="3505052" y="0"/>
                </a:lnTo>
                <a:lnTo>
                  <a:pt x="3512672" y="0"/>
                </a:lnTo>
                <a:lnTo>
                  <a:pt x="3520292" y="0"/>
                </a:lnTo>
                <a:lnTo>
                  <a:pt x="3527911" y="0"/>
                </a:lnTo>
                <a:lnTo>
                  <a:pt x="3535531" y="0"/>
                </a:lnTo>
                <a:lnTo>
                  <a:pt x="3543151" y="0"/>
                </a:lnTo>
                <a:lnTo>
                  <a:pt x="3550770" y="0"/>
                </a:lnTo>
                <a:lnTo>
                  <a:pt x="3558390" y="0"/>
                </a:lnTo>
                <a:lnTo>
                  <a:pt x="3566010" y="0"/>
                </a:lnTo>
                <a:lnTo>
                  <a:pt x="3573630" y="0"/>
                </a:lnTo>
                <a:lnTo>
                  <a:pt x="3581249" y="0"/>
                </a:lnTo>
                <a:lnTo>
                  <a:pt x="3588869" y="0"/>
                </a:lnTo>
                <a:lnTo>
                  <a:pt x="3596489" y="0"/>
                </a:lnTo>
                <a:lnTo>
                  <a:pt x="3604108" y="0"/>
                </a:lnTo>
                <a:lnTo>
                  <a:pt x="3611728" y="0"/>
                </a:lnTo>
                <a:lnTo>
                  <a:pt x="3619348" y="0"/>
                </a:lnTo>
                <a:lnTo>
                  <a:pt x="3626967" y="0"/>
                </a:lnTo>
                <a:lnTo>
                  <a:pt x="3634587" y="0"/>
                </a:lnTo>
                <a:lnTo>
                  <a:pt x="3642207" y="0"/>
                </a:lnTo>
                <a:lnTo>
                  <a:pt x="3649826" y="0"/>
                </a:lnTo>
                <a:lnTo>
                  <a:pt x="3657445" y="0"/>
                </a:lnTo>
                <a:lnTo>
                  <a:pt x="3665066" y="0"/>
                </a:lnTo>
                <a:lnTo>
                  <a:pt x="3672685" y="0"/>
                </a:lnTo>
                <a:lnTo>
                  <a:pt x="3680304" y="0"/>
                </a:lnTo>
                <a:lnTo>
                  <a:pt x="3687924" y="0"/>
                </a:lnTo>
                <a:lnTo>
                  <a:pt x="3695544" y="0"/>
                </a:lnTo>
                <a:lnTo>
                  <a:pt x="3703163" y="0"/>
                </a:lnTo>
                <a:lnTo>
                  <a:pt x="3710783" y="0"/>
                </a:lnTo>
                <a:lnTo>
                  <a:pt x="3718403" y="0"/>
                </a:lnTo>
                <a:lnTo>
                  <a:pt x="3726023" y="0"/>
                </a:lnTo>
                <a:lnTo>
                  <a:pt x="3733642" y="0"/>
                </a:lnTo>
                <a:lnTo>
                  <a:pt x="3741262" y="0"/>
                </a:lnTo>
                <a:lnTo>
                  <a:pt x="3748882" y="0"/>
                </a:lnTo>
                <a:lnTo>
                  <a:pt x="3756502" y="0"/>
                </a:lnTo>
                <a:lnTo>
                  <a:pt x="3764121" y="0"/>
                </a:lnTo>
                <a:lnTo>
                  <a:pt x="3771741" y="0"/>
                </a:lnTo>
                <a:lnTo>
                  <a:pt x="3779360" y="0"/>
                </a:lnTo>
                <a:lnTo>
                  <a:pt x="3786980" y="0"/>
                </a:lnTo>
                <a:lnTo>
                  <a:pt x="3794600" y="0"/>
                </a:lnTo>
                <a:lnTo>
                  <a:pt x="3802219" y="0"/>
                </a:lnTo>
                <a:lnTo>
                  <a:pt x="3809839" y="0"/>
                </a:lnTo>
                <a:lnTo>
                  <a:pt x="3817459" y="0"/>
                </a:lnTo>
                <a:lnTo>
                  <a:pt x="3825078" y="0"/>
                </a:lnTo>
                <a:lnTo>
                  <a:pt x="3832698" y="0"/>
                </a:lnTo>
                <a:lnTo>
                  <a:pt x="3840318" y="0"/>
                </a:lnTo>
                <a:lnTo>
                  <a:pt x="3847937" y="0"/>
                </a:lnTo>
                <a:lnTo>
                  <a:pt x="3855557" y="0"/>
                </a:lnTo>
                <a:lnTo>
                  <a:pt x="3863177" y="0"/>
                </a:lnTo>
                <a:lnTo>
                  <a:pt x="3870796" y="0"/>
                </a:lnTo>
                <a:lnTo>
                  <a:pt x="3878416" y="0"/>
                </a:lnTo>
                <a:lnTo>
                  <a:pt x="3886036" y="0"/>
                </a:lnTo>
                <a:lnTo>
                  <a:pt x="3893655" y="0"/>
                </a:lnTo>
                <a:lnTo>
                  <a:pt x="3901275" y="0"/>
                </a:lnTo>
                <a:lnTo>
                  <a:pt x="3908895" y="0"/>
                </a:lnTo>
                <a:lnTo>
                  <a:pt x="3916514" y="0"/>
                </a:lnTo>
                <a:lnTo>
                  <a:pt x="3924134" y="0"/>
                </a:lnTo>
                <a:lnTo>
                  <a:pt x="3931754" y="0"/>
                </a:lnTo>
                <a:lnTo>
                  <a:pt x="3939373" y="0"/>
                </a:lnTo>
                <a:lnTo>
                  <a:pt x="3946993" y="0"/>
                </a:lnTo>
                <a:lnTo>
                  <a:pt x="3954613" y="0"/>
                </a:lnTo>
                <a:lnTo>
                  <a:pt x="3962233" y="0"/>
                </a:lnTo>
                <a:lnTo>
                  <a:pt x="3969852" y="0"/>
                </a:lnTo>
                <a:lnTo>
                  <a:pt x="3977472" y="0"/>
                </a:lnTo>
                <a:lnTo>
                  <a:pt x="3985092" y="0"/>
                </a:lnTo>
                <a:lnTo>
                  <a:pt x="3992711" y="0"/>
                </a:lnTo>
                <a:lnTo>
                  <a:pt x="4000330" y="0"/>
                </a:lnTo>
                <a:lnTo>
                  <a:pt x="4007951" y="0"/>
                </a:lnTo>
                <a:lnTo>
                  <a:pt x="4015570" y="0"/>
                </a:lnTo>
                <a:lnTo>
                  <a:pt x="4023189" y="0"/>
                </a:lnTo>
                <a:lnTo>
                  <a:pt x="4030809" y="0"/>
                </a:lnTo>
                <a:lnTo>
                  <a:pt x="4038429" y="0"/>
                </a:lnTo>
                <a:lnTo>
                  <a:pt x="4046048" y="0"/>
                </a:lnTo>
                <a:lnTo>
                  <a:pt x="4053668" y="0"/>
                </a:lnTo>
                <a:lnTo>
                  <a:pt x="4061288" y="0"/>
                </a:lnTo>
                <a:lnTo>
                  <a:pt x="4068907" y="0"/>
                </a:lnTo>
                <a:lnTo>
                  <a:pt x="4076527" y="0"/>
                </a:lnTo>
                <a:lnTo>
                  <a:pt x="4084147" y="0"/>
                </a:lnTo>
                <a:lnTo>
                  <a:pt x="4091767" y="0"/>
                </a:lnTo>
                <a:lnTo>
                  <a:pt x="4099386" y="0"/>
                </a:lnTo>
                <a:lnTo>
                  <a:pt x="4107006" y="0"/>
                </a:lnTo>
                <a:lnTo>
                  <a:pt x="4114626" y="0"/>
                </a:lnTo>
                <a:lnTo>
                  <a:pt x="4122245" y="0"/>
                </a:lnTo>
                <a:lnTo>
                  <a:pt x="4129865" y="0"/>
                </a:lnTo>
                <a:lnTo>
                  <a:pt x="4137485" y="0"/>
                </a:lnTo>
                <a:lnTo>
                  <a:pt x="4145104" y="0"/>
                </a:lnTo>
                <a:lnTo>
                  <a:pt x="4152724" y="0"/>
                </a:lnTo>
                <a:lnTo>
                  <a:pt x="4160344" y="0"/>
                </a:lnTo>
                <a:lnTo>
                  <a:pt x="4167963" y="0"/>
                </a:lnTo>
                <a:lnTo>
                  <a:pt x="4175583" y="0"/>
                </a:lnTo>
                <a:lnTo>
                  <a:pt x="4183203" y="0"/>
                </a:lnTo>
                <a:lnTo>
                  <a:pt x="4190822" y="0"/>
                </a:lnTo>
                <a:lnTo>
                  <a:pt x="4198442" y="0"/>
                </a:lnTo>
                <a:lnTo>
                  <a:pt x="4206062" y="0"/>
                </a:lnTo>
                <a:lnTo>
                  <a:pt x="4213681" y="0"/>
                </a:lnTo>
                <a:lnTo>
                  <a:pt x="4221301" y="0"/>
                </a:lnTo>
                <a:lnTo>
                  <a:pt x="4228921" y="0"/>
                </a:lnTo>
                <a:lnTo>
                  <a:pt x="4236540" y="0"/>
                </a:lnTo>
                <a:lnTo>
                  <a:pt x="4244160" y="0"/>
                </a:lnTo>
                <a:lnTo>
                  <a:pt x="4251780" y="0"/>
                </a:lnTo>
                <a:lnTo>
                  <a:pt x="4259399" y="0"/>
                </a:lnTo>
                <a:lnTo>
                  <a:pt x="4267019" y="0"/>
                </a:lnTo>
                <a:lnTo>
                  <a:pt x="4274638" y="0"/>
                </a:lnTo>
                <a:lnTo>
                  <a:pt x="4282258" y="0"/>
                </a:lnTo>
                <a:lnTo>
                  <a:pt x="4289878" y="0"/>
                </a:lnTo>
                <a:lnTo>
                  <a:pt x="4297498" y="0"/>
                </a:lnTo>
                <a:lnTo>
                  <a:pt x="4305117" y="0"/>
                </a:lnTo>
                <a:lnTo>
                  <a:pt x="4312737" y="0"/>
                </a:lnTo>
                <a:lnTo>
                  <a:pt x="4320357" y="0"/>
                </a:lnTo>
                <a:lnTo>
                  <a:pt x="4327977" y="0"/>
                </a:lnTo>
                <a:lnTo>
                  <a:pt x="4335596" y="0"/>
                </a:lnTo>
                <a:lnTo>
                  <a:pt x="4343216" y="0"/>
                </a:lnTo>
                <a:lnTo>
                  <a:pt x="4350836" y="0"/>
                </a:lnTo>
                <a:lnTo>
                  <a:pt x="4358455" y="0"/>
                </a:lnTo>
                <a:lnTo>
                  <a:pt x="4366074" y="0"/>
                </a:lnTo>
                <a:lnTo>
                  <a:pt x="4373695" y="0"/>
                </a:lnTo>
                <a:lnTo>
                  <a:pt x="4381314" y="0"/>
                </a:lnTo>
                <a:lnTo>
                  <a:pt x="4388934" y="0"/>
                </a:lnTo>
                <a:lnTo>
                  <a:pt x="4396553" y="0"/>
                </a:lnTo>
                <a:lnTo>
                  <a:pt x="4404173" y="0"/>
                </a:lnTo>
                <a:lnTo>
                  <a:pt x="4411792" y="0"/>
                </a:lnTo>
                <a:lnTo>
                  <a:pt x="4419412" y="0"/>
                </a:lnTo>
                <a:lnTo>
                  <a:pt x="4427032" y="0"/>
                </a:lnTo>
                <a:lnTo>
                  <a:pt x="4434651" y="0"/>
                </a:lnTo>
                <a:lnTo>
                  <a:pt x="4442271" y="0"/>
                </a:lnTo>
                <a:lnTo>
                  <a:pt x="4449891" y="0"/>
                </a:lnTo>
                <a:lnTo>
                  <a:pt x="4457510" y="0"/>
                </a:lnTo>
                <a:lnTo>
                  <a:pt x="4465130" y="0"/>
                </a:lnTo>
                <a:lnTo>
                  <a:pt x="4472750" y="0"/>
                </a:lnTo>
                <a:lnTo>
                  <a:pt x="4480370" y="0"/>
                </a:lnTo>
                <a:lnTo>
                  <a:pt x="4487989" y="0"/>
                </a:lnTo>
                <a:lnTo>
                  <a:pt x="4495609" y="0"/>
                </a:lnTo>
                <a:lnTo>
                  <a:pt x="4503229" y="0"/>
                </a:lnTo>
                <a:lnTo>
                  <a:pt x="4510848" y="0"/>
                </a:lnTo>
                <a:lnTo>
                  <a:pt x="4518468" y="0"/>
                </a:lnTo>
                <a:lnTo>
                  <a:pt x="4526088" y="0"/>
                </a:lnTo>
                <a:lnTo>
                  <a:pt x="4533707" y="0"/>
                </a:lnTo>
                <a:lnTo>
                  <a:pt x="4541327" y="0"/>
                </a:lnTo>
                <a:lnTo>
                  <a:pt x="4548947" y="0"/>
                </a:lnTo>
                <a:lnTo>
                  <a:pt x="4556566" y="0"/>
                </a:lnTo>
                <a:lnTo>
                  <a:pt x="4564186" y="0"/>
                </a:lnTo>
                <a:lnTo>
                  <a:pt x="4571806" y="0"/>
                </a:lnTo>
                <a:lnTo>
                  <a:pt x="4579425" y="0"/>
                </a:lnTo>
                <a:lnTo>
                  <a:pt x="4587044" y="0"/>
                </a:lnTo>
                <a:lnTo>
                  <a:pt x="4594665" y="0"/>
                </a:lnTo>
                <a:lnTo>
                  <a:pt x="4602284" y="0"/>
                </a:lnTo>
                <a:lnTo>
                  <a:pt x="4609904" y="0"/>
                </a:lnTo>
                <a:lnTo>
                  <a:pt x="4617523" y="0"/>
                </a:lnTo>
                <a:lnTo>
                  <a:pt x="4625143" y="0"/>
                </a:lnTo>
                <a:lnTo>
                  <a:pt x="4632763" y="0"/>
                </a:lnTo>
                <a:lnTo>
                  <a:pt x="4640382" y="0"/>
                </a:lnTo>
                <a:lnTo>
                  <a:pt x="4648002" y="0"/>
                </a:lnTo>
                <a:lnTo>
                  <a:pt x="4655622" y="0"/>
                </a:lnTo>
                <a:lnTo>
                  <a:pt x="4663242" y="0"/>
                </a:lnTo>
                <a:lnTo>
                  <a:pt x="4670861" y="0"/>
                </a:lnTo>
                <a:lnTo>
                  <a:pt x="4678481" y="0"/>
                </a:lnTo>
                <a:lnTo>
                  <a:pt x="4686101" y="0"/>
                </a:lnTo>
                <a:lnTo>
                  <a:pt x="4693720" y="0"/>
                </a:lnTo>
                <a:lnTo>
                  <a:pt x="4701340" y="0"/>
                </a:lnTo>
                <a:lnTo>
                  <a:pt x="4708959" y="0"/>
                </a:lnTo>
                <a:lnTo>
                  <a:pt x="4716580" y="0"/>
                </a:lnTo>
                <a:lnTo>
                  <a:pt x="4724199" y="0"/>
                </a:lnTo>
                <a:lnTo>
                  <a:pt x="4731818" y="0"/>
                </a:lnTo>
                <a:lnTo>
                  <a:pt x="4739438" y="0"/>
                </a:lnTo>
                <a:lnTo>
                  <a:pt x="4747058" y="0"/>
                </a:lnTo>
                <a:lnTo>
                  <a:pt x="4754677" y="0"/>
                </a:lnTo>
                <a:lnTo>
                  <a:pt x="4762297" y="0"/>
                </a:lnTo>
                <a:lnTo>
                  <a:pt x="4769916" y="0"/>
                </a:lnTo>
                <a:lnTo>
                  <a:pt x="4777536" y="0"/>
                </a:lnTo>
                <a:lnTo>
                  <a:pt x="4785156" y="0"/>
                </a:lnTo>
                <a:lnTo>
                  <a:pt x="4792776" y="0"/>
                </a:lnTo>
                <a:lnTo>
                  <a:pt x="4800395" y="0"/>
                </a:lnTo>
                <a:lnTo>
                  <a:pt x="4808015" y="0"/>
                </a:lnTo>
                <a:lnTo>
                  <a:pt x="4815635" y="0"/>
                </a:lnTo>
                <a:lnTo>
                  <a:pt x="4823254" y="0"/>
                </a:lnTo>
                <a:lnTo>
                  <a:pt x="4830874" y="0"/>
                </a:lnTo>
                <a:lnTo>
                  <a:pt x="4838494" y="0"/>
                </a:lnTo>
                <a:lnTo>
                  <a:pt x="4846114" y="0"/>
                </a:lnTo>
                <a:lnTo>
                  <a:pt x="4853733" y="0"/>
                </a:lnTo>
                <a:lnTo>
                  <a:pt x="4861353" y="0"/>
                </a:lnTo>
                <a:lnTo>
                  <a:pt x="4868973" y="0"/>
                </a:lnTo>
                <a:lnTo>
                  <a:pt x="4876592" y="0"/>
                </a:lnTo>
                <a:lnTo>
                  <a:pt x="4884212" y="0"/>
                </a:lnTo>
                <a:lnTo>
                  <a:pt x="4891832" y="0"/>
                </a:lnTo>
                <a:lnTo>
                  <a:pt x="4899451" y="0"/>
                </a:lnTo>
                <a:lnTo>
                  <a:pt x="4907071" y="0"/>
                </a:lnTo>
                <a:lnTo>
                  <a:pt x="4914691" y="0"/>
                </a:lnTo>
                <a:lnTo>
                  <a:pt x="4922310" y="0"/>
                </a:lnTo>
                <a:lnTo>
                  <a:pt x="4929930" y="0"/>
                </a:lnTo>
                <a:lnTo>
                  <a:pt x="4937550" y="0"/>
                </a:lnTo>
                <a:lnTo>
                  <a:pt x="4945169" y="0"/>
                </a:lnTo>
                <a:lnTo>
                  <a:pt x="4952788" y="0"/>
                </a:lnTo>
                <a:lnTo>
                  <a:pt x="4960409" y="0"/>
                </a:lnTo>
                <a:lnTo>
                  <a:pt x="4968028" y="0"/>
                </a:lnTo>
                <a:lnTo>
                  <a:pt x="4975647" y="0"/>
                </a:lnTo>
                <a:lnTo>
                  <a:pt x="4983268" y="0"/>
                </a:lnTo>
                <a:lnTo>
                  <a:pt x="4990887" y="0"/>
                </a:lnTo>
                <a:lnTo>
                  <a:pt x="4998507" y="0"/>
                </a:lnTo>
                <a:lnTo>
                  <a:pt x="5006127" y="0"/>
                </a:lnTo>
                <a:lnTo>
                  <a:pt x="5013746" y="0"/>
                </a:lnTo>
                <a:lnTo>
                  <a:pt x="5021366" y="0"/>
                </a:lnTo>
                <a:lnTo>
                  <a:pt x="5028986" y="0"/>
                </a:lnTo>
                <a:lnTo>
                  <a:pt x="5036604" y="0"/>
                </a:lnTo>
                <a:lnTo>
                  <a:pt x="5044225" y="0"/>
                </a:lnTo>
                <a:lnTo>
                  <a:pt x="5051845" y="0"/>
                </a:lnTo>
                <a:lnTo>
                  <a:pt x="5059463" y="0"/>
                </a:lnTo>
                <a:lnTo>
                  <a:pt x="5067084" y="0"/>
                </a:lnTo>
                <a:lnTo>
                  <a:pt x="5074704" y="0"/>
                </a:lnTo>
                <a:lnTo>
                  <a:pt x="5082322" y="0"/>
                </a:lnTo>
                <a:lnTo>
                  <a:pt x="5089943" y="0"/>
                </a:lnTo>
                <a:lnTo>
                  <a:pt x="5097562" y="0"/>
                </a:lnTo>
                <a:lnTo>
                  <a:pt x="5105181" y="0"/>
                </a:lnTo>
                <a:lnTo>
                  <a:pt x="5112802" y="0"/>
                </a:lnTo>
                <a:lnTo>
                  <a:pt x="5120421" y="0"/>
                </a:lnTo>
                <a:lnTo>
                  <a:pt x="5128040" y="0"/>
                </a:lnTo>
                <a:lnTo>
                  <a:pt x="5135661" y="0"/>
                </a:lnTo>
                <a:lnTo>
                  <a:pt x="5143280" y="0"/>
                </a:lnTo>
                <a:lnTo>
                  <a:pt x="5150900" y="0"/>
                </a:lnTo>
                <a:lnTo>
                  <a:pt x="5158520" y="0"/>
                </a:lnTo>
                <a:lnTo>
                  <a:pt x="5166139" y="0"/>
                </a:lnTo>
                <a:lnTo>
                  <a:pt x="5173759" y="0"/>
                </a:lnTo>
                <a:lnTo>
                  <a:pt x="5181379" y="0"/>
                </a:lnTo>
                <a:lnTo>
                  <a:pt x="5188644" y="163"/>
                </a:lnTo>
                <a:lnTo>
                  <a:pt x="5196015" y="683"/>
                </a:lnTo>
                <a:lnTo>
                  <a:pt x="5203482" y="1579"/>
                </a:lnTo>
                <a:lnTo>
                  <a:pt x="5211020" y="2867"/>
                </a:lnTo>
                <a:lnTo>
                  <a:pt x="5218598" y="4559"/>
                </a:lnTo>
                <a:lnTo>
                  <a:pt x="5226187" y="6668"/>
                </a:lnTo>
                <a:lnTo>
                  <a:pt x="5233754" y="9202"/>
                </a:lnTo>
                <a:lnTo>
                  <a:pt x="5240992" y="12049"/>
                </a:lnTo>
                <a:lnTo>
                  <a:pt x="5247852" y="15154"/>
                </a:lnTo>
                <a:lnTo>
                  <a:pt x="5254607" y="18625"/>
                </a:lnTo>
                <a:lnTo>
                  <a:pt x="5261227" y="22456"/>
                </a:lnTo>
                <a:lnTo>
                  <a:pt x="5267684" y="26641"/>
                </a:lnTo>
                <a:lnTo>
                  <a:pt x="5273950" y="31168"/>
                </a:lnTo>
                <a:lnTo>
                  <a:pt x="5279999" y="36024"/>
                </a:lnTo>
                <a:lnTo>
                  <a:pt x="5285805" y="41193"/>
                </a:lnTo>
                <a:lnTo>
                  <a:pt x="5291344" y="46655"/>
                </a:lnTo>
                <a:lnTo>
                  <a:pt x="5296595" y="52391"/>
                </a:lnTo>
                <a:lnTo>
                  <a:pt x="5301539" y="58376"/>
                </a:lnTo>
                <a:lnTo>
                  <a:pt x="5306156" y="64586"/>
                </a:lnTo>
                <a:lnTo>
                  <a:pt x="5310436" y="70994"/>
                </a:lnTo>
                <a:lnTo>
                  <a:pt x="5314364" y="77572"/>
                </a:lnTo>
                <a:lnTo>
                  <a:pt x="5317935" y="84292"/>
                </a:lnTo>
                <a:lnTo>
                  <a:pt x="5321139" y="91127"/>
                </a:lnTo>
                <a:lnTo>
                  <a:pt x="5324032" y="98190"/>
                </a:lnTo>
                <a:lnTo>
                  <a:pt x="5326682" y="105744"/>
                </a:lnTo>
                <a:lnTo>
                  <a:pt x="5328907" y="113330"/>
                </a:lnTo>
                <a:lnTo>
                  <a:pt x="5330712" y="120914"/>
                </a:lnTo>
                <a:lnTo>
                  <a:pt x="5332108" y="128466"/>
                </a:lnTo>
                <a:lnTo>
                  <a:pt x="5333111" y="135955"/>
                </a:lnTo>
                <a:lnTo>
                  <a:pt x="5333731" y="143355"/>
                </a:lnTo>
                <a:lnTo>
                  <a:pt x="5333990" y="150642"/>
                </a:lnTo>
                <a:lnTo>
                  <a:pt x="5334000" y="158161"/>
                </a:lnTo>
                <a:lnTo>
                  <a:pt x="5334000" y="165781"/>
                </a:lnTo>
                <a:lnTo>
                  <a:pt x="5334000" y="173400"/>
                </a:lnTo>
                <a:lnTo>
                  <a:pt x="5334000" y="181020"/>
                </a:lnTo>
                <a:lnTo>
                  <a:pt x="5334000" y="188640"/>
                </a:lnTo>
                <a:lnTo>
                  <a:pt x="5334000" y="196259"/>
                </a:lnTo>
                <a:lnTo>
                  <a:pt x="5334000" y="203879"/>
                </a:lnTo>
                <a:lnTo>
                  <a:pt x="5334000" y="211499"/>
                </a:lnTo>
                <a:lnTo>
                  <a:pt x="5334000" y="219118"/>
                </a:lnTo>
                <a:lnTo>
                  <a:pt x="5334000" y="226738"/>
                </a:lnTo>
                <a:lnTo>
                  <a:pt x="5334000" y="234358"/>
                </a:lnTo>
                <a:lnTo>
                  <a:pt x="5334000" y="241977"/>
                </a:lnTo>
                <a:lnTo>
                  <a:pt x="5334000" y="249597"/>
                </a:lnTo>
                <a:lnTo>
                  <a:pt x="5334000" y="257216"/>
                </a:lnTo>
                <a:lnTo>
                  <a:pt x="5334000" y="264836"/>
                </a:lnTo>
                <a:lnTo>
                  <a:pt x="5334000" y="272456"/>
                </a:lnTo>
                <a:lnTo>
                  <a:pt x="5334000" y="280075"/>
                </a:lnTo>
                <a:lnTo>
                  <a:pt x="5334000" y="287695"/>
                </a:lnTo>
                <a:lnTo>
                  <a:pt x="5334000" y="295315"/>
                </a:lnTo>
                <a:lnTo>
                  <a:pt x="5334000" y="302934"/>
                </a:lnTo>
                <a:lnTo>
                  <a:pt x="5334000" y="310554"/>
                </a:lnTo>
                <a:lnTo>
                  <a:pt x="5334000" y="318174"/>
                </a:lnTo>
                <a:lnTo>
                  <a:pt x="5334000" y="325793"/>
                </a:lnTo>
                <a:lnTo>
                  <a:pt x="5334000" y="333413"/>
                </a:lnTo>
                <a:lnTo>
                  <a:pt x="5334000" y="341033"/>
                </a:lnTo>
                <a:lnTo>
                  <a:pt x="5334000" y="348653"/>
                </a:lnTo>
                <a:lnTo>
                  <a:pt x="5334000" y="356272"/>
                </a:lnTo>
                <a:lnTo>
                  <a:pt x="5334000" y="363892"/>
                </a:lnTo>
                <a:lnTo>
                  <a:pt x="5334000" y="371512"/>
                </a:lnTo>
                <a:lnTo>
                  <a:pt x="5334000" y="379131"/>
                </a:lnTo>
                <a:lnTo>
                  <a:pt x="5334000" y="386751"/>
                </a:lnTo>
                <a:lnTo>
                  <a:pt x="5334000" y="394371"/>
                </a:lnTo>
                <a:lnTo>
                  <a:pt x="5334000" y="401990"/>
                </a:lnTo>
                <a:lnTo>
                  <a:pt x="5334000" y="409610"/>
                </a:lnTo>
                <a:lnTo>
                  <a:pt x="5334000" y="417229"/>
                </a:lnTo>
                <a:lnTo>
                  <a:pt x="5334000" y="424849"/>
                </a:lnTo>
                <a:lnTo>
                  <a:pt x="5334000" y="432469"/>
                </a:lnTo>
                <a:lnTo>
                  <a:pt x="5334000" y="440088"/>
                </a:lnTo>
                <a:lnTo>
                  <a:pt x="5334000" y="447708"/>
                </a:lnTo>
                <a:lnTo>
                  <a:pt x="5334000" y="455328"/>
                </a:lnTo>
                <a:lnTo>
                  <a:pt x="5334000" y="462947"/>
                </a:lnTo>
                <a:lnTo>
                  <a:pt x="5334000" y="470567"/>
                </a:lnTo>
                <a:lnTo>
                  <a:pt x="5334000" y="478187"/>
                </a:lnTo>
                <a:lnTo>
                  <a:pt x="5334000" y="485806"/>
                </a:lnTo>
                <a:lnTo>
                  <a:pt x="5334000" y="493426"/>
                </a:lnTo>
                <a:lnTo>
                  <a:pt x="5334000" y="501046"/>
                </a:lnTo>
                <a:lnTo>
                  <a:pt x="5334000" y="508665"/>
                </a:lnTo>
                <a:lnTo>
                  <a:pt x="5334000" y="516285"/>
                </a:lnTo>
                <a:lnTo>
                  <a:pt x="5334000" y="523905"/>
                </a:lnTo>
                <a:lnTo>
                  <a:pt x="5334000" y="531525"/>
                </a:lnTo>
                <a:lnTo>
                  <a:pt x="5334000" y="539144"/>
                </a:lnTo>
                <a:lnTo>
                  <a:pt x="5334000" y="546764"/>
                </a:lnTo>
                <a:lnTo>
                  <a:pt x="5334000" y="554384"/>
                </a:lnTo>
                <a:lnTo>
                  <a:pt x="5334000" y="562003"/>
                </a:lnTo>
                <a:lnTo>
                  <a:pt x="5334000" y="569623"/>
                </a:lnTo>
                <a:lnTo>
                  <a:pt x="5334000" y="577243"/>
                </a:lnTo>
                <a:lnTo>
                  <a:pt x="5334000" y="584862"/>
                </a:lnTo>
                <a:lnTo>
                  <a:pt x="5334000" y="592482"/>
                </a:lnTo>
                <a:lnTo>
                  <a:pt x="5334000" y="600101"/>
                </a:lnTo>
                <a:lnTo>
                  <a:pt x="5334000" y="607721"/>
                </a:lnTo>
                <a:lnTo>
                  <a:pt x="5334000" y="615341"/>
                </a:lnTo>
                <a:lnTo>
                  <a:pt x="5334000" y="622960"/>
                </a:lnTo>
                <a:lnTo>
                  <a:pt x="5334000" y="630580"/>
                </a:lnTo>
                <a:lnTo>
                  <a:pt x="5334000" y="638200"/>
                </a:lnTo>
                <a:lnTo>
                  <a:pt x="5334000" y="645819"/>
                </a:lnTo>
                <a:lnTo>
                  <a:pt x="5334000" y="653439"/>
                </a:lnTo>
                <a:lnTo>
                  <a:pt x="5334000" y="661058"/>
                </a:lnTo>
                <a:lnTo>
                  <a:pt x="5334000" y="668678"/>
                </a:lnTo>
                <a:lnTo>
                  <a:pt x="5334000" y="676298"/>
                </a:lnTo>
                <a:lnTo>
                  <a:pt x="5334000" y="683918"/>
                </a:lnTo>
                <a:lnTo>
                  <a:pt x="5334000" y="691537"/>
                </a:lnTo>
                <a:lnTo>
                  <a:pt x="5334000" y="699157"/>
                </a:lnTo>
                <a:lnTo>
                  <a:pt x="5334000" y="706777"/>
                </a:lnTo>
                <a:lnTo>
                  <a:pt x="5334000" y="714397"/>
                </a:lnTo>
                <a:lnTo>
                  <a:pt x="5334000" y="722016"/>
                </a:lnTo>
                <a:lnTo>
                  <a:pt x="5334000" y="729636"/>
                </a:lnTo>
                <a:lnTo>
                  <a:pt x="5334000" y="737256"/>
                </a:lnTo>
                <a:lnTo>
                  <a:pt x="5334000" y="744875"/>
                </a:lnTo>
                <a:lnTo>
                  <a:pt x="5334000" y="752495"/>
                </a:lnTo>
                <a:lnTo>
                  <a:pt x="5334000" y="760115"/>
                </a:lnTo>
                <a:lnTo>
                  <a:pt x="5334000" y="767734"/>
                </a:lnTo>
                <a:lnTo>
                  <a:pt x="5334000" y="775354"/>
                </a:lnTo>
                <a:lnTo>
                  <a:pt x="5334000" y="782973"/>
                </a:lnTo>
                <a:lnTo>
                  <a:pt x="5334000" y="790593"/>
                </a:lnTo>
                <a:lnTo>
                  <a:pt x="5334000" y="798213"/>
                </a:lnTo>
                <a:lnTo>
                  <a:pt x="5334000" y="805832"/>
                </a:lnTo>
                <a:lnTo>
                  <a:pt x="5334000" y="813452"/>
                </a:lnTo>
                <a:lnTo>
                  <a:pt x="5334000" y="821071"/>
                </a:lnTo>
                <a:lnTo>
                  <a:pt x="5334000" y="828691"/>
                </a:lnTo>
                <a:lnTo>
                  <a:pt x="5334000" y="836311"/>
                </a:lnTo>
                <a:lnTo>
                  <a:pt x="5334000" y="843930"/>
                </a:lnTo>
                <a:lnTo>
                  <a:pt x="5334000" y="851550"/>
                </a:lnTo>
                <a:lnTo>
                  <a:pt x="5334000" y="859170"/>
                </a:lnTo>
                <a:lnTo>
                  <a:pt x="5334000" y="866790"/>
                </a:lnTo>
                <a:lnTo>
                  <a:pt x="5334000" y="874409"/>
                </a:lnTo>
                <a:lnTo>
                  <a:pt x="5334000" y="882029"/>
                </a:lnTo>
                <a:lnTo>
                  <a:pt x="5334000" y="889649"/>
                </a:lnTo>
                <a:lnTo>
                  <a:pt x="5334000" y="897268"/>
                </a:lnTo>
                <a:lnTo>
                  <a:pt x="5334000" y="904888"/>
                </a:lnTo>
                <a:lnTo>
                  <a:pt x="5334000" y="912508"/>
                </a:lnTo>
                <a:lnTo>
                  <a:pt x="5334000" y="920128"/>
                </a:lnTo>
                <a:lnTo>
                  <a:pt x="5334000" y="927747"/>
                </a:lnTo>
                <a:lnTo>
                  <a:pt x="5334000" y="935367"/>
                </a:lnTo>
                <a:lnTo>
                  <a:pt x="5334000" y="942986"/>
                </a:lnTo>
                <a:lnTo>
                  <a:pt x="5334000" y="950606"/>
                </a:lnTo>
                <a:lnTo>
                  <a:pt x="5334000" y="958226"/>
                </a:lnTo>
                <a:lnTo>
                  <a:pt x="5334000" y="965845"/>
                </a:lnTo>
                <a:lnTo>
                  <a:pt x="5334000" y="973465"/>
                </a:lnTo>
                <a:lnTo>
                  <a:pt x="5334000" y="981085"/>
                </a:lnTo>
                <a:lnTo>
                  <a:pt x="5334000" y="988704"/>
                </a:lnTo>
                <a:lnTo>
                  <a:pt x="5334000" y="996324"/>
                </a:lnTo>
                <a:lnTo>
                  <a:pt x="5334000" y="1003943"/>
                </a:lnTo>
                <a:lnTo>
                  <a:pt x="5334000" y="1011563"/>
                </a:lnTo>
                <a:lnTo>
                  <a:pt x="5334000" y="1019183"/>
                </a:lnTo>
                <a:lnTo>
                  <a:pt x="5334000" y="1026802"/>
                </a:lnTo>
                <a:lnTo>
                  <a:pt x="5334000" y="1034422"/>
                </a:lnTo>
                <a:lnTo>
                  <a:pt x="5334000" y="1042042"/>
                </a:lnTo>
                <a:lnTo>
                  <a:pt x="5334000" y="1049662"/>
                </a:lnTo>
                <a:lnTo>
                  <a:pt x="5334000" y="1057281"/>
                </a:lnTo>
                <a:lnTo>
                  <a:pt x="5334000" y="1064901"/>
                </a:lnTo>
                <a:lnTo>
                  <a:pt x="5334000" y="1072521"/>
                </a:lnTo>
                <a:lnTo>
                  <a:pt x="5334000" y="1080140"/>
                </a:lnTo>
                <a:lnTo>
                  <a:pt x="5334000" y="1087760"/>
                </a:lnTo>
                <a:lnTo>
                  <a:pt x="5334000" y="1095380"/>
                </a:lnTo>
                <a:lnTo>
                  <a:pt x="5334000" y="1103000"/>
                </a:lnTo>
                <a:lnTo>
                  <a:pt x="5334000" y="1110619"/>
                </a:lnTo>
                <a:lnTo>
                  <a:pt x="5334000" y="1118239"/>
                </a:lnTo>
                <a:lnTo>
                  <a:pt x="5334000" y="1125858"/>
                </a:lnTo>
                <a:lnTo>
                  <a:pt x="5334000" y="1133478"/>
                </a:lnTo>
                <a:lnTo>
                  <a:pt x="5334000" y="1141098"/>
                </a:lnTo>
                <a:lnTo>
                  <a:pt x="5334000" y="1148717"/>
                </a:lnTo>
                <a:lnTo>
                  <a:pt x="5334000" y="1156337"/>
                </a:lnTo>
                <a:lnTo>
                  <a:pt x="5334000" y="1163957"/>
                </a:lnTo>
                <a:lnTo>
                  <a:pt x="5334000" y="1171576"/>
                </a:lnTo>
                <a:lnTo>
                  <a:pt x="5334000" y="1179196"/>
                </a:lnTo>
                <a:lnTo>
                  <a:pt x="5334000" y="1186815"/>
                </a:lnTo>
                <a:lnTo>
                  <a:pt x="5334000" y="1194435"/>
                </a:lnTo>
                <a:lnTo>
                  <a:pt x="5334000" y="1202055"/>
                </a:lnTo>
                <a:lnTo>
                  <a:pt x="5334000" y="1209674"/>
                </a:lnTo>
                <a:lnTo>
                  <a:pt x="5334000" y="1217294"/>
                </a:lnTo>
                <a:lnTo>
                  <a:pt x="5334000" y="1224914"/>
                </a:lnTo>
                <a:lnTo>
                  <a:pt x="5334000" y="1232533"/>
                </a:lnTo>
                <a:lnTo>
                  <a:pt x="5334000" y="1240153"/>
                </a:lnTo>
                <a:lnTo>
                  <a:pt x="5334000" y="1247773"/>
                </a:lnTo>
                <a:lnTo>
                  <a:pt x="5334000" y="1255393"/>
                </a:lnTo>
                <a:lnTo>
                  <a:pt x="5334000" y="1263012"/>
                </a:lnTo>
                <a:lnTo>
                  <a:pt x="5334000" y="1270632"/>
                </a:lnTo>
                <a:lnTo>
                  <a:pt x="5334000" y="1278252"/>
                </a:lnTo>
                <a:lnTo>
                  <a:pt x="5334000" y="1285872"/>
                </a:lnTo>
                <a:lnTo>
                  <a:pt x="5334000" y="1293491"/>
                </a:lnTo>
                <a:lnTo>
                  <a:pt x="5334000" y="1301111"/>
                </a:lnTo>
                <a:lnTo>
                  <a:pt x="5334000" y="1308730"/>
                </a:lnTo>
                <a:lnTo>
                  <a:pt x="5334000" y="1316350"/>
                </a:lnTo>
                <a:lnTo>
                  <a:pt x="5334000" y="1323970"/>
                </a:lnTo>
                <a:lnTo>
                  <a:pt x="5334000" y="1331589"/>
                </a:lnTo>
                <a:lnTo>
                  <a:pt x="5334000" y="1339209"/>
                </a:lnTo>
                <a:lnTo>
                  <a:pt x="5334000" y="1346828"/>
                </a:lnTo>
                <a:lnTo>
                  <a:pt x="5334000" y="1354448"/>
                </a:lnTo>
                <a:lnTo>
                  <a:pt x="5334000" y="1362068"/>
                </a:lnTo>
                <a:lnTo>
                  <a:pt x="5334000" y="1369687"/>
                </a:lnTo>
                <a:lnTo>
                  <a:pt x="5334000" y="1377307"/>
                </a:lnTo>
                <a:lnTo>
                  <a:pt x="5334000" y="1384927"/>
                </a:lnTo>
                <a:lnTo>
                  <a:pt x="5334000" y="1392546"/>
                </a:lnTo>
                <a:lnTo>
                  <a:pt x="5334000" y="1400166"/>
                </a:lnTo>
                <a:lnTo>
                  <a:pt x="5334000" y="1407786"/>
                </a:lnTo>
                <a:lnTo>
                  <a:pt x="5334000" y="1415405"/>
                </a:lnTo>
                <a:lnTo>
                  <a:pt x="5334000" y="1423025"/>
                </a:lnTo>
                <a:lnTo>
                  <a:pt x="5334000" y="1430645"/>
                </a:lnTo>
                <a:lnTo>
                  <a:pt x="5334000" y="1438265"/>
                </a:lnTo>
                <a:lnTo>
                  <a:pt x="5334000" y="1445884"/>
                </a:lnTo>
                <a:lnTo>
                  <a:pt x="5334000" y="1453504"/>
                </a:lnTo>
                <a:lnTo>
                  <a:pt x="5334000" y="1461124"/>
                </a:lnTo>
                <a:lnTo>
                  <a:pt x="5334000" y="1468743"/>
                </a:lnTo>
                <a:lnTo>
                  <a:pt x="5334000" y="1476363"/>
                </a:lnTo>
                <a:lnTo>
                  <a:pt x="5334000" y="1483983"/>
                </a:lnTo>
                <a:lnTo>
                  <a:pt x="5334000" y="1491602"/>
                </a:lnTo>
                <a:lnTo>
                  <a:pt x="5334000" y="1499222"/>
                </a:lnTo>
                <a:lnTo>
                  <a:pt x="5334000" y="1506842"/>
                </a:lnTo>
                <a:lnTo>
                  <a:pt x="5334000" y="1514461"/>
                </a:lnTo>
                <a:lnTo>
                  <a:pt x="5334000" y="1522081"/>
                </a:lnTo>
                <a:lnTo>
                  <a:pt x="5334000" y="1529700"/>
                </a:lnTo>
                <a:lnTo>
                  <a:pt x="5334000" y="1537320"/>
                </a:lnTo>
                <a:lnTo>
                  <a:pt x="5334000" y="1544940"/>
                </a:lnTo>
                <a:lnTo>
                  <a:pt x="5334000" y="1552559"/>
                </a:lnTo>
                <a:lnTo>
                  <a:pt x="5334000" y="1560179"/>
                </a:lnTo>
                <a:lnTo>
                  <a:pt x="5334000" y="1567799"/>
                </a:lnTo>
                <a:lnTo>
                  <a:pt x="5334000" y="1575418"/>
                </a:lnTo>
                <a:lnTo>
                  <a:pt x="5334000" y="1583038"/>
                </a:lnTo>
                <a:lnTo>
                  <a:pt x="5334000" y="1590658"/>
                </a:lnTo>
                <a:lnTo>
                  <a:pt x="5334000" y="1598277"/>
                </a:lnTo>
                <a:lnTo>
                  <a:pt x="5334000" y="1605897"/>
                </a:lnTo>
                <a:lnTo>
                  <a:pt x="5334000" y="1613517"/>
                </a:lnTo>
                <a:lnTo>
                  <a:pt x="5334000" y="1621137"/>
                </a:lnTo>
                <a:lnTo>
                  <a:pt x="5334000" y="1628756"/>
                </a:lnTo>
                <a:lnTo>
                  <a:pt x="5334000" y="1636376"/>
                </a:lnTo>
                <a:lnTo>
                  <a:pt x="5334000" y="1643996"/>
                </a:lnTo>
                <a:lnTo>
                  <a:pt x="5334000" y="1651615"/>
                </a:lnTo>
                <a:lnTo>
                  <a:pt x="5334000" y="1659235"/>
                </a:lnTo>
                <a:lnTo>
                  <a:pt x="5334000" y="1666855"/>
                </a:lnTo>
                <a:lnTo>
                  <a:pt x="5334000" y="1674474"/>
                </a:lnTo>
                <a:lnTo>
                  <a:pt x="5334000" y="1682094"/>
                </a:lnTo>
                <a:lnTo>
                  <a:pt x="5334000" y="1689714"/>
                </a:lnTo>
                <a:lnTo>
                  <a:pt x="5334000" y="1697333"/>
                </a:lnTo>
                <a:lnTo>
                  <a:pt x="5334000" y="1704953"/>
                </a:lnTo>
                <a:lnTo>
                  <a:pt x="5334000" y="1712572"/>
                </a:lnTo>
                <a:lnTo>
                  <a:pt x="5334000" y="1720192"/>
                </a:lnTo>
                <a:lnTo>
                  <a:pt x="5334000" y="1727812"/>
                </a:lnTo>
                <a:lnTo>
                  <a:pt x="5334000" y="1735431"/>
                </a:lnTo>
                <a:lnTo>
                  <a:pt x="5334000" y="1743051"/>
                </a:lnTo>
                <a:lnTo>
                  <a:pt x="5334000" y="1750671"/>
                </a:lnTo>
                <a:lnTo>
                  <a:pt x="5334000" y="1758290"/>
                </a:lnTo>
                <a:lnTo>
                  <a:pt x="5334000" y="1765910"/>
                </a:lnTo>
                <a:lnTo>
                  <a:pt x="5334000" y="1773530"/>
                </a:lnTo>
                <a:lnTo>
                  <a:pt x="5334000" y="1781149"/>
                </a:lnTo>
                <a:lnTo>
                  <a:pt x="5334000" y="1788769"/>
                </a:lnTo>
                <a:lnTo>
                  <a:pt x="5334000" y="1796389"/>
                </a:lnTo>
                <a:lnTo>
                  <a:pt x="5334000" y="1804008"/>
                </a:lnTo>
                <a:lnTo>
                  <a:pt x="5334000" y="1811628"/>
                </a:lnTo>
                <a:lnTo>
                  <a:pt x="5334000" y="1819248"/>
                </a:lnTo>
                <a:lnTo>
                  <a:pt x="5334000" y="1826868"/>
                </a:lnTo>
                <a:lnTo>
                  <a:pt x="5334000" y="1834487"/>
                </a:lnTo>
                <a:lnTo>
                  <a:pt x="5334000" y="1842107"/>
                </a:lnTo>
                <a:lnTo>
                  <a:pt x="5334000" y="1849727"/>
                </a:lnTo>
                <a:lnTo>
                  <a:pt x="5334000" y="1857346"/>
                </a:lnTo>
                <a:lnTo>
                  <a:pt x="5334000" y="1864966"/>
                </a:lnTo>
                <a:lnTo>
                  <a:pt x="5334000" y="1872585"/>
                </a:lnTo>
                <a:lnTo>
                  <a:pt x="5334000" y="1880205"/>
                </a:lnTo>
                <a:lnTo>
                  <a:pt x="5334000" y="1887825"/>
                </a:lnTo>
                <a:lnTo>
                  <a:pt x="5334000" y="1895444"/>
                </a:lnTo>
                <a:lnTo>
                  <a:pt x="5334000" y="1903064"/>
                </a:lnTo>
                <a:lnTo>
                  <a:pt x="5334000" y="1910684"/>
                </a:lnTo>
                <a:lnTo>
                  <a:pt x="5334000" y="1918303"/>
                </a:lnTo>
                <a:lnTo>
                  <a:pt x="5334000" y="1925923"/>
                </a:lnTo>
                <a:lnTo>
                  <a:pt x="5334000" y="1933542"/>
                </a:lnTo>
                <a:lnTo>
                  <a:pt x="5334000" y="1941162"/>
                </a:lnTo>
                <a:lnTo>
                  <a:pt x="5334000" y="1948782"/>
                </a:lnTo>
                <a:lnTo>
                  <a:pt x="5334000" y="1956402"/>
                </a:lnTo>
                <a:lnTo>
                  <a:pt x="5334000" y="1964021"/>
                </a:lnTo>
                <a:lnTo>
                  <a:pt x="5334000" y="1971641"/>
                </a:lnTo>
                <a:lnTo>
                  <a:pt x="5334000" y="1979260"/>
                </a:lnTo>
                <a:lnTo>
                  <a:pt x="5334000" y="1986880"/>
                </a:lnTo>
                <a:lnTo>
                  <a:pt x="5334000" y="1994500"/>
                </a:lnTo>
                <a:lnTo>
                  <a:pt x="5334000" y="2002120"/>
                </a:lnTo>
                <a:lnTo>
                  <a:pt x="5334000" y="2009740"/>
                </a:lnTo>
                <a:lnTo>
                  <a:pt x="5334000" y="2017359"/>
                </a:lnTo>
                <a:lnTo>
                  <a:pt x="5334000" y="2024979"/>
                </a:lnTo>
                <a:lnTo>
                  <a:pt x="5334000" y="2032599"/>
                </a:lnTo>
                <a:lnTo>
                  <a:pt x="5334000" y="2040218"/>
                </a:lnTo>
                <a:lnTo>
                  <a:pt x="5334000" y="2047838"/>
                </a:lnTo>
                <a:lnTo>
                  <a:pt x="5334000" y="2055457"/>
                </a:lnTo>
                <a:lnTo>
                  <a:pt x="5334000" y="2063077"/>
                </a:lnTo>
                <a:lnTo>
                  <a:pt x="5334000" y="2070697"/>
                </a:lnTo>
                <a:lnTo>
                  <a:pt x="5334000" y="2078316"/>
                </a:lnTo>
                <a:lnTo>
                  <a:pt x="5334000" y="2085936"/>
                </a:lnTo>
                <a:lnTo>
                  <a:pt x="5334000" y="2093556"/>
                </a:lnTo>
                <a:lnTo>
                  <a:pt x="5334000" y="2101175"/>
                </a:lnTo>
                <a:lnTo>
                  <a:pt x="5334000" y="2108795"/>
                </a:lnTo>
                <a:lnTo>
                  <a:pt x="5334000" y="2116414"/>
                </a:lnTo>
                <a:lnTo>
                  <a:pt x="5334000" y="2124034"/>
                </a:lnTo>
                <a:lnTo>
                  <a:pt x="5334000" y="2131654"/>
                </a:lnTo>
                <a:lnTo>
                  <a:pt x="5334000" y="2139273"/>
                </a:lnTo>
                <a:lnTo>
                  <a:pt x="5334000" y="2146894"/>
                </a:lnTo>
                <a:lnTo>
                  <a:pt x="5334000" y="2154513"/>
                </a:lnTo>
                <a:lnTo>
                  <a:pt x="5334000" y="2162133"/>
                </a:lnTo>
                <a:lnTo>
                  <a:pt x="5334000" y="2169752"/>
                </a:lnTo>
                <a:lnTo>
                  <a:pt x="5334000" y="2177372"/>
                </a:lnTo>
                <a:lnTo>
                  <a:pt x="5334000" y="2184992"/>
                </a:lnTo>
                <a:lnTo>
                  <a:pt x="5334000" y="2192611"/>
                </a:lnTo>
                <a:lnTo>
                  <a:pt x="5334000" y="2200231"/>
                </a:lnTo>
                <a:lnTo>
                  <a:pt x="5334000" y="2207851"/>
                </a:lnTo>
                <a:lnTo>
                  <a:pt x="5334000" y="2215471"/>
                </a:lnTo>
                <a:lnTo>
                  <a:pt x="5334000" y="2223090"/>
                </a:lnTo>
                <a:lnTo>
                  <a:pt x="5334000" y="2230710"/>
                </a:lnTo>
                <a:lnTo>
                  <a:pt x="5334000" y="2238329"/>
                </a:lnTo>
                <a:lnTo>
                  <a:pt x="5334000" y="2245949"/>
                </a:lnTo>
                <a:lnTo>
                  <a:pt x="5334000" y="2253569"/>
                </a:lnTo>
                <a:lnTo>
                  <a:pt x="5334000" y="2261188"/>
                </a:lnTo>
                <a:lnTo>
                  <a:pt x="5334000" y="2268808"/>
                </a:lnTo>
                <a:lnTo>
                  <a:pt x="5334000" y="2276428"/>
                </a:lnTo>
                <a:lnTo>
                  <a:pt x="5334000" y="2284047"/>
                </a:lnTo>
                <a:lnTo>
                  <a:pt x="5334000" y="2291667"/>
                </a:lnTo>
                <a:lnTo>
                  <a:pt x="5334000" y="2299286"/>
                </a:lnTo>
                <a:lnTo>
                  <a:pt x="5334000" y="2306906"/>
                </a:lnTo>
                <a:lnTo>
                  <a:pt x="5334000" y="2314526"/>
                </a:lnTo>
                <a:lnTo>
                  <a:pt x="5334000" y="2322145"/>
                </a:lnTo>
                <a:lnTo>
                  <a:pt x="5334000" y="2329765"/>
                </a:lnTo>
                <a:lnTo>
                  <a:pt x="5334000" y="2337385"/>
                </a:lnTo>
                <a:lnTo>
                  <a:pt x="5334000" y="2345005"/>
                </a:lnTo>
                <a:lnTo>
                  <a:pt x="5334000" y="2352624"/>
                </a:lnTo>
                <a:lnTo>
                  <a:pt x="5334000" y="2360244"/>
                </a:lnTo>
                <a:lnTo>
                  <a:pt x="5334000" y="2367864"/>
                </a:lnTo>
                <a:lnTo>
                  <a:pt x="5334000" y="2375483"/>
                </a:lnTo>
                <a:lnTo>
                  <a:pt x="5334000" y="2383103"/>
                </a:lnTo>
                <a:lnTo>
                  <a:pt x="5334000" y="2390723"/>
                </a:lnTo>
                <a:lnTo>
                  <a:pt x="5334000" y="2398343"/>
                </a:lnTo>
                <a:lnTo>
                  <a:pt x="5334000" y="2405962"/>
                </a:lnTo>
                <a:lnTo>
                  <a:pt x="5334000" y="2413582"/>
                </a:lnTo>
                <a:lnTo>
                  <a:pt x="5334000" y="2421201"/>
                </a:lnTo>
                <a:lnTo>
                  <a:pt x="5334000" y="2428821"/>
                </a:lnTo>
                <a:lnTo>
                  <a:pt x="5334000" y="2436441"/>
                </a:lnTo>
                <a:lnTo>
                  <a:pt x="5334000" y="2444060"/>
                </a:lnTo>
                <a:lnTo>
                  <a:pt x="5334000" y="2451680"/>
                </a:lnTo>
                <a:lnTo>
                  <a:pt x="5334000" y="2459299"/>
                </a:lnTo>
                <a:lnTo>
                  <a:pt x="5334000" y="2466919"/>
                </a:lnTo>
                <a:lnTo>
                  <a:pt x="5334000" y="2474539"/>
                </a:lnTo>
                <a:lnTo>
                  <a:pt x="5334000" y="2482158"/>
                </a:lnTo>
                <a:lnTo>
                  <a:pt x="5334000" y="2489778"/>
                </a:lnTo>
                <a:lnTo>
                  <a:pt x="5334000" y="2497398"/>
                </a:lnTo>
                <a:lnTo>
                  <a:pt x="5334000" y="2505017"/>
                </a:lnTo>
                <a:lnTo>
                  <a:pt x="5334000" y="2512637"/>
                </a:lnTo>
                <a:lnTo>
                  <a:pt x="5334000" y="2520257"/>
                </a:lnTo>
                <a:lnTo>
                  <a:pt x="5334000" y="2527877"/>
                </a:lnTo>
                <a:lnTo>
                  <a:pt x="5334000" y="2535496"/>
                </a:lnTo>
                <a:lnTo>
                  <a:pt x="5334000" y="2543116"/>
                </a:lnTo>
                <a:lnTo>
                  <a:pt x="5334000" y="2550736"/>
                </a:lnTo>
                <a:lnTo>
                  <a:pt x="5334000" y="2558355"/>
                </a:lnTo>
                <a:lnTo>
                  <a:pt x="5334000" y="2565975"/>
                </a:lnTo>
                <a:lnTo>
                  <a:pt x="5334000" y="2573595"/>
                </a:lnTo>
                <a:lnTo>
                  <a:pt x="5334000" y="2581214"/>
                </a:lnTo>
                <a:lnTo>
                  <a:pt x="5334000" y="2588834"/>
                </a:lnTo>
                <a:lnTo>
                  <a:pt x="5334000" y="2596454"/>
                </a:lnTo>
                <a:lnTo>
                  <a:pt x="5334000" y="2604073"/>
                </a:lnTo>
                <a:lnTo>
                  <a:pt x="5334000" y="2611693"/>
                </a:lnTo>
                <a:lnTo>
                  <a:pt x="5334000" y="2619313"/>
                </a:lnTo>
                <a:lnTo>
                  <a:pt x="5334000" y="2626932"/>
                </a:lnTo>
                <a:lnTo>
                  <a:pt x="5334000" y="2634552"/>
                </a:lnTo>
                <a:lnTo>
                  <a:pt x="5334000" y="2642171"/>
                </a:lnTo>
                <a:lnTo>
                  <a:pt x="5334000" y="2649791"/>
                </a:lnTo>
                <a:lnTo>
                  <a:pt x="5334000" y="2657411"/>
                </a:lnTo>
                <a:lnTo>
                  <a:pt x="5334000" y="2665030"/>
                </a:lnTo>
                <a:lnTo>
                  <a:pt x="5334000" y="2672650"/>
                </a:lnTo>
                <a:lnTo>
                  <a:pt x="5334000" y="2680270"/>
                </a:lnTo>
                <a:lnTo>
                  <a:pt x="5334000" y="2687889"/>
                </a:lnTo>
                <a:lnTo>
                  <a:pt x="5334000" y="2695509"/>
                </a:lnTo>
                <a:lnTo>
                  <a:pt x="5334000" y="2703129"/>
                </a:lnTo>
                <a:lnTo>
                  <a:pt x="5334000" y="2710748"/>
                </a:lnTo>
                <a:lnTo>
                  <a:pt x="5334000" y="2718368"/>
                </a:lnTo>
                <a:lnTo>
                  <a:pt x="5334000" y="2725988"/>
                </a:lnTo>
                <a:lnTo>
                  <a:pt x="5334000" y="2733608"/>
                </a:lnTo>
                <a:lnTo>
                  <a:pt x="5334000" y="2741227"/>
                </a:lnTo>
                <a:lnTo>
                  <a:pt x="5334000" y="2748847"/>
                </a:lnTo>
                <a:lnTo>
                  <a:pt x="5334000" y="2756467"/>
                </a:lnTo>
                <a:lnTo>
                  <a:pt x="5334000" y="2764086"/>
                </a:lnTo>
                <a:lnTo>
                  <a:pt x="5334000" y="2771706"/>
                </a:lnTo>
                <a:lnTo>
                  <a:pt x="5334000" y="2779326"/>
                </a:lnTo>
                <a:lnTo>
                  <a:pt x="5334000" y="2786945"/>
                </a:lnTo>
                <a:lnTo>
                  <a:pt x="5334000" y="2794565"/>
                </a:lnTo>
                <a:lnTo>
                  <a:pt x="5334000" y="2802185"/>
                </a:lnTo>
                <a:lnTo>
                  <a:pt x="5334000" y="2809804"/>
                </a:lnTo>
                <a:lnTo>
                  <a:pt x="5334000" y="2817424"/>
                </a:lnTo>
                <a:lnTo>
                  <a:pt x="5334000" y="2825043"/>
                </a:lnTo>
                <a:lnTo>
                  <a:pt x="5334000" y="2832663"/>
                </a:lnTo>
                <a:lnTo>
                  <a:pt x="5334000" y="2840283"/>
                </a:lnTo>
                <a:lnTo>
                  <a:pt x="5334000" y="2847902"/>
                </a:lnTo>
                <a:lnTo>
                  <a:pt x="5334000" y="2855522"/>
                </a:lnTo>
                <a:lnTo>
                  <a:pt x="5334000" y="2863142"/>
                </a:lnTo>
                <a:lnTo>
                  <a:pt x="5334000" y="2870761"/>
                </a:lnTo>
                <a:lnTo>
                  <a:pt x="5334000" y="2878381"/>
                </a:lnTo>
                <a:lnTo>
                  <a:pt x="5334000" y="2886001"/>
                </a:lnTo>
                <a:lnTo>
                  <a:pt x="5334000" y="2893620"/>
                </a:lnTo>
                <a:lnTo>
                  <a:pt x="5334000" y="2901240"/>
                </a:lnTo>
                <a:lnTo>
                  <a:pt x="5334000" y="2908860"/>
                </a:lnTo>
                <a:lnTo>
                  <a:pt x="5334000" y="2916480"/>
                </a:lnTo>
                <a:lnTo>
                  <a:pt x="5334000" y="2924099"/>
                </a:lnTo>
                <a:lnTo>
                  <a:pt x="5334000" y="2931719"/>
                </a:lnTo>
                <a:lnTo>
                  <a:pt x="5334000" y="2939339"/>
                </a:lnTo>
                <a:lnTo>
                  <a:pt x="5334000" y="2946958"/>
                </a:lnTo>
                <a:lnTo>
                  <a:pt x="5334000" y="2954578"/>
                </a:lnTo>
                <a:lnTo>
                  <a:pt x="5334000" y="2962198"/>
                </a:lnTo>
                <a:lnTo>
                  <a:pt x="5334000" y="2969817"/>
                </a:lnTo>
                <a:lnTo>
                  <a:pt x="5334000" y="2977437"/>
                </a:lnTo>
                <a:lnTo>
                  <a:pt x="5334000" y="2985056"/>
                </a:lnTo>
                <a:lnTo>
                  <a:pt x="5334000" y="2992676"/>
                </a:lnTo>
                <a:lnTo>
                  <a:pt x="5334000" y="3000296"/>
                </a:lnTo>
                <a:lnTo>
                  <a:pt x="5334000" y="3007915"/>
                </a:lnTo>
                <a:lnTo>
                  <a:pt x="5334000" y="3015535"/>
                </a:lnTo>
                <a:lnTo>
                  <a:pt x="5334000" y="3023155"/>
                </a:lnTo>
                <a:lnTo>
                  <a:pt x="5334000" y="3030774"/>
                </a:lnTo>
                <a:lnTo>
                  <a:pt x="5334000" y="3038394"/>
                </a:lnTo>
                <a:lnTo>
                  <a:pt x="5334000" y="3046013"/>
                </a:lnTo>
                <a:lnTo>
                  <a:pt x="5334000" y="3053633"/>
                </a:lnTo>
                <a:lnTo>
                  <a:pt x="5334000" y="3061253"/>
                </a:lnTo>
                <a:lnTo>
                  <a:pt x="5334000" y="3068873"/>
                </a:lnTo>
                <a:lnTo>
                  <a:pt x="5334000" y="3076492"/>
                </a:lnTo>
                <a:lnTo>
                  <a:pt x="5334000" y="3084112"/>
                </a:lnTo>
                <a:lnTo>
                  <a:pt x="5334000" y="3091732"/>
                </a:lnTo>
                <a:lnTo>
                  <a:pt x="5334000" y="3099352"/>
                </a:lnTo>
                <a:lnTo>
                  <a:pt x="5334000" y="3106971"/>
                </a:lnTo>
                <a:lnTo>
                  <a:pt x="5334000" y="3114591"/>
                </a:lnTo>
                <a:lnTo>
                  <a:pt x="5334000" y="3122211"/>
                </a:lnTo>
                <a:lnTo>
                  <a:pt x="5334000" y="3129830"/>
                </a:lnTo>
                <a:lnTo>
                  <a:pt x="5334000" y="3137450"/>
                </a:lnTo>
                <a:lnTo>
                  <a:pt x="5334000" y="3145070"/>
                </a:lnTo>
                <a:lnTo>
                  <a:pt x="5334000" y="3152689"/>
                </a:lnTo>
                <a:lnTo>
                  <a:pt x="5334000" y="3160309"/>
                </a:lnTo>
                <a:lnTo>
                  <a:pt x="5334000" y="3167928"/>
                </a:lnTo>
                <a:lnTo>
                  <a:pt x="5334000" y="3175548"/>
                </a:lnTo>
                <a:lnTo>
                  <a:pt x="5334000" y="3183168"/>
                </a:lnTo>
                <a:lnTo>
                  <a:pt x="5334000" y="3190787"/>
                </a:lnTo>
                <a:lnTo>
                  <a:pt x="5334000" y="3198407"/>
                </a:lnTo>
                <a:lnTo>
                  <a:pt x="5334000" y="3206027"/>
                </a:lnTo>
                <a:lnTo>
                  <a:pt x="5334000" y="3213646"/>
                </a:lnTo>
                <a:lnTo>
                  <a:pt x="5334000" y="3221266"/>
                </a:lnTo>
                <a:lnTo>
                  <a:pt x="5334000" y="3228885"/>
                </a:lnTo>
                <a:lnTo>
                  <a:pt x="5334000" y="3236505"/>
                </a:lnTo>
                <a:lnTo>
                  <a:pt x="5334000" y="3244125"/>
                </a:lnTo>
                <a:lnTo>
                  <a:pt x="5334000" y="3251745"/>
                </a:lnTo>
                <a:lnTo>
                  <a:pt x="5334000" y="3259364"/>
                </a:lnTo>
                <a:lnTo>
                  <a:pt x="5334000" y="3266984"/>
                </a:lnTo>
                <a:lnTo>
                  <a:pt x="5334000" y="3274604"/>
                </a:lnTo>
                <a:lnTo>
                  <a:pt x="5334000" y="3282223"/>
                </a:lnTo>
                <a:lnTo>
                  <a:pt x="5334000" y="3289843"/>
                </a:lnTo>
                <a:lnTo>
                  <a:pt x="5334000" y="3297463"/>
                </a:lnTo>
                <a:lnTo>
                  <a:pt x="5334000" y="3305083"/>
                </a:lnTo>
                <a:lnTo>
                  <a:pt x="5334000" y="3312702"/>
                </a:lnTo>
                <a:lnTo>
                  <a:pt x="5334000" y="3320322"/>
                </a:lnTo>
                <a:lnTo>
                  <a:pt x="5334000" y="3327942"/>
                </a:lnTo>
                <a:lnTo>
                  <a:pt x="5334000" y="3335561"/>
                </a:lnTo>
                <a:lnTo>
                  <a:pt x="5334000" y="3343181"/>
                </a:lnTo>
                <a:lnTo>
                  <a:pt x="5334000" y="3350800"/>
                </a:lnTo>
                <a:lnTo>
                  <a:pt x="5334000" y="3358420"/>
                </a:lnTo>
                <a:lnTo>
                  <a:pt x="5334000" y="3366040"/>
                </a:lnTo>
                <a:lnTo>
                  <a:pt x="5334000" y="3373659"/>
                </a:lnTo>
                <a:lnTo>
                  <a:pt x="5334000" y="3381279"/>
                </a:lnTo>
                <a:lnTo>
                  <a:pt x="5334000" y="3388899"/>
                </a:lnTo>
                <a:lnTo>
                  <a:pt x="5334000" y="3396518"/>
                </a:lnTo>
                <a:lnTo>
                  <a:pt x="5334000" y="3404138"/>
                </a:lnTo>
                <a:lnTo>
                  <a:pt x="5334000" y="3411757"/>
                </a:lnTo>
                <a:lnTo>
                  <a:pt x="5334000" y="3419377"/>
                </a:lnTo>
                <a:lnTo>
                  <a:pt x="5334000" y="3426997"/>
                </a:lnTo>
                <a:lnTo>
                  <a:pt x="5334000" y="3434617"/>
                </a:lnTo>
                <a:lnTo>
                  <a:pt x="5334000" y="3442236"/>
                </a:lnTo>
                <a:lnTo>
                  <a:pt x="5334000" y="3449856"/>
                </a:lnTo>
                <a:lnTo>
                  <a:pt x="5334000" y="3457476"/>
                </a:lnTo>
                <a:lnTo>
                  <a:pt x="5334000" y="3465095"/>
                </a:lnTo>
                <a:lnTo>
                  <a:pt x="5334000" y="3472715"/>
                </a:lnTo>
                <a:lnTo>
                  <a:pt x="5334000" y="3480335"/>
                </a:lnTo>
                <a:lnTo>
                  <a:pt x="5334000" y="3487955"/>
                </a:lnTo>
                <a:lnTo>
                  <a:pt x="5334000" y="3495574"/>
                </a:lnTo>
                <a:lnTo>
                  <a:pt x="5334000" y="3503194"/>
                </a:lnTo>
                <a:lnTo>
                  <a:pt x="5334000" y="3510813"/>
                </a:lnTo>
                <a:lnTo>
                  <a:pt x="5334000" y="3518433"/>
                </a:lnTo>
                <a:lnTo>
                  <a:pt x="5334000" y="3526053"/>
                </a:lnTo>
                <a:lnTo>
                  <a:pt x="5334000" y="3533672"/>
                </a:lnTo>
                <a:lnTo>
                  <a:pt x="5334000" y="3541292"/>
                </a:lnTo>
                <a:lnTo>
                  <a:pt x="5334000" y="3548912"/>
                </a:lnTo>
                <a:lnTo>
                  <a:pt x="5334000" y="3556531"/>
                </a:lnTo>
                <a:lnTo>
                  <a:pt x="5334000" y="3564151"/>
                </a:lnTo>
                <a:lnTo>
                  <a:pt x="5334000" y="3571770"/>
                </a:lnTo>
                <a:lnTo>
                  <a:pt x="5334000" y="3579390"/>
                </a:lnTo>
                <a:lnTo>
                  <a:pt x="5334000" y="3587010"/>
                </a:lnTo>
                <a:lnTo>
                  <a:pt x="5334000" y="3594629"/>
                </a:lnTo>
                <a:lnTo>
                  <a:pt x="5334000" y="3602249"/>
                </a:lnTo>
                <a:lnTo>
                  <a:pt x="5334000" y="3609869"/>
                </a:lnTo>
                <a:lnTo>
                  <a:pt x="5334000" y="3617488"/>
                </a:lnTo>
                <a:lnTo>
                  <a:pt x="5334000" y="3625108"/>
                </a:lnTo>
                <a:lnTo>
                  <a:pt x="5334000" y="3632728"/>
                </a:lnTo>
                <a:lnTo>
                  <a:pt x="5334000" y="3640348"/>
                </a:lnTo>
                <a:lnTo>
                  <a:pt x="5334000" y="3647967"/>
                </a:lnTo>
                <a:lnTo>
                  <a:pt x="5334000" y="3655587"/>
                </a:lnTo>
                <a:lnTo>
                  <a:pt x="5334000" y="3663207"/>
                </a:lnTo>
                <a:lnTo>
                  <a:pt x="5334000" y="3670827"/>
                </a:lnTo>
                <a:lnTo>
                  <a:pt x="5334000" y="3678446"/>
                </a:lnTo>
                <a:lnTo>
                  <a:pt x="5334000" y="3686066"/>
                </a:lnTo>
                <a:lnTo>
                  <a:pt x="5334000" y="3693685"/>
                </a:lnTo>
                <a:lnTo>
                  <a:pt x="5334000" y="3701305"/>
                </a:lnTo>
                <a:lnTo>
                  <a:pt x="5334000" y="3708925"/>
                </a:lnTo>
                <a:lnTo>
                  <a:pt x="5334000" y="3716544"/>
                </a:lnTo>
                <a:lnTo>
                  <a:pt x="5334000" y="3724164"/>
                </a:lnTo>
                <a:lnTo>
                  <a:pt x="5334000" y="3731784"/>
                </a:lnTo>
                <a:lnTo>
                  <a:pt x="5334000" y="3739403"/>
                </a:lnTo>
                <a:lnTo>
                  <a:pt x="5334000" y="3747023"/>
                </a:lnTo>
                <a:lnTo>
                  <a:pt x="5334000" y="3754642"/>
                </a:lnTo>
                <a:lnTo>
                  <a:pt x="5334000" y="3762263"/>
                </a:lnTo>
                <a:lnTo>
                  <a:pt x="5334000" y="3769882"/>
                </a:lnTo>
                <a:lnTo>
                  <a:pt x="5334000" y="3777501"/>
                </a:lnTo>
                <a:lnTo>
                  <a:pt x="5334000" y="3785121"/>
                </a:lnTo>
                <a:lnTo>
                  <a:pt x="5334000" y="3792741"/>
                </a:lnTo>
                <a:lnTo>
                  <a:pt x="5334000" y="3800360"/>
                </a:lnTo>
                <a:lnTo>
                  <a:pt x="5334000" y="3807980"/>
                </a:lnTo>
                <a:lnTo>
                  <a:pt x="5334000" y="3815599"/>
                </a:lnTo>
                <a:lnTo>
                  <a:pt x="5334000" y="3823220"/>
                </a:lnTo>
                <a:lnTo>
                  <a:pt x="5334000" y="3830839"/>
                </a:lnTo>
                <a:lnTo>
                  <a:pt x="5334000" y="3838459"/>
                </a:lnTo>
                <a:lnTo>
                  <a:pt x="5334000" y="3846079"/>
                </a:lnTo>
                <a:lnTo>
                  <a:pt x="5334000" y="3853698"/>
                </a:lnTo>
                <a:lnTo>
                  <a:pt x="5334000" y="3861318"/>
                </a:lnTo>
                <a:lnTo>
                  <a:pt x="5334000" y="3868938"/>
                </a:lnTo>
                <a:lnTo>
                  <a:pt x="5334000" y="3876557"/>
                </a:lnTo>
                <a:lnTo>
                  <a:pt x="5334000" y="3884177"/>
                </a:lnTo>
                <a:lnTo>
                  <a:pt x="5334000" y="3891797"/>
                </a:lnTo>
                <a:lnTo>
                  <a:pt x="5334000" y="3899416"/>
                </a:lnTo>
                <a:lnTo>
                  <a:pt x="5334000" y="3907036"/>
                </a:lnTo>
                <a:lnTo>
                  <a:pt x="5334000" y="3914656"/>
                </a:lnTo>
                <a:lnTo>
                  <a:pt x="5334000" y="3922275"/>
                </a:lnTo>
                <a:lnTo>
                  <a:pt x="5334000" y="3929895"/>
                </a:lnTo>
                <a:lnTo>
                  <a:pt x="5334000" y="3937515"/>
                </a:lnTo>
                <a:lnTo>
                  <a:pt x="5334000" y="3945134"/>
                </a:lnTo>
                <a:lnTo>
                  <a:pt x="5334000" y="3952754"/>
                </a:lnTo>
                <a:lnTo>
                  <a:pt x="5334000" y="3960373"/>
                </a:lnTo>
                <a:lnTo>
                  <a:pt x="5334000" y="3967993"/>
                </a:lnTo>
                <a:lnTo>
                  <a:pt x="5334000" y="3975613"/>
                </a:lnTo>
                <a:lnTo>
                  <a:pt x="5334000" y="3983232"/>
                </a:lnTo>
                <a:lnTo>
                  <a:pt x="5334000" y="3990852"/>
                </a:lnTo>
                <a:lnTo>
                  <a:pt x="5334000" y="3998472"/>
                </a:lnTo>
                <a:lnTo>
                  <a:pt x="5334000" y="4006092"/>
                </a:lnTo>
                <a:lnTo>
                  <a:pt x="5334000" y="4013711"/>
                </a:lnTo>
                <a:lnTo>
                  <a:pt x="5334000" y="4021331"/>
                </a:lnTo>
                <a:lnTo>
                  <a:pt x="5334000" y="4028951"/>
                </a:lnTo>
                <a:lnTo>
                  <a:pt x="5334000" y="4036570"/>
                </a:lnTo>
                <a:lnTo>
                  <a:pt x="5334000" y="4044190"/>
                </a:lnTo>
                <a:lnTo>
                  <a:pt x="5334000" y="4051810"/>
                </a:lnTo>
                <a:lnTo>
                  <a:pt x="5334000" y="4059429"/>
                </a:lnTo>
                <a:lnTo>
                  <a:pt x="5334000" y="4067049"/>
                </a:lnTo>
                <a:lnTo>
                  <a:pt x="5334000" y="4074669"/>
                </a:lnTo>
                <a:lnTo>
                  <a:pt x="5334000" y="4082288"/>
                </a:lnTo>
                <a:lnTo>
                  <a:pt x="5334000" y="4089908"/>
                </a:lnTo>
                <a:lnTo>
                  <a:pt x="5334000" y="4097527"/>
                </a:lnTo>
                <a:lnTo>
                  <a:pt x="5334000" y="4105147"/>
                </a:lnTo>
                <a:lnTo>
                  <a:pt x="5334000" y="4112767"/>
                </a:lnTo>
                <a:lnTo>
                  <a:pt x="5334000" y="4120386"/>
                </a:lnTo>
                <a:lnTo>
                  <a:pt x="5334000" y="4128006"/>
                </a:lnTo>
                <a:lnTo>
                  <a:pt x="5334000" y="4135626"/>
                </a:lnTo>
                <a:lnTo>
                  <a:pt x="5334000" y="4143245"/>
                </a:lnTo>
                <a:lnTo>
                  <a:pt x="5334000" y="4150865"/>
                </a:lnTo>
                <a:lnTo>
                  <a:pt x="5334000" y="4158484"/>
                </a:lnTo>
                <a:lnTo>
                  <a:pt x="5334000" y="4166104"/>
                </a:lnTo>
                <a:lnTo>
                  <a:pt x="5334000" y="4173724"/>
                </a:lnTo>
                <a:lnTo>
                  <a:pt x="5334000" y="4181344"/>
                </a:lnTo>
                <a:lnTo>
                  <a:pt x="5334000" y="4188963"/>
                </a:lnTo>
                <a:lnTo>
                  <a:pt x="5334000" y="4196583"/>
                </a:lnTo>
                <a:lnTo>
                  <a:pt x="5334000" y="4204203"/>
                </a:lnTo>
                <a:lnTo>
                  <a:pt x="5334000" y="4211823"/>
                </a:lnTo>
                <a:lnTo>
                  <a:pt x="5334000" y="4219442"/>
                </a:lnTo>
                <a:lnTo>
                  <a:pt x="5334000" y="4227062"/>
                </a:lnTo>
                <a:lnTo>
                  <a:pt x="5334000" y="4234682"/>
                </a:lnTo>
                <a:lnTo>
                  <a:pt x="5334000" y="4242301"/>
                </a:lnTo>
                <a:lnTo>
                  <a:pt x="5334000" y="4249921"/>
                </a:lnTo>
                <a:lnTo>
                  <a:pt x="5334000" y="4257540"/>
                </a:lnTo>
                <a:lnTo>
                  <a:pt x="5334000" y="4265160"/>
                </a:lnTo>
                <a:lnTo>
                  <a:pt x="5334000" y="4272780"/>
                </a:lnTo>
                <a:lnTo>
                  <a:pt x="5334000" y="4280399"/>
                </a:lnTo>
                <a:lnTo>
                  <a:pt x="5334000" y="4288019"/>
                </a:lnTo>
                <a:lnTo>
                  <a:pt x="5334000" y="4295639"/>
                </a:lnTo>
                <a:lnTo>
                  <a:pt x="5334000" y="4303258"/>
                </a:lnTo>
                <a:lnTo>
                  <a:pt x="5334000" y="4310878"/>
                </a:lnTo>
                <a:lnTo>
                  <a:pt x="5334000" y="4318498"/>
                </a:lnTo>
                <a:lnTo>
                  <a:pt x="5334000" y="4326117"/>
                </a:lnTo>
                <a:lnTo>
                  <a:pt x="5334000" y="4333737"/>
                </a:lnTo>
                <a:lnTo>
                  <a:pt x="5334000" y="4341357"/>
                </a:lnTo>
                <a:lnTo>
                  <a:pt x="5334000" y="4348976"/>
                </a:lnTo>
                <a:lnTo>
                  <a:pt x="5334000" y="4356596"/>
                </a:lnTo>
                <a:lnTo>
                  <a:pt x="5334000" y="4364216"/>
                </a:lnTo>
                <a:lnTo>
                  <a:pt x="5334000" y="4371835"/>
                </a:lnTo>
                <a:lnTo>
                  <a:pt x="5334000" y="4379456"/>
                </a:lnTo>
                <a:lnTo>
                  <a:pt x="5334000" y="4387075"/>
                </a:lnTo>
                <a:lnTo>
                  <a:pt x="5334000" y="4394695"/>
                </a:lnTo>
                <a:lnTo>
                  <a:pt x="5334000" y="4402314"/>
                </a:lnTo>
                <a:lnTo>
                  <a:pt x="5334000" y="4409934"/>
                </a:lnTo>
                <a:lnTo>
                  <a:pt x="5334000" y="4417554"/>
                </a:lnTo>
                <a:lnTo>
                  <a:pt x="5334000" y="4425173"/>
                </a:lnTo>
                <a:lnTo>
                  <a:pt x="5334000" y="4432793"/>
                </a:lnTo>
                <a:lnTo>
                  <a:pt x="5334000" y="4440413"/>
                </a:lnTo>
                <a:lnTo>
                  <a:pt x="5334000" y="4448032"/>
                </a:lnTo>
                <a:lnTo>
                  <a:pt x="5334000" y="4455652"/>
                </a:lnTo>
                <a:lnTo>
                  <a:pt x="5334000" y="4463271"/>
                </a:lnTo>
                <a:lnTo>
                  <a:pt x="5334000" y="4470891"/>
                </a:lnTo>
                <a:lnTo>
                  <a:pt x="5334000" y="4478511"/>
                </a:lnTo>
                <a:lnTo>
                  <a:pt x="5334000" y="4486130"/>
                </a:lnTo>
                <a:lnTo>
                  <a:pt x="5334000" y="4493750"/>
                </a:lnTo>
                <a:lnTo>
                  <a:pt x="5334000" y="4501370"/>
                </a:lnTo>
                <a:lnTo>
                  <a:pt x="5334000" y="4508989"/>
                </a:lnTo>
                <a:lnTo>
                  <a:pt x="5334000" y="4516609"/>
                </a:lnTo>
                <a:lnTo>
                  <a:pt x="5334000" y="4524228"/>
                </a:lnTo>
                <a:lnTo>
                  <a:pt x="5334000" y="4531848"/>
                </a:lnTo>
                <a:lnTo>
                  <a:pt x="5334000" y="4539468"/>
                </a:lnTo>
                <a:lnTo>
                  <a:pt x="5334000" y="4547088"/>
                </a:lnTo>
                <a:lnTo>
                  <a:pt x="5334000" y="4554708"/>
                </a:lnTo>
                <a:lnTo>
                  <a:pt x="5334000" y="4562326"/>
                </a:lnTo>
                <a:lnTo>
                  <a:pt x="5334000" y="4569947"/>
                </a:lnTo>
                <a:lnTo>
                  <a:pt x="5334000" y="4577567"/>
                </a:lnTo>
                <a:lnTo>
                  <a:pt x="5334000" y="4585186"/>
                </a:lnTo>
                <a:lnTo>
                  <a:pt x="5334000" y="4592806"/>
                </a:lnTo>
                <a:lnTo>
                  <a:pt x="5334000" y="4600425"/>
                </a:lnTo>
                <a:lnTo>
                  <a:pt x="5334000" y="4608045"/>
                </a:lnTo>
                <a:lnTo>
                  <a:pt x="5334000" y="4615665"/>
                </a:lnTo>
                <a:lnTo>
                  <a:pt x="5334000" y="4623284"/>
                </a:lnTo>
                <a:lnTo>
                  <a:pt x="5334000" y="4630904"/>
                </a:lnTo>
                <a:lnTo>
                  <a:pt x="5334000" y="4638524"/>
                </a:lnTo>
                <a:lnTo>
                  <a:pt x="5334000" y="4646143"/>
                </a:lnTo>
                <a:lnTo>
                  <a:pt x="5334000" y="4653762"/>
                </a:lnTo>
                <a:lnTo>
                  <a:pt x="5334000" y="4661383"/>
                </a:lnTo>
                <a:lnTo>
                  <a:pt x="5334000" y="4669002"/>
                </a:lnTo>
                <a:lnTo>
                  <a:pt x="5334000" y="4676622"/>
                </a:lnTo>
                <a:lnTo>
                  <a:pt x="5334000" y="4684242"/>
                </a:lnTo>
                <a:lnTo>
                  <a:pt x="5334000" y="4691861"/>
                </a:lnTo>
                <a:lnTo>
                  <a:pt x="5334000" y="4699481"/>
                </a:lnTo>
                <a:lnTo>
                  <a:pt x="5334000" y="4707101"/>
                </a:lnTo>
                <a:lnTo>
                  <a:pt x="5334000" y="4714720"/>
                </a:lnTo>
                <a:lnTo>
                  <a:pt x="5334000" y="4722340"/>
                </a:lnTo>
                <a:lnTo>
                  <a:pt x="5334000" y="4729960"/>
                </a:lnTo>
                <a:lnTo>
                  <a:pt x="5334000" y="4737579"/>
                </a:lnTo>
                <a:lnTo>
                  <a:pt x="5334000" y="4745199"/>
                </a:lnTo>
                <a:lnTo>
                  <a:pt x="5334000" y="4752819"/>
                </a:lnTo>
                <a:lnTo>
                  <a:pt x="5334000" y="4760438"/>
                </a:lnTo>
                <a:lnTo>
                  <a:pt x="5334000" y="4768058"/>
                </a:lnTo>
                <a:lnTo>
                  <a:pt x="5334000" y="4775677"/>
                </a:lnTo>
                <a:lnTo>
                  <a:pt x="5334000" y="4783298"/>
                </a:lnTo>
                <a:lnTo>
                  <a:pt x="5334000" y="4790917"/>
                </a:lnTo>
                <a:lnTo>
                  <a:pt x="5334000" y="4798536"/>
                </a:lnTo>
                <a:lnTo>
                  <a:pt x="5334000" y="4806157"/>
                </a:lnTo>
                <a:lnTo>
                  <a:pt x="5334000" y="4813776"/>
                </a:lnTo>
                <a:lnTo>
                  <a:pt x="5334000" y="4821395"/>
                </a:lnTo>
                <a:lnTo>
                  <a:pt x="5334000" y="4829016"/>
                </a:lnTo>
                <a:lnTo>
                  <a:pt x="5334000" y="4836635"/>
                </a:lnTo>
                <a:lnTo>
                  <a:pt x="5334000" y="4844254"/>
                </a:lnTo>
                <a:lnTo>
                  <a:pt x="5334000" y="4851875"/>
                </a:lnTo>
                <a:lnTo>
                  <a:pt x="5334000" y="4859494"/>
                </a:lnTo>
                <a:lnTo>
                  <a:pt x="5334000" y="4867113"/>
                </a:lnTo>
                <a:lnTo>
                  <a:pt x="5334000" y="4874734"/>
                </a:lnTo>
                <a:lnTo>
                  <a:pt x="5334000" y="4882353"/>
                </a:lnTo>
                <a:lnTo>
                  <a:pt x="5334000" y="4889972"/>
                </a:lnTo>
                <a:lnTo>
                  <a:pt x="5334000" y="4897592"/>
                </a:lnTo>
                <a:lnTo>
                  <a:pt x="5334000" y="4905212"/>
                </a:lnTo>
                <a:lnTo>
                  <a:pt x="5334000" y="4912832"/>
                </a:lnTo>
                <a:lnTo>
                  <a:pt x="5334000" y="4920451"/>
                </a:lnTo>
                <a:lnTo>
                  <a:pt x="5334000" y="4928071"/>
                </a:lnTo>
                <a:lnTo>
                  <a:pt x="5334000" y="4935691"/>
                </a:lnTo>
                <a:lnTo>
                  <a:pt x="5334000" y="4943310"/>
                </a:lnTo>
                <a:lnTo>
                  <a:pt x="5334000" y="4950930"/>
                </a:lnTo>
                <a:lnTo>
                  <a:pt x="5334000" y="4958550"/>
                </a:lnTo>
                <a:lnTo>
                  <a:pt x="5334000" y="4966169"/>
                </a:lnTo>
                <a:lnTo>
                  <a:pt x="5334000" y="4973789"/>
                </a:lnTo>
                <a:lnTo>
                  <a:pt x="5334000" y="4981409"/>
                </a:lnTo>
                <a:lnTo>
                  <a:pt x="5334000" y="4989028"/>
                </a:lnTo>
                <a:lnTo>
                  <a:pt x="5334000" y="4996648"/>
                </a:lnTo>
                <a:lnTo>
                  <a:pt x="5334000" y="5004268"/>
                </a:lnTo>
                <a:lnTo>
                  <a:pt x="5334000" y="5011887"/>
                </a:lnTo>
                <a:lnTo>
                  <a:pt x="5334000" y="5019506"/>
                </a:lnTo>
                <a:lnTo>
                  <a:pt x="5334000" y="5027127"/>
                </a:lnTo>
                <a:lnTo>
                  <a:pt x="5334000" y="5034746"/>
                </a:lnTo>
                <a:lnTo>
                  <a:pt x="5334000" y="5042365"/>
                </a:lnTo>
                <a:lnTo>
                  <a:pt x="5334000" y="5049986"/>
                </a:lnTo>
                <a:lnTo>
                  <a:pt x="5334000" y="5057605"/>
                </a:lnTo>
                <a:lnTo>
                  <a:pt x="5334000" y="5065225"/>
                </a:lnTo>
                <a:lnTo>
                  <a:pt x="5334000" y="5072845"/>
                </a:lnTo>
                <a:lnTo>
                  <a:pt x="5334000" y="5080464"/>
                </a:lnTo>
                <a:lnTo>
                  <a:pt x="5334000" y="5088084"/>
                </a:lnTo>
                <a:lnTo>
                  <a:pt x="5334000" y="5095704"/>
                </a:lnTo>
                <a:lnTo>
                  <a:pt x="5334000" y="5103323"/>
                </a:lnTo>
                <a:lnTo>
                  <a:pt x="5334000" y="5110943"/>
                </a:lnTo>
                <a:lnTo>
                  <a:pt x="5334000" y="5118562"/>
                </a:lnTo>
                <a:lnTo>
                  <a:pt x="5334000" y="5126182"/>
                </a:lnTo>
                <a:lnTo>
                  <a:pt x="5334000" y="5133802"/>
                </a:lnTo>
                <a:lnTo>
                  <a:pt x="5334000" y="5141421"/>
                </a:lnTo>
                <a:lnTo>
                  <a:pt x="5334000" y="5149042"/>
                </a:lnTo>
                <a:lnTo>
                  <a:pt x="5334000" y="5156661"/>
                </a:lnTo>
                <a:lnTo>
                  <a:pt x="5334000" y="5164280"/>
                </a:lnTo>
                <a:lnTo>
                  <a:pt x="5334000" y="5171901"/>
                </a:lnTo>
                <a:lnTo>
                  <a:pt x="5334000" y="5179520"/>
                </a:lnTo>
                <a:lnTo>
                  <a:pt x="5334000" y="5187139"/>
                </a:lnTo>
                <a:lnTo>
                  <a:pt x="5334000" y="5194760"/>
                </a:lnTo>
                <a:lnTo>
                  <a:pt x="5334000" y="5202379"/>
                </a:lnTo>
                <a:lnTo>
                  <a:pt x="5334000" y="5209998"/>
                </a:lnTo>
                <a:lnTo>
                  <a:pt x="5334000" y="5217619"/>
                </a:lnTo>
                <a:lnTo>
                  <a:pt x="5334000" y="5225238"/>
                </a:lnTo>
                <a:lnTo>
                  <a:pt x="5334000" y="5232857"/>
                </a:lnTo>
                <a:lnTo>
                  <a:pt x="5334000" y="5240477"/>
                </a:lnTo>
                <a:lnTo>
                  <a:pt x="5334000" y="5248097"/>
                </a:lnTo>
                <a:lnTo>
                  <a:pt x="5334000" y="5255716"/>
                </a:lnTo>
                <a:lnTo>
                  <a:pt x="5334000" y="5263336"/>
                </a:lnTo>
                <a:lnTo>
                  <a:pt x="5334000" y="5270956"/>
                </a:lnTo>
                <a:lnTo>
                  <a:pt x="5334000" y="5278575"/>
                </a:lnTo>
                <a:lnTo>
                  <a:pt x="5334000" y="5286195"/>
                </a:lnTo>
                <a:lnTo>
                  <a:pt x="5334000" y="5293815"/>
                </a:lnTo>
                <a:lnTo>
                  <a:pt x="5334000" y="5301435"/>
                </a:lnTo>
                <a:lnTo>
                  <a:pt x="5334000" y="5309054"/>
                </a:lnTo>
                <a:lnTo>
                  <a:pt x="5334000" y="5316674"/>
                </a:lnTo>
                <a:lnTo>
                  <a:pt x="5334000" y="5324294"/>
                </a:lnTo>
                <a:lnTo>
                  <a:pt x="5334000" y="5331913"/>
                </a:lnTo>
                <a:lnTo>
                  <a:pt x="5334000" y="5339533"/>
                </a:lnTo>
                <a:lnTo>
                  <a:pt x="5334000" y="5347153"/>
                </a:lnTo>
                <a:lnTo>
                  <a:pt x="5334000" y="5354772"/>
                </a:lnTo>
                <a:lnTo>
                  <a:pt x="5334000" y="5362391"/>
                </a:lnTo>
                <a:lnTo>
                  <a:pt x="5334000" y="5370012"/>
                </a:lnTo>
                <a:lnTo>
                  <a:pt x="5334000" y="5377631"/>
                </a:lnTo>
                <a:lnTo>
                  <a:pt x="5334000" y="5385250"/>
                </a:lnTo>
                <a:lnTo>
                  <a:pt x="5334000" y="5392871"/>
                </a:lnTo>
                <a:lnTo>
                  <a:pt x="5334000" y="5400490"/>
                </a:lnTo>
                <a:lnTo>
                  <a:pt x="5334000" y="5408109"/>
                </a:lnTo>
                <a:lnTo>
                  <a:pt x="5334000" y="5415730"/>
                </a:lnTo>
                <a:lnTo>
                  <a:pt x="5334000" y="5423349"/>
                </a:lnTo>
                <a:lnTo>
                  <a:pt x="5334000" y="5430968"/>
                </a:lnTo>
                <a:lnTo>
                  <a:pt x="5334000" y="5438589"/>
                </a:lnTo>
                <a:lnTo>
                  <a:pt x="5334000" y="5446208"/>
                </a:lnTo>
                <a:lnTo>
                  <a:pt x="5334000" y="5453828"/>
                </a:lnTo>
                <a:lnTo>
                  <a:pt x="5334000" y="5461448"/>
                </a:lnTo>
                <a:lnTo>
                  <a:pt x="5334000" y="5469067"/>
                </a:lnTo>
                <a:lnTo>
                  <a:pt x="5334000" y="5476687"/>
                </a:lnTo>
                <a:lnTo>
                  <a:pt x="5334000" y="5484306"/>
                </a:lnTo>
                <a:lnTo>
                  <a:pt x="5334000" y="5491926"/>
                </a:lnTo>
                <a:lnTo>
                  <a:pt x="5334000" y="5499546"/>
                </a:lnTo>
                <a:lnTo>
                  <a:pt x="5334000" y="5507165"/>
                </a:lnTo>
                <a:lnTo>
                  <a:pt x="5334000" y="5514785"/>
                </a:lnTo>
                <a:lnTo>
                  <a:pt x="5334000" y="5522405"/>
                </a:lnTo>
                <a:lnTo>
                  <a:pt x="5334000" y="5530024"/>
                </a:lnTo>
                <a:lnTo>
                  <a:pt x="5334000" y="5537645"/>
                </a:lnTo>
                <a:lnTo>
                  <a:pt x="5334000" y="5545264"/>
                </a:lnTo>
                <a:lnTo>
                  <a:pt x="5334000" y="5552883"/>
                </a:lnTo>
                <a:lnTo>
                  <a:pt x="5334000" y="5560504"/>
                </a:lnTo>
                <a:lnTo>
                  <a:pt x="5334000" y="5568123"/>
                </a:lnTo>
                <a:lnTo>
                  <a:pt x="5334000" y="5575742"/>
                </a:lnTo>
                <a:lnTo>
                  <a:pt x="5334000" y="5583363"/>
                </a:lnTo>
                <a:lnTo>
                  <a:pt x="5334000" y="5590982"/>
                </a:lnTo>
                <a:lnTo>
                  <a:pt x="5334000" y="5598601"/>
                </a:lnTo>
                <a:lnTo>
                  <a:pt x="5334000" y="5606221"/>
                </a:lnTo>
                <a:lnTo>
                  <a:pt x="5334000" y="5613841"/>
                </a:lnTo>
                <a:lnTo>
                  <a:pt x="5334000" y="5621460"/>
                </a:lnTo>
                <a:lnTo>
                  <a:pt x="5334000" y="5629080"/>
                </a:lnTo>
                <a:lnTo>
                  <a:pt x="5334000" y="5636700"/>
                </a:lnTo>
                <a:lnTo>
                  <a:pt x="5334000" y="5644319"/>
                </a:lnTo>
                <a:lnTo>
                  <a:pt x="5334000" y="5651939"/>
                </a:lnTo>
                <a:lnTo>
                  <a:pt x="5334000" y="5659559"/>
                </a:lnTo>
                <a:lnTo>
                  <a:pt x="5334000" y="5667179"/>
                </a:lnTo>
                <a:lnTo>
                  <a:pt x="5334000" y="5674798"/>
                </a:lnTo>
                <a:lnTo>
                  <a:pt x="5334000" y="5682418"/>
                </a:lnTo>
                <a:lnTo>
                  <a:pt x="5334000" y="5690038"/>
                </a:lnTo>
                <a:lnTo>
                  <a:pt x="5334000" y="5697657"/>
                </a:lnTo>
                <a:lnTo>
                  <a:pt x="5334000" y="5705276"/>
                </a:lnTo>
                <a:lnTo>
                  <a:pt x="5334000" y="5712897"/>
                </a:lnTo>
                <a:lnTo>
                  <a:pt x="5334000" y="5720516"/>
                </a:lnTo>
                <a:lnTo>
                  <a:pt x="5334000" y="5728135"/>
                </a:lnTo>
                <a:lnTo>
                  <a:pt x="5334000" y="5735756"/>
                </a:lnTo>
                <a:lnTo>
                  <a:pt x="5334000" y="5743375"/>
                </a:lnTo>
                <a:lnTo>
                  <a:pt x="5334000" y="5750994"/>
                </a:lnTo>
                <a:lnTo>
                  <a:pt x="5334000" y="5758615"/>
                </a:lnTo>
                <a:lnTo>
                  <a:pt x="5334000" y="5766234"/>
                </a:lnTo>
                <a:lnTo>
                  <a:pt x="5334000" y="5773853"/>
                </a:lnTo>
                <a:lnTo>
                  <a:pt x="5334000" y="5781474"/>
                </a:lnTo>
                <a:lnTo>
                  <a:pt x="5334000" y="5789093"/>
                </a:lnTo>
                <a:lnTo>
                  <a:pt x="5334000" y="5796712"/>
                </a:lnTo>
                <a:lnTo>
                  <a:pt x="5334000" y="5804333"/>
                </a:lnTo>
                <a:lnTo>
                  <a:pt x="5334000" y="5811952"/>
                </a:lnTo>
                <a:lnTo>
                  <a:pt x="5334000" y="5819572"/>
                </a:lnTo>
                <a:lnTo>
                  <a:pt x="5334000" y="5827191"/>
                </a:lnTo>
                <a:lnTo>
                  <a:pt x="5334000" y="5834811"/>
                </a:lnTo>
                <a:lnTo>
                  <a:pt x="5334000" y="5842431"/>
                </a:lnTo>
                <a:lnTo>
                  <a:pt x="5334000" y="5850050"/>
                </a:lnTo>
                <a:lnTo>
                  <a:pt x="5334000" y="5857670"/>
                </a:lnTo>
                <a:lnTo>
                  <a:pt x="5334000" y="5865290"/>
                </a:lnTo>
                <a:lnTo>
                  <a:pt x="5334000" y="5872909"/>
                </a:lnTo>
                <a:lnTo>
                  <a:pt x="5334000" y="5880529"/>
                </a:lnTo>
                <a:lnTo>
                  <a:pt x="5334000" y="5888149"/>
                </a:lnTo>
                <a:lnTo>
                  <a:pt x="5334000" y="5895768"/>
                </a:lnTo>
                <a:lnTo>
                  <a:pt x="5334000" y="5903389"/>
                </a:lnTo>
                <a:lnTo>
                  <a:pt x="5334000" y="5911008"/>
                </a:lnTo>
                <a:lnTo>
                  <a:pt x="5334000" y="5918627"/>
                </a:lnTo>
                <a:lnTo>
                  <a:pt x="5334000" y="5926248"/>
                </a:lnTo>
                <a:lnTo>
                  <a:pt x="5334000" y="5933867"/>
                </a:lnTo>
                <a:lnTo>
                  <a:pt x="5334000" y="5941486"/>
                </a:lnTo>
                <a:lnTo>
                  <a:pt x="5334000" y="5949105"/>
                </a:lnTo>
                <a:lnTo>
                  <a:pt x="5334000" y="5956726"/>
                </a:lnTo>
                <a:lnTo>
                  <a:pt x="5334000" y="5964345"/>
                </a:lnTo>
                <a:lnTo>
                  <a:pt x="5334000" y="5971965"/>
                </a:lnTo>
                <a:lnTo>
                  <a:pt x="5334000" y="5979585"/>
                </a:lnTo>
                <a:lnTo>
                  <a:pt x="5334000" y="5987204"/>
                </a:lnTo>
                <a:lnTo>
                  <a:pt x="5334000" y="5994824"/>
                </a:lnTo>
                <a:lnTo>
                  <a:pt x="5334000" y="6002444"/>
                </a:lnTo>
                <a:lnTo>
                  <a:pt x="5334000" y="6010063"/>
                </a:lnTo>
                <a:lnTo>
                  <a:pt x="5334000" y="6017683"/>
                </a:lnTo>
                <a:lnTo>
                  <a:pt x="5334000" y="6025303"/>
                </a:lnTo>
                <a:lnTo>
                  <a:pt x="5334000" y="6032922"/>
                </a:lnTo>
                <a:lnTo>
                  <a:pt x="5334000" y="6040542"/>
                </a:lnTo>
                <a:lnTo>
                  <a:pt x="5334000" y="6048162"/>
                </a:lnTo>
                <a:lnTo>
                  <a:pt x="5334000" y="6055782"/>
                </a:lnTo>
                <a:lnTo>
                  <a:pt x="5334000" y="6063401"/>
                </a:lnTo>
                <a:lnTo>
                  <a:pt x="5334000" y="6071020"/>
                </a:lnTo>
                <a:lnTo>
                  <a:pt x="5334000" y="6078641"/>
                </a:lnTo>
                <a:lnTo>
                  <a:pt x="5334000" y="6086260"/>
                </a:lnTo>
                <a:lnTo>
                  <a:pt x="5334000" y="6093879"/>
                </a:lnTo>
                <a:lnTo>
                  <a:pt x="5334000" y="6101500"/>
                </a:lnTo>
                <a:lnTo>
                  <a:pt x="5334000" y="6109119"/>
                </a:lnTo>
                <a:lnTo>
                  <a:pt x="5334000" y="6116738"/>
                </a:lnTo>
                <a:lnTo>
                  <a:pt x="5334000" y="6124359"/>
                </a:lnTo>
                <a:lnTo>
                  <a:pt x="5334000" y="6131978"/>
                </a:lnTo>
                <a:lnTo>
                  <a:pt x="5334000" y="6139597"/>
                </a:lnTo>
                <a:lnTo>
                  <a:pt x="5334000" y="6147218"/>
                </a:lnTo>
                <a:lnTo>
                  <a:pt x="5334000" y="6154837"/>
                </a:lnTo>
                <a:lnTo>
                  <a:pt x="5334000" y="6162456"/>
                </a:lnTo>
                <a:lnTo>
                  <a:pt x="5334000" y="6170077"/>
                </a:lnTo>
                <a:lnTo>
                  <a:pt x="5334000" y="6177696"/>
                </a:lnTo>
                <a:lnTo>
                  <a:pt x="5334000" y="6185315"/>
                </a:lnTo>
                <a:lnTo>
                  <a:pt x="5334000" y="6192935"/>
                </a:lnTo>
                <a:lnTo>
                  <a:pt x="5334000" y="6200555"/>
                </a:lnTo>
                <a:lnTo>
                  <a:pt x="5334000" y="6208175"/>
                </a:lnTo>
                <a:lnTo>
                  <a:pt x="5334000" y="6215794"/>
                </a:lnTo>
                <a:lnTo>
                  <a:pt x="5334000" y="6223414"/>
                </a:lnTo>
                <a:lnTo>
                  <a:pt x="5334000" y="6231034"/>
                </a:lnTo>
                <a:lnTo>
                  <a:pt x="5334000" y="6238653"/>
                </a:lnTo>
                <a:lnTo>
                  <a:pt x="5334000" y="6246273"/>
                </a:lnTo>
                <a:lnTo>
                  <a:pt x="5334000" y="6253893"/>
                </a:lnTo>
                <a:lnTo>
                  <a:pt x="5334000" y="6261512"/>
                </a:lnTo>
                <a:lnTo>
                  <a:pt x="5334000" y="6269132"/>
                </a:lnTo>
                <a:lnTo>
                  <a:pt x="5334000" y="6276752"/>
                </a:lnTo>
                <a:lnTo>
                  <a:pt x="5334000" y="6284371"/>
                </a:lnTo>
                <a:lnTo>
                  <a:pt x="5334000" y="6291990"/>
                </a:lnTo>
                <a:lnTo>
                  <a:pt x="5334000" y="6299611"/>
                </a:lnTo>
                <a:lnTo>
                  <a:pt x="5334000" y="6307230"/>
                </a:lnTo>
                <a:lnTo>
                  <a:pt x="5334000" y="6314849"/>
                </a:lnTo>
                <a:lnTo>
                  <a:pt x="5334000" y="6322470"/>
                </a:lnTo>
                <a:lnTo>
                  <a:pt x="5334000" y="6330089"/>
                </a:lnTo>
                <a:lnTo>
                  <a:pt x="5334000" y="6337709"/>
                </a:lnTo>
                <a:lnTo>
                  <a:pt x="5334000" y="6345329"/>
                </a:lnTo>
                <a:lnTo>
                  <a:pt x="5334000" y="6352948"/>
                </a:lnTo>
                <a:lnTo>
                  <a:pt x="5334000" y="6360568"/>
                </a:lnTo>
                <a:lnTo>
                  <a:pt x="5334000" y="6368188"/>
                </a:lnTo>
                <a:lnTo>
                  <a:pt x="5334000" y="6375807"/>
                </a:lnTo>
                <a:lnTo>
                  <a:pt x="5334000" y="6383427"/>
                </a:lnTo>
                <a:lnTo>
                  <a:pt x="5334000" y="6391047"/>
                </a:lnTo>
                <a:lnTo>
                  <a:pt x="5334000" y="6398666"/>
                </a:lnTo>
                <a:lnTo>
                  <a:pt x="5334000" y="6406286"/>
                </a:lnTo>
                <a:lnTo>
                  <a:pt x="5334000" y="6413905"/>
                </a:lnTo>
                <a:lnTo>
                  <a:pt x="5334000" y="6421525"/>
                </a:lnTo>
                <a:lnTo>
                  <a:pt x="5334000" y="6429145"/>
                </a:lnTo>
                <a:lnTo>
                  <a:pt x="5334000" y="6436764"/>
                </a:lnTo>
                <a:lnTo>
                  <a:pt x="5334000" y="6444385"/>
                </a:lnTo>
                <a:lnTo>
                  <a:pt x="5334000" y="6452004"/>
                </a:lnTo>
                <a:lnTo>
                  <a:pt x="5334000" y="6459623"/>
                </a:lnTo>
                <a:lnTo>
                  <a:pt x="5334000" y="6467244"/>
                </a:lnTo>
                <a:lnTo>
                  <a:pt x="5334000" y="6474863"/>
                </a:lnTo>
                <a:lnTo>
                  <a:pt x="5334000" y="6482482"/>
                </a:lnTo>
                <a:lnTo>
                  <a:pt x="5334000" y="6490103"/>
                </a:lnTo>
                <a:lnTo>
                  <a:pt x="5334000" y="6497722"/>
                </a:lnTo>
                <a:lnTo>
                  <a:pt x="5334000" y="6505341"/>
                </a:lnTo>
                <a:lnTo>
                  <a:pt x="5334000" y="6512962"/>
                </a:lnTo>
                <a:lnTo>
                  <a:pt x="5334000" y="6520581"/>
                </a:lnTo>
                <a:lnTo>
                  <a:pt x="5334000" y="6528200"/>
                </a:lnTo>
                <a:lnTo>
                  <a:pt x="5334000" y="6535820"/>
                </a:lnTo>
                <a:lnTo>
                  <a:pt x="5334000" y="6543440"/>
                </a:lnTo>
                <a:lnTo>
                  <a:pt x="5334000" y="6551059"/>
                </a:lnTo>
                <a:lnTo>
                  <a:pt x="5334000" y="6558679"/>
                </a:lnTo>
                <a:lnTo>
                  <a:pt x="5334000" y="6566299"/>
                </a:lnTo>
                <a:lnTo>
                  <a:pt x="5334000" y="6573919"/>
                </a:lnTo>
                <a:lnTo>
                  <a:pt x="5334000" y="6581538"/>
                </a:lnTo>
                <a:lnTo>
                  <a:pt x="5334000" y="6589158"/>
                </a:lnTo>
                <a:lnTo>
                  <a:pt x="5334000" y="6596778"/>
                </a:lnTo>
                <a:lnTo>
                  <a:pt x="5334000" y="6604397"/>
                </a:lnTo>
                <a:lnTo>
                  <a:pt x="5334000" y="6612017"/>
                </a:lnTo>
                <a:lnTo>
                  <a:pt x="5334000" y="6619637"/>
                </a:lnTo>
                <a:lnTo>
                  <a:pt x="5334000" y="6627256"/>
                </a:lnTo>
                <a:lnTo>
                  <a:pt x="5334000" y="6634876"/>
                </a:lnTo>
                <a:lnTo>
                  <a:pt x="5334000" y="6642496"/>
                </a:lnTo>
                <a:lnTo>
                  <a:pt x="5334000" y="6650115"/>
                </a:lnTo>
                <a:lnTo>
                  <a:pt x="5334000" y="6657734"/>
                </a:lnTo>
                <a:lnTo>
                  <a:pt x="5334000" y="6665355"/>
                </a:lnTo>
                <a:lnTo>
                  <a:pt x="5334000" y="6672974"/>
                </a:lnTo>
                <a:lnTo>
                  <a:pt x="5334000" y="6680593"/>
                </a:lnTo>
                <a:lnTo>
                  <a:pt x="5334000" y="6688214"/>
                </a:lnTo>
                <a:lnTo>
                  <a:pt x="5334000" y="6695833"/>
                </a:lnTo>
                <a:lnTo>
                  <a:pt x="5334000" y="6703452"/>
                </a:lnTo>
                <a:lnTo>
                  <a:pt x="5334000" y="6711073"/>
                </a:lnTo>
                <a:lnTo>
                  <a:pt x="5334000" y="6718692"/>
                </a:lnTo>
                <a:lnTo>
                  <a:pt x="5334000" y="6726312"/>
                </a:lnTo>
                <a:lnTo>
                  <a:pt x="5334000" y="6733932"/>
                </a:lnTo>
                <a:lnTo>
                  <a:pt x="5334000" y="6741551"/>
                </a:lnTo>
                <a:lnTo>
                  <a:pt x="5334000" y="6749171"/>
                </a:lnTo>
                <a:lnTo>
                  <a:pt x="5334000" y="6756790"/>
                </a:lnTo>
                <a:lnTo>
                  <a:pt x="5334000" y="6764410"/>
                </a:lnTo>
                <a:lnTo>
                  <a:pt x="5334000" y="6772030"/>
                </a:lnTo>
                <a:lnTo>
                  <a:pt x="5334000" y="6779649"/>
                </a:lnTo>
                <a:lnTo>
                  <a:pt x="5334000" y="6787269"/>
                </a:lnTo>
                <a:lnTo>
                  <a:pt x="5334000" y="6794889"/>
                </a:lnTo>
                <a:lnTo>
                  <a:pt x="5334000" y="6802508"/>
                </a:lnTo>
                <a:lnTo>
                  <a:pt x="5334000" y="6810129"/>
                </a:lnTo>
                <a:lnTo>
                  <a:pt x="5334000" y="6817748"/>
                </a:lnTo>
                <a:lnTo>
                  <a:pt x="5334000" y="6825367"/>
                </a:lnTo>
                <a:lnTo>
                  <a:pt x="5334000" y="6832988"/>
                </a:lnTo>
                <a:lnTo>
                  <a:pt x="5334000" y="6840607"/>
                </a:lnTo>
                <a:lnTo>
                  <a:pt x="5334000" y="6848226"/>
                </a:lnTo>
                <a:lnTo>
                  <a:pt x="5334000" y="6855847"/>
                </a:lnTo>
                <a:lnTo>
                  <a:pt x="5334000" y="6863466"/>
                </a:lnTo>
                <a:lnTo>
                  <a:pt x="5334000" y="6871085"/>
                </a:lnTo>
                <a:lnTo>
                  <a:pt x="5334000" y="6878705"/>
                </a:lnTo>
                <a:lnTo>
                  <a:pt x="5334000" y="6886325"/>
                </a:lnTo>
                <a:lnTo>
                  <a:pt x="5334000" y="6893944"/>
                </a:lnTo>
                <a:lnTo>
                  <a:pt x="5334000" y="6901564"/>
                </a:lnTo>
                <a:lnTo>
                  <a:pt x="5334000" y="6909184"/>
                </a:lnTo>
                <a:lnTo>
                  <a:pt x="5334000" y="6916803"/>
                </a:lnTo>
                <a:lnTo>
                  <a:pt x="5334000" y="6924423"/>
                </a:lnTo>
                <a:lnTo>
                  <a:pt x="5334000" y="6932043"/>
                </a:lnTo>
                <a:lnTo>
                  <a:pt x="5334000" y="6939662"/>
                </a:lnTo>
                <a:lnTo>
                  <a:pt x="5334000" y="6947282"/>
                </a:lnTo>
                <a:lnTo>
                  <a:pt x="5334000" y="6954902"/>
                </a:lnTo>
                <a:lnTo>
                  <a:pt x="5334000" y="6962522"/>
                </a:lnTo>
                <a:lnTo>
                  <a:pt x="5334000" y="6970141"/>
                </a:lnTo>
                <a:lnTo>
                  <a:pt x="5334000" y="6977761"/>
                </a:lnTo>
                <a:lnTo>
                  <a:pt x="5334000" y="6985381"/>
                </a:lnTo>
                <a:lnTo>
                  <a:pt x="5334000" y="6993000"/>
                </a:lnTo>
                <a:lnTo>
                  <a:pt x="5334000" y="7000619"/>
                </a:lnTo>
                <a:lnTo>
                  <a:pt x="5334000" y="7008240"/>
                </a:lnTo>
                <a:lnTo>
                  <a:pt x="5334000" y="7015859"/>
                </a:lnTo>
                <a:lnTo>
                  <a:pt x="5334000" y="7023478"/>
                </a:lnTo>
                <a:lnTo>
                  <a:pt x="5334000" y="7031099"/>
                </a:lnTo>
                <a:lnTo>
                  <a:pt x="5334000" y="7038718"/>
                </a:lnTo>
                <a:lnTo>
                  <a:pt x="5334000" y="7046337"/>
                </a:lnTo>
                <a:lnTo>
                  <a:pt x="5334000" y="7053958"/>
                </a:lnTo>
                <a:lnTo>
                  <a:pt x="5334000" y="7061577"/>
                </a:lnTo>
                <a:lnTo>
                  <a:pt x="5334000" y="7069196"/>
                </a:lnTo>
                <a:lnTo>
                  <a:pt x="5334000" y="7076817"/>
                </a:lnTo>
                <a:lnTo>
                  <a:pt x="5334000" y="7084436"/>
                </a:lnTo>
                <a:lnTo>
                  <a:pt x="5334000" y="7092055"/>
                </a:lnTo>
                <a:lnTo>
                  <a:pt x="5334000" y="7099676"/>
                </a:lnTo>
                <a:lnTo>
                  <a:pt x="5334000" y="7107295"/>
                </a:lnTo>
                <a:lnTo>
                  <a:pt x="5334000" y="7114915"/>
                </a:lnTo>
                <a:lnTo>
                  <a:pt x="5334000" y="7122534"/>
                </a:lnTo>
                <a:lnTo>
                  <a:pt x="5334000" y="7130154"/>
                </a:lnTo>
                <a:lnTo>
                  <a:pt x="5334000" y="7137774"/>
                </a:lnTo>
                <a:lnTo>
                  <a:pt x="5334000" y="7145393"/>
                </a:lnTo>
                <a:lnTo>
                  <a:pt x="5334000" y="7153013"/>
                </a:lnTo>
                <a:lnTo>
                  <a:pt x="5334000" y="7160633"/>
                </a:lnTo>
                <a:lnTo>
                  <a:pt x="5334000" y="7168252"/>
                </a:lnTo>
                <a:lnTo>
                  <a:pt x="5334000" y="7175872"/>
                </a:lnTo>
                <a:lnTo>
                  <a:pt x="5334000" y="7183492"/>
                </a:lnTo>
                <a:lnTo>
                  <a:pt x="5334000" y="7191111"/>
                </a:lnTo>
                <a:lnTo>
                  <a:pt x="5334000" y="7198732"/>
                </a:lnTo>
                <a:lnTo>
                  <a:pt x="5334000" y="7206351"/>
                </a:lnTo>
                <a:lnTo>
                  <a:pt x="5334000" y="7213970"/>
                </a:lnTo>
                <a:lnTo>
                  <a:pt x="5334000" y="7221591"/>
                </a:lnTo>
                <a:lnTo>
                  <a:pt x="5334000" y="7229210"/>
                </a:lnTo>
                <a:lnTo>
                  <a:pt x="5334000" y="7236829"/>
                </a:lnTo>
                <a:lnTo>
                  <a:pt x="5334000" y="7244449"/>
                </a:lnTo>
                <a:lnTo>
                  <a:pt x="5334000" y="7252069"/>
                </a:lnTo>
                <a:lnTo>
                  <a:pt x="5334000" y="7259688"/>
                </a:lnTo>
                <a:lnTo>
                  <a:pt x="5334000" y="7267308"/>
                </a:lnTo>
                <a:lnTo>
                  <a:pt x="5334000" y="7274928"/>
                </a:lnTo>
                <a:lnTo>
                  <a:pt x="5333913" y="7282274"/>
                </a:lnTo>
                <a:lnTo>
                  <a:pt x="5333485" y="7289617"/>
                </a:lnTo>
                <a:lnTo>
                  <a:pt x="5332686" y="7297063"/>
                </a:lnTo>
                <a:lnTo>
                  <a:pt x="5331501" y="7304585"/>
                </a:lnTo>
                <a:lnTo>
                  <a:pt x="5329914" y="7312156"/>
                </a:lnTo>
                <a:lnTo>
                  <a:pt x="5327912" y="7319746"/>
                </a:lnTo>
                <a:lnTo>
                  <a:pt x="5325488" y="7327320"/>
                </a:lnTo>
                <a:lnTo>
                  <a:pt x="5322687" y="7334721"/>
                </a:lnTo>
                <a:lnTo>
                  <a:pt x="5319675" y="7341604"/>
                </a:lnTo>
                <a:lnTo>
                  <a:pt x="5316299" y="7348389"/>
                </a:lnTo>
                <a:lnTo>
                  <a:pt x="5312558" y="7355046"/>
                </a:lnTo>
                <a:lnTo>
                  <a:pt x="5308464" y="7361547"/>
                </a:lnTo>
                <a:lnTo>
                  <a:pt x="5304023" y="7367865"/>
                </a:lnTo>
                <a:lnTo>
                  <a:pt x="5299250" y="7373973"/>
                </a:lnTo>
                <a:lnTo>
                  <a:pt x="5294161" y="7379843"/>
                </a:lnTo>
                <a:lnTo>
                  <a:pt x="5288770" y="7385453"/>
                </a:lnTo>
                <a:lnTo>
                  <a:pt x="5283102" y="7390780"/>
                </a:lnTo>
                <a:lnTo>
                  <a:pt x="5277179" y="7395804"/>
                </a:lnTo>
                <a:lnTo>
                  <a:pt x="5271024" y="7400507"/>
                </a:lnTo>
                <a:lnTo>
                  <a:pt x="5264665" y="7404874"/>
                </a:lnTo>
                <a:lnTo>
                  <a:pt x="5258127" y="7408893"/>
                </a:lnTo>
                <a:lnTo>
                  <a:pt x="5251440" y="7412555"/>
                </a:lnTo>
                <a:lnTo>
                  <a:pt x="5244632" y="7415854"/>
                </a:lnTo>
                <a:lnTo>
                  <a:pt x="5237733" y="7418786"/>
                </a:lnTo>
                <a:lnTo>
                  <a:pt x="5230196" y="7421545"/>
                </a:lnTo>
                <a:lnTo>
                  <a:pt x="5222614" y="7423878"/>
                </a:lnTo>
                <a:lnTo>
                  <a:pt x="5215026" y="7425789"/>
                </a:lnTo>
                <a:lnTo>
                  <a:pt x="5207465" y="7427289"/>
                </a:lnTo>
                <a:lnTo>
                  <a:pt x="5199955" y="7428390"/>
                </a:lnTo>
                <a:lnTo>
                  <a:pt x="5192530" y="7429108"/>
                </a:lnTo>
                <a:lnTo>
                  <a:pt x="5185211" y="7429457"/>
                </a:lnTo>
                <a:lnTo>
                  <a:pt x="5177790" y="7429500"/>
                </a:lnTo>
                <a:lnTo>
                  <a:pt x="5170170" y="7429500"/>
                </a:lnTo>
                <a:lnTo>
                  <a:pt x="5162551" y="7429500"/>
                </a:lnTo>
                <a:lnTo>
                  <a:pt x="5154931" y="7429500"/>
                </a:lnTo>
                <a:lnTo>
                  <a:pt x="5147311" y="7429500"/>
                </a:lnTo>
                <a:lnTo>
                  <a:pt x="5139692" y="7429500"/>
                </a:lnTo>
                <a:lnTo>
                  <a:pt x="5132072" y="7429500"/>
                </a:lnTo>
                <a:lnTo>
                  <a:pt x="5124452" y="7429500"/>
                </a:lnTo>
                <a:lnTo>
                  <a:pt x="5116833" y="7429500"/>
                </a:lnTo>
                <a:lnTo>
                  <a:pt x="5109214" y="7429500"/>
                </a:lnTo>
                <a:lnTo>
                  <a:pt x="5101593" y="7429500"/>
                </a:lnTo>
                <a:lnTo>
                  <a:pt x="5093974" y="7429500"/>
                </a:lnTo>
                <a:lnTo>
                  <a:pt x="5086355" y="7429500"/>
                </a:lnTo>
                <a:lnTo>
                  <a:pt x="5078734" y="7429500"/>
                </a:lnTo>
                <a:lnTo>
                  <a:pt x="5071115" y="7429500"/>
                </a:lnTo>
                <a:lnTo>
                  <a:pt x="5063496" y="7429500"/>
                </a:lnTo>
                <a:lnTo>
                  <a:pt x="5055875" y="7429500"/>
                </a:lnTo>
                <a:lnTo>
                  <a:pt x="5048256" y="7429500"/>
                </a:lnTo>
                <a:lnTo>
                  <a:pt x="5040637" y="7429500"/>
                </a:lnTo>
                <a:lnTo>
                  <a:pt x="5033016" y="7429500"/>
                </a:lnTo>
                <a:lnTo>
                  <a:pt x="5025397" y="7429500"/>
                </a:lnTo>
                <a:lnTo>
                  <a:pt x="5017777" y="7429500"/>
                </a:lnTo>
                <a:lnTo>
                  <a:pt x="5010157" y="7429500"/>
                </a:lnTo>
                <a:lnTo>
                  <a:pt x="5002538" y="7429500"/>
                </a:lnTo>
                <a:lnTo>
                  <a:pt x="4994918" y="7429500"/>
                </a:lnTo>
                <a:lnTo>
                  <a:pt x="4987299" y="7429500"/>
                </a:lnTo>
                <a:lnTo>
                  <a:pt x="4979679" y="7429500"/>
                </a:lnTo>
                <a:lnTo>
                  <a:pt x="4972059" y="7429500"/>
                </a:lnTo>
                <a:lnTo>
                  <a:pt x="4964440" y="7429500"/>
                </a:lnTo>
                <a:lnTo>
                  <a:pt x="4956820" y="7429500"/>
                </a:lnTo>
                <a:lnTo>
                  <a:pt x="4949200" y="7429500"/>
                </a:lnTo>
                <a:lnTo>
                  <a:pt x="4941581" y="7429500"/>
                </a:lnTo>
                <a:lnTo>
                  <a:pt x="4933960" y="7429500"/>
                </a:lnTo>
                <a:lnTo>
                  <a:pt x="4926341" y="7429500"/>
                </a:lnTo>
                <a:lnTo>
                  <a:pt x="4918722" y="7429500"/>
                </a:lnTo>
                <a:lnTo>
                  <a:pt x="4911101" y="7429500"/>
                </a:lnTo>
                <a:lnTo>
                  <a:pt x="4903482" y="7429500"/>
                </a:lnTo>
                <a:lnTo>
                  <a:pt x="4895863" y="7429500"/>
                </a:lnTo>
                <a:lnTo>
                  <a:pt x="4888243" y="7429500"/>
                </a:lnTo>
                <a:lnTo>
                  <a:pt x="4880623" y="7429500"/>
                </a:lnTo>
                <a:lnTo>
                  <a:pt x="4873004" y="7429500"/>
                </a:lnTo>
                <a:lnTo>
                  <a:pt x="4865384" y="7429500"/>
                </a:lnTo>
                <a:lnTo>
                  <a:pt x="4857764" y="7429500"/>
                </a:lnTo>
                <a:lnTo>
                  <a:pt x="4850145" y="7429500"/>
                </a:lnTo>
                <a:lnTo>
                  <a:pt x="4842525" y="7429500"/>
                </a:lnTo>
                <a:lnTo>
                  <a:pt x="4834905" y="7429500"/>
                </a:lnTo>
                <a:lnTo>
                  <a:pt x="4827286" y="7429500"/>
                </a:lnTo>
                <a:lnTo>
                  <a:pt x="4819666" y="7429500"/>
                </a:lnTo>
                <a:lnTo>
                  <a:pt x="4812046" y="7429500"/>
                </a:lnTo>
                <a:lnTo>
                  <a:pt x="4804427" y="7429500"/>
                </a:lnTo>
                <a:lnTo>
                  <a:pt x="4796807" y="7429500"/>
                </a:lnTo>
                <a:lnTo>
                  <a:pt x="4789187" y="7429500"/>
                </a:lnTo>
                <a:lnTo>
                  <a:pt x="4781567" y="7429500"/>
                </a:lnTo>
                <a:lnTo>
                  <a:pt x="4773948" y="7429500"/>
                </a:lnTo>
                <a:lnTo>
                  <a:pt x="4766329" y="7429500"/>
                </a:lnTo>
                <a:lnTo>
                  <a:pt x="4758708" y="7429500"/>
                </a:lnTo>
                <a:lnTo>
                  <a:pt x="4751089" y="7429500"/>
                </a:lnTo>
                <a:lnTo>
                  <a:pt x="4743470" y="7429500"/>
                </a:lnTo>
                <a:lnTo>
                  <a:pt x="4735849" y="7429500"/>
                </a:lnTo>
                <a:lnTo>
                  <a:pt x="4728230" y="7429500"/>
                </a:lnTo>
                <a:lnTo>
                  <a:pt x="4720611" y="7429500"/>
                </a:lnTo>
                <a:lnTo>
                  <a:pt x="4712990" y="7429500"/>
                </a:lnTo>
                <a:lnTo>
                  <a:pt x="4705371" y="7429500"/>
                </a:lnTo>
                <a:lnTo>
                  <a:pt x="4697752" y="7429500"/>
                </a:lnTo>
                <a:lnTo>
                  <a:pt x="4690131" y="7429500"/>
                </a:lnTo>
                <a:lnTo>
                  <a:pt x="4682512" y="7429500"/>
                </a:lnTo>
                <a:lnTo>
                  <a:pt x="4674893" y="7429500"/>
                </a:lnTo>
                <a:lnTo>
                  <a:pt x="4667272" y="7429500"/>
                </a:lnTo>
                <a:lnTo>
                  <a:pt x="4659653" y="7429500"/>
                </a:lnTo>
                <a:lnTo>
                  <a:pt x="4652033" y="7429500"/>
                </a:lnTo>
                <a:lnTo>
                  <a:pt x="4644414" y="7429500"/>
                </a:lnTo>
                <a:lnTo>
                  <a:pt x="4636794" y="7429500"/>
                </a:lnTo>
                <a:lnTo>
                  <a:pt x="4629174" y="7429500"/>
                </a:lnTo>
                <a:lnTo>
                  <a:pt x="4621555" y="7429500"/>
                </a:lnTo>
                <a:lnTo>
                  <a:pt x="4613935" y="7429500"/>
                </a:lnTo>
                <a:lnTo>
                  <a:pt x="4606315" y="7429500"/>
                </a:lnTo>
                <a:lnTo>
                  <a:pt x="4598696" y="7429500"/>
                </a:lnTo>
                <a:lnTo>
                  <a:pt x="4591076" y="7429500"/>
                </a:lnTo>
                <a:lnTo>
                  <a:pt x="4583456" y="7429500"/>
                </a:lnTo>
                <a:lnTo>
                  <a:pt x="4575837" y="7429500"/>
                </a:lnTo>
                <a:lnTo>
                  <a:pt x="4568217" y="7429500"/>
                </a:lnTo>
                <a:lnTo>
                  <a:pt x="4560597" y="7429500"/>
                </a:lnTo>
                <a:lnTo>
                  <a:pt x="4552978" y="7429500"/>
                </a:lnTo>
                <a:lnTo>
                  <a:pt x="4545357" y="7429500"/>
                </a:lnTo>
                <a:lnTo>
                  <a:pt x="4537738" y="7429500"/>
                </a:lnTo>
                <a:lnTo>
                  <a:pt x="4530119" y="7429500"/>
                </a:lnTo>
                <a:lnTo>
                  <a:pt x="4522500" y="7429500"/>
                </a:lnTo>
                <a:lnTo>
                  <a:pt x="4514879" y="7429500"/>
                </a:lnTo>
                <a:lnTo>
                  <a:pt x="4507260" y="7429500"/>
                </a:lnTo>
                <a:lnTo>
                  <a:pt x="4499640" y="7429500"/>
                </a:lnTo>
                <a:lnTo>
                  <a:pt x="4492020" y="7429500"/>
                </a:lnTo>
                <a:lnTo>
                  <a:pt x="4484401" y="7429500"/>
                </a:lnTo>
                <a:lnTo>
                  <a:pt x="4476781" y="7429500"/>
                </a:lnTo>
                <a:lnTo>
                  <a:pt x="4469161" y="7429500"/>
                </a:lnTo>
                <a:lnTo>
                  <a:pt x="4461542" y="7429500"/>
                </a:lnTo>
                <a:lnTo>
                  <a:pt x="4453922" y="7429500"/>
                </a:lnTo>
                <a:lnTo>
                  <a:pt x="4446302" y="7429500"/>
                </a:lnTo>
                <a:lnTo>
                  <a:pt x="4438683" y="7429500"/>
                </a:lnTo>
                <a:lnTo>
                  <a:pt x="4431063" y="7429500"/>
                </a:lnTo>
                <a:lnTo>
                  <a:pt x="4423443" y="7429500"/>
                </a:lnTo>
                <a:lnTo>
                  <a:pt x="4415823" y="7429500"/>
                </a:lnTo>
                <a:lnTo>
                  <a:pt x="4408204" y="7429500"/>
                </a:lnTo>
                <a:lnTo>
                  <a:pt x="4400585" y="7429500"/>
                </a:lnTo>
                <a:lnTo>
                  <a:pt x="4392964" y="7429500"/>
                </a:lnTo>
                <a:lnTo>
                  <a:pt x="4385345" y="7429500"/>
                </a:lnTo>
                <a:lnTo>
                  <a:pt x="4377726" y="7429500"/>
                </a:lnTo>
                <a:lnTo>
                  <a:pt x="4370105" y="7429500"/>
                </a:lnTo>
                <a:lnTo>
                  <a:pt x="4362486" y="7429500"/>
                </a:lnTo>
                <a:lnTo>
                  <a:pt x="4354867" y="7429500"/>
                </a:lnTo>
                <a:lnTo>
                  <a:pt x="4347246" y="7429500"/>
                </a:lnTo>
                <a:lnTo>
                  <a:pt x="4339627" y="7429500"/>
                </a:lnTo>
                <a:lnTo>
                  <a:pt x="4332008" y="7429500"/>
                </a:lnTo>
                <a:lnTo>
                  <a:pt x="4324387" y="7429500"/>
                </a:lnTo>
                <a:lnTo>
                  <a:pt x="4316768" y="7429500"/>
                </a:lnTo>
                <a:lnTo>
                  <a:pt x="4309149" y="7429500"/>
                </a:lnTo>
                <a:lnTo>
                  <a:pt x="4301529" y="7429500"/>
                </a:lnTo>
                <a:lnTo>
                  <a:pt x="4293909" y="7429500"/>
                </a:lnTo>
                <a:lnTo>
                  <a:pt x="4286290" y="7429500"/>
                </a:lnTo>
                <a:lnTo>
                  <a:pt x="4278670" y="7429500"/>
                </a:lnTo>
                <a:lnTo>
                  <a:pt x="4271050" y="7429500"/>
                </a:lnTo>
                <a:lnTo>
                  <a:pt x="4263430" y="7429500"/>
                </a:lnTo>
                <a:lnTo>
                  <a:pt x="4255811" y="7429500"/>
                </a:lnTo>
                <a:lnTo>
                  <a:pt x="4248191" y="7429500"/>
                </a:lnTo>
                <a:lnTo>
                  <a:pt x="4240571" y="7429500"/>
                </a:lnTo>
                <a:lnTo>
                  <a:pt x="4232952" y="7429500"/>
                </a:lnTo>
                <a:lnTo>
                  <a:pt x="4225332" y="7429500"/>
                </a:lnTo>
                <a:lnTo>
                  <a:pt x="4217712" y="7429500"/>
                </a:lnTo>
                <a:lnTo>
                  <a:pt x="4210093" y="7429500"/>
                </a:lnTo>
                <a:lnTo>
                  <a:pt x="4202473" y="7429500"/>
                </a:lnTo>
                <a:lnTo>
                  <a:pt x="4194853" y="7429500"/>
                </a:lnTo>
                <a:lnTo>
                  <a:pt x="4187234" y="7429500"/>
                </a:lnTo>
                <a:lnTo>
                  <a:pt x="4179615" y="7429500"/>
                </a:lnTo>
                <a:lnTo>
                  <a:pt x="4171994" y="7429500"/>
                </a:lnTo>
                <a:lnTo>
                  <a:pt x="4164375" y="7429500"/>
                </a:lnTo>
                <a:lnTo>
                  <a:pt x="4156756" y="7429500"/>
                </a:lnTo>
                <a:lnTo>
                  <a:pt x="4149135" y="7429500"/>
                </a:lnTo>
                <a:lnTo>
                  <a:pt x="4141516" y="7429500"/>
                </a:lnTo>
                <a:lnTo>
                  <a:pt x="4133897" y="7429500"/>
                </a:lnTo>
                <a:lnTo>
                  <a:pt x="4126276" y="7429500"/>
                </a:lnTo>
                <a:lnTo>
                  <a:pt x="4118657" y="7429500"/>
                </a:lnTo>
                <a:lnTo>
                  <a:pt x="4111037" y="7429500"/>
                </a:lnTo>
                <a:lnTo>
                  <a:pt x="4103417" y="7429500"/>
                </a:lnTo>
                <a:lnTo>
                  <a:pt x="4095798" y="7429500"/>
                </a:lnTo>
                <a:lnTo>
                  <a:pt x="4088178" y="7429500"/>
                </a:lnTo>
                <a:lnTo>
                  <a:pt x="4080558" y="7429500"/>
                </a:lnTo>
                <a:lnTo>
                  <a:pt x="4072939" y="7429500"/>
                </a:lnTo>
                <a:lnTo>
                  <a:pt x="4065319" y="7429500"/>
                </a:lnTo>
                <a:lnTo>
                  <a:pt x="4057700" y="7429500"/>
                </a:lnTo>
                <a:lnTo>
                  <a:pt x="4050080" y="7429500"/>
                </a:lnTo>
                <a:lnTo>
                  <a:pt x="4042460" y="7429500"/>
                </a:lnTo>
                <a:lnTo>
                  <a:pt x="4034841" y="7429500"/>
                </a:lnTo>
                <a:lnTo>
                  <a:pt x="4027220" y="7429500"/>
                </a:lnTo>
                <a:lnTo>
                  <a:pt x="4019601" y="7429500"/>
                </a:lnTo>
                <a:lnTo>
                  <a:pt x="4011982" y="7429500"/>
                </a:lnTo>
                <a:lnTo>
                  <a:pt x="4004361" y="7429500"/>
                </a:lnTo>
                <a:lnTo>
                  <a:pt x="3996742" y="7429500"/>
                </a:lnTo>
                <a:lnTo>
                  <a:pt x="3989123" y="7429500"/>
                </a:lnTo>
                <a:lnTo>
                  <a:pt x="3981502" y="7429500"/>
                </a:lnTo>
                <a:lnTo>
                  <a:pt x="3973883" y="7429500"/>
                </a:lnTo>
                <a:lnTo>
                  <a:pt x="3966264" y="7429500"/>
                </a:lnTo>
                <a:lnTo>
                  <a:pt x="3958643" y="7429500"/>
                </a:lnTo>
                <a:lnTo>
                  <a:pt x="3951024" y="7429500"/>
                </a:lnTo>
                <a:lnTo>
                  <a:pt x="3943405" y="7429500"/>
                </a:lnTo>
                <a:lnTo>
                  <a:pt x="3935785" y="7429500"/>
                </a:lnTo>
                <a:lnTo>
                  <a:pt x="3928165" y="7429500"/>
                </a:lnTo>
                <a:lnTo>
                  <a:pt x="3920546" y="7429500"/>
                </a:lnTo>
                <a:lnTo>
                  <a:pt x="3912926" y="7429500"/>
                </a:lnTo>
                <a:lnTo>
                  <a:pt x="3905306" y="7429500"/>
                </a:lnTo>
                <a:lnTo>
                  <a:pt x="3897687" y="7429500"/>
                </a:lnTo>
                <a:lnTo>
                  <a:pt x="3890067" y="7429500"/>
                </a:lnTo>
                <a:lnTo>
                  <a:pt x="3882447" y="7429500"/>
                </a:lnTo>
                <a:lnTo>
                  <a:pt x="3874827" y="7429500"/>
                </a:lnTo>
                <a:lnTo>
                  <a:pt x="3867208" y="7429500"/>
                </a:lnTo>
                <a:lnTo>
                  <a:pt x="3859588" y="7429500"/>
                </a:lnTo>
                <a:lnTo>
                  <a:pt x="3851968" y="7429500"/>
                </a:lnTo>
                <a:lnTo>
                  <a:pt x="3844349" y="7429500"/>
                </a:lnTo>
                <a:lnTo>
                  <a:pt x="3836730" y="7429500"/>
                </a:lnTo>
                <a:lnTo>
                  <a:pt x="3829109" y="7429500"/>
                </a:lnTo>
                <a:lnTo>
                  <a:pt x="3821490" y="7429500"/>
                </a:lnTo>
                <a:lnTo>
                  <a:pt x="3813871" y="7429500"/>
                </a:lnTo>
                <a:lnTo>
                  <a:pt x="3806250" y="7429500"/>
                </a:lnTo>
                <a:lnTo>
                  <a:pt x="3798631" y="7429500"/>
                </a:lnTo>
                <a:lnTo>
                  <a:pt x="3791012" y="7429500"/>
                </a:lnTo>
                <a:lnTo>
                  <a:pt x="3783391" y="7429500"/>
                </a:lnTo>
                <a:lnTo>
                  <a:pt x="3775772" y="7429500"/>
                </a:lnTo>
                <a:lnTo>
                  <a:pt x="3768153" y="7429500"/>
                </a:lnTo>
                <a:lnTo>
                  <a:pt x="3760532" y="7429500"/>
                </a:lnTo>
                <a:lnTo>
                  <a:pt x="3752913" y="7429500"/>
                </a:lnTo>
                <a:lnTo>
                  <a:pt x="3745293" y="7429500"/>
                </a:lnTo>
                <a:lnTo>
                  <a:pt x="3737673" y="7429500"/>
                </a:lnTo>
                <a:lnTo>
                  <a:pt x="3730054" y="7429500"/>
                </a:lnTo>
                <a:lnTo>
                  <a:pt x="3722434" y="7429500"/>
                </a:lnTo>
                <a:lnTo>
                  <a:pt x="3714815" y="7429500"/>
                </a:lnTo>
                <a:lnTo>
                  <a:pt x="3707195" y="7429500"/>
                </a:lnTo>
                <a:lnTo>
                  <a:pt x="3699575" y="7429500"/>
                </a:lnTo>
                <a:lnTo>
                  <a:pt x="3691956" y="7429500"/>
                </a:lnTo>
                <a:lnTo>
                  <a:pt x="3684336" y="7429500"/>
                </a:lnTo>
                <a:lnTo>
                  <a:pt x="3676716" y="7429500"/>
                </a:lnTo>
                <a:lnTo>
                  <a:pt x="3669097" y="7429500"/>
                </a:lnTo>
                <a:lnTo>
                  <a:pt x="3661477" y="7429500"/>
                </a:lnTo>
                <a:lnTo>
                  <a:pt x="3653857" y="7429500"/>
                </a:lnTo>
                <a:lnTo>
                  <a:pt x="3646238" y="7429500"/>
                </a:lnTo>
                <a:lnTo>
                  <a:pt x="3638617" y="7429500"/>
                </a:lnTo>
                <a:lnTo>
                  <a:pt x="3630998" y="7429500"/>
                </a:lnTo>
                <a:lnTo>
                  <a:pt x="3623379" y="7429500"/>
                </a:lnTo>
                <a:lnTo>
                  <a:pt x="3615758" y="7429500"/>
                </a:lnTo>
                <a:lnTo>
                  <a:pt x="3608139" y="7429500"/>
                </a:lnTo>
                <a:lnTo>
                  <a:pt x="3600520" y="7429500"/>
                </a:lnTo>
                <a:lnTo>
                  <a:pt x="3592900" y="7429500"/>
                </a:lnTo>
                <a:lnTo>
                  <a:pt x="3585280" y="7429500"/>
                </a:lnTo>
                <a:lnTo>
                  <a:pt x="3577661" y="7429500"/>
                </a:lnTo>
                <a:lnTo>
                  <a:pt x="3570041" y="7429500"/>
                </a:lnTo>
                <a:lnTo>
                  <a:pt x="3562421" y="7429500"/>
                </a:lnTo>
                <a:lnTo>
                  <a:pt x="3554802" y="7429500"/>
                </a:lnTo>
                <a:lnTo>
                  <a:pt x="3547182" y="7429500"/>
                </a:lnTo>
                <a:lnTo>
                  <a:pt x="3539562" y="7429500"/>
                </a:lnTo>
                <a:lnTo>
                  <a:pt x="3531943" y="7429500"/>
                </a:lnTo>
                <a:lnTo>
                  <a:pt x="3524323" y="7429500"/>
                </a:lnTo>
                <a:lnTo>
                  <a:pt x="3516703" y="7429500"/>
                </a:lnTo>
                <a:lnTo>
                  <a:pt x="3509083" y="7429500"/>
                </a:lnTo>
                <a:lnTo>
                  <a:pt x="3501464" y="7429500"/>
                </a:lnTo>
                <a:lnTo>
                  <a:pt x="3493844" y="7429500"/>
                </a:lnTo>
                <a:lnTo>
                  <a:pt x="3486224" y="7429500"/>
                </a:lnTo>
                <a:lnTo>
                  <a:pt x="3478605" y="7429500"/>
                </a:lnTo>
                <a:lnTo>
                  <a:pt x="3470986" y="7429500"/>
                </a:lnTo>
                <a:lnTo>
                  <a:pt x="3463365" y="7429500"/>
                </a:lnTo>
                <a:lnTo>
                  <a:pt x="3455746" y="7429500"/>
                </a:lnTo>
                <a:lnTo>
                  <a:pt x="3448127" y="7429500"/>
                </a:lnTo>
                <a:lnTo>
                  <a:pt x="3440506" y="7429500"/>
                </a:lnTo>
                <a:lnTo>
                  <a:pt x="3432887" y="7429500"/>
                </a:lnTo>
                <a:lnTo>
                  <a:pt x="3425268" y="7429500"/>
                </a:lnTo>
                <a:lnTo>
                  <a:pt x="3417647" y="7429500"/>
                </a:lnTo>
                <a:lnTo>
                  <a:pt x="3410028" y="7429500"/>
                </a:lnTo>
                <a:lnTo>
                  <a:pt x="3402409" y="7429500"/>
                </a:lnTo>
                <a:lnTo>
                  <a:pt x="3394788" y="7429500"/>
                </a:lnTo>
                <a:lnTo>
                  <a:pt x="3387169" y="7429500"/>
                </a:lnTo>
                <a:lnTo>
                  <a:pt x="3379550" y="7429500"/>
                </a:lnTo>
                <a:lnTo>
                  <a:pt x="3371929" y="7429500"/>
                </a:lnTo>
                <a:lnTo>
                  <a:pt x="3364310" y="7429500"/>
                </a:lnTo>
                <a:lnTo>
                  <a:pt x="3356690" y="7429500"/>
                </a:lnTo>
                <a:lnTo>
                  <a:pt x="3349071" y="7429500"/>
                </a:lnTo>
                <a:lnTo>
                  <a:pt x="3341451" y="7429500"/>
                </a:lnTo>
                <a:lnTo>
                  <a:pt x="3333831" y="7429500"/>
                </a:lnTo>
                <a:lnTo>
                  <a:pt x="3326212" y="7429500"/>
                </a:lnTo>
                <a:lnTo>
                  <a:pt x="3318592" y="7429500"/>
                </a:lnTo>
                <a:lnTo>
                  <a:pt x="3310972" y="7429500"/>
                </a:lnTo>
                <a:lnTo>
                  <a:pt x="3303353" y="7429500"/>
                </a:lnTo>
                <a:lnTo>
                  <a:pt x="3295733" y="7429500"/>
                </a:lnTo>
                <a:lnTo>
                  <a:pt x="3288113" y="7429500"/>
                </a:lnTo>
                <a:lnTo>
                  <a:pt x="3280494" y="7429500"/>
                </a:lnTo>
                <a:lnTo>
                  <a:pt x="3272873" y="7429500"/>
                </a:lnTo>
                <a:lnTo>
                  <a:pt x="3265254" y="7429500"/>
                </a:lnTo>
                <a:lnTo>
                  <a:pt x="3257635" y="7429500"/>
                </a:lnTo>
                <a:lnTo>
                  <a:pt x="3250016" y="7429500"/>
                </a:lnTo>
                <a:lnTo>
                  <a:pt x="3242395" y="7429500"/>
                </a:lnTo>
                <a:lnTo>
                  <a:pt x="3234776" y="7429500"/>
                </a:lnTo>
                <a:lnTo>
                  <a:pt x="3227157" y="7429500"/>
                </a:lnTo>
                <a:lnTo>
                  <a:pt x="3219536" y="7429500"/>
                </a:lnTo>
                <a:lnTo>
                  <a:pt x="3211917" y="7429500"/>
                </a:lnTo>
                <a:lnTo>
                  <a:pt x="3204297" y="7429500"/>
                </a:lnTo>
                <a:lnTo>
                  <a:pt x="3196677" y="7429500"/>
                </a:lnTo>
                <a:lnTo>
                  <a:pt x="3189058" y="7429500"/>
                </a:lnTo>
                <a:lnTo>
                  <a:pt x="3181438" y="7429500"/>
                </a:lnTo>
                <a:lnTo>
                  <a:pt x="3173818" y="7429500"/>
                </a:lnTo>
                <a:lnTo>
                  <a:pt x="3166199" y="7429500"/>
                </a:lnTo>
                <a:lnTo>
                  <a:pt x="3158579" y="7429500"/>
                </a:lnTo>
                <a:lnTo>
                  <a:pt x="3150959" y="7429500"/>
                </a:lnTo>
                <a:lnTo>
                  <a:pt x="3143340" y="7429500"/>
                </a:lnTo>
                <a:lnTo>
                  <a:pt x="3135720" y="7429500"/>
                </a:lnTo>
                <a:lnTo>
                  <a:pt x="3128101" y="7429500"/>
                </a:lnTo>
                <a:lnTo>
                  <a:pt x="3120480" y="7429500"/>
                </a:lnTo>
                <a:lnTo>
                  <a:pt x="3112861" y="7429500"/>
                </a:lnTo>
                <a:lnTo>
                  <a:pt x="3105242" y="7429500"/>
                </a:lnTo>
                <a:lnTo>
                  <a:pt x="3097621" y="7429500"/>
                </a:lnTo>
                <a:lnTo>
                  <a:pt x="3090002" y="7429500"/>
                </a:lnTo>
                <a:lnTo>
                  <a:pt x="3082383" y="7429500"/>
                </a:lnTo>
                <a:lnTo>
                  <a:pt x="3074762" y="7429500"/>
                </a:lnTo>
                <a:lnTo>
                  <a:pt x="3067143" y="7429500"/>
                </a:lnTo>
                <a:lnTo>
                  <a:pt x="3059524" y="7429500"/>
                </a:lnTo>
                <a:lnTo>
                  <a:pt x="3051903" y="7429500"/>
                </a:lnTo>
                <a:lnTo>
                  <a:pt x="3044284" y="7429500"/>
                </a:lnTo>
                <a:lnTo>
                  <a:pt x="3036665" y="7429500"/>
                </a:lnTo>
                <a:lnTo>
                  <a:pt x="3029044" y="7429500"/>
                </a:lnTo>
                <a:lnTo>
                  <a:pt x="3021425" y="7429500"/>
                </a:lnTo>
                <a:lnTo>
                  <a:pt x="3013806" y="7429500"/>
                </a:lnTo>
                <a:lnTo>
                  <a:pt x="3006186" y="7429500"/>
                </a:lnTo>
                <a:lnTo>
                  <a:pt x="2998566" y="7429500"/>
                </a:lnTo>
                <a:lnTo>
                  <a:pt x="2990947" y="7429500"/>
                </a:lnTo>
                <a:lnTo>
                  <a:pt x="2983327" y="7429500"/>
                </a:lnTo>
                <a:lnTo>
                  <a:pt x="2975707" y="7429500"/>
                </a:lnTo>
                <a:lnTo>
                  <a:pt x="2968087" y="7429500"/>
                </a:lnTo>
                <a:lnTo>
                  <a:pt x="2960468" y="7429500"/>
                </a:lnTo>
                <a:lnTo>
                  <a:pt x="2952848" y="7429500"/>
                </a:lnTo>
                <a:lnTo>
                  <a:pt x="2945228" y="7429500"/>
                </a:lnTo>
                <a:lnTo>
                  <a:pt x="2937609" y="7429500"/>
                </a:lnTo>
                <a:lnTo>
                  <a:pt x="2929989" y="7429500"/>
                </a:lnTo>
                <a:lnTo>
                  <a:pt x="2922369" y="7429500"/>
                </a:lnTo>
                <a:lnTo>
                  <a:pt x="2914750" y="7429500"/>
                </a:lnTo>
                <a:lnTo>
                  <a:pt x="2907130" y="7429500"/>
                </a:lnTo>
                <a:lnTo>
                  <a:pt x="2899510" y="7429500"/>
                </a:lnTo>
                <a:lnTo>
                  <a:pt x="2891891" y="7429500"/>
                </a:lnTo>
                <a:lnTo>
                  <a:pt x="2884272" y="7429500"/>
                </a:lnTo>
                <a:lnTo>
                  <a:pt x="2876651" y="7429500"/>
                </a:lnTo>
                <a:lnTo>
                  <a:pt x="2869032" y="7429500"/>
                </a:lnTo>
                <a:lnTo>
                  <a:pt x="2861413" y="7429500"/>
                </a:lnTo>
                <a:lnTo>
                  <a:pt x="2853792" y="7429500"/>
                </a:lnTo>
                <a:lnTo>
                  <a:pt x="2846173" y="7429500"/>
                </a:lnTo>
                <a:lnTo>
                  <a:pt x="2838553" y="7429500"/>
                </a:lnTo>
                <a:lnTo>
                  <a:pt x="2830933" y="7429500"/>
                </a:lnTo>
                <a:lnTo>
                  <a:pt x="2823314" y="7429500"/>
                </a:lnTo>
                <a:lnTo>
                  <a:pt x="2815694" y="7429500"/>
                </a:lnTo>
                <a:lnTo>
                  <a:pt x="2808074" y="7429500"/>
                </a:lnTo>
                <a:lnTo>
                  <a:pt x="2800455" y="7429500"/>
                </a:lnTo>
                <a:lnTo>
                  <a:pt x="2792835" y="7429500"/>
                </a:lnTo>
                <a:lnTo>
                  <a:pt x="2785215" y="7429500"/>
                </a:lnTo>
                <a:lnTo>
                  <a:pt x="2777596" y="7429500"/>
                </a:lnTo>
                <a:lnTo>
                  <a:pt x="2769976" y="7429500"/>
                </a:lnTo>
                <a:lnTo>
                  <a:pt x="2762357" y="7429500"/>
                </a:lnTo>
                <a:lnTo>
                  <a:pt x="2754737" y="7429500"/>
                </a:lnTo>
                <a:lnTo>
                  <a:pt x="2747117" y="7429500"/>
                </a:lnTo>
                <a:lnTo>
                  <a:pt x="2739498" y="7429500"/>
                </a:lnTo>
                <a:lnTo>
                  <a:pt x="2731877" y="7429500"/>
                </a:lnTo>
                <a:lnTo>
                  <a:pt x="2724258" y="7429500"/>
                </a:lnTo>
                <a:lnTo>
                  <a:pt x="2716639" y="7429500"/>
                </a:lnTo>
                <a:lnTo>
                  <a:pt x="2709018" y="7429500"/>
                </a:lnTo>
                <a:lnTo>
                  <a:pt x="2701399" y="7429500"/>
                </a:lnTo>
                <a:lnTo>
                  <a:pt x="2693780" y="7429500"/>
                </a:lnTo>
                <a:lnTo>
                  <a:pt x="2686159" y="7429500"/>
                </a:lnTo>
                <a:lnTo>
                  <a:pt x="2678540" y="7429500"/>
                </a:lnTo>
                <a:lnTo>
                  <a:pt x="2670921" y="7429500"/>
                </a:lnTo>
                <a:lnTo>
                  <a:pt x="2663301" y="7429500"/>
                </a:lnTo>
                <a:lnTo>
                  <a:pt x="2655681" y="7429500"/>
                </a:lnTo>
                <a:lnTo>
                  <a:pt x="2648062" y="7429500"/>
                </a:lnTo>
                <a:lnTo>
                  <a:pt x="2640442" y="7429500"/>
                </a:lnTo>
                <a:lnTo>
                  <a:pt x="2632822" y="7429500"/>
                </a:lnTo>
                <a:lnTo>
                  <a:pt x="2625203" y="7429500"/>
                </a:lnTo>
                <a:lnTo>
                  <a:pt x="2617583" y="7429500"/>
                </a:lnTo>
                <a:lnTo>
                  <a:pt x="2609963" y="7429500"/>
                </a:lnTo>
                <a:lnTo>
                  <a:pt x="2602343" y="7429500"/>
                </a:lnTo>
                <a:lnTo>
                  <a:pt x="2594724" y="7429500"/>
                </a:lnTo>
                <a:lnTo>
                  <a:pt x="2587104" y="7429500"/>
                </a:lnTo>
                <a:lnTo>
                  <a:pt x="2579484" y="7429500"/>
                </a:lnTo>
                <a:lnTo>
                  <a:pt x="2571865" y="7429500"/>
                </a:lnTo>
                <a:lnTo>
                  <a:pt x="2564245" y="7429500"/>
                </a:lnTo>
                <a:lnTo>
                  <a:pt x="2556625" y="7429500"/>
                </a:lnTo>
                <a:lnTo>
                  <a:pt x="2549006" y="7429500"/>
                </a:lnTo>
                <a:lnTo>
                  <a:pt x="2541387" y="7429500"/>
                </a:lnTo>
                <a:lnTo>
                  <a:pt x="2533766" y="7429500"/>
                </a:lnTo>
                <a:lnTo>
                  <a:pt x="2526147" y="7429500"/>
                </a:lnTo>
                <a:lnTo>
                  <a:pt x="2518528" y="7429500"/>
                </a:lnTo>
                <a:lnTo>
                  <a:pt x="2510907" y="7429500"/>
                </a:lnTo>
                <a:lnTo>
                  <a:pt x="2503288" y="7429500"/>
                </a:lnTo>
                <a:lnTo>
                  <a:pt x="2495669" y="7429500"/>
                </a:lnTo>
                <a:lnTo>
                  <a:pt x="2488048" y="7429500"/>
                </a:lnTo>
                <a:lnTo>
                  <a:pt x="2480429" y="7429500"/>
                </a:lnTo>
                <a:lnTo>
                  <a:pt x="2472810" y="7429500"/>
                </a:lnTo>
                <a:lnTo>
                  <a:pt x="2465189" y="7429500"/>
                </a:lnTo>
                <a:lnTo>
                  <a:pt x="2457570" y="7429500"/>
                </a:lnTo>
                <a:lnTo>
                  <a:pt x="2449950" y="7429500"/>
                </a:lnTo>
                <a:lnTo>
                  <a:pt x="2442330" y="7429500"/>
                </a:lnTo>
                <a:lnTo>
                  <a:pt x="2434711" y="7429500"/>
                </a:lnTo>
                <a:lnTo>
                  <a:pt x="2427091" y="7429500"/>
                </a:lnTo>
                <a:lnTo>
                  <a:pt x="2419472" y="7429500"/>
                </a:lnTo>
                <a:lnTo>
                  <a:pt x="2411852" y="7429500"/>
                </a:lnTo>
                <a:lnTo>
                  <a:pt x="2404232" y="7429500"/>
                </a:lnTo>
                <a:lnTo>
                  <a:pt x="2396613" y="7429500"/>
                </a:lnTo>
                <a:lnTo>
                  <a:pt x="2388993" y="7429500"/>
                </a:lnTo>
                <a:lnTo>
                  <a:pt x="2381373" y="7429500"/>
                </a:lnTo>
                <a:lnTo>
                  <a:pt x="2373754" y="7429500"/>
                </a:lnTo>
                <a:lnTo>
                  <a:pt x="2366133" y="7429500"/>
                </a:lnTo>
                <a:lnTo>
                  <a:pt x="2358514" y="7429500"/>
                </a:lnTo>
                <a:lnTo>
                  <a:pt x="2350895" y="7429500"/>
                </a:lnTo>
                <a:lnTo>
                  <a:pt x="2343274" y="7429500"/>
                </a:lnTo>
                <a:lnTo>
                  <a:pt x="2335655" y="7429500"/>
                </a:lnTo>
                <a:lnTo>
                  <a:pt x="2328036" y="7429500"/>
                </a:lnTo>
                <a:lnTo>
                  <a:pt x="2320415" y="7429500"/>
                </a:lnTo>
                <a:lnTo>
                  <a:pt x="2312796" y="7429500"/>
                </a:lnTo>
                <a:lnTo>
                  <a:pt x="2305177" y="7429500"/>
                </a:lnTo>
                <a:lnTo>
                  <a:pt x="2297557" y="7429500"/>
                </a:lnTo>
                <a:lnTo>
                  <a:pt x="2289937" y="7429500"/>
                </a:lnTo>
                <a:lnTo>
                  <a:pt x="2282318" y="7429500"/>
                </a:lnTo>
                <a:lnTo>
                  <a:pt x="2274698" y="7429500"/>
                </a:lnTo>
                <a:lnTo>
                  <a:pt x="2267078" y="7429500"/>
                </a:lnTo>
                <a:lnTo>
                  <a:pt x="2259459" y="7429500"/>
                </a:lnTo>
                <a:lnTo>
                  <a:pt x="2251839" y="7429500"/>
                </a:lnTo>
                <a:lnTo>
                  <a:pt x="2244219" y="7429500"/>
                </a:lnTo>
                <a:lnTo>
                  <a:pt x="2236600" y="7429500"/>
                </a:lnTo>
                <a:lnTo>
                  <a:pt x="2228980" y="7429500"/>
                </a:lnTo>
                <a:lnTo>
                  <a:pt x="2221360" y="7429500"/>
                </a:lnTo>
                <a:lnTo>
                  <a:pt x="2213740" y="7429500"/>
                </a:lnTo>
                <a:lnTo>
                  <a:pt x="2206121" y="7429500"/>
                </a:lnTo>
                <a:lnTo>
                  <a:pt x="2198502" y="7429500"/>
                </a:lnTo>
                <a:lnTo>
                  <a:pt x="2190881" y="7429500"/>
                </a:lnTo>
                <a:lnTo>
                  <a:pt x="2183262" y="7429500"/>
                </a:lnTo>
                <a:lnTo>
                  <a:pt x="2175643" y="7429500"/>
                </a:lnTo>
                <a:lnTo>
                  <a:pt x="2168022" y="7429500"/>
                </a:lnTo>
                <a:lnTo>
                  <a:pt x="2160403" y="7429500"/>
                </a:lnTo>
                <a:lnTo>
                  <a:pt x="2152784" y="7429500"/>
                </a:lnTo>
                <a:lnTo>
                  <a:pt x="2145163" y="7429500"/>
                </a:lnTo>
                <a:lnTo>
                  <a:pt x="2137544" y="7429500"/>
                </a:lnTo>
                <a:lnTo>
                  <a:pt x="2129925" y="7429500"/>
                </a:lnTo>
                <a:lnTo>
                  <a:pt x="2122304" y="7429500"/>
                </a:lnTo>
                <a:lnTo>
                  <a:pt x="2114685" y="7429500"/>
                </a:lnTo>
                <a:lnTo>
                  <a:pt x="2107066" y="7429500"/>
                </a:lnTo>
                <a:lnTo>
                  <a:pt x="2099445" y="7429500"/>
                </a:lnTo>
                <a:lnTo>
                  <a:pt x="2091826" y="7429500"/>
                </a:lnTo>
                <a:lnTo>
                  <a:pt x="2084207" y="7429500"/>
                </a:lnTo>
                <a:lnTo>
                  <a:pt x="2076587" y="7429500"/>
                </a:lnTo>
                <a:lnTo>
                  <a:pt x="2068967" y="7429500"/>
                </a:lnTo>
                <a:lnTo>
                  <a:pt x="2061347" y="7429500"/>
                </a:lnTo>
                <a:lnTo>
                  <a:pt x="2053728" y="7429500"/>
                </a:lnTo>
                <a:lnTo>
                  <a:pt x="2046108" y="7429500"/>
                </a:lnTo>
                <a:lnTo>
                  <a:pt x="2038488" y="7429500"/>
                </a:lnTo>
                <a:lnTo>
                  <a:pt x="2030869" y="7429500"/>
                </a:lnTo>
                <a:lnTo>
                  <a:pt x="2023249" y="7429500"/>
                </a:lnTo>
                <a:lnTo>
                  <a:pt x="2015629" y="7429500"/>
                </a:lnTo>
                <a:lnTo>
                  <a:pt x="2008010" y="7429500"/>
                </a:lnTo>
                <a:lnTo>
                  <a:pt x="2000390" y="7429500"/>
                </a:lnTo>
                <a:lnTo>
                  <a:pt x="1992770" y="7429500"/>
                </a:lnTo>
                <a:lnTo>
                  <a:pt x="1985151" y="7429500"/>
                </a:lnTo>
                <a:lnTo>
                  <a:pt x="1977530" y="7429500"/>
                </a:lnTo>
                <a:lnTo>
                  <a:pt x="1969911" y="7429500"/>
                </a:lnTo>
                <a:lnTo>
                  <a:pt x="1962292" y="7429500"/>
                </a:lnTo>
                <a:lnTo>
                  <a:pt x="1954673" y="7429500"/>
                </a:lnTo>
                <a:lnTo>
                  <a:pt x="1947052" y="7429500"/>
                </a:lnTo>
                <a:lnTo>
                  <a:pt x="1939433" y="7429500"/>
                </a:lnTo>
                <a:lnTo>
                  <a:pt x="1931813" y="7429500"/>
                </a:lnTo>
                <a:lnTo>
                  <a:pt x="1924193" y="7429500"/>
                </a:lnTo>
                <a:lnTo>
                  <a:pt x="1916574" y="7429500"/>
                </a:lnTo>
                <a:lnTo>
                  <a:pt x="1908954" y="7429500"/>
                </a:lnTo>
                <a:lnTo>
                  <a:pt x="1901334" y="7429500"/>
                </a:lnTo>
                <a:lnTo>
                  <a:pt x="1893715" y="7429500"/>
                </a:lnTo>
                <a:lnTo>
                  <a:pt x="1886095" y="7429500"/>
                </a:lnTo>
                <a:lnTo>
                  <a:pt x="1878475" y="7429500"/>
                </a:lnTo>
                <a:lnTo>
                  <a:pt x="1870856" y="7429500"/>
                </a:lnTo>
                <a:lnTo>
                  <a:pt x="1863236" y="7429500"/>
                </a:lnTo>
                <a:lnTo>
                  <a:pt x="1855616" y="7429500"/>
                </a:lnTo>
                <a:lnTo>
                  <a:pt x="1847997" y="7429500"/>
                </a:lnTo>
                <a:lnTo>
                  <a:pt x="1840377" y="7429500"/>
                </a:lnTo>
                <a:lnTo>
                  <a:pt x="1832758" y="7429500"/>
                </a:lnTo>
                <a:lnTo>
                  <a:pt x="1825137" y="7429500"/>
                </a:lnTo>
                <a:lnTo>
                  <a:pt x="1817518" y="7429500"/>
                </a:lnTo>
                <a:lnTo>
                  <a:pt x="1809899" y="7429500"/>
                </a:lnTo>
                <a:lnTo>
                  <a:pt x="1802278" y="7429500"/>
                </a:lnTo>
                <a:lnTo>
                  <a:pt x="1794659" y="7429500"/>
                </a:lnTo>
                <a:lnTo>
                  <a:pt x="1787040" y="7429500"/>
                </a:lnTo>
                <a:lnTo>
                  <a:pt x="1779419" y="7429500"/>
                </a:lnTo>
                <a:lnTo>
                  <a:pt x="1771800" y="7429500"/>
                </a:lnTo>
                <a:lnTo>
                  <a:pt x="1764181" y="7429500"/>
                </a:lnTo>
                <a:lnTo>
                  <a:pt x="1756560" y="7429500"/>
                </a:lnTo>
                <a:lnTo>
                  <a:pt x="1748941" y="7429500"/>
                </a:lnTo>
                <a:lnTo>
                  <a:pt x="1741322" y="7429500"/>
                </a:lnTo>
                <a:lnTo>
                  <a:pt x="1733701" y="7429500"/>
                </a:lnTo>
                <a:lnTo>
                  <a:pt x="1726082" y="7429500"/>
                </a:lnTo>
                <a:lnTo>
                  <a:pt x="1718463" y="7429500"/>
                </a:lnTo>
                <a:lnTo>
                  <a:pt x="1710843" y="7429500"/>
                </a:lnTo>
                <a:lnTo>
                  <a:pt x="1703223" y="7429500"/>
                </a:lnTo>
                <a:lnTo>
                  <a:pt x="1695603" y="7429500"/>
                </a:lnTo>
                <a:lnTo>
                  <a:pt x="1687984" y="7429500"/>
                </a:lnTo>
                <a:lnTo>
                  <a:pt x="1680364" y="7429500"/>
                </a:lnTo>
                <a:lnTo>
                  <a:pt x="1672744" y="7429500"/>
                </a:lnTo>
                <a:lnTo>
                  <a:pt x="1665125" y="7429500"/>
                </a:lnTo>
                <a:lnTo>
                  <a:pt x="1657505" y="7429500"/>
                </a:lnTo>
                <a:lnTo>
                  <a:pt x="1649885" y="7429500"/>
                </a:lnTo>
                <a:lnTo>
                  <a:pt x="1642266" y="7429500"/>
                </a:lnTo>
                <a:lnTo>
                  <a:pt x="1634646" y="7429500"/>
                </a:lnTo>
                <a:lnTo>
                  <a:pt x="1627026" y="7429500"/>
                </a:lnTo>
                <a:lnTo>
                  <a:pt x="1619407" y="7429500"/>
                </a:lnTo>
                <a:lnTo>
                  <a:pt x="1611788" y="7429500"/>
                </a:lnTo>
                <a:lnTo>
                  <a:pt x="1604167" y="7429500"/>
                </a:lnTo>
                <a:lnTo>
                  <a:pt x="1596548" y="7429500"/>
                </a:lnTo>
                <a:lnTo>
                  <a:pt x="1588929" y="7429500"/>
                </a:lnTo>
                <a:lnTo>
                  <a:pt x="1581308" y="7429500"/>
                </a:lnTo>
                <a:lnTo>
                  <a:pt x="1573689" y="7429500"/>
                </a:lnTo>
                <a:lnTo>
                  <a:pt x="1566070" y="7429500"/>
                </a:lnTo>
                <a:lnTo>
                  <a:pt x="1558449" y="7429500"/>
                </a:lnTo>
                <a:lnTo>
                  <a:pt x="1550830" y="7429500"/>
                </a:lnTo>
                <a:lnTo>
                  <a:pt x="1543210" y="7429500"/>
                </a:lnTo>
                <a:lnTo>
                  <a:pt x="1535590" y="7429500"/>
                </a:lnTo>
                <a:lnTo>
                  <a:pt x="1527971" y="7429500"/>
                </a:lnTo>
                <a:lnTo>
                  <a:pt x="1520351" y="7429500"/>
                </a:lnTo>
                <a:lnTo>
                  <a:pt x="1512731" y="7429500"/>
                </a:lnTo>
                <a:lnTo>
                  <a:pt x="1505112" y="7429500"/>
                </a:lnTo>
                <a:lnTo>
                  <a:pt x="1497492" y="7429500"/>
                </a:lnTo>
                <a:lnTo>
                  <a:pt x="1489873" y="7429500"/>
                </a:lnTo>
                <a:lnTo>
                  <a:pt x="1482253" y="7429500"/>
                </a:lnTo>
                <a:lnTo>
                  <a:pt x="1474633" y="7429500"/>
                </a:lnTo>
                <a:lnTo>
                  <a:pt x="1467014" y="7429500"/>
                </a:lnTo>
                <a:lnTo>
                  <a:pt x="1459393" y="7429500"/>
                </a:lnTo>
                <a:lnTo>
                  <a:pt x="1451774" y="7429500"/>
                </a:lnTo>
                <a:lnTo>
                  <a:pt x="1444155" y="7429500"/>
                </a:lnTo>
                <a:lnTo>
                  <a:pt x="1436534" y="7429500"/>
                </a:lnTo>
                <a:lnTo>
                  <a:pt x="1428915" y="7429500"/>
                </a:lnTo>
                <a:lnTo>
                  <a:pt x="1421296" y="7429500"/>
                </a:lnTo>
                <a:lnTo>
                  <a:pt x="1413675" y="7429500"/>
                </a:lnTo>
                <a:lnTo>
                  <a:pt x="1406056" y="7429500"/>
                </a:lnTo>
                <a:lnTo>
                  <a:pt x="1398437" y="7429500"/>
                </a:lnTo>
                <a:lnTo>
                  <a:pt x="1390816" y="7429500"/>
                </a:lnTo>
                <a:lnTo>
                  <a:pt x="1383197" y="7429500"/>
                </a:lnTo>
                <a:lnTo>
                  <a:pt x="1375578" y="7429500"/>
                </a:lnTo>
                <a:lnTo>
                  <a:pt x="1367958" y="7429500"/>
                </a:lnTo>
                <a:lnTo>
                  <a:pt x="1360338" y="7429500"/>
                </a:lnTo>
                <a:lnTo>
                  <a:pt x="1352719" y="7429500"/>
                </a:lnTo>
                <a:lnTo>
                  <a:pt x="1345099" y="7429500"/>
                </a:lnTo>
                <a:lnTo>
                  <a:pt x="1337479" y="7429500"/>
                </a:lnTo>
                <a:lnTo>
                  <a:pt x="1329860" y="7429500"/>
                </a:lnTo>
                <a:lnTo>
                  <a:pt x="1322240" y="7429500"/>
                </a:lnTo>
                <a:lnTo>
                  <a:pt x="1314620" y="7429500"/>
                </a:lnTo>
                <a:lnTo>
                  <a:pt x="1307000" y="7429500"/>
                </a:lnTo>
                <a:lnTo>
                  <a:pt x="1299381" y="7429500"/>
                </a:lnTo>
                <a:lnTo>
                  <a:pt x="1291761" y="7429500"/>
                </a:lnTo>
                <a:lnTo>
                  <a:pt x="1284141" y="7429500"/>
                </a:lnTo>
                <a:lnTo>
                  <a:pt x="1276522" y="7429500"/>
                </a:lnTo>
                <a:lnTo>
                  <a:pt x="1268902" y="7429500"/>
                </a:lnTo>
                <a:lnTo>
                  <a:pt x="1261282" y="7429500"/>
                </a:lnTo>
                <a:lnTo>
                  <a:pt x="1253663" y="7429500"/>
                </a:lnTo>
                <a:lnTo>
                  <a:pt x="1246044" y="7429500"/>
                </a:lnTo>
                <a:lnTo>
                  <a:pt x="1238423" y="7429500"/>
                </a:lnTo>
                <a:lnTo>
                  <a:pt x="1230804" y="7429500"/>
                </a:lnTo>
                <a:lnTo>
                  <a:pt x="1223185" y="7429500"/>
                </a:lnTo>
                <a:lnTo>
                  <a:pt x="1215564" y="7429500"/>
                </a:lnTo>
                <a:lnTo>
                  <a:pt x="1207945" y="7429500"/>
                </a:lnTo>
                <a:lnTo>
                  <a:pt x="1200326" y="7429500"/>
                </a:lnTo>
                <a:lnTo>
                  <a:pt x="1192705" y="7429500"/>
                </a:lnTo>
                <a:lnTo>
                  <a:pt x="1185086" y="7429500"/>
                </a:lnTo>
                <a:lnTo>
                  <a:pt x="1177467" y="7429500"/>
                </a:lnTo>
                <a:lnTo>
                  <a:pt x="1169846" y="7429500"/>
                </a:lnTo>
                <a:lnTo>
                  <a:pt x="1162227" y="7429500"/>
                </a:lnTo>
                <a:lnTo>
                  <a:pt x="1154607" y="7429500"/>
                </a:lnTo>
                <a:lnTo>
                  <a:pt x="1146988" y="7429500"/>
                </a:lnTo>
                <a:lnTo>
                  <a:pt x="1139368" y="7429500"/>
                </a:lnTo>
                <a:lnTo>
                  <a:pt x="1131748" y="7429500"/>
                </a:lnTo>
                <a:lnTo>
                  <a:pt x="1124129" y="7429500"/>
                </a:lnTo>
                <a:lnTo>
                  <a:pt x="1116509" y="7429500"/>
                </a:lnTo>
                <a:lnTo>
                  <a:pt x="1108889" y="7429500"/>
                </a:lnTo>
                <a:lnTo>
                  <a:pt x="1101270" y="7429500"/>
                </a:lnTo>
                <a:lnTo>
                  <a:pt x="1093650" y="7429500"/>
                </a:lnTo>
                <a:lnTo>
                  <a:pt x="1086030" y="7429500"/>
                </a:lnTo>
                <a:lnTo>
                  <a:pt x="1078411" y="7429500"/>
                </a:lnTo>
                <a:lnTo>
                  <a:pt x="1070790" y="7429500"/>
                </a:lnTo>
                <a:lnTo>
                  <a:pt x="1063171" y="7429500"/>
                </a:lnTo>
                <a:lnTo>
                  <a:pt x="1055552" y="7429500"/>
                </a:lnTo>
                <a:lnTo>
                  <a:pt x="1047931" y="7429500"/>
                </a:lnTo>
                <a:lnTo>
                  <a:pt x="1040312" y="7429500"/>
                </a:lnTo>
                <a:lnTo>
                  <a:pt x="1032693" y="7429500"/>
                </a:lnTo>
                <a:lnTo>
                  <a:pt x="1025073" y="7429500"/>
                </a:lnTo>
                <a:lnTo>
                  <a:pt x="1017453" y="7429500"/>
                </a:lnTo>
                <a:lnTo>
                  <a:pt x="1009834" y="7429500"/>
                </a:lnTo>
                <a:lnTo>
                  <a:pt x="1002214" y="7429500"/>
                </a:lnTo>
                <a:lnTo>
                  <a:pt x="994594" y="7429500"/>
                </a:lnTo>
                <a:lnTo>
                  <a:pt x="986975" y="7429500"/>
                </a:lnTo>
                <a:lnTo>
                  <a:pt x="979355" y="7429500"/>
                </a:lnTo>
                <a:lnTo>
                  <a:pt x="971735" y="7429500"/>
                </a:lnTo>
                <a:lnTo>
                  <a:pt x="964116" y="7429500"/>
                </a:lnTo>
                <a:lnTo>
                  <a:pt x="956496" y="7429500"/>
                </a:lnTo>
                <a:lnTo>
                  <a:pt x="948876" y="7429500"/>
                </a:lnTo>
                <a:lnTo>
                  <a:pt x="941257" y="7429500"/>
                </a:lnTo>
                <a:lnTo>
                  <a:pt x="933637" y="7429500"/>
                </a:lnTo>
                <a:lnTo>
                  <a:pt x="926017" y="7429500"/>
                </a:lnTo>
                <a:lnTo>
                  <a:pt x="918397" y="7429500"/>
                </a:lnTo>
                <a:lnTo>
                  <a:pt x="910778" y="7429500"/>
                </a:lnTo>
                <a:lnTo>
                  <a:pt x="903159" y="7429500"/>
                </a:lnTo>
                <a:lnTo>
                  <a:pt x="895538" y="7429500"/>
                </a:lnTo>
                <a:lnTo>
                  <a:pt x="887919" y="7429500"/>
                </a:lnTo>
                <a:lnTo>
                  <a:pt x="880300" y="7429500"/>
                </a:lnTo>
                <a:lnTo>
                  <a:pt x="872679" y="7429500"/>
                </a:lnTo>
                <a:lnTo>
                  <a:pt x="865060" y="7429500"/>
                </a:lnTo>
                <a:lnTo>
                  <a:pt x="857441" y="7429500"/>
                </a:lnTo>
                <a:lnTo>
                  <a:pt x="849820" y="7429500"/>
                </a:lnTo>
                <a:lnTo>
                  <a:pt x="842201" y="7429500"/>
                </a:lnTo>
                <a:lnTo>
                  <a:pt x="834582" y="7429500"/>
                </a:lnTo>
                <a:lnTo>
                  <a:pt x="826961" y="7429500"/>
                </a:lnTo>
                <a:lnTo>
                  <a:pt x="819342" y="7429500"/>
                </a:lnTo>
                <a:lnTo>
                  <a:pt x="811723" y="7429500"/>
                </a:lnTo>
                <a:lnTo>
                  <a:pt x="804102" y="7429500"/>
                </a:lnTo>
                <a:lnTo>
                  <a:pt x="796483" y="7429500"/>
                </a:lnTo>
                <a:lnTo>
                  <a:pt x="788863" y="7429500"/>
                </a:lnTo>
                <a:lnTo>
                  <a:pt x="781244" y="7429500"/>
                </a:lnTo>
                <a:lnTo>
                  <a:pt x="773624" y="7429500"/>
                </a:lnTo>
                <a:lnTo>
                  <a:pt x="766004" y="7429500"/>
                </a:lnTo>
                <a:lnTo>
                  <a:pt x="758385" y="7429500"/>
                </a:lnTo>
                <a:lnTo>
                  <a:pt x="750765" y="7429500"/>
                </a:lnTo>
                <a:lnTo>
                  <a:pt x="743145" y="7429500"/>
                </a:lnTo>
                <a:lnTo>
                  <a:pt x="735526" y="7429500"/>
                </a:lnTo>
                <a:lnTo>
                  <a:pt x="727906" y="7429500"/>
                </a:lnTo>
                <a:lnTo>
                  <a:pt x="720286" y="7429500"/>
                </a:lnTo>
                <a:lnTo>
                  <a:pt x="712667" y="7429500"/>
                </a:lnTo>
                <a:lnTo>
                  <a:pt x="705046" y="7429500"/>
                </a:lnTo>
                <a:lnTo>
                  <a:pt x="697427" y="7429500"/>
                </a:lnTo>
                <a:lnTo>
                  <a:pt x="689808" y="7429500"/>
                </a:lnTo>
                <a:lnTo>
                  <a:pt x="682187" y="7429500"/>
                </a:lnTo>
                <a:lnTo>
                  <a:pt x="674568" y="7429500"/>
                </a:lnTo>
                <a:lnTo>
                  <a:pt x="666949" y="7429500"/>
                </a:lnTo>
                <a:lnTo>
                  <a:pt x="659330" y="7429500"/>
                </a:lnTo>
                <a:lnTo>
                  <a:pt x="651709" y="7429500"/>
                </a:lnTo>
                <a:lnTo>
                  <a:pt x="644090" y="7429500"/>
                </a:lnTo>
                <a:lnTo>
                  <a:pt x="636470" y="7429500"/>
                </a:lnTo>
                <a:lnTo>
                  <a:pt x="628850" y="7429500"/>
                </a:lnTo>
                <a:lnTo>
                  <a:pt x="621231" y="7429500"/>
                </a:lnTo>
                <a:lnTo>
                  <a:pt x="613611" y="7429500"/>
                </a:lnTo>
                <a:lnTo>
                  <a:pt x="605991" y="7429500"/>
                </a:lnTo>
                <a:lnTo>
                  <a:pt x="598372" y="7429500"/>
                </a:lnTo>
                <a:lnTo>
                  <a:pt x="590752" y="7429500"/>
                </a:lnTo>
                <a:lnTo>
                  <a:pt x="583132" y="7429500"/>
                </a:lnTo>
                <a:lnTo>
                  <a:pt x="575513" y="7429500"/>
                </a:lnTo>
                <a:lnTo>
                  <a:pt x="567893" y="7429500"/>
                </a:lnTo>
                <a:lnTo>
                  <a:pt x="560274" y="7429500"/>
                </a:lnTo>
                <a:lnTo>
                  <a:pt x="552653" y="7429500"/>
                </a:lnTo>
                <a:lnTo>
                  <a:pt x="545034" y="7429500"/>
                </a:lnTo>
                <a:lnTo>
                  <a:pt x="537415" y="7429500"/>
                </a:lnTo>
                <a:lnTo>
                  <a:pt x="529794" y="7429500"/>
                </a:lnTo>
                <a:lnTo>
                  <a:pt x="522175" y="7429500"/>
                </a:lnTo>
                <a:lnTo>
                  <a:pt x="514556" y="7429500"/>
                </a:lnTo>
                <a:lnTo>
                  <a:pt x="506935" y="7429500"/>
                </a:lnTo>
                <a:lnTo>
                  <a:pt x="499316" y="7429500"/>
                </a:lnTo>
                <a:lnTo>
                  <a:pt x="491697" y="7429500"/>
                </a:lnTo>
                <a:lnTo>
                  <a:pt x="484076" y="7429500"/>
                </a:lnTo>
                <a:lnTo>
                  <a:pt x="476457" y="7429500"/>
                </a:lnTo>
                <a:lnTo>
                  <a:pt x="468838" y="7429500"/>
                </a:lnTo>
                <a:lnTo>
                  <a:pt x="461217" y="7429500"/>
                </a:lnTo>
                <a:lnTo>
                  <a:pt x="453598" y="7429500"/>
                </a:lnTo>
                <a:lnTo>
                  <a:pt x="445979" y="7429500"/>
                </a:lnTo>
                <a:lnTo>
                  <a:pt x="438359" y="7429500"/>
                </a:lnTo>
                <a:lnTo>
                  <a:pt x="430739" y="7429500"/>
                </a:lnTo>
                <a:lnTo>
                  <a:pt x="423120" y="7429500"/>
                </a:lnTo>
                <a:lnTo>
                  <a:pt x="415500" y="7429500"/>
                </a:lnTo>
                <a:lnTo>
                  <a:pt x="407880" y="7429500"/>
                </a:lnTo>
                <a:lnTo>
                  <a:pt x="400260" y="7429500"/>
                </a:lnTo>
                <a:lnTo>
                  <a:pt x="392641" y="7429500"/>
                </a:lnTo>
                <a:lnTo>
                  <a:pt x="385021" y="7429500"/>
                </a:lnTo>
                <a:lnTo>
                  <a:pt x="377401" y="7429500"/>
                </a:lnTo>
                <a:lnTo>
                  <a:pt x="369782" y="7429500"/>
                </a:lnTo>
                <a:lnTo>
                  <a:pt x="362162" y="7429500"/>
                </a:lnTo>
                <a:lnTo>
                  <a:pt x="354542" y="7429500"/>
                </a:lnTo>
                <a:lnTo>
                  <a:pt x="346923" y="7429500"/>
                </a:lnTo>
                <a:lnTo>
                  <a:pt x="339303" y="7429500"/>
                </a:lnTo>
                <a:lnTo>
                  <a:pt x="331683" y="7429500"/>
                </a:lnTo>
                <a:lnTo>
                  <a:pt x="324064" y="7429500"/>
                </a:lnTo>
                <a:lnTo>
                  <a:pt x="316445" y="7429500"/>
                </a:lnTo>
                <a:lnTo>
                  <a:pt x="308824" y="7429500"/>
                </a:lnTo>
                <a:lnTo>
                  <a:pt x="301205" y="7429500"/>
                </a:lnTo>
                <a:lnTo>
                  <a:pt x="293586" y="7429500"/>
                </a:lnTo>
                <a:lnTo>
                  <a:pt x="285965" y="7429500"/>
                </a:lnTo>
                <a:lnTo>
                  <a:pt x="278346" y="7429500"/>
                </a:lnTo>
                <a:lnTo>
                  <a:pt x="270726" y="7429500"/>
                </a:lnTo>
                <a:lnTo>
                  <a:pt x="263106" y="7429500"/>
                </a:lnTo>
                <a:lnTo>
                  <a:pt x="255487" y="7429500"/>
                </a:lnTo>
                <a:lnTo>
                  <a:pt x="247867" y="7429500"/>
                </a:lnTo>
                <a:lnTo>
                  <a:pt x="240247" y="7429500"/>
                </a:lnTo>
                <a:lnTo>
                  <a:pt x="232628" y="7429500"/>
                </a:lnTo>
                <a:lnTo>
                  <a:pt x="225008" y="7429500"/>
                </a:lnTo>
                <a:lnTo>
                  <a:pt x="217388" y="7429500"/>
                </a:lnTo>
                <a:lnTo>
                  <a:pt x="209769" y="7429500"/>
                </a:lnTo>
                <a:lnTo>
                  <a:pt x="202149" y="7429500"/>
                </a:lnTo>
                <a:lnTo>
                  <a:pt x="194530" y="7429500"/>
                </a:lnTo>
                <a:lnTo>
                  <a:pt x="186910" y="7429500"/>
                </a:lnTo>
                <a:lnTo>
                  <a:pt x="179290" y="7429500"/>
                </a:lnTo>
                <a:lnTo>
                  <a:pt x="171671" y="7429500"/>
                </a:lnTo>
                <a:lnTo>
                  <a:pt x="164050" y="7429500"/>
                </a:lnTo>
                <a:lnTo>
                  <a:pt x="156431" y="7429500"/>
                </a:lnTo>
                <a:lnTo>
                  <a:pt x="148999" y="7429462"/>
                </a:lnTo>
                <a:lnTo>
                  <a:pt x="141684" y="7429123"/>
                </a:lnTo>
                <a:lnTo>
                  <a:pt x="134262" y="7428417"/>
                </a:lnTo>
                <a:lnTo>
                  <a:pt x="126756" y="7427327"/>
                </a:lnTo>
                <a:lnTo>
                  <a:pt x="119193" y="7425838"/>
                </a:lnTo>
                <a:lnTo>
                  <a:pt x="111607" y="7423939"/>
                </a:lnTo>
                <a:lnTo>
                  <a:pt x="104025" y="7421619"/>
                </a:lnTo>
                <a:lnTo>
                  <a:pt x="96482" y="7418871"/>
                </a:lnTo>
                <a:lnTo>
                  <a:pt x="89567" y="7415944"/>
                </a:lnTo>
                <a:lnTo>
                  <a:pt x="82756" y="7412656"/>
                </a:lnTo>
                <a:lnTo>
                  <a:pt x="76066" y="7409005"/>
                </a:lnTo>
                <a:lnTo>
                  <a:pt x="69523" y="7404996"/>
                </a:lnTo>
                <a:lnTo>
                  <a:pt x="63158" y="7400638"/>
                </a:lnTo>
                <a:lnTo>
                  <a:pt x="56998" y="7395945"/>
                </a:lnTo>
                <a:lnTo>
                  <a:pt x="51066" y="7390930"/>
                </a:lnTo>
                <a:lnTo>
                  <a:pt x="45391" y="7385612"/>
                </a:lnTo>
                <a:lnTo>
                  <a:pt x="39993" y="7380010"/>
                </a:lnTo>
                <a:lnTo>
                  <a:pt x="34894" y="7374146"/>
                </a:lnTo>
                <a:lnTo>
                  <a:pt x="30111" y="7368046"/>
                </a:lnTo>
                <a:lnTo>
                  <a:pt x="25661" y="7361734"/>
                </a:lnTo>
                <a:lnTo>
                  <a:pt x="21555" y="7355237"/>
                </a:lnTo>
                <a:lnTo>
                  <a:pt x="17805" y="7348585"/>
                </a:lnTo>
                <a:lnTo>
                  <a:pt x="14417" y="7341804"/>
                </a:lnTo>
                <a:lnTo>
                  <a:pt x="11396" y="7334923"/>
                </a:lnTo>
                <a:lnTo>
                  <a:pt x="8589" y="7327539"/>
                </a:lnTo>
                <a:lnTo>
                  <a:pt x="6153" y="7319965"/>
                </a:lnTo>
                <a:lnTo>
                  <a:pt x="4139" y="7312376"/>
                </a:lnTo>
                <a:lnTo>
                  <a:pt x="2539" y="7304804"/>
                </a:lnTo>
                <a:lnTo>
                  <a:pt x="1342" y="7297280"/>
                </a:lnTo>
                <a:lnTo>
                  <a:pt x="533" y="7289832"/>
                </a:lnTo>
                <a:lnTo>
                  <a:pt x="95" y="7282485"/>
                </a:lnTo>
                <a:lnTo>
                  <a:pt x="0" y="7275149"/>
                </a:lnTo>
                <a:lnTo>
                  <a:pt x="0" y="7267530"/>
                </a:lnTo>
                <a:lnTo>
                  <a:pt x="0" y="7259909"/>
                </a:lnTo>
                <a:lnTo>
                  <a:pt x="0" y="7252290"/>
                </a:lnTo>
                <a:lnTo>
                  <a:pt x="0" y="7244671"/>
                </a:lnTo>
                <a:lnTo>
                  <a:pt x="0" y="7237050"/>
                </a:lnTo>
                <a:lnTo>
                  <a:pt x="0" y="7229431"/>
                </a:lnTo>
                <a:lnTo>
                  <a:pt x="0" y="7221812"/>
                </a:lnTo>
                <a:lnTo>
                  <a:pt x="0" y="7214192"/>
                </a:lnTo>
                <a:lnTo>
                  <a:pt x="0" y="7206572"/>
                </a:lnTo>
                <a:lnTo>
                  <a:pt x="0" y="7198952"/>
                </a:lnTo>
                <a:lnTo>
                  <a:pt x="0" y="7191333"/>
                </a:lnTo>
                <a:lnTo>
                  <a:pt x="0" y="7183713"/>
                </a:lnTo>
                <a:lnTo>
                  <a:pt x="0" y="7176093"/>
                </a:lnTo>
                <a:lnTo>
                  <a:pt x="0" y="7168474"/>
                </a:lnTo>
                <a:lnTo>
                  <a:pt x="0" y="7160854"/>
                </a:lnTo>
                <a:lnTo>
                  <a:pt x="0" y="7153234"/>
                </a:lnTo>
                <a:lnTo>
                  <a:pt x="0" y="7145615"/>
                </a:lnTo>
                <a:lnTo>
                  <a:pt x="0" y="7137995"/>
                </a:lnTo>
                <a:lnTo>
                  <a:pt x="0" y="7130375"/>
                </a:lnTo>
                <a:lnTo>
                  <a:pt x="0" y="7122756"/>
                </a:lnTo>
                <a:lnTo>
                  <a:pt x="0" y="7115135"/>
                </a:lnTo>
                <a:lnTo>
                  <a:pt x="0" y="7107516"/>
                </a:lnTo>
                <a:lnTo>
                  <a:pt x="0" y="7099897"/>
                </a:lnTo>
                <a:lnTo>
                  <a:pt x="0" y="7092278"/>
                </a:lnTo>
                <a:lnTo>
                  <a:pt x="0" y="7084657"/>
                </a:lnTo>
                <a:lnTo>
                  <a:pt x="0" y="7077038"/>
                </a:lnTo>
                <a:lnTo>
                  <a:pt x="0" y="7069418"/>
                </a:lnTo>
                <a:lnTo>
                  <a:pt x="0" y="7061798"/>
                </a:lnTo>
                <a:lnTo>
                  <a:pt x="0" y="7054179"/>
                </a:lnTo>
                <a:lnTo>
                  <a:pt x="0" y="7046559"/>
                </a:lnTo>
                <a:lnTo>
                  <a:pt x="0" y="7038939"/>
                </a:lnTo>
                <a:lnTo>
                  <a:pt x="0" y="7031320"/>
                </a:lnTo>
                <a:lnTo>
                  <a:pt x="0" y="7023700"/>
                </a:lnTo>
                <a:lnTo>
                  <a:pt x="0" y="7016080"/>
                </a:lnTo>
                <a:lnTo>
                  <a:pt x="0" y="7008461"/>
                </a:lnTo>
                <a:lnTo>
                  <a:pt x="0" y="7000841"/>
                </a:lnTo>
                <a:lnTo>
                  <a:pt x="0" y="6993221"/>
                </a:lnTo>
                <a:lnTo>
                  <a:pt x="0" y="6985602"/>
                </a:lnTo>
                <a:lnTo>
                  <a:pt x="0" y="6977982"/>
                </a:lnTo>
                <a:lnTo>
                  <a:pt x="0" y="6970363"/>
                </a:lnTo>
                <a:lnTo>
                  <a:pt x="0" y="6962742"/>
                </a:lnTo>
                <a:lnTo>
                  <a:pt x="0" y="6955123"/>
                </a:lnTo>
                <a:lnTo>
                  <a:pt x="0" y="6947504"/>
                </a:lnTo>
                <a:lnTo>
                  <a:pt x="0" y="6939883"/>
                </a:lnTo>
                <a:lnTo>
                  <a:pt x="0" y="6932264"/>
                </a:lnTo>
                <a:lnTo>
                  <a:pt x="0" y="6924645"/>
                </a:lnTo>
                <a:lnTo>
                  <a:pt x="0" y="6917024"/>
                </a:lnTo>
                <a:lnTo>
                  <a:pt x="0" y="6909405"/>
                </a:lnTo>
                <a:lnTo>
                  <a:pt x="0" y="6901786"/>
                </a:lnTo>
                <a:lnTo>
                  <a:pt x="0" y="6894165"/>
                </a:lnTo>
                <a:lnTo>
                  <a:pt x="0" y="6886546"/>
                </a:lnTo>
                <a:lnTo>
                  <a:pt x="0" y="6878927"/>
                </a:lnTo>
                <a:lnTo>
                  <a:pt x="0" y="6871307"/>
                </a:lnTo>
                <a:lnTo>
                  <a:pt x="0" y="6863687"/>
                </a:lnTo>
                <a:lnTo>
                  <a:pt x="0" y="6856068"/>
                </a:lnTo>
                <a:lnTo>
                  <a:pt x="0" y="6848448"/>
                </a:lnTo>
                <a:lnTo>
                  <a:pt x="0" y="6840828"/>
                </a:lnTo>
                <a:lnTo>
                  <a:pt x="0" y="6833208"/>
                </a:lnTo>
                <a:lnTo>
                  <a:pt x="0" y="6825589"/>
                </a:lnTo>
                <a:lnTo>
                  <a:pt x="0" y="6817969"/>
                </a:lnTo>
                <a:lnTo>
                  <a:pt x="0" y="6810349"/>
                </a:lnTo>
                <a:lnTo>
                  <a:pt x="0" y="6802730"/>
                </a:lnTo>
                <a:lnTo>
                  <a:pt x="0" y="6795110"/>
                </a:lnTo>
                <a:lnTo>
                  <a:pt x="0" y="6787490"/>
                </a:lnTo>
                <a:lnTo>
                  <a:pt x="0" y="6779871"/>
                </a:lnTo>
                <a:lnTo>
                  <a:pt x="0" y="6772251"/>
                </a:lnTo>
                <a:lnTo>
                  <a:pt x="0" y="6764631"/>
                </a:lnTo>
                <a:lnTo>
                  <a:pt x="0" y="6757012"/>
                </a:lnTo>
                <a:lnTo>
                  <a:pt x="0" y="6749393"/>
                </a:lnTo>
                <a:lnTo>
                  <a:pt x="0" y="6741772"/>
                </a:lnTo>
                <a:lnTo>
                  <a:pt x="0" y="6734153"/>
                </a:lnTo>
                <a:lnTo>
                  <a:pt x="0" y="6726534"/>
                </a:lnTo>
                <a:lnTo>
                  <a:pt x="0" y="6718913"/>
                </a:lnTo>
                <a:lnTo>
                  <a:pt x="0" y="6711294"/>
                </a:lnTo>
                <a:lnTo>
                  <a:pt x="0" y="6703675"/>
                </a:lnTo>
                <a:lnTo>
                  <a:pt x="0" y="6696054"/>
                </a:lnTo>
                <a:lnTo>
                  <a:pt x="0" y="6688435"/>
                </a:lnTo>
                <a:lnTo>
                  <a:pt x="0" y="6680815"/>
                </a:lnTo>
                <a:lnTo>
                  <a:pt x="0" y="6673195"/>
                </a:lnTo>
                <a:lnTo>
                  <a:pt x="0" y="6665576"/>
                </a:lnTo>
                <a:lnTo>
                  <a:pt x="0" y="6657956"/>
                </a:lnTo>
                <a:lnTo>
                  <a:pt x="0" y="6650336"/>
                </a:lnTo>
                <a:lnTo>
                  <a:pt x="0" y="6642717"/>
                </a:lnTo>
                <a:lnTo>
                  <a:pt x="0" y="6635097"/>
                </a:lnTo>
                <a:lnTo>
                  <a:pt x="0" y="6627478"/>
                </a:lnTo>
                <a:lnTo>
                  <a:pt x="0" y="6619858"/>
                </a:lnTo>
                <a:lnTo>
                  <a:pt x="0" y="6612238"/>
                </a:lnTo>
                <a:lnTo>
                  <a:pt x="0" y="6604619"/>
                </a:lnTo>
                <a:lnTo>
                  <a:pt x="0" y="6596998"/>
                </a:lnTo>
                <a:lnTo>
                  <a:pt x="0" y="6589379"/>
                </a:lnTo>
                <a:lnTo>
                  <a:pt x="0" y="6581760"/>
                </a:lnTo>
                <a:lnTo>
                  <a:pt x="0" y="6574139"/>
                </a:lnTo>
                <a:lnTo>
                  <a:pt x="0" y="6566520"/>
                </a:lnTo>
                <a:lnTo>
                  <a:pt x="0" y="6558901"/>
                </a:lnTo>
                <a:lnTo>
                  <a:pt x="0" y="6551280"/>
                </a:lnTo>
                <a:lnTo>
                  <a:pt x="0" y="6543661"/>
                </a:lnTo>
                <a:lnTo>
                  <a:pt x="0" y="6536042"/>
                </a:lnTo>
                <a:lnTo>
                  <a:pt x="0" y="6528421"/>
                </a:lnTo>
                <a:lnTo>
                  <a:pt x="0" y="6520802"/>
                </a:lnTo>
                <a:lnTo>
                  <a:pt x="0" y="6513183"/>
                </a:lnTo>
                <a:lnTo>
                  <a:pt x="0" y="6505563"/>
                </a:lnTo>
                <a:lnTo>
                  <a:pt x="0" y="6497943"/>
                </a:lnTo>
                <a:lnTo>
                  <a:pt x="0" y="6490324"/>
                </a:lnTo>
                <a:lnTo>
                  <a:pt x="0" y="6482704"/>
                </a:lnTo>
                <a:lnTo>
                  <a:pt x="0" y="6475084"/>
                </a:lnTo>
                <a:lnTo>
                  <a:pt x="0" y="6467465"/>
                </a:lnTo>
                <a:lnTo>
                  <a:pt x="0" y="6459845"/>
                </a:lnTo>
                <a:lnTo>
                  <a:pt x="0" y="6452225"/>
                </a:lnTo>
                <a:lnTo>
                  <a:pt x="0" y="6444605"/>
                </a:lnTo>
                <a:lnTo>
                  <a:pt x="0" y="6436986"/>
                </a:lnTo>
                <a:lnTo>
                  <a:pt x="0" y="6429366"/>
                </a:lnTo>
                <a:lnTo>
                  <a:pt x="0" y="6421746"/>
                </a:lnTo>
                <a:lnTo>
                  <a:pt x="0" y="6414127"/>
                </a:lnTo>
                <a:lnTo>
                  <a:pt x="0" y="6406507"/>
                </a:lnTo>
                <a:lnTo>
                  <a:pt x="0" y="6398887"/>
                </a:lnTo>
                <a:lnTo>
                  <a:pt x="0" y="6391268"/>
                </a:lnTo>
                <a:lnTo>
                  <a:pt x="0" y="6383649"/>
                </a:lnTo>
                <a:lnTo>
                  <a:pt x="0" y="6376028"/>
                </a:lnTo>
                <a:lnTo>
                  <a:pt x="0" y="6368409"/>
                </a:lnTo>
                <a:lnTo>
                  <a:pt x="0" y="6360790"/>
                </a:lnTo>
                <a:lnTo>
                  <a:pt x="0" y="6353169"/>
                </a:lnTo>
                <a:lnTo>
                  <a:pt x="0" y="6345550"/>
                </a:lnTo>
                <a:lnTo>
                  <a:pt x="0" y="6337931"/>
                </a:lnTo>
                <a:lnTo>
                  <a:pt x="0" y="6330310"/>
                </a:lnTo>
                <a:lnTo>
                  <a:pt x="0" y="6322691"/>
                </a:lnTo>
                <a:lnTo>
                  <a:pt x="0" y="6315072"/>
                </a:lnTo>
                <a:lnTo>
                  <a:pt x="0" y="6307451"/>
                </a:lnTo>
                <a:lnTo>
                  <a:pt x="0" y="6299832"/>
                </a:lnTo>
                <a:lnTo>
                  <a:pt x="0" y="6292212"/>
                </a:lnTo>
                <a:lnTo>
                  <a:pt x="0" y="6284593"/>
                </a:lnTo>
                <a:lnTo>
                  <a:pt x="0" y="6276973"/>
                </a:lnTo>
                <a:lnTo>
                  <a:pt x="0" y="6269353"/>
                </a:lnTo>
                <a:lnTo>
                  <a:pt x="0" y="6261734"/>
                </a:lnTo>
                <a:lnTo>
                  <a:pt x="0" y="6254114"/>
                </a:lnTo>
                <a:lnTo>
                  <a:pt x="0" y="6246494"/>
                </a:lnTo>
                <a:lnTo>
                  <a:pt x="0" y="6238875"/>
                </a:lnTo>
                <a:lnTo>
                  <a:pt x="0" y="6231255"/>
                </a:lnTo>
                <a:lnTo>
                  <a:pt x="0" y="6223635"/>
                </a:lnTo>
                <a:lnTo>
                  <a:pt x="0" y="6216016"/>
                </a:lnTo>
                <a:lnTo>
                  <a:pt x="0" y="6208395"/>
                </a:lnTo>
                <a:lnTo>
                  <a:pt x="0" y="6200776"/>
                </a:lnTo>
                <a:lnTo>
                  <a:pt x="0" y="6193157"/>
                </a:lnTo>
                <a:lnTo>
                  <a:pt x="0" y="6185536"/>
                </a:lnTo>
                <a:lnTo>
                  <a:pt x="0" y="6177917"/>
                </a:lnTo>
                <a:lnTo>
                  <a:pt x="0" y="6170298"/>
                </a:lnTo>
                <a:lnTo>
                  <a:pt x="0" y="6162678"/>
                </a:lnTo>
                <a:lnTo>
                  <a:pt x="0" y="6155058"/>
                </a:lnTo>
                <a:lnTo>
                  <a:pt x="0" y="6147439"/>
                </a:lnTo>
                <a:lnTo>
                  <a:pt x="0" y="6139819"/>
                </a:lnTo>
                <a:lnTo>
                  <a:pt x="0" y="6132199"/>
                </a:lnTo>
                <a:lnTo>
                  <a:pt x="0" y="6124580"/>
                </a:lnTo>
                <a:lnTo>
                  <a:pt x="0" y="6116960"/>
                </a:lnTo>
                <a:lnTo>
                  <a:pt x="0" y="6109340"/>
                </a:lnTo>
                <a:lnTo>
                  <a:pt x="0" y="6101721"/>
                </a:lnTo>
                <a:lnTo>
                  <a:pt x="0" y="6094101"/>
                </a:lnTo>
                <a:lnTo>
                  <a:pt x="0" y="6086481"/>
                </a:lnTo>
                <a:lnTo>
                  <a:pt x="0" y="6078862"/>
                </a:lnTo>
                <a:lnTo>
                  <a:pt x="0" y="6071242"/>
                </a:lnTo>
                <a:lnTo>
                  <a:pt x="0" y="6063622"/>
                </a:lnTo>
                <a:lnTo>
                  <a:pt x="0" y="6056002"/>
                </a:lnTo>
                <a:lnTo>
                  <a:pt x="0" y="6048383"/>
                </a:lnTo>
                <a:lnTo>
                  <a:pt x="0" y="6040764"/>
                </a:lnTo>
                <a:lnTo>
                  <a:pt x="0" y="6033143"/>
                </a:lnTo>
                <a:lnTo>
                  <a:pt x="0" y="6025524"/>
                </a:lnTo>
                <a:lnTo>
                  <a:pt x="0" y="6017905"/>
                </a:lnTo>
                <a:lnTo>
                  <a:pt x="0" y="6010284"/>
                </a:lnTo>
                <a:lnTo>
                  <a:pt x="0" y="6002665"/>
                </a:lnTo>
                <a:lnTo>
                  <a:pt x="0" y="5995046"/>
                </a:lnTo>
                <a:lnTo>
                  <a:pt x="0" y="5987425"/>
                </a:lnTo>
                <a:lnTo>
                  <a:pt x="0" y="5979806"/>
                </a:lnTo>
                <a:lnTo>
                  <a:pt x="0" y="5972187"/>
                </a:lnTo>
                <a:lnTo>
                  <a:pt x="0" y="5964566"/>
                </a:lnTo>
                <a:lnTo>
                  <a:pt x="0" y="5956947"/>
                </a:lnTo>
                <a:lnTo>
                  <a:pt x="0" y="5949328"/>
                </a:lnTo>
                <a:lnTo>
                  <a:pt x="0" y="5941707"/>
                </a:lnTo>
                <a:lnTo>
                  <a:pt x="0" y="5934088"/>
                </a:lnTo>
                <a:lnTo>
                  <a:pt x="0" y="5926468"/>
                </a:lnTo>
                <a:lnTo>
                  <a:pt x="0" y="5918849"/>
                </a:lnTo>
                <a:lnTo>
                  <a:pt x="0" y="5911229"/>
                </a:lnTo>
                <a:lnTo>
                  <a:pt x="0" y="5903609"/>
                </a:lnTo>
                <a:lnTo>
                  <a:pt x="0" y="5895990"/>
                </a:lnTo>
                <a:lnTo>
                  <a:pt x="0" y="5888370"/>
                </a:lnTo>
                <a:lnTo>
                  <a:pt x="0" y="5880750"/>
                </a:lnTo>
                <a:lnTo>
                  <a:pt x="0" y="5873131"/>
                </a:lnTo>
                <a:lnTo>
                  <a:pt x="0" y="5865511"/>
                </a:lnTo>
                <a:lnTo>
                  <a:pt x="0" y="5857891"/>
                </a:lnTo>
                <a:lnTo>
                  <a:pt x="0" y="5850272"/>
                </a:lnTo>
                <a:lnTo>
                  <a:pt x="0" y="5842652"/>
                </a:lnTo>
                <a:lnTo>
                  <a:pt x="0" y="5835032"/>
                </a:lnTo>
                <a:lnTo>
                  <a:pt x="0" y="5827413"/>
                </a:lnTo>
                <a:lnTo>
                  <a:pt x="0" y="5819794"/>
                </a:lnTo>
                <a:lnTo>
                  <a:pt x="0" y="5812173"/>
                </a:lnTo>
                <a:lnTo>
                  <a:pt x="0" y="5804554"/>
                </a:lnTo>
                <a:lnTo>
                  <a:pt x="0" y="5796935"/>
                </a:lnTo>
                <a:lnTo>
                  <a:pt x="0" y="5789314"/>
                </a:lnTo>
                <a:lnTo>
                  <a:pt x="0" y="5781695"/>
                </a:lnTo>
                <a:lnTo>
                  <a:pt x="0" y="5774075"/>
                </a:lnTo>
                <a:lnTo>
                  <a:pt x="0" y="5766455"/>
                </a:lnTo>
                <a:lnTo>
                  <a:pt x="0" y="5758836"/>
                </a:lnTo>
                <a:lnTo>
                  <a:pt x="0" y="5751216"/>
                </a:lnTo>
                <a:lnTo>
                  <a:pt x="0" y="5743596"/>
                </a:lnTo>
                <a:lnTo>
                  <a:pt x="0" y="5735977"/>
                </a:lnTo>
                <a:lnTo>
                  <a:pt x="0" y="5728357"/>
                </a:lnTo>
                <a:lnTo>
                  <a:pt x="0" y="5720737"/>
                </a:lnTo>
                <a:lnTo>
                  <a:pt x="0" y="5713118"/>
                </a:lnTo>
                <a:lnTo>
                  <a:pt x="0" y="5705498"/>
                </a:lnTo>
                <a:lnTo>
                  <a:pt x="0" y="5697879"/>
                </a:lnTo>
                <a:lnTo>
                  <a:pt x="0" y="5690258"/>
                </a:lnTo>
                <a:lnTo>
                  <a:pt x="0" y="5682639"/>
                </a:lnTo>
                <a:lnTo>
                  <a:pt x="0" y="5675020"/>
                </a:lnTo>
                <a:lnTo>
                  <a:pt x="0" y="5667399"/>
                </a:lnTo>
                <a:lnTo>
                  <a:pt x="0" y="5659779"/>
                </a:lnTo>
                <a:lnTo>
                  <a:pt x="0" y="5652161"/>
                </a:lnTo>
                <a:lnTo>
                  <a:pt x="0" y="5644540"/>
                </a:lnTo>
                <a:lnTo>
                  <a:pt x="0" y="5636922"/>
                </a:lnTo>
                <a:lnTo>
                  <a:pt x="0" y="5629302"/>
                </a:lnTo>
                <a:lnTo>
                  <a:pt x="0" y="5621681"/>
                </a:lnTo>
                <a:lnTo>
                  <a:pt x="0" y="5614063"/>
                </a:lnTo>
                <a:lnTo>
                  <a:pt x="0" y="5606443"/>
                </a:lnTo>
                <a:lnTo>
                  <a:pt x="0" y="5598822"/>
                </a:lnTo>
                <a:lnTo>
                  <a:pt x="0" y="5591204"/>
                </a:lnTo>
                <a:lnTo>
                  <a:pt x="0" y="5583584"/>
                </a:lnTo>
                <a:lnTo>
                  <a:pt x="0" y="5575963"/>
                </a:lnTo>
                <a:lnTo>
                  <a:pt x="0" y="5568345"/>
                </a:lnTo>
                <a:lnTo>
                  <a:pt x="0" y="5560725"/>
                </a:lnTo>
                <a:lnTo>
                  <a:pt x="0" y="5553104"/>
                </a:lnTo>
                <a:lnTo>
                  <a:pt x="0" y="5545486"/>
                </a:lnTo>
                <a:lnTo>
                  <a:pt x="0" y="5537865"/>
                </a:lnTo>
                <a:lnTo>
                  <a:pt x="0" y="5530245"/>
                </a:lnTo>
                <a:lnTo>
                  <a:pt x="0" y="5522627"/>
                </a:lnTo>
                <a:lnTo>
                  <a:pt x="0" y="5515006"/>
                </a:lnTo>
                <a:lnTo>
                  <a:pt x="0" y="5507386"/>
                </a:lnTo>
                <a:lnTo>
                  <a:pt x="0" y="5499768"/>
                </a:lnTo>
                <a:lnTo>
                  <a:pt x="0" y="5492147"/>
                </a:lnTo>
                <a:lnTo>
                  <a:pt x="0" y="5484527"/>
                </a:lnTo>
                <a:lnTo>
                  <a:pt x="0" y="5476909"/>
                </a:lnTo>
                <a:lnTo>
                  <a:pt x="0" y="5469288"/>
                </a:lnTo>
                <a:lnTo>
                  <a:pt x="0" y="5461668"/>
                </a:lnTo>
                <a:lnTo>
                  <a:pt x="0" y="5454050"/>
                </a:lnTo>
                <a:lnTo>
                  <a:pt x="0" y="5446429"/>
                </a:lnTo>
                <a:lnTo>
                  <a:pt x="0" y="5438809"/>
                </a:lnTo>
                <a:lnTo>
                  <a:pt x="0" y="5431191"/>
                </a:lnTo>
                <a:lnTo>
                  <a:pt x="0" y="5423570"/>
                </a:lnTo>
                <a:lnTo>
                  <a:pt x="0" y="5415950"/>
                </a:lnTo>
                <a:lnTo>
                  <a:pt x="0" y="5408332"/>
                </a:lnTo>
                <a:lnTo>
                  <a:pt x="0" y="5400712"/>
                </a:lnTo>
                <a:lnTo>
                  <a:pt x="0" y="5393093"/>
                </a:lnTo>
                <a:lnTo>
                  <a:pt x="0" y="5385472"/>
                </a:lnTo>
                <a:lnTo>
                  <a:pt x="0" y="5377853"/>
                </a:lnTo>
                <a:lnTo>
                  <a:pt x="0" y="5370234"/>
                </a:lnTo>
                <a:lnTo>
                  <a:pt x="0" y="5362613"/>
                </a:lnTo>
                <a:lnTo>
                  <a:pt x="0" y="5354993"/>
                </a:lnTo>
                <a:lnTo>
                  <a:pt x="0" y="5347375"/>
                </a:lnTo>
                <a:lnTo>
                  <a:pt x="0" y="5339754"/>
                </a:lnTo>
                <a:lnTo>
                  <a:pt x="0" y="5332134"/>
                </a:lnTo>
                <a:lnTo>
                  <a:pt x="0" y="5324516"/>
                </a:lnTo>
                <a:lnTo>
                  <a:pt x="0" y="5316895"/>
                </a:lnTo>
                <a:lnTo>
                  <a:pt x="0" y="5309275"/>
                </a:lnTo>
                <a:lnTo>
                  <a:pt x="0" y="5301657"/>
                </a:lnTo>
                <a:lnTo>
                  <a:pt x="0" y="5294036"/>
                </a:lnTo>
                <a:lnTo>
                  <a:pt x="0" y="5286416"/>
                </a:lnTo>
                <a:lnTo>
                  <a:pt x="0" y="5278798"/>
                </a:lnTo>
                <a:lnTo>
                  <a:pt x="0" y="5271178"/>
                </a:lnTo>
                <a:lnTo>
                  <a:pt x="0" y="5263557"/>
                </a:lnTo>
                <a:lnTo>
                  <a:pt x="0" y="5255938"/>
                </a:lnTo>
                <a:lnTo>
                  <a:pt x="0" y="5248319"/>
                </a:lnTo>
                <a:lnTo>
                  <a:pt x="0" y="5240698"/>
                </a:lnTo>
                <a:lnTo>
                  <a:pt x="0" y="5233079"/>
                </a:lnTo>
                <a:lnTo>
                  <a:pt x="0" y="5225460"/>
                </a:lnTo>
                <a:lnTo>
                  <a:pt x="0" y="5217838"/>
                </a:lnTo>
                <a:lnTo>
                  <a:pt x="0" y="5210220"/>
                </a:lnTo>
                <a:lnTo>
                  <a:pt x="0" y="5202600"/>
                </a:lnTo>
                <a:lnTo>
                  <a:pt x="0" y="5194980"/>
                </a:lnTo>
                <a:lnTo>
                  <a:pt x="0" y="5187361"/>
                </a:lnTo>
                <a:lnTo>
                  <a:pt x="0" y="5179741"/>
                </a:lnTo>
                <a:lnTo>
                  <a:pt x="0" y="5172123"/>
                </a:lnTo>
                <a:lnTo>
                  <a:pt x="0" y="5164502"/>
                </a:lnTo>
                <a:lnTo>
                  <a:pt x="0" y="5156882"/>
                </a:lnTo>
                <a:lnTo>
                  <a:pt x="0" y="5149264"/>
                </a:lnTo>
                <a:lnTo>
                  <a:pt x="0" y="5141644"/>
                </a:lnTo>
                <a:lnTo>
                  <a:pt x="0" y="5134023"/>
                </a:lnTo>
                <a:lnTo>
                  <a:pt x="0" y="5126405"/>
                </a:lnTo>
                <a:lnTo>
                  <a:pt x="0" y="5118785"/>
                </a:lnTo>
                <a:lnTo>
                  <a:pt x="0" y="5111164"/>
                </a:lnTo>
                <a:lnTo>
                  <a:pt x="0" y="5103545"/>
                </a:lnTo>
                <a:lnTo>
                  <a:pt x="0" y="5095926"/>
                </a:lnTo>
                <a:lnTo>
                  <a:pt x="0" y="5088305"/>
                </a:lnTo>
                <a:lnTo>
                  <a:pt x="0" y="5080686"/>
                </a:lnTo>
                <a:lnTo>
                  <a:pt x="0" y="5073067"/>
                </a:lnTo>
                <a:lnTo>
                  <a:pt x="0" y="5065446"/>
                </a:lnTo>
                <a:lnTo>
                  <a:pt x="0" y="5057827"/>
                </a:lnTo>
                <a:lnTo>
                  <a:pt x="0" y="5050207"/>
                </a:lnTo>
                <a:lnTo>
                  <a:pt x="0" y="5042587"/>
                </a:lnTo>
                <a:lnTo>
                  <a:pt x="0" y="5034968"/>
                </a:lnTo>
                <a:lnTo>
                  <a:pt x="0" y="5027348"/>
                </a:lnTo>
                <a:lnTo>
                  <a:pt x="0" y="5019728"/>
                </a:lnTo>
                <a:lnTo>
                  <a:pt x="0" y="5012110"/>
                </a:lnTo>
                <a:lnTo>
                  <a:pt x="0" y="5004489"/>
                </a:lnTo>
                <a:lnTo>
                  <a:pt x="0" y="4996869"/>
                </a:lnTo>
                <a:lnTo>
                  <a:pt x="0" y="4989251"/>
                </a:lnTo>
                <a:lnTo>
                  <a:pt x="0" y="4981630"/>
                </a:lnTo>
                <a:lnTo>
                  <a:pt x="0" y="4974009"/>
                </a:lnTo>
                <a:lnTo>
                  <a:pt x="0" y="4966392"/>
                </a:lnTo>
                <a:lnTo>
                  <a:pt x="0" y="4958771"/>
                </a:lnTo>
                <a:lnTo>
                  <a:pt x="0" y="4951150"/>
                </a:lnTo>
                <a:lnTo>
                  <a:pt x="0" y="4943533"/>
                </a:lnTo>
                <a:lnTo>
                  <a:pt x="0" y="4935912"/>
                </a:lnTo>
                <a:lnTo>
                  <a:pt x="0" y="4928293"/>
                </a:lnTo>
                <a:lnTo>
                  <a:pt x="0" y="4920673"/>
                </a:lnTo>
                <a:lnTo>
                  <a:pt x="0" y="4913053"/>
                </a:lnTo>
                <a:lnTo>
                  <a:pt x="0" y="4905434"/>
                </a:lnTo>
                <a:lnTo>
                  <a:pt x="0" y="4897814"/>
                </a:lnTo>
                <a:lnTo>
                  <a:pt x="0" y="4890194"/>
                </a:lnTo>
                <a:lnTo>
                  <a:pt x="0" y="4882576"/>
                </a:lnTo>
                <a:lnTo>
                  <a:pt x="0" y="4874955"/>
                </a:lnTo>
                <a:lnTo>
                  <a:pt x="0" y="4867335"/>
                </a:lnTo>
                <a:lnTo>
                  <a:pt x="0" y="4859717"/>
                </a:lnTo>
                <a:lnTo>
                  <a:pt x="0" y="4852096"/>
                </a:lnTo>
                <a:lnTo>
                  <a:pt x="0" y="4844476"/>
                </a:lnTo>
                <a:lnTo>
                  <a:pt x="0" y="4836858"/>
                </a:lnTo>
                <a:lnTo>
                  <a:pt x="0" y="4829237"/>
                </a:lnTo>
                <a:lnTo>
                  <a:pt x="0" y="4821616"/>
                </a:lnTo>
                <a:lnTo>
                  <a:pt x="0" y="4813998"/>
                </a:lnTo>
                <a:lnTo>
                  <a:pt x="0" y="4806378"/>
                </a:lnTo>
                <a:lnTo>
                  <a:pt x="0" y="4798757"/>
                </a:lnTo>
                <a:lnTo>
                  <a:pt x="0" y="4791139"/>
                </a:lnTo>
                <a:lnTo>
                  <a:pt x="0" y="4783519"/>
                </a:lnTo>
                <a:lnTo>
                  <a:pt x="0" y="4775898"/>
                </a:lnTo>
                <a:lnTo>
                  <a:pt x="0" y="4768280"/>
                </a:lnTo>
                <a:lnTo>
                  <a:pt x="0" y="4760660"/>
                </a:lnTo>
                <a:lnTo>
                  <a:pt x="0" y="4753040"/>
                </a:lnTo>
                <a:lnTo>
                  <a:pt x="0" y="4745421"/>
                </a:lnTo>
                <a:lnTo>
                  <a:pt x="0" y="4737800"/>
                </a:lnTo>
                <a:lnTo>
                  <a:pt x="0" y="4730180"/>
                </a:lnTo>
                <a:lnTo>
                  <a:pt x="0" y="4722562"/>
                </a:lnTo>
                <a:lnTo>
                  <a:pt x="0" y="4714942"/>
                </a:lnTo>
                <a:lnTo>
                  <a:pt x="0" y="4707324"/>
                </a:lnTo>
                <a:lnTo>
                  <a:pt x="0" y="4699703"/>
                </a:lnTo>
                <a:lnTo>
                  <a:pt x="0" y="4692082"/>
                </a:lnTo>
                <a:lnTo>
                  <a:pt x="0" y="4684465"/>
                </a:lnTo>
                <a:lnTo>
                  <a:pt x="0" y="4676844"/>
                </a:lnTo>
                <a:lnTo>
                  <a:pt x="0" y="4669223"/>
                </a:lnTo>
                <a:lnTo>
                  <a:pt x="0" y="4661605"/>
                </a:lnTo>
                <a:lnTo>
                  <a:pt x="0" y="4653985"/>
                </a:lnTo>
                <a:lnTo>
                  <a:pt x="0" y="4646364"/>
                </a:lnTo>
                <a:lnTo>
                  <a:pt x="0" y="4638746"/>
                </a:lnTo>
                <a:lnTo>
                  <a:pt x="0" y="4631126"/>
                </a:lnTo>
                <a:lnTo>
                  <a:pt x="0" y="4623506"/>
                </a:lnTo>
                <a:lnTo>
                  <a:pt x="0" y="4615887"/>
                </a:lnTo>
                <a:lnTo>
                  <a:pt x="0" y="4608267"/>
                </a:lnTo>
                <a:lnTo>
                  <a:pt x="0" y="4600647"/>
                </a:lnTo>
                <a:lnTo>
                  <a:pt x="0" y="4593028"/>
                </a:lnTo>
                <a:lnTo>
                  <a:pt x="0" y="4585408"/>
                </a:lnTo>
                <a:lnTo>
                  <a:pt x="0" y="4577787"/>
                </a:lnTo>
                <a:lnTo>
                  <a:pt x="0" y="4570169"/>
                </a:lnTo>
                <a:lnTo>
                  <a:pt x="0" y="4562549"/>
                </a:lnTo>
                <a:lnTo>
                  <a:pt x="0" y="4554928"/>
                </a:lnTo>
                <a:lnTo>
                  <a:pt x="0" y="4547310"/>
                </a:lnTo>
                <a:lnTo>
                  <a:pt x="0" y="4539689"/>
                </a:lnTo>
                <a:lnTo>
                  <a:pt x="0" y="4532069"/>
                </a:lnTo>
                <a:lnTo>
                  <a:pt x="0" y="4524451"/>
                </a:lnTo>
                <a:lnTo>
                  <a:pt x="0" y="4516830"/>
                </a:lnTo>
                <a:lnTo>
                  <a:pt x="0" y="4509210"/>
                </a:lnTo>
                <a:lnTo>
                  <a:pt x="0" y="4501592"/>
                </a:lnTo>
                <a:lnTo>
                  <a:pt x="0" y="4493972"/>
                </a:lnTo>
                <a:lnTo>
                  <a:pt x="0" y="4486351"/>
                </a:lnTo>
                <a:lnTo>
                  <a:pt x="0" y="4478733"/>
                </a:lnTo>
                <a:lnTo>
                  <a:pt x="0" y="4471113"/>
                </a:lnTo>
                <a:lnTo>
                  <a:pt x="0" y="4463494"/>
                </a:lnTo>
                <a:lnTo>
                  <a:pt x="0" y="4455874"/>
                </a:lnTo>
                <a:lnTo>
                  <a:pt x="0" y="4448253"/>
                </a:lnTo>
                <a:lnTo>
                  <a:pt x="0" y="4440635"/>
                </a:lnTo>
                <a:lnTo>
                  <a:pt x="0" y="4433015"/>
                </a:lnTo>
                <a:lnTo>
                  <a:pt x="0" y="4425394"/>
                </a:lnTo>
                <a:lnTo>
                  <a:pt x="0" y="4417776"/>
                </a:lnTo>
                <a:lnTo>
                  <a:pt x="0" y="4410156"/>
                </a:lnTo>
                <a:lnTo>
                  <a:pt x="0" y="4402535"/>
                </a:lnTo>
                <a:lnTo>
                  <a:pt x="0" y="4394917"/>
                </a:lnTo>
                <a:lnTo>
                  <a:pt x="0" y="4387296"/>
                </a:lnTo>
                <a:lnTo>
                  <a:pt x="0" y="4379676"/>
                </a:lnTo>
                <a:lnTo>
                  <a:pt x="0" y="4372058"/>
                </a:lnTo>
                <a:lnTo>
                  <a:pt x="0" y="4364438"/>
                </a:lnTo>
                <a:lnTo>
                  <a:pt x="0" y="4356817"/>
                </a:lnTo>
                <a:lnTo>
                  <a:pt x="0" y="4349199"/>
                </a:lnTo>
                <a:lnTo>
                  <a:pt x="0" y="4341579"/>
                </a:lnTo>
                <a:lnTo>
                  <a:pt x="0" y="4333958"/>
                </a:lnTo>
                <a:lnTo>
                  <a:pt x="0" y="4326340"/>
                </a:lnTo>
                <a:lnTo>
                  <a:pt x="0" y="4318720"/>
                </a:lnTo>
                <a:lnTo>
                  <a:pt x="0" y="4311099"/>
                </a:lnTo>
                <a:lnTo>
                  <a:pt x="0" y="4303481"/>
                </a:lnTo>
                <a:lnTo>
                  <a:pt x="0" y="4295860"/>
                </a:lnTo>
                <a:lnTo>
                  <a:pt x="0" y="4288240"/>
                </a:lnTo>
                <a:lnTo>
                  <a:pt x="0" y="4280622"/>
                </a:lnTo>
                <a:lnTo>
                  <a:pt x="0" y="4273001"/>
                </a:lnTo>
                <a:lnTo>
                  <a:pt x="0" y="4265381"/>
                </a:lnTo>
                <a:lnTo>
                  <a:pt x="0" y="4257762"/>
                </a:lnTo>
                <a:lnTo>
                  <a:pt x="0" y="4250142"/>
                </a:lnTo>
                <a:lnTo>
                  <a:pt x="0" y="4242522"/>
                </a:lnTo>
                <a:lnTo>
                  <a:pt x="0" y="4234904"/>
                </a:lnTo>
                <a:lnTo>
                  <a:pt x="0" y="4227283"/>
                </a:lnTo>
                <a:lnTo>
                  <a:pt x="0" y="4219665"/>
                </a:lnTo>
                <a:lnTo>
                  <a:pt x="0" y="4212045"/>
                </a:lnTo>
                <a:lnTo>
                  <a:pt x="0" y="4204424"/>
                </a:lnTo>
                <a:lnTo>
                  <a:pt x="0" y="4196806"/>
                </a:lnTo>
                <a:lnTo>
                  <a:pt x="0" y="4189186"/>
                </a:lnTo>
                <a:lnTo>
                  <a:pt x="0" y="4181565"/>
                </a:lnTo>
                <a:lnTo>
                  <a:pt x="0" y="4173947"/>
                </a:lnTo>
                <a:lnTo>
                  <a:pt x="0" y="4166327"/>
                </a:lnTo>
                <a:lnTo>
                  <a:pt x="0" y="4158706"/>
                </a:lnTo>
                <a:lnTo>
                  <a:pt x="0" y="4151088"/>
                </a:lnTo>
                <a:lnTo>
                  <a:pt x="0" y="4143467"/>
                </a:lnTo>
                <a:lnTo>
                  <a:pt x="0" y="4135847"/>
                </a:lnTo>
                <a:lnTo>
                  <a:pt x="0" y="4128229"/>
                </a:lnTo>
                <a:lnTo>
                  <a:pt x="0" y="4120608"/>
                </a:lnTo>
                <a:lnTo>
                  <a:pt x="0" y="4112988"/>
                </a:lnTo>
                <a:lnTo>
                  <a:pt x="0" y="4105370"/>
                </a:lnTo>
                <a:lnTo>
                  <a:pt x="0" y="4097749"/>
                </a:lnTo>
                <a:lnTo>
                  <a:pt x="0" y="4090129"/>
                </a:lnTo>
                <a:lnTo>
                  <a:pt x="0" y="4082511"/>
                </a:lnTo>
                <a:lnTo>
                  <a:pt x="0" y="4074890"/>
                </a:lnTo>
                <a:lnTo>
                  <a:pt x="0" y="4067270"/>
                </a:lnTo>
                <a:lnTo>
                  <a:pt x="0" y="4059652"/>
                </a:lnTo>
                <a:lnTo>
                  <a:pt x="0" y="4052031"/>
                </a:lnTo>
                <a:lnTo>
                  <a:pt x="0" y="4044411"/>
                </a:lnTo>
                <a:lnTo>
                  <a:pt x="0" y="4036793"/>
                </a:lnTo>
                <a:lnTo>
                  <a:pt x="0" y="4029172"/>
                </a:lnTo>
                <a:lnTo>
                  <a:pt x="0" y="4021552"/>
                </a:lnTo>
                <a:lnTo>
                  <a:pt x="0" y="4013933"/>
                </a:lnTo>
                <a:lnTo>
                  <a:pt x="0" y="4006313"/>
                </a:lnTo>
                <a:lnTo>
                  <a:pt x="0" y="3998695"/>
                </a:lnTo>
                <a:lnTo>
                  <a:pt x="0" y="3991074"/>
                </a:lnTo>
                <a:lnTo>
                  <a:pt x="0" y="3983454"/>
                </a:lnTo>
                <a:lnTo>
                  <a:pt x="0" y="3975836"/>
                </a:lnTo>
                <a:lnTo>
                  <a:pt x="0" y="3968215"/>
                </a:lnTo>
                <a:lnTo>
                  <a:pt x="0" y="3960595"/>
                </a:lnTo>
                <a:lnTo>
                  <a:pt x="0" y="3952977"/>
                </a:lnTo>
                <a:lnTo>
                  <a:pt x="0" y="3945356"/>
                </a:lnTo>
                <a:lnTo>
                  <a:pt x="0" y="3937736"/>
                </a:lnTo>
                <a:lnTo>
                  <a:pt x="0" y="3930118"/>
                </a:lnTo>
                <a:lnTo>
                  <a:pt x="0" y="3922497"/>
                </a:lnTo>
                <a:lnTo>
                  <a:pt x="0" y="3914877"/>
                </a:lnTo>
                <a:lnTo>
                  <a:pt x="0" y="3907259"/>
                </a:lnTo>
                <a:lnTo>
                  <a:pt x="0" y="3899638"/>
                </a:lnTo>
                <a:lnTo>
                  <a:pt x="0" y="3892018"/>
                </a:lnTo>
                <a:lnTo>
                  <a:pt x="0" y="3884400"/>
                </a:lnTo>
                <a:lnTo>
                  <a:pt x="0" y="3876779"/>
                </a:lnTo>
                <a:lnTo>
                  <a:pt x="0" y="3869159"/>
                </a:lnTo>
                <a:lnTo>
                  <a:pt x="0" y="3861540"/>
                </a:lnTo>
                <a:lnTo>
                  <a:pt x="0" y="3853920"/>
                </a:lnTo>
                <a:lnTo>
                  <a:pt x="0" y="3846300"/>
                </a:lnTo>
                <a:lnTo>
                  <a:pt x="0" y="3838681"/>
                </a:lnTo>
                <a:lnTo>
                  <a:pt x="0" y="3831061"/>
                </a:lnTo>
                <a:lnTo>
                  <a:pt x="0" y="3823440"/>
                </a:lnTo>
                <a:lnTo>
                  <a:pt x="0" y="3815822"/>
                </a:lnTo>
                <a:lnTo>
                  <a:pt x="0" y="3808202"/>
                </a:lnTo>
                <a:lnTo>
                  <a:pt x="0" y="3800581"/>
                </a:lnTo>
                <a:lnTo>
                  <a:pt x="0" y="3792963"/>
                </a:lnTo>
                <a:lnTo>
                  <a:pt x="0" y="3785343"/>
                </a:lnTo>
                <a:lnTo>
                  <a:pt x="0" y="3777722"/>
                </a:lnTo>
                <a:lnTo>
                  <a:pt x="0" y="3770104"/>
                </a:lnTo>
                <a:lnTo>
                  <a:pt x="0" y="3762484"/>
                </a:lnTo>
                <a:lnTo>
                  <a:pt x="0" y="3754866"/>
                </a:lnTo>
                <a:lnTo>
                  <a:pt x="0" y="3747245"/>
                </a:lnTo>
                <a:lnTo>
                  <a:pt x="0" y="3739625"/>
                </a:lnTo>
                <a:lnTo>
                  <a:pt x="0" y="3732007"/>
                </a:lnTo>
                <a:lnTo>
                  <a:pt x="0" y="3724386"/>
                </a:lnTo>
                <a:lnTo>
                  <a:pt x="0" y="3716766"/>
                </a:lnTo>
                <a:lnTo>
                  <a:pt x="0" y="3709147"/>
                </a:lnTo>
                <a:lnTo>
                  <a:pt x="0" y="3701527"/>
                </a:lnTo>
                <a:lnTo>
                  <a:pt x="0" y="3693907"/>
                </a:lnTo>
                <a:lnTo>
                  <a:pt x="0" y="3686289"/>
                </a:lnTo>
                <a:lnTo>
                  <a:pt x="0" y="3678668"/>
                </a:lnTo>
                <a:lnTo>
                  <a:pt x="0" y="3671047"/>
                </a:lnTo>
                <a:lnTo>
                  <a:pt x="0" y="3663429"/>
                </a:lnTo>
                <a:lnTo>
                  <a:pt x="0" y="3655809"/>
                </a:lnTo>
                <a:lnTo>
                  <a:pt x="0" y="3648188"/>
                </a:lnTo>
                <a:lnTo>
                  <a:pt x="0" y="3640570"/>
                </a:lnTo>
                <a:lnTo>
                  <a:pt x="0" y="3632950"/>
                </a:lnTo>
                <a:lnTo>
                  <a:pt x="0" y="3625330"/>
                </a:lnTo>
                <a:lnTo>
                  <a:pt x="0" y="3617711"/>
                </a:lnTo>
                <a:lnTo>
                  <a:pt x="0" y="3610091"/>
                </a:lnTo>
                <a:lnTo>
                  <a:pt x="0" y="3602470"/>
                </a:lnTo>
                <a:lnTo>
                  <a:pt x="0" y="3594852"/>
                </a:lnTo>
                <a:lnTo>
                  <a:pt x="0" y="3587232"/>
                </a:lnTo>
                <a:lnTo>
                  <a:pt x="0" y="3579611"/>
                </a:lnTo>
                <a:lnTo>
                  <a:pt x="0" y="3571993"/>
                </a:lnTo>
                <a:lnTo>
                  <a:pt x="0" y="3564373"/>
                </a:lnTo>
                <a:lnTo>
                  <a:pt x="0" y="3556752"/>
                </a:lnTo>
                <a:lnTo>
                  <a:pt x="0" y="3549134"/>
                </a:lnTo>
                <a:lnTo>
                  <a:pt x="0" y="3541513"/>
                </a:lnTo>
                <a:lnTo>
                  <a:pt x="0" y="3533895"/>
                </a:lnTo>
                <a:lnTo>
                  <a:pt x="0" y="3526275"/>
                </a:lnTo>
                <a:lnTo>
                  <a:pt x="0" y="3518654"/>
                </a:lnTo>
                <a:lnTo>
                  <a:pt x="0" y="3511036"/>
                </a:lnTo>
                <a:lnTo>
                  <a:pt x="0" y="3503416"/>
                </a:lnTo>
                <a:lnTo>
                  <a:pt x="0" y="3495796"/>
                </a:lnTo>
                <a:lnTo>
                  <a:pt x="0" y="3488177"/>
                </a:lnTo>
                <a:lnTo>
                  <a:pt x="0" y="3480557"/>
                </a:lnTo>
                <a:lnTo>
                  <a:pt x="0" y="3472936"/>
                </a:lnTo>
                <a:lnTo>
                  <a:pt x="0" y="3465318"/>
                </a:lnTo>
                <a:lnTo>
                  <a:pt x="0" y="3457698"/>
                </a:lnTo>
                <a:lnTo>
                  <a:pt x="0" y="3450077"/>
                </a:lnTo>
                <a:lnTo>
                  <a:pt x="0" y="3442459"/>
                </a:lnTo>
                <a:lnTo>
                  <a:pt x="0" y="3434839"/>
                </a:lnTo>
                <a:lnTo>
                  <a:pt x="0" y="3427218"/>
                </a:lnTo>
                <a:lnTo>
                  <a:pt x="0" y="3419600"/>
                </a:lnTo>
                <a:lnTo>
                  <a:pt x="0" y="3411980"/>
                </a:lnTo>
                <a:lnTo>
                  <a:pt x="0" y="3404359"/>
                </a:lnTo>
                <a:lnTo>
                  <a:pt x="0" y="3396741"/>
                </a:lnTo>
                <a:lnTo>
                  <a:pt x="0" y="3389120"/>
                </a:lnTo>
                <a:lnTo>
                  <a:pt x="0" y="3381500"/>
                </a:lnTo>
                <a:lnTo>
                  <a:pt x="0" y="3373882"/>
                </a:lnTo>
                <a:lnTo>
                  <a:pt x="0" y="3366261"/>
                </a:lnTo>
                <a:lnTo>
                  <a:pt x="0" y="3358641"/>
                </a:lnTo>
                <a:lnTo>
                  <a:pt x="0" y="3351023"/>
                </a:lnTo>
                <a:lnTo>
                  <a:pt x="0" y="3343402"/>
                </a:lnTo>
                <a:lnTo>
                  <a:pt x="0" y="3335782"/>
                </a:lnTo>
                <a:lnTo>
                  <a:pt x="0" y="3328164"/>
                </a:lnTo>
                <a:lnTo>
                  <a:pt x="0" y="3320544"/>
                </a:lnTo>
                <a:lnTo>
                  <a:pt x="0" y="3312923"/>
                </a:lnTo>
                <a:lnTo>
                  <a:pt x="0" y="3305305"/>
                </a:lnTo>
                <a:lnTo>
                  <a:pt x="0" y="3297684"/>
                </a:lnTo>
                <a:lnTo>
                  <a:pt x="0" y="3290066"/>
                </a:lnTo>
                <a:lnTo>
                  <a:pt x="0" y="3282446"/>
                </a:lnTo>
                <a:lnTo>
                  <a:pt x="0" y="3274825"/>
                </a:lnTo>
                <a:lnTo>
                  <a:pt x="0" y="3267207"/>
                </a:lnTo>
                <a:lnTo>
                  <a:pt x="0" y="3259587"/>
                </a:lnTo>
                <a:lnTo>
                  <a:pt x="0" y="3251966"/>
                </a:lnTo>
                <a:lnTo>
                  <a:pt x="0" y="3244348"/>
                </a:lnTo>
                <a:lnTo>
                  <a:pt x="0" y="3236727"/>
                </a:lnTo>
                <a:lnTo>
                  <a:pt x="0" y="3229107"/>
                </a:lnTo>
                <a:lnTo>
                  <a:pt x="0" y="3221489"/>
                </a:lnTo>
                <a:lnTo>
                  <a:pt x="0" y="3213868"/>
                </a:lnTo>
                <a:lnTo>
                  <a:pt x="0" y="3206248"/>
                </a:lnTo>
                <a:lnTo>
                  <a:pt x="0" y="3198630"/>
                </a:lnTo>
                <a:lnTo>
                  <a:pt x="0" y="3191010"/>
                </a:lnTo>
                <a:lnTo>
                  <a:pt x="0" y="3183389"/>
                </a:lnTo>
                <a:lnTo>
                  <a:pt x="0" y="3175771"/>
                </a:lnTo>
                <a:lnTo>
                  <a:pt x="0" y="3168150"/>
                </a:lnTo>
                <a:lnTo>
                  <a:pt x="0" y="3160530"/>
                </a:lnTo>
                <a:lnTo>
                  <a:pt x="0" y="3152912"/>
                </a:lnTo>
                <a:lnTo>
                  <a:pt x="0" y="3145291"/>
                </a:lnTo>
                <a:lnTo>
                  <a:pt x="0" y="3137671"/>
                </a:lnTo>
                <a:lnTo>
                  <a:pt x="0" y="3130053"/>
                </a:lnTo>
                <a:lnTo>
                  <a:pt x="0" y="3122432"/>
                </a:lnTo>
                <a:lnTo>
                  <a:pt x="0" y="3114812"/>
                </a:lnTo>
                <a:lnTo>
                  <a:pt x="0" y="3107193"/>
                </a:lnTo>
                <a:lnTo>
                  <a:pt x="0" y="3099573"/>
                </a:lnTo>
                <a:lnTo>
                  <a:pt x="0" y="3091953"/>
                </a:lnTo>
                <a:lnTo>
                  <a:pt x="0" y="3084334"/>
                </a:lnTo>
                <a:lnTo>
                  <a:pt x="0" y="3076714"/>
                </a:lnTo>
                <a:lnTo>
                  <a:pt x="0" y="3069096"/>
                </a:lnTo>
                <a:lnTo>
                  <a:pt x="0" y="3061476"/>
                </a:lnTo>
                <a:lnTo>
                  <a:pt x="0" y="3053855"/>
                </a:lnTo>
                <a:lnTo>
                  <a:pt x="0" y="3046237"/>
                </a:lnTo>
                <a:lnTo>
                  <a:pt x="0" y="3038616"/>
                </a:lnTo>
                <a:lnTo>
                  <a:pt x="0" y="3030996"/>
                </a:lnTo>
                <a:lnTo>
                  <a:pt x="0" y="3023378"/>
                </a:lnTo>
                <a:lnTo>
                  <a:pt x="0" y="3015757"/>
                </a:lnTo>
                <a:lnTo>
                  <a:pt x="0" y="3008137"/>
                </a:lnTo>
                <a:lnTo>
                  <a:pt x="0" y="3000519"/>
                </a:lnTo>
                <a:lnTo>
                  <a:pt x="0" y="2992898"/>
                </a:lnTo>
                <a:lnTo>
                  <a:pt x="0" y="2985278"/>
                </a:lnTo>
                <a:lnTo>
                  <a:pt x="0" y="2977660"/>
                </a:lnTo>
                <a:lnTo>
                  <a:pt x="0" y="2970039"/>
                </a:lnTo>
                <a:lnTo>
                  <a:pt x="0" y="2962419"/>
                </a:lnTo>
                <a:lnTo>
                  <a:pt x="0" y="2954800"/>
                </a:lnTo>
                <a:lnTo>
                  <a:pt x="0" y="2947180"/>
                </a:lnTo>
                <a:lnTo>
                  <a:pt x="0" y="2939560"/>
                </a:lnTo>
                <a:lnTo>
                  <a:pt x="0" y="2931942"/>
                </a:lnTo>
                <a:lnTo>
                  <a:pt x="0" y="2924321"/>
                </a:lnTo>
                <a:lnTo>
                  <a:pt x="0" y="2916700"/>
                </a:lnTo>
                <a:lnTo>
                  <a:pt x="0" y="2909082"/>
                </a:lnTo>
                <a:lnTo>
                  <a:pt x="0" y="2901462"/>
                </a:lnTo>
                <a:lnTo>
                  <a:pt x="0" y="2893842"/>
                </a:lnTo>
                <a:lnTo>
                  <a:pt x="0" y="2886224"/>
                </a:lnTo>
                <a:lnTo>
                  <a:pt x="0" y="2878603"/>
                </a:lnTo>
                <a:lnTo>
                  <a:pt x="0" y="2870982"/>
                </a:lnTo>
                <a:lnTo>
                  <a:pt x="0" y="2863364"/>
                </a:lnTo>
                <a:lnTo>
                  <a:pt x="0" y="2855744"/>
                </a:lnTo>
                <a:lnTo>
                  <a:pt x="0" y="2848123"/>
                </a:lnTo>
                <a:lnTo>
                  <a:pt x="0" y="2840505"/>
                </a:lnTo>
                <a:lnTo>
                  <a:pt x="0" y="2832885"/>
                </a:lnTo>
                <a:lnTo>
                  <a:pt x="0" y="2825267"/>
                </a:lnTo>
                <a:lnTo>
                  <a:pt x="0" y="2817646"/>
                </a:lnTo>
                <a:lnTo>
                  <a:pt x="0" y="2810026"/>
                </a:lnTo>
                <a:lnTo>
                  <a:pt x="0" y="2802408"/>
                </a:lnTo>
                <a:lnTo>
                  <a:pt x="0" y="2794787"/>
                </a:lnTo>
                <a:lnTo>
                  <a:pt x="0" y="2787167"/>
                </a:lnTo>
                <a:lnTo>
                  <a:pt x="0" y="2779548"/>
                </a:lnTo>
                <a:lnTo>
                  <a:pt x="0" y="2771928"/>
                </a:lnTo>
                <a:lnTo>
                  <a:pt x="0" y="2764308"/>
                </a:lnTo>
                <a:lnTo>
                  <a:pt x="0" y="2756690"/>
                </a:lnTo>
                <a:lnTo>
                  <a:pt x="0" y="2749069"/>
                </a:lnTo>
                <a:lnTo>
                  <a:pt x="0" y="2741448"/>
                </a:lnTo>
                <a:lnTo>
                  <a:pt x="0" y="2733830"/>
                </a:lnTo>
                <a:lnTo>
                  <a:pt x="0" y="2726210"/>
                </a:lnTo>
                <a:lnTo>
                  <a:pt x="0" y="2718590"/>
                </a:lnTo>
                <a:lnTo>
                  <a:pt x="0" y="2710971"/>
                </a:lnTo>
                <a:lnTo>
                  <a:pt x="0" y="2703351"/>
                </a:lnTo>
                <a:lnTo>
                  <a:pt x="0" y="2695731"/>
                </a:lnTo>
                <a:lnTo>
                  <a:pt x="0" y="2688112"/>
                </a:lnTo>
                <a:lnTo>
                  <a:pt x="0" y="2680492"/>
                </a:lnTo>
                <a:lnTo>
                  <a:pt x="0" y="2672871"/>
                </a:lnTo>
                <a:lnTo>
                  <a:pt x="0" y="2665253"/>
                </a:lnTo>
                <a:lnTo>
                  <a:pt x="0" y="2657633"/>
                </a:lnTo>
                <a:lnTo>
                  <a:pt x="0" y="2650012"/>
                </a:lnTo>
                <a:lnTo>
                  <a:pt x="0" y="2642394"/>
                </a:lnTo>
                <a:lnTo>
                  <a:pt x="0" y="2634774"/>
                </a:lnTo>
                <a:lnTo>
                  <a:pt x="0" y="2627153"/>
                </a:lnTo>
                <a:lnTo>
                  <a:pt x="0" y="2619535"/>
                </a:lnTo>
                <a:lnTo>
                  <a:pt x="0" y="2611914"/>
                </a:lnTo>
                <a:lnTo>
                  <a:pt x="0" y="2604294"/>
                </a:lnTo>
                <a:lnTo>
                  <a:pt x="0" y="2596676"/>
                </a:lnTo>
                <a:lnTo>
                  <a:pt x="0" y="2589056"/>
                </a:lnTo>
                <a:lnTo>
                  <a:pt x="0" y="2581437"/>
                </a:lnTo>
                <a:lnTo>
                  <a:pt x="0" y="2573817"/>
                </a:lnTo>
                <a:lnTo>
                  <a:pt x="0" y="2566197"/>
                </a:lnTo>
                <a:lnTo>
                  <a:pt x="0" y="2558578"/>
                </a:lnTo>
                <a:lnTo>
                  <a:pt x="0" y="2550958"/>
                </a:lnTo>
                <a:lnTo>
                  <a:pt x="0" y="2543337"/>
                </a:lnTo>
                <a:lnTo>
                  <a:pt x="0" y="2535719"/>
                </a:lnTo>
                <a:lnTo>
                  <a:pt x="0" y="2528099"/>
                </a:lnTo>
                <a:lnTo>
                  <a:pt x="0" y="2520478"/>
                </a:lnTo>
                <a:lnTo>
                  <a:pt x="0" y="2512860"/>
                </a:lnTo>
                <a:lnTo>
                  <a:pt x="0" y="2505240"/>
                </a:lnTo>
                <a:lnTo>
                  <a:pt x="0" y="2497619"/>
                </a:lnTo>
                <a:lnTo>
                  <a:pt x="0" y="2490001"/>
                </a:lnTo>
                <a:lnTo>
                  <a:pt x="0" y="2482380"/>
                </a:lnTo>
                <a:lnTo>
                  <a:pt x="0" y="2474760"/>
                </a:lnTo>
                <a:lnTo>
                  <a:pt x="0" y="2467142"/>
                </a:lnTo>
                <a:lnTo>
                  <a:pt x="0" y="2459522"/>
                </a:lnTo>
                <a:lnTo>
                  <a:pt x="0" y="2451901"/>
                </a:lnTo>
                <a:lnTo>
                  <a:pt x="0" y="2444283"/>
                </a:lnTo>
                <a:lnTo>
                  <a:pt x="0" y="2436663"/>
                </a:lnTo>
                <a:lnTo>
                  <a:pt x="0" y="2429042"/>
                </a:lnTo>
                <a:lnTo>
                  <a:pt x="0" y="2421424"/>
                </a:lnTo>
                <a:lnTo>
                  <a:pt x="0" y="2413804"/>
                </a:lnTo>
                <a:lnTo>
                  <a:pt x="0" y="2406183"/>
                </a:lnTo>
                <a:lnTo>
                  <a:pt x="0" y="2398565"/>
                </a:lnTo>
                <a:lnTo>
                  <a:pt x="0" y="2390945"/>
                </a:lnTo>
                <a:lnTo>
                  <a:pt x="0" y="2383324"/>
                </a:lnTo>
                <a:lnTo>
                  <a:pt x="0" y="2375706"/>
                </a:lnTo>
                <a:lnTo>
                  <a:pt x="0" y="2368085"/>
                </a:lnTo>
                <a:lnTo>
                  <a:pt x="0" y="2360467"/>
                </a:lnTo>
                <a:lnTo>
                  <a:pt x="0" y="2352847"/>
                </a:lnTo>
                <a:lnTo>
                  <a:pt x="0" y="2345227"/>
                </a:lnTo>
                <a:lnTo>
                  <a:pt x="0" y="2337608"/>
                </a:lnTo>
                <a:lnTo>
                  <a:pt x="0" y="2329987"/>
                </a:lnTo>
                <a:lnTo>
                  <a:pt x="0" y="2322367"/>
                </a:lnTo>
                <a:lnTo>
                  <a:pt x="0" y="2314749"/>
                </a:lnTo>
                <a:lnTo>
                  <a:pt x="0" y="2307129"/>
                </a:lnTo>
                <a:lnTo>
                  <a:pt x="0" y="2299508"/>
                </a:lnTo>
                <a:lnTo>
                  <a:pt x="0" y="2291890"/>
                </a:lnTo>
                <a:lnTo>
                  <a:pt x="0" y="2284269"/>
                </a:lnTo>
                <a:lnTo>
                  <a:pt x="0" y="2276649"/>
                </a:lnTo>
                <a:lnTo>
                  <a:pt x="0" y="2269031"/>
                </a:lnTo>
                <a:lnTo>
                  <a:pt x="0" y="2261411"/>
                </a:lnTo>
                <a:lnTo>
                  <a:pt x="0" y="2253790"/>
                </a:lnTo>
                <a:lnTo>
                  <a:pt x="0" y="2246172"/>
                </a:lnTo>
                <a:lnTo>
                  <a:pt x="0" y="2238551"/>
                </a:lnTo>
                <a:lnTo>
                  <a:pt x="0" y="2230931"/>
                </a:lnTo>
                <a:lnTo>
                  <a:pt x="0" y="2223313"/>
                </a:lnTo>
                <a:lnTo>
                  <a:pt x="0" y="2215693"/>
                </a:lnTo>
                <a:lnTo>
                  <a:pt x="0" y="2208072"/>
                </a:lnTo>
                <a:lnTo>
                  <a:pt x="0" y="2200453"/>
                </a:lnTo>
                <a:lnTo>
                  <a:pt x="0" y="2192833"/>
                </a:lnTo>
                <a:lnTo>
                  <a:pt x="0" y="2185213"/>
                </a:lnTo>
                <a:lnTo>
                  <a:pt x="0" y="2177595"/>
                </a:lnTo>
                <a:lnTo>
                  <a:pt x="0" y="2169975"/>
                </a:lnTo>
                <a:lnTo>
                  <a:pt x="0" y="2162353"/>
                </a:lnTo>
                <a:lnTo>
                  <a:pt x="0" y="2154735"/>
                </a:lnTo>
                <a:lnTo>
                  <a:pt x="0" y="2147115"/>
                </a:lnTo>
                <a:lnTo>
                  <a:pt x="0" y="2139495"/>
                </a:lnTo>
                <a:lnTo>
                  <a:pt x="0" y="2131877"/>
                </a:lnTo>
                <a:lnTo>
                  <a:pt x="0" y="2124256"/>
                </a:lnTo>
                <a:lnTo>
                  <a:pt x="0" y="2116638"/>
                </a:lnTo>
                <a:lnTo>
                  <a:pt x="0" y="2109017"/>
                </a:lnTo>
                <a:lnTo>
                  <a:pt x="0" y="2101397"/>
                </a:lnTo>
                <a:lnTo>
                  <a:pt x="0" y="2093779"/>
                </a:lnTo>
                <a:lnTo>
                  <a:pt x="0" y="2086159"/>
                </a:lnTo>
                <a:lnTo>
                  <a:pt x="0" y="2078538"/>
                </a:lnTo>
                <a:lnTo>
                  <a:pt x="0" y="2070920"/>
                </a:lnTo>
                <a:lnTo>
                  <a:pt x="0" y="2063299"/>
                </a:lnTo>
                <a:lnTo>
                  <a:pt x="0" y="2055679"/>
                </a:lnTo>
                <a:lnTo>
                  <a:pt x="0" y="2048061"/>
                </a:lnTo>
                <a:lnTo>
                  <a:pt x="0" y="2040441"/>
                </a:lnTo>
                <a:lnTo>
                  <a:pt x="0" y="2032820"/>
                </a:lnTo>
                <a:lnTo>
                  <a:pt x="0" y="2025201"/>
                </a:lnTo>
                <a:lnTo>
                  <a:pt x="0" y="2017581"/>
                </a:lnTo>
                <a:lnTo>
                  <a:pt x="0" y="2009961"/>
                </a:lnTo>
                <a:lnTo>
                  <a:pt x="0" y="2002343"/>
                </a:lnTo>
                <a:lnTo>
                  <a:pt x="0" y="1994722"/>
                </a:lnTo>
                <a:lnTo>
                  <a:pt x="0" y="1987101"/>
                </a:lnTo>
                <a:lnTo>
                  <a:pt x="0" y="1979483"/>
                </a:lnTo>
                <a:lnTo>
                  <a:pt x="0" y="1971863"/>
                </a:lnTo>
                <a:lnTo>
                  <a:pt x="0" y="1964243"/>
                </a:lnTo>
                <a:lnTo>
                  <a:pt x="0" y="1956625"/>
                </a:lnTo>
                <a:lnTo>
                  <a:pt x="0" y="1949004"/>
                </a:lnTo>
                <a:lnTo>
                  <a:pt x="0" y="1941384"/>
                </a:lnTo>
                <a:lnTo>
                  <a:pt x="0" y="1933765"/>
                </a:lnTo>
                <a:lnTo>
                  <a:pt x="0" y="1926145"/>
                </a:lnTo>
                <a:lnTo>
                  <a:pt x="0" y="1918524"/>
                </a:lnTo>
                <a:lnTo>
                  <a:pt x="0" y="1910907"/>
                </a:lnTo>
                <a:lnTo>
                  <a:pt x="0" y="1903286"/>
                </a:lnTo>
                <a:lnTo>
                  <a:pt x="0" y="1895667"/>
                </a:lnTo>
                <a:lnTo>
                  <a:pt x="0" y="1888047"/>
                </a:lnTo>
                <a:lnTo>
                  <a:pt x="0" y="1880427"/>
                </a:lnTo>
                <a:lnTo>
                  <a:pt x="0" y="1872809"/>
                </a:lnTo>
                <a:lnTo>
                  <a:pt x="0" y="1865188"/>
                </a:lnTo>
                <a:lnTo>
                  <a:pt x="0" y="1857567"/>
                </a:lnTo>
                <a:lnTo>
                  <a:pt x="0" y="1849949"/>
                </a:lnTo>
                <a:lnTo>
                  <a:pt x="0" y="1842329"/>
                </a:lnTo>
                <a:lnTo>
                  <a:pt x="0" y="1834709"/>
                </a:lnTo>
                <a:lnTo>
                  <a:pt x="0" y="1827091"/>
                </a:lnTo>
                <a:lnTo>
                  <a:pt x="0" y="1819470"/>
                </a:lnTo>
                <a:lnTo>
                  <a:pt x="0" y="1811850"/>
                </a:lnTo>
                <a:lnTo>
                  <a:pt x="0" y="1804231"/>
                </a:lnTo>
                <a:lnTo>
                  <a:pt x="0" y="1796611"/>
                </a:lnTo>
                <a:lnTo>
                  <a:pt x="0" y="1788990"/>
                </a:lnTo>
                <a:lnTo>
                  <a:pt x="0" y="1781373"/>
                </a:lnTo>
                <a:lnTo>
                  <a:pt x="0" y="1773752"/>
                </a:lnTo>
                <a:lnTo>
                  <a:pt x="0" y="1766132"/>
                </a:lnTo>
                <a:lnTo>
                  <a:pt x="0" y="1758513"/>
                </a:lnTo>
                <a:lnTo>
                  <a:pt x="0" y="1750893"/>
                </a:lnTo>
                <a:lnTo>
                  <a:pt x="0" y="1743272"/>
                </a:lnTo>
                <a:lnTo>
                  <a:pt x="0" y="1735655"/>
                </a:lnTo>
                <a:lnTo>
                  <a:pt x="0" y="1728033"/>
                </a:lnTo>
                <a:lnTo>
                  <a:pt x="0" y="1720414"/>
                </a:lnTo>
                <a:lnTo>
                  <a:pt x="0" y="1712795"/>
                </a:lnTo>
                <a:lnTo>
                  <a:pt x="0" y="1705175"/>
                </a:lnTo>
                <a:lnTo>
                  <a:pt x="0" y="1697554"/>
                </a:lnTo>
                <a:lnTo>
                  <a:pt x="0" y="1689936"/>
                </a:lnTo>
                <a:lnTo>
                  <a:pt x="0" y="1682315"/>
                </a:lnTo>
                <a:lnTo>
                  <a:pt x="0" y="1674695"/>
                </a:lnTo>
                <a:lnTo>
                  <a:pt x="0" y="1667077"/>
                </a:lnTo>
                <a:lnTo>
                  <a:pt x="0" y="1659457"/>
                </a:lnTo>
                <a:lnTo>
                  <a:pt x="0" y="1651839"/>
                </a:lnTo>
                <a:lnTo>
                  <a:pt x="0" y="1644218"/>
                </a:lnTo>
                <a:lnTo>
                  <a:pt x="0" y="1636598"/>
                </a:lnTo>
                <a:lnTo>
                  <a:pt x="0" y="1628979"/>
                </a:lnTo>
                <a:lnTo>
                  <a:pt x="0" y="1621359"/>
                </a:lnTo>
                <a:lnTo>
                  <a:pt x="0" y="1613738"/>
                </a:lnTo>
                <a:lnTo>
                  <a:pt x="0" y="1606121"/>
                </a:lnTo>
                <a:lnTo>
                  <a:pt x="0" y="1598500"/>
                </a:lnTo>
                <a:lnTo>
                  <a:pt x="0" y="1590880"/>
                </a:lnTo>
                <a:lnTo>
                  <a:pt x="0" y="1583261"/>
                </a:lnTo>
                <a:lnTo>
                  <a:pt x="0" y="1575641"/>
                </a:lnTo>
                <a:lnTo>
                  <a:pt x="0" y="1568020"/>
                </a:lnTo>
                <a:lnTo>
                  <a:pt x="0" y="1560402"/>
                </a:lnTo>
                <a:lnTo>
                  <a:pt x="0" y="1552781"/>
                </a:lnTo>
                <a:lnTo>
                  <a:pt x="0" y="1545161"/>
                </a:lnTo>
                <a:lnTo>
                  <a:pt x="0" y="1537543"/>
                </a:lnTo>
                <a:lnTo>
                  <a:pt x="0" y="1529923"/>
                </a:lnTo>
                <a:lnTo>
                  <a:pt x="0" y="1522302"/>
                </a:lnTo>
                <a:lnTo>
                  <a:pt x="0" y="1514684"/>
                </a:lnTo>
                <a:lnTo>
                  <a:pt x="0" y="1507064"/>
                </a:lnTo>
                <a:lnTo>
                  <a:pt x="0" y="1499443"/>
                </a:lnTo>
                <a:lnTo>
                  <a:pt x="0" y="1491825"/>
                </a:lnTo>
                <a:lnTo>
                  <a:pt x="0" y="1484205"/>
                </a:lnTo>
                <a:lnTo>
                  <a:pt x="0" y="1476584"/>
                </a:lnTo>
                <a:lnTo>
                  <a:pt x="0" y="1468966"/>
                </a:lnTo>
                <a:lnTo>
                  <a:pt x="0" y="1461346"/>
                </a:lnTo>
                <a:lnTo>
                  <a:pt x="0" y="1453725"/>
                </a:lnTo>
                <a:lnTo>
                  <a:pt x="0" y="1446107"/>
                </a:lnTo>
                <a:lnTo>
                  <a:pt x="0" y="1438486"/>
                </a:lnTo>
                <a:lnTo>
                  <a:pt x="0" y="1430868"/>
                </a:lnTo>
                <a:lnTo>
                  <a:pt x="0" y="1423247"/>
                </a:lnTo>
                <a:lnTo>
                  <a:pt x="0" y="1415628"/>
                </a:lnTo>
                <a:lnTo>
                  <a:pt x="0" y="1408009"/>
                </a:lnTo>
                <a:lnTo>
                  <a:pt x="0" y="1400389"/>
                </a:lnTo>
                <a:lnTo>
                  <a:pt x="0" y="1392768"/>
                </a:lnTo>
                <a:lnTo>
                  <a:pt x="0" y="1385150"/>
                </a:lnTo>
                <a:lnTo>
                  <a:pt x="0" y="1377530"/>
                </a:lnTo>
                <a:lnTo>
                  <a:pt x="0" y="1369909"/>
                </a:lnTo>
                <a:lnTo>
                  <a:pt x="0" y="1362291"/>
                </a:lnTo>
                <a:lnTo>
                  <a:pt x="0" y="1354671"/>
                </a:lnTo>
                <a:lnTo>
                  <a:pt x="0" y="1347050"/>
                </a:lnTo>
                <a:lnTo>
                  <a:pt x="0" y="1339432"/>
                </a:lnTo>
                <a:lnTo>
                  <a:pt x="0" y="1331812"/>
                </a:lnTo>
                <a:lnTo>
                  <a:pt x="0" y="1324191"/>
                </a:lnTo>
                <a:lnTo>
                  <a:pt x="0" y="1316573"/>
                </a:lnTo>
                <a:lnTo>
                  <a:pt x="0" y="1308952"/>
                </a:lnTo>
                <a:lnTo>
                  <a:pt x="0" y="1301332"/>
                </a:lnTo>
                <a:lnTo>
                  <a:pt x="0" y="1293713"/>
                </a:lnTo>
                <a:lnTo>
                  <a:pt x="0" y="1286094"/>
                </a:lnTo>
                <a:lnTo>
                  <a:pt x="0" y="1278473"/>
                </a:lnTo>
                <a:lnTo>
                  <a:pt x="0" y="1270855"/>
                </a:lnTo>
                <a:lnTo>
                  <a:pt x="0" y="1263234"/>
                </a:lnTo>
                <a:lnTo>
                  <a:pt x="0" y="1255614"/>
                </a:lnTo>
                <a:lnTo>
                  <a:pt x="0" y="1247996"/>
                </a:lnTo>
                <a:lnTo>
                  <a:pt x="0" y="1240375"/>
                </a:lnTo>
                <a:lnTo>
                  <a:pt x="0" y="1232754"/>
                </a:lnTo>
                <a:lnTo>
                  <a:pt x="0" y="1225137"/>
                </a:lnTo>
                <a:lnTo>
                  <a:pt x="0" y="1217516"/>
                </a:lnTo>
                <a:lnTo>
                  <a:pt x="0" y="1209896"/>
                </a:lnTo>
                <a:lnTo>
                  <a:pt x="0" y="1202278"/>
                </a:lnTo>
                <a:lnTo>
                  <a:pt x="0" y="1194657"/>
                </a:lnTo>
                <a:lnTo>
                  <a:pt x="0" y="1187039"/>
                </a:lnTo>
                <a:lnTo>
                  <a:pt x="0" y="1179419"/>
                </a:lnTo>
                <a:lnTo>
                  <a:pt x="0" y="1171798"/>
                </a:lnTo>
                <a:lnTo>
                  <a:pt x="0" y="1164180"/>
                </a:lnTo>
                <a:lnTo>
                  <a:pt x="0" y="1156560"/>
                </a:lnTo>
                <a:lnTo>
                  <a:pt x="0" y="1148939"/>
                </a:lnTo>
                <a:lnTo>
                  <a:pt x="0" y="1141321"/>
                </a:lnTo>
                <a:lnTo>
                  <a:pt x="0" y="1133700"/>
                </a:lnTo>
                <a:lnTo>
                  <a:pt x="0" y="1126080"/>
                </a:lnTo>
                <a:lnTo>
                  <a:pt x="0" y="1118462"/>
                </a:lnTo>
                <a:lnTo>
                  <a:pt x="0" y="1110841"/>
                </a:lnTo>
                <a:lnTo>
                  <a:pt x="0" y="1103220"/>
                </a:lnTo>
                <a:lnTo>
                  <a:pt x="0" y="1095603"/>
                </a:lnTo>
                <a:lnTo>
                  <a:pt x="0" y="1087982"/>
                </a:lnTo>
                <a:lnTo>
                  <a:pt x="0" y="1080362"/>
                </a:lnTo>
                <a:lnTo>
                  <a:pt x="0" y="1072744"/>
                </a:lnTo>
                <a:lnTo>
                  <a:pt x="0" y="1065123"/>
                </a:lnTo>
                <a:lnTo>
                  <a:pt x="0" y="1057502"/>
                </a:lnTo>
                <a:lnTo>
                  <a:pt x="0" y="1049885"/>
                </a:lnTo>
                <a:lnTo>
                  <a:pt x="0" y="1042264"/>
                </a:lnTo>
                <a:lnTo>
                  <a:pt x="0" y="1034644"/>
                </a:lnTo>
                <a:lnTo>
                  <a:pt x="0" y="1027026"/>
                </a:lnTo>
                <a:lnTo>
                  <a:pt x="0" y="1019405"/>
                </a:lnTo>
                <a:lnTo>
                  <a:pt x="0" y="1011785"/>
                </a:lnTo>
                <a:lnTo>
                  <a:pt x="0" y="1004166"/>
                </a:lnTo>
                <a:lnTo>
                  <a:pt x="0" y="996546"/>
                </a:lnTo>
                <a:lnTo>
                  <a:pt x="0" y="988926"/>
                </a:lnTo>
                <a:lnTo>
                  <a:pt x="0" y="981308"/>
                </a:lnTo>
                <a:lnTo>
                  <a:pt x="0" y="973687"/>
                </a:lnTo>
                <a:lnTo>
                  <a:pt x="0" y="966069"/>
                </a:lnTo>
                <a:lnTo>
                  <a:pt x="0" y="958448"/>
                </a:lnTo>
                <a:lnTo>
                  <a:pt x="0" y="950828"/>
                </a:lnTo>
                <a:lnTo>
                  <a:pt x="0" y="943210"/>
                </a:lnTo>
                <a:lnTo>
                  <a:pt x="0" y="935589"/>
                </a:lnTo>
                <a:lnTo>
                  <a:pt x="0" y="927968"/>
                </a:lnTo>
                <a:lnTo>
                  <a:pt x="0" y="920351"/>
                </a:lnTo>
                <a:lnTo>
                  <a:pt x="0" y="912730"/>
                </a:lnTo>
                <a:lnTo>
                  <a:pt x="0" y="905110"/>
                </a:lnTo>
                <a:lnTo>
                  <a:pt x="0" y="897492"/>
                </a:lnTo>
                <a:lnTo>
                  <a:pt x="0" y="889871"/>
                </a:lnTo>
                <a:lnTo>
                  <a:pt x="0" y="882251"/>
                </a:lnTo>
                <a:lnTo>
                  <a:pt x="0" y="874633"/>
                </a:lnTo>
                <a:lnTo>
                  <a:pt x="0" y="867012"/>
                </a:lnTo>
                <a:lnTo>
                  <a:pt x="0" y="859392"/>
                </a:lnTo>
                <a:lnTo>
                  <a:pt x="0" y="851774"/>
                </a:lnTo>
                <a:lnTo>
                  <a:pt x="0" y="844153"/>
                </a:lnTo>
                <a:lnTo>
                  <a:pt x="0" y="836533"/>
                </a:lnTo>
                <a:lnTo>
                  <a:pt x="0" y="828915"/>
                </a:lnTo>
                <a:lnTo>
                  <a:pt x="0" y="821294"/>
                </a:lnTo>
                <a:lnTo>
                  <a:pt x="0" y="813674"/>
                </a:lnTo>
                <a:lnTo>
                  <a:pt x="0" y="806055"/>
                </a:lnTo>
                <a:lnTo>
                  <a:pt x="0" y="798435"/>
                </a:lnTo>
                <a:lnTo>
                  <a:pt x="0" y="790815"/>
                </a:lnTo>
                <a:lnTo>
                  <a:pt x="0" y="783196"/>
                </a:lnTo>
                <a:lnTo>
                  <a:pt x="0" y="775576"/>
                </a:lnTo>
                <a:lnTo>
                  <a:pt x="0" y="767955"/>
                </a:lnTo>
                <a:lnTo>
                  <a:pt x="0" y="760337"/>
                </a:lnTo>
                <a:lnTo>
                  <a:pt x="0" y="752717"/>
                </a:lnTo>
                <a:lnTo>
                  <a:pt x="0" y="745096"/>
                </a:lnTo>
                <a:lnTo>
                  <a:pt x="0" y="737478"/>
                </a:lnTo>
                <a:lnTo>
                  <a:pt x="0" y="729858"/>
                </a:lnTo>
                <a:lnTo>
                  <a:pt x="0" y="722240"/>
                </a:lnTo>
                <a:lnTo>
                  <a:pt x="0" y="714619"/>
                </a:lnTo>
                <a:lnTo>
                  <a:pt x="0" y="706999"/>
                </a:lnTo>
                <a:lnTo>
                  <a:pt x="0" y="699381"/>
                </a:lnTo>
                <a:lnTo>
                  <a:pt x="0" y="691760"/>
                </a:lnTo>
                <a:lnTo>
                  <a:pt x="0" y="684140"/>
                </a:lnTo>
                <a:lnTo>
                  <a:pt x="0" y="676521"/>
                </a:lnTo>
                <a:lnTo>
                  <a:pt x="0" y="668901"/>
                </a:lnTo>
                <a:lnTo>
                  <a:pt x="0" y="661281"/>
                </a:lnTo>
                <a:lnTo>
                  <a:pt x="0" y="653662"/>
                </a:lnTo>
                <a:lnTo>
                  <a:pt x="0" y="646042"/>
                </a:lnTo>
                <a:lnTo>
                  <a:pt x="0" y="638421"/>
                </a:lnTo>
                <a:lnTo>
                  <a:pt x="0" y="630803"/>
                </a:lnTo>
                <a:lnTo>
                  <a:pt x="0" y="623183"/>
                </a:lnTo>
                <a:lnTo>
                  <a:pt x="0" y="615562"/>
                </a:lnTo>
                <a:lnTo>
                  <a:pt x="0" y="607944"/>
                </a:lnTo>
                <a:lnTo>
                  <a:pt x="0" y="600324"/>
                </a:lnTo>
                <a:lnTo>
                  <a:pt x="0" y="592703"/>
                </a:lnTo>
                <a:lnTo>
                  <a:pt x="0" y="585085"/>
                </a:lnTo>
                <a:lnTo>
                  <a:pt x="0" y="577465"/>
                </a:lnTo>
                <a:lnTo>
                  <a:pt x="0" y="569844"/>
                </a:lnTo>
                <a:lnTo>
                  <a:pt x="0" y="562226"/>
                </a:lnTo>
                <a:lnTo>
                  <a:pt x="0" y="554606"/>
                </a:lnTo>
                <a:lnTo>
                  <a:pt x="0" y="546985"/>
                </a:lnTo>
                <a:lnTo>
                  <a:pt x="0" y="539367"/>
                </a:lnTo>
                <a:lnTo>
                  <a:pt x="0" y="531747"/>
                </a:lnTo>
                <a:lnTo>
                  <a:pt x="0" y="524126"/>
                </a:lnTo>
                <a:lnTo>
                  <a:pt x="0" y="516508"/>
                </a:lnTo>
                <a:lnTo>
                  <a:pt x="0" y="508888"/>
                </a:lnTo>
                <a:lnTo>
                  <a:pt x="0" y="501267"/>
                </a:lnTo>
                <a:lnTo>
                  <a:pt x="0" y="493649"/>
                </a:lnTo>
                <a:lnTo>
                  <a:pt x="0" y="486028"/>
                </a:lnTo>
                <a:lnTo>
                  <a:pt x="0" y="478410"/>
                </a:lnTo>
                <a:lnTo>
                  <a:pt x="0" y="470790"/>
                </a:lnTo>
                <a:lnTo>
                  <a:pt x="0" y="463169"/>
                </a:lnTo>
                <a:lnTo>
                  <a:pt x="0" y="455551"/>
                </a:lnTo>
                <a:lnTo>
                  <a:pt x="0" y="447931"/>
                </a:lnTo>
                <a:lnTo>
                  <a:pt x="0" y="440310"/>
                </a:lnTo>
                <a:lnTo>
                  <a:pt x="0" y="432692"/>
                </a:lnTo>
                <a:lnTo>
                  <a:pt x="0" y="425072"/>
                </a:lnTo>
                <a:lnTo>
                  <a:pt x="0" y="417451"/>
                </a:lnTo>
                <a:lnTo>
                  <a:pt x="0" y="409833"/>
                </a:lnTo>
                <a:lnTo>
                  <a:pt x="0" y="402213"/>
                </a:lnTo>
                <a:lnTo>
                  <a:pt x="0" y="394592"/>
                </a:lnTo>
                <a:lnTo>
                  <a:pt x="0" y="386974"/>
                </a:lnTo>
                <a:lnTo>
                  <a:pt x="0" y="379354"/>
                </a:lnTo>
                <a:lnTo>
                  <a:pt x="0" y="371733"/>
                </a:lnTo>
                <a:lnTo>
                  <a:pt x="0" y="364115"/>
                </a:lnTo>
                <a:lnTo>
                  <a:pt x="0" y="356495"/>
                </a:lnTo>
                <a:lnTo>
                  <a:pt x="0" y="348874"/>
                </a:lnTo>
                <a:lnTo>
                  <a:pt x="0" y="341256"/>
                </a:lnTo>
                <a:lnTo>
                  <a:pt x="0" y="333635"/>
                </a:lnTo>
                <a:lnTo>
                  <a:pt x="0" y="326015"/>
                </a:lnTo>
                <a:lnTo>
                  <a:pt x="0" y="318397"/>
                </a:lnTo>
                <a:lnTo>
                  <a:pt x="0" y="310776"/>
                </a:lnTo>
                <a:lnTo>
                  <a:pt x="0" y="303156"/>
                </a:lnTo>
                <a:lnTo>
                  <a:pt x="0" y="295538"/>
                </a:lnTo>
                <a:lnTo>
                  <a:pt x="0" y="287917"/>
                </a:lnTo>
                <a:lnTo>
                  <a:pt x="0" y="280297"/>
                </a:lnTo>
                <a:lnTo>
                  <a:pt x="0" y="272679"/>
                </a:lnTo>
                <a:lnTo>
                  <a:pt x="0" y="265058"/>
                </a:lnTo>
                <a:lnTo>
                  <a:pt x="0" y="257440"/>
                </a:lnTo>
                <a:lnTo>
                  <a:pt x="0" y="249820"/>
                </a:lnTo>
                <a:lnTo>
                  <a:pt x="0" y="242199"/>
                </a:lnTo>
                <a:lnTo>
                  <a:pt x="0" y="234581"/>
                </a:lnTo>
                <a:lnTo>
                  <a:pt x="0" y="226961"/>
                </a:lnTo>
                <a:lnTo>
                  <a:pt x="0" y="219340"/>
                </a:lnTo>
                <a:lnTo>
                  <a:pt x="0" y="211722"/>
                </a:lnTo>
                <a:lnTo>
                  <a:pt x="0" y="204101"/>
                </a:lnTo>
                <a:lnTo>
                  <a:pt x="0" y="196481"/>
                </a:lnTo>
                <a:lnTo>
                  <a:pt x="0" y="188863"/>
                </a:lnTo>
                <a:lnTo>
                  <a:pt x="0" y="181242"/>
                </a:lnTo>
                <a:lnTo>
                  <a:pt x="0" y="173622"/>
                </a:lnTo>
                <a:lnTo>
                  <a:pt x="0" y="166004"/>
                </a:lnTo>
                <a:lnTo>
                  <a:pt x="0" y="158383"/>
                </a:lnTo>
                <a:lnTo>
                  <a:pt x="8" y="150852"/>
                </a:lnTo>
                <a:lnTo>
                  <a:pt x="256" y="143570"/>
                </a:lnTo>
                <a:lnTo>
                  <a:pt x="866" y="136172"/>
                </a:lnTo>
                <a:lnTo>
                  <a:pt x="1857" y="128684"/>
                </a:lnTo>
                <a:lnTo>
                  <a:pt x="3241" y="121135"/>
                </a:lnTo>
                <a:lnTo>
                  <a:pt x="5035" y="113550"/>
                </a:lnTo>
                <a:lnTo>
                  <a:pt x="7247" y="105963"/>
                </a:lnTo>
                <a:lnTo>
                  <a:pt x="9884" y="98409"/>
                </a:lnTo>
                <a:lnTo>
                  <a:pt x="12773" y="91326"/>
                </a:lnTo>
                <a:lnTo>
                  <a:pt x="15968" y="84488"/>
                </a:lnTo>
                <a:lnTo>
                  <a:pt x="19526" y="77766"/>
                </a:lnTo>
                <a:lnTo>
                  <a:pt x="23445" y="71182"/>
                </a:lnTo>
                <a:lnTo>
                  <a:pt x="27714" y="64769"/>
                </a:lnTo>
                <a:lnTo>
                  <a:pt x="32322" y="58554"/>
                </a:lnTo>
                <a:lnTo>
                  <a:pt x="37256" y="52562"/>
                </a:lnTo>
                <a:lnTo>
                  <a:pt x="42499" y="46818"/>
                </a:lnTo>
                <a:lnTo>
                  <a:pt x="48029" y="41348"/>
                </a:lnTo>
                <a:lnTo>
                  <a:pt x="53829" y="36170"/>
                </a:lnTo>
                <a:lnTo>
                  <a:pt x="59870" y="31305"/>
                </a:lnTo>
                <a:lnTo>
                  <a:pt x="66131" y="26768"/>
                </a:lnTo>
                <a:lnTo>
                  <a:pt x="72583" y="22573"/>
                </a:lnTo>
                <a:lnTo>
                  <a:pt x="79197" y="18732"/>
                </a:lnTo>
                <a:lnTo>
                  <a:pt x="85949" y="15250"/>
                </a:lnTo>
                <a:lnTo>
                  <a:pt x="92807" y="12134"/>
                </a:lnTo>
                <a:lnTo>
                  <a:pt x="100025" y="9282"/>
                </a:lnTo>
                <a:lnTo>
                  <a:pt x="107592" y="6736"/>
                </a:lnTo>
                <a:lnTo>
                  <a:pt x="115181" y="4615"/>
                </a:lnTo>
                <a:lnTo>
                  <a:pt x="122759" y="2910"/>
                </a:lnTo>
                <a:lnTo>
                  <a:pt x="130298" y="1611"/>
                </a:lnTo>
                <a:lnTo>
                  <a:pt x="137770" y="704"/>
                </a:lnTo>
                <a:lnTo>
                  <a:pt x="145143" y="173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BDA9CD"/>
            </a:solidFill>
            <a:prstDash val="dash"/>
          </a:ln>
        </p:spPr>
      </p:sp>
      <p:sp>
        <p:nvSpPr>
          <p:cNvPr id="78" name="b-shared-weights">
            <a:extLst xmlns:a="http://schemas.openxmlformats.org/drawingml/2006/main">
              <a:ext uri="{FF2B5EF4-FFF2-40B4-BE49-F238E27FC236}">
                <a16:creationId xmlns:a16="http://schemas.microsoft.com/office/drawing/2014/main" id="{2D11521A-F182-4D73-AA1A-C14110434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036" y="162818"/>
            <a:ext cx="2098179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 i="0">
                <a:solidFill>
                  <a:srgbClr val="294D69"/>
                </a:solidFill>
                <a:latin typeface="Comic Sans MS"/>
                <a:ea typeface="Comic Sans MS"/>
                <a:cs typeface="Comic Sans MS"/>
              </a:defRPr>
            </a:pPr>
            <a:r>
              <a:rPr sz="2250" b="0" i="0">
                <a:solidFill>
                  <a:srgbClr val="294D69"/>
                </a:solidFill>
                <a:latin typeface="Comic Sans MS"/>
                <a:ea typeface="Comic Sans MS"/>
                <a:cs typeface="Comic Sans MS"/>
              </a:rPr>
              <a:t>Shared weights</a:t>
            </a:r>
          </a:p>
        </p:txBody>
      </p:sp>
      <p:sp>
        <p:nvSpPr>
          <p:cNvPr id="79" name="b-observations-label">
            <a:extLst xmlns:a="http://schemas.openxmlformats.org/drawingml/2006/main">
              <a:ext uri="{FF2B5EF4-FFF2-40B4-BE49-F238E27FC236}">
                <a16:creationId xmlns:a16="http://schemas.microsoft.com/office/drawing/2014/main" id="{19F4C27D-020D-4D34-8CEC-EC5ADC0A7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568" y="597098"/>
            <a:ext cx="1700064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38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138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Observations</a:t>
            </a:r>
          </a:p>
        </p:txBody>
      </p:sp>
      <p:sp>
        <p:nvSpPr>
          <p:cNvPr id="80" name="observation-features-39">
            <a:extLst xmlns:a="http://schemas.openxmlformats.org/drawingml/2006/main">
              <a:ext uri="{FF2B5EF4-FFF2-40B4-BE49-F238E27FC236}">
                <a16:creationId xmlns:a16="http://schemas.microsoft.com/office/drawing/2014/main" id="{134D594A-A1ED-4906-806B-CF42CD614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2575" y="1019175"/>
            <a:ext cx="1162050" cy="219075"/>
          </a:xfrm>
          <a:custGeom xmlns:a="http://schemas.openxmlformats.org/drawingml/2006/main">
            <a:pathLst>
              <a:path w="1162050" h="219075">
                <a:moveTo>
                  <a:pt x="76200" y="0"/>
                </a:moveTo>
                <a:lnTo>
                  <a:pt x="83818" y="0"/>
                </a:lnTo>
                <a:lnTo>
                  <a:pt x="91437" y="0"/>
                </a:lnTo>
                <a:lnTo>
                  <a:pt x="99055" y="0"/>
                </a:lnTo>
                <a:lnTo>
                  <a:pt x="106674" y="0"/>
                </a:lnTo>
                <a:lnTo>
                  <a:pt x="114292" y="0"/>
                </a:lnTo>
                <a:lnTo>
                  <a:pt x="121911" y="0"/>
                </a:lnTo>
                <a:lnTo>
                  <a:pt x="129529" y="0"/>
                </a:lnTo>
                <a:lnTo>
                  <a:pt x="137147" y="0"/>
                </a:lnTo>
                <a:lnTo>
                  <a:pt x="144766" y="0"/>
                </a:lnTo>
                <a:lnTo>
                  <a:pt x="152384" y="0"/>
                </a:lnTo>
                <a:lnTo>
                  <a:pt x="160002" y="0"/>
                </a:lnTo>
                <a:lnTo>
                  <a:pt x="167621" y="0"/>
                </a:lnTo>
                <a:lnTo>
                  <a:pt x="175239" y="0"/>
                </a:lnTo>
                <a:lnTo>
                  <a:pt x="182857" y="0"/>
                </a:lnTo>
                <a:lnTo>
                  <a:pt x="190476" y="0"/>
                </a:lnTo>
                <a:lnTo>
                  <a:pt x="198094" y="0"/>
                </a:lnTo>
                <a:lnTo>
                  <a:pt x="205712" y="0"/>
                </a:lnTo>
                <a:lnTo>
                  <a:pt x="213331" y="0"/>
                </a:lnTo>
                <a:lnTo>
                  <a:pt x="220949" y="0"/>
                </a:lnTo>
                <a:lnTo>
                  <a:pt x="228568" y="0"/>
                </a:lnTo>
                <a:lnTo>
                  <a:pt x="236186" y="0"/>
                </a:lnTo>
                <a:lnTo>
                  <a:pt x="243804" y="0"/>
                </a:lnTo>
                <a:lnTo>
                  <a:pt x="251423" y="0"/>
                </a:lnTo>
                <a:lnTo>
                  <a:pt x="259041" y="0"/>
                </a:lnTo>
                <a:lnTo>
                  <a:pt x="266660" y="0"/>
                </a:lnTo>
                <a:lnTo>
                  <a:pt x="274278" y="0"/>
                </a:lnTo>
                <a:lnTo>
                  <a:pt x="281897" y="0"/>
                </a:lnTo>
                <a:lnTo>
                  <a:pt x="289515" y="0"/>
                </a:lnTo>
                <a:lnTo>
                  <a:pt x="297133" y="0"/>
                </a:lnTo>
                <a:lnTo>
                  <a:pt x="304752" y="0"/>
                </a:lnTo>
                <a:lnTo>
                  <a:pt x="312370" y="0"/>
                </a:lnTo>
                <a:lnTo>
                  <a:pt x="319989" y="0"/>
                </a:lnTo>
                <a:lnTo>
                  <a:pt x="327607" y="0"/>
                </a:lnTo>
                <a:lnTo>
                  <a:pt x="335225" y="0"/>
                </a:lnTo>
                <a:lnTo>
                  <a:pt x="342844" y="0"/>
                </a:lnTo>
                <a:lnTo>
                  <a:pt x="350462" y="0"/>
                </a:lnTo>
                <a:lnTo>
                  <a:pt x="358080" y="0"/>
                </a:lnTo>
                <a:lnTo>
                  <a:pt x="365699" y="0"/>
                </a:lnTo>
                <a:lnTo>
                  <a:pt x="373317" y="0"/>
                </a:lnTo>
                <a:lnTo>
                  <a:pt x="380935" y="0"/>
                </a:lnTo>
                <a:lnTo>
                  <a:pt x="388554" y="0"/>
                </a:lnTo>
                <a:lnTo>
                  <a:pt x="396172" y="0"/>
                </a:lnTo>
                <a:lnTo>
                  <a:pt x="403790" y="0"/>
                </a:lnTo>
                <a:lnTo>
                  <a:pt x="411409" y="0"/>
                </a:lnTo>
                <a:lnTo>
                  <a:pt x="419027" y="0"/>
                </a:lnTo>
                <a:lnTo>
                  <a:pt x="426646" y="0"/>
                </a:lnTo>
                <a:lnTo>
                  <a:pt x="434264" y="0"/>
                </a:lnTo>
                <a:lnTo>
                  <a:pt x="441883" y="0"/>
                </a:lnTo>
                <a:lnTo>
                  <a:pt x="449501" y="0"/>
                </a:lnTo>
                <a:lnTo>
                  <a:pt x="457119" y="0"/>
                </a:lnTo>
                <a:lnTo>
                  <a:pt x="464738" y="0"/>
                </a:lnTo>
                <a:lnTo>
                  <a:pt x="472356" y="0"/>
                </a:lnTo>
                <a:lnTo>
                  <a:pt x="479975" y="0"/>
                </a:lnTo>
                <a:lnTo>
                  <a:pt x="487593" y="0"/>
                </a:lnTo>
                <a:lnTo>
                  <a:pt x="495212" y="0"/>
                </a:lnTo>
                <a:lnTo>
                  <a:pt x="502830" y="0"/>
                </a:lnTo>
                <a:lnTo>
                  <a:pt x="510448" y="0"/>
                </a:lnTo>
                <a:lnTo>
                  <a:pt x="518067" y="0"/>
                </a:lnTo>
                <a:lnTo>
                  <a:pt x="525685" y="0"/>
                </a:lnTo>
                <a:lnTo>
                  <a:pt x="533303" y="0"/>
                </a:lnTo>
                <a:lnTo>
                  <a:pt x="540922" y="0"/>
                </a:lnTo>
                <a:lnTo>
                  <a:pt x="548540" y="0"/>
                </a:lnTo>
                <a:lnTo>
                  <a:pt x="556158" y="0"/>
                </a:lnTo>
                <a:lnTo>
                  <a:pt x="563777" y="0"/>
                </a:lnTo>
                <a:lnTo>
                  <a:pt x="571395" y="0"/>
                </a:lnTo>
                <a:lnTo>
                  <a:pt x="579013" y="0"/>
                </a:lnTo>
                <a:lnTo>
                  <a:pt x="586632" y="0"/>
                </a:lnTo>
                <a:lnTo>
                  <a:pt x="594250" y="0"/>
                </a:lnTo>
                <a:lnTo>
                  <a:pt x="601869" y="0"/>
                </a:lnTo>
                <a:lnTo>
                  <a:pt x="609487" y="0"/>
                </a:lnTo>
                <a:lnTo>
                  <a:pt x="617105" y="0"/>
                </a:lnTo>
                <a:lnTo>
                  <a:pt x="624724" y="0"/>
                </a:lnTo>
                <a:lnTo>
                  <a:pt x="632342" y="0"/>
                </a:lnTo>
                <a:lnTo>
                  <a:pt x="639961" y="0"/>
                </a:lnTo>
                <a:lnTo>
                  <a:pt x="647579" y="0"/>
                </a:lnTo>
                <a:lnTo>
                  <a:pt x="655198" y="0"/>
                </a:lnTo>
                <a:lnTo>
                  <a:pt x="662816" y="0"/>
                </a:lnTo>
                <a:lnTo>
                  <a:pt x="670435" y="0"/>
                </a:lnTo>
                <a:lnTo>
                  <a:pt x="678053" y="0"/>
                </a:lnTo>
                <a:lnTo>
                  <a:pt x="685671" y="0"/>
                </a:lnTo>
                <a:lnTo>
                  <a:pt x="693290" y="0"/>
                </a:lnTo>
                <a:lnTo>
                  <a:pt x="700908" y="0"/>
                </a:lnTo>
                <a:lnTo>
                  <a:pt x="708527" y="0"/>
                </a:lnTo>
                <a:lnTo>
                  <a:pt x="716145" y="0"/>
                </a:lnTo>
                <a:lnTo>
                  <a:pt x="723763" y="0"/>
                </a:lnTo>
                <a:lnTo>
                  <a:pt x="731382" y="0"/>
                </a:lnTo>
                <a:lnTo>
                  <a:pt x="739000" y="0"/>
                </a:lnTo>
                <a:lnTo>
                  <a:pt x="746618" y="0"/>
                </a:lnTo>
                <a:lnTo>
                  <a:pt x="754237" y="0"/>
                </a:lnTo>
                <a:lnTo>
                  <a:pt x="761855" y="0"/>
                </a:lnTo>
                <a:lnTo>
                  <a:pt x="769473" y="0"/>
                </a:lnTo>
                <a:lnTo>
                  <a:pt x="777092" y="0"/>
                </a:lnTo>
                <a:lnTo>
                  <a:pt x="784710" y="0"/>
                </a:lnTo>
                <a:lnTo>
                  <a:pt x="792328" y="0"/>
                </a:lnTo>
                <a:lnTo>
                  <a:pt x="799947" y="0"/>
                </a:lnTo>
                <a:lnTo>
                  <a:pt x="807565" y="0"/>
                </a:lnTo>
                <a:lnTo>
                  <a:pt x="815184" y="0"/>
                </a:lnTo>
                <a:lnTo>
                  <a:pt x="822802" y="0"/>
                </a:lnTo>
                <a:lnTo>
                  <a:pt x="830420" y="0"/>
                </a:lnTo>
                <a:lnTo>
                  <a:pt x="838039" y="0"/>
                </a:lnTo>
                <a:lnTo>
                  <a:pt x="845657" y="0"/>
                </a:lnTo>
                <a:lnTo>
                  <a:pt x="853276" y="0"/>
                </a:lnTo>
                <a:lnTo>
                  <a:pt x="860894" y="0"/>
                </a:lnTo>
                <a:lnTo>
                  <a:pt x="868513" y="0"/>
                </a:lnTo>
                <a:lnTo>
                  <a:pt x="876131" y="0"/>
                </a:lnTo>
                <a:lnTo>
                  <a:pt x="883750" y="0"/>
                </a:lnTo>
                <a:lnTo>
                  <a:pt x="891368" y="0"/>
                </a:lnTo>
                <a:lnTo>
                  <a:pt x="898986" y="0"/>
                </a:lnTo>
                <a:lnTo>
                  <a:pt x="906605" y="0"/>
                </a:lnTo>
                <a:lnTo>
                  <a:pt x="914223" y="0"/>
                </a:lnTo>
                <a:lnTo>
                  <a:pt x="921841" y="0"/>
                </a:lnTo>
                <a:lnTo>
                  <a:pt x="929460" y="0"/>
                </a:lnTo>
                <a:lnTo>
                  <a:pt x="937078" y="0"/>
                </a:lnTo>
                <a:lnTo>
                  <a:pt x="944696" y="0"/>
                </a:lnTo>
                <a:lnTo>
                  <a:pt x="952315" y="0"/>
                </a:lnTo>
                <a:lnTo>
                  <a:pt x="959933" y="0"/>
                </a:lnTo>
                <a:lnTo>
                  <a:pt x="967551" y="0"/>
                </a:lnTo>
                <a:lnTo>
                  <a:pt x="975170" y="0"/>
                </a:lnTo>
                <a:lnTo>
                  <a:pt x="982788" y="0"/>
                </a:lnTo>
                <a:lnTo>
                  <a:pt x="990407" y="0"/>
                </a:lnTo>
                <a:lnTo>
                  <a:pt x="998025" y="0"/>
                </a:lnTo>
                <a:lnTo>
                  <a:pt x="1005643" y="0"/>
                </a:lnTo>
                <a:lnTo>
                  <a:pt x="1013262" y="0"/>
                </a:lnTo>
                <a:lnTo>
                  <a:pt x="1020880" y="0"/>
                </a:lnTo>
                <a:lnTo>
                  <a:pt x="1028499" y="0"/>
                </a:lnTo>
                <a:lnTo>
                  <a:pt x="1036117" y="0"/>
                </a:lnTo>
                <a:lnTo>
                  <a:pt x="1043735" y="0"/>
                </a:lnTo>
                <a:lnTo>
                  <a:pt x="1051354" y="0"/>
                </a:lnTo>
                <a:lnTo>
                  <a:pt x="1058972" y="0"/>
                </a:lnTo>
                <a:lnTo>
                  <a:pt x="1066591" y="0"/>
                </a:lnTo>
                <a:lnTo>
                  <a:pt x="1074209" y="0"/>
                </a:lnTo>
                <a:lnTo>
                  <a:pt x="1081828" y="0"/>
                </a:lnTo>
                <a:lnTo>
                  <a:pt x="1089272" y="77"/>
                </a:lnTo>
                <a:lnTo>
                  <a:pt x="1096688" y="775"/>
                </a:lnTo>
                <a:lnTo>
                  <a:pt x="1104244" y="2253"/>
                </a:lnTo>
                <a:lnTo>
                  <a:pt x="1111820" y="4562"/>
                </a:lnTo>
                <a:lnTo>
                  <a:pt x="1118879" y="7530"/>
                </a:lnTo>
                <a:lnTo>
                  <a:pt x="1125569" y="11170"/>
                </a:lnTo>
                <a:lnTo>
                  <a:pt x="1131935" y="15515"/>
                </a:lnTo>
                <a:lnTo>
                  <a:pt x="1137868" y="20518"/>
                </a:lnTo>
                <a:lnTo>
                  <a:pt x="1143271" y="26108"/>
                </a:lnTo>
                <a:lnTo>
                  <a:pt x="1148061" y="32198"/>
                </a:lnTo>
                <a:lnTo>
                  <a:pt x="1152176" y="38685"/>
                </a:lnTo>
                <a:lnTo>
                  <a:pt x="1155573" y="45457"/>
                </a:lnTo>
                <a:lnTo>
                  <a:pt x="1158353" y="52754"/>
                </a:lnTo>
                <a:lnTo>
                  <a:pt x="1160381" y="60338"/>
                </a:lnTo>
                <a:lnTo>
                  <a:pt x="1161592" y="67859"/>
                </a:lnTo>
                <a:lnTo>
                  <a:pt x="1162044" y="75205"/>
                </a:lnTo>
                <a:lnTo>
                  <a:pt x="1162050" y="82767"/>
                </a:lnTo>
                <a:lnTo>
                  <a:pt x="1162050" y="90385"/>
                </a:lnTo>
                <a:lnTo>
                  <a:pt x="1162050" y="98003"/>
                </a:lnTo>
                <a:lnTo>
                  <a:pt x="1162050" y="105622"/>
                </a:lnTo>
                <a:lnTo>
                  <a:pt x="1162050" y="113240"/>
                </a:lnTo>
                <a:lnTo>
                  <a:pt x="1162050" y="120859"/>
                </a:lnTo>
                <a:lnTo>
                  <a:pt x="1162050" y="128477"/>
                </a:lnTo>
                <a:lnTo>
                  <a:pt x="1162050" y="136095"/>
                </a:lnTo>
                <a:lnTo>
                  <a:pt x="1162045" y="143668"/>
                </a:lnTo>
                <a:lnTo>
                  <a:pt x="1161615" y="151008"/>
                </a:lnTo>
                <a:lnTo>
                  <a:pt x="1160425" y="158525"/>
                </a:lnTo>
                <a:lnTo>
                  <a:pt x="1158422" y="166109"/>
                </a:lnTo>
                <a:lnTo>
                  <a:pt x="1155658" y="173425"/>
                </a:lnTo>
                <a:lnTo>
                  <a:pt x="1152280" y="180204"/>
                </a:lnTo>
                <a:lnTo>
                  <a:pt x="1148186" y="186701"/>
                </a:lnTo>
                <a:lnTo>
                  <a:pt x="1143414" y="192803"/>
                </a:lnTo>
                <a:lnTo>
                  <a:pt x="1138028" y="198408"/>
                </a:lnTo>
                <a:lnTo>
                  <a:pt x="1132107" y="203428"/>
                </a:lnTo>
                <a:lnTo>
                  <a:pt x="1125752" y="207793"/>
                </a:lnTo>
                <a:lnTo>
                  <a:pt x="1119070" y="211453"/>
                </a:lnTo>
                <a:lnTo>
                  <a:pt x="1112032" y="214436"/>
                </a:lnTo>
                <a:lnTo>
                  <a:pt x="1104456" y="216768"/>
                </a:lnTo>
                <a:lnTo>
                  <a:pt x="1096898" y="218270"/>
                </a:lnTo>
                <a:lnTo>
                  <a:pt x="1089477" y="218989"/>
                </a:lnTo>
                <a:lnTo>
                  <a:pt x="1082040" y="219075"/>
                </a:lnTo>
                <a:lnTo>
                  <a:pt x="1074422" y="219075"/>
                </a:lnTo>
                <a:lnTo>
                  <a:pt x="1066803" y="219075"/>
                </a:lnTo>
                <a:lnTo>
                  <a:pt x="1059185" y="219075"/>
                </a:lnTo>
                <a:lnTo>
                  <a:pt x="1051567" y="219075"/>
                </a:lnTo>
                <a:lnTo>
                  <a:pt x="1043948" y="219075"/>
                </a:lnTo>
                <a:lnTo>
                  <a:pt x="1036330" y="219075"/>
                </a:lnTo>
                <a:lnTo>
                  <a:pt x="1028712" y="219075"/>
                </a:lnTo>
                <a:lnTo>
                  <a:pt x="1021093" y="219075"/>
                </a:lnTo>
                <a:lnTo>
                  <a:pt x="1013475" y="219075"/>
                </a:lnTo>
                <a:lnTo>
                  <a:pt x="1005857" y="219075"/>
                </a:lnTo>
                <a:lnTo>
                  <a:pt x="998238" y="219075"/>
                </a:lnTo>
                <a:lnTo>
                  <a:pt x="990620" y="219075"/>
                </a:lnTo>
                <a:lnTo>
                  <a:pt x="983002" y="219075"/>
                </a:lnTo>
                <a:lnTo>
                  <a:pt x="975383" y="219075"/>
                </a:lnTo>
                <a:lnTo>
                  <a:pt x="967764" y="219075"/>
                </a:lnTo>
                <a:lnTo>
                  <a:pt x="960146" y="219075"/>
                </a:lnTo>
                <a:lnTo>
                  <a:pt x="952528" y="219075"/>
                </a:lnTo>
                <a:lnTo>
                  <a:pt x="944909" y="219075"/>
                </a:lnTo>
                <a:lnTo>
                  <a:pt x="937291" y="219075"/>
                </a:lnTo>
                <a:lnTo>
                  <a:pt x="929672" y="219075"/>
                </a:lnTo>
                <a:lnTo>
                  <a:pt x="922054" y="219075"/>
                </a:lnTo>
                <a:lnTo>
                  <a:pt x="914436" y="219075"/>
                </a:lnTo>
                <a:lnTo>
                  <a:pt x="906817" y="219075"/>
                </a:lnTo>
                <a:lnTo>
                  <a:pt x="899199" y="219075"/>
                </a:lnTo>
                <a:lnTo>
                  <a:pt x="891580" y="219075"/>
                </a:lnTo>
                <a:lnTo>
                  <a:pt x="883962" y="219075"/>
                </a:lnTo>
                <a:lnTo>
                  <a:pt x="876344" y="219075"/>
                </a:lnTo>
                <a:lnTo>
                  <a:pt x="868725" y="219075"/>
                </a:lnTo>
                <a:lnTo>
                  <a:pt x="861107" y="219075"/>
                </a:lnTo>
                <a:lnTo>
                  <a:pt x="853489" y="219075"/>
                </a:lnTo>
                <a:lnTo>
                  <a:pt x="845870" y="219075"/>
                </a:lnTo>
                <a:lnTo>
                  <a:pt x="838252" y="219075"/>
                </a:lnTo>
                <a:lnTo>
                  <a:pt x="830634" y="219075"/>
                </a:lnTo>
                <a:lnTo>
                  <a:pt x="823015" y="219075"/>
                </a:lnTo>
                <a:lnTo>
                  <a:pt x="815397" y="219075"/>
                </a:lnTo>
                <a:lnTo>
                  <a:pt x="807779" y="219075"/>
                </a:lnTo>
                <a:lnTo>
                  <a:pt x="800160" y="219075"/>
                </a:lnTo>
                <a:lnTo>
                  <a:pt x="792542" y="219075"/>
                </a:lnTo>
                <a:lnTo>
                  <a:pt x="784923" y="219075"/>
                </a:lnTo>
                <a:lnTo>
                  <a:pt x="777305" y="219075"/>
                </a:lnTo>
                <a:lnTo>
                  <a:pt x="769687" y="219075"/>
                </a:lnTo>
                <a:lnTo>
                  <a:pt x="762068" y="219075"/>
                </a:lnTo>
                <a:lnTo>
                  <a:pt x="754449" y="219075"/>
                </a:lnTo>
                <a:lnTo>
                  <a:pt x="746831" y="219075"/>
                </a:lnTo>
                <a:lnTo>
                  <a:pt x="739213" y="219075"/>
                </a:lnTo>
                <a:lnTo>
                  <a:pt x="731594" y="219075"/>
                </a:lnTo>
                <a:lnTo>
                  <a:pt x="723976" y="219075"/>
                </a:lnTo>
                <a:lnTo>
                  <a:pt x="716357" y="219075"/>
                </a:lnTo>
                <a:lnTo>
                  <a:pt x="708739" y="219075"/>
                </a:lnTo>
                <a:lnTo>
                  <a:pt x="701121" y="219075"/>
                </a:lnTo>
                <a:lnTo>
                  <a:pt x="693502" y="219075"/>
                </a:lnTo>
                <a:lnTo>
                  <a:pt x="685884" y="219075"/>
                </a:lnTo>
                <a:lnTo>
                  <a:pt x="678266" y="219075"/>
                </a:lnTo>
                <a:lnTo>
                  <a:pt x="670647" y="219075"/>
                </a:lnTo>
                <a:lnTo>
                  <a:pt x="663029" y="219075"/>
                </a:lnTo>
                <a:lnTo>
                  <a:pt x="655411" y="219075"/>
                </a:lnTo>
                <a:lnTo>
                  <a:pt x="647792" y="219075"/>
                </a:lnTo>
                <a:lnTo>
                  <a:pt x="640174" y="219075"/>
                </a:lnTo>
                <a:lnTo>
                  <a:pt x="632556" y="219075"/>
                </a:lnTo>
                <a:lnTo>
                  <a:pt x="624937" y="219075"/>
                </a:lnTo>
                <a:lnTo>
                  <a:pt x="617319" y="219075"/>
                </a:lnTo>
                <a:lnTo>
                  <a:pt x="609700" y="219075"/>
                </a:lnTo>
                <a:lnTo>
                  <a:pt x="602082" y="219075"/>
                </a:lnTo>
                <a:lnTo>
                  <a:pt x="594464" y="219075"/>
                </a:lnTo>
                <a:lnTo>
                  <a:pt x="586845" y="219075"/>
                </a:lnTo>
                <a:lnTo>
                  <a:pt x="579227" y="219075"/>
                </a:lnTo>
                <a:lnTo>
                  <a:pt x="571608" y="219075"/>
                </a:lnTo>
                <a:lnTo>
                  <a:pt x="563990" y="219075"/>
                </a:lnTo>
                <a:lnTo>
                  <a:pt x="556372" y="219075"/>
                </a:lnTo>
                <a:lnTo>
                  <a:pt x="548753" y="219075"/>
                </a:lnTo>
                <a:lnTo>
                  <a:pt x="541134" y="219075"/>
                </a:lnTo>
                <a:lnTo>
                  <a:pt x="533516" y="219075"/>
                </a:lnTo>
                <a:lnTo>
                  <a:pt x="525898" y="219075"/>
                </a:lnTo>
                <a:lnTo>
                  <a:pt x="518279" y="219075"/>
                </a:lnTo>
                <a:lnTo>
                  <a:pt x="510661" y="219075"/>
                </a:lnTo>
                <a:lnTo>
                  <a:pt x="503043" y="219075"/>
                </a:lnTo>
                <a:lnTo>
                  <a:pt x="495424" y="219075"/>
                </a:lnTo>
                <a:lnTo>
                  <a:pt x="487806" y="219075"/>
                </a:lnTo>
                <a:lnTo>
                  <a:pt x="480188" y="219075"/>
                </a:lnTo>
                <a:lnTo>
                  <a:pt x="472569" y="219075"/>
                </a:lnTo>
                <a:lnTo>
                  <a:pt x="464951" y="219075"/>
                </a:lnTo>
                <a:lnTo>
                  <a:pt x="457333" y="219075"/>
                </a:lnTo>
                <a:lnTo>
                  <a:pt x="449714" y="219075"/>
                </a:lnTo>
                <a:lnTo>
                  <a:pt x="442096" y="219075"/>
                </a:lnTo>
                <a:lnTo>
                  <a:pt x="434477" y="219075"/>
                </a:lnTo>
                <a:lnTo>
                  <a:pt x="426859" y="219075"/>
                </a:lnTo>
                <a:lnTo>
                  <a:pt x="419241" y="219075"/>
                </a:lnTo>
                <a:lnTo>
                  <a:pt x="411622" y="219075"/>
                </a:lnTo>
                <a:lnTo>
                  <a:pt x="404004" y="219075"/>
                </a:lnTo>
                <a:lnTo>
                  <a:pt x="396385" y="219075"/>
                </a:lnTo>
                <a:lnTo>
                  <a:pt x="388767" y="219075"/>
                </a:lnTo>
                <a:lnTo>
                  <a:pt x="381149" y="219075"/>
                </a:lnTo>
                <a:lnTo>
                  <a:pt x="373530" y="219075"/>
                </a:lnTo>
                <a:lnTo>
                  <a:pt x="365912" y="219075"/>
                </a:lnTo>
                <a:lnTo>
                  <a:pt x="358293" y="219075"/>
                </a:lnTo>
                <a:lnTo>
                  <a:pt x="350675" y="219075"/>
                </a:lnTo>
                <a:lnTo>
                  <a:pt x="343057" y="219075"/>
                </a:lnTo>
                <a:lnTo>
                  <a:pt x="335438" y="219075"/>
                </a:lnTo>
                <a:lnTo>
                  <a:pt x="327820" y="219075"/>
                </a:lnTo>
                <a:lnTo>
                  <a:pt x="320201" y="219075"/>
                </a:lnTo>
                <a:lnTo>
                  <a:pt x="312583" y="219075"/>
                </a:lnTo>
                <a:lnTo>
                  <a:pt x="304965" y="219075"/>
                </a:lnTo>
                <a:lnTo>
                  <a:pt x="297346" y="219075"/>
                </a:lnTo>
                <a:lnTo>
                  <a:pt x="289728" y="219075"/>
                </a:lnTo>
                <a:lnTo>
                  <a:pt x="282110" y="219075"/>
                </a:lnTo>
                <a:lnTo>
                  <a:pt x="274491" y="219075"/>
                </a:lnTo>
                <a:lnTo>
                  <a:pt x="266873" y="219075"/>
                </a:lnTo>
                <a:lnTo>
                  <a:pt x="259255" y="219075"/>
                </a:lnTo>
                <a:lnTo>
                  <a:pt x="251636" y="219075"/>
                </a:lnTo>
                <a:lnTo>
                  <a:pt x="244018" y="219075"/>
                </a:lnTo>
                <a:lnTo>
                  <a:pt x="236400" y="219075"/>
                </a:lnTo>
                <a:lnTo>
                  <a:pt x="228781" y="219075"/>
                </a:lnTo>
                <a:lnTo>
                  <a:pt x="221162" y="219075"/>
                </a:lnTo>
                <a:lnTo>
                  <a:pt x="213544" y="219075"/>
                </a:lnTo>
                <a:lnTo>
                  <a:pt x="205926" y="219075"/>
                </a:lnTo>
                <a:lnTo>
                  <a:pt x="198307" y="219075"/>
                </a:lnTo>
                <a:lnTo>
                  <a:pt x="190689" y="219075"/>
                </a:lnTo>
                <a:lnTo>
                  <a:pt x="183070" y="219075"/>
                </a:lnTo>
                <a:lnTo>
                  <a:pt x="175452" y="219075"/>
                </a:lnTo>
                <a:lnTo>
                  <a:pt x="167834" y="219075"/>
                </a:lnTo>
                <a:lnTo>
                  <a:pt x="160215" y="219075"/>
                </a:lnTo>
                <a:lnTo>
                  <a:pt x="152597" y="219075"/>
                </a:lnTo>
                <a:lnTo>
                  <a:pt x="144978" y="219075"/>
                </a:lnTo>
                <a:lnTo>
                  <a:pt x="137360" y="219075"/>
                </a:lnTo>
                <a:lnTo>
                  <a:pt x="129742" y="219075"/>
                </a:lnTo>
                <a:lnTo>
                  <a:pt x="122123" y="219075"/>
                </a:lnTo>
                <a:lnTo>
                  <a:pt x="114505" y="219075"/>
                </a:lnTo>
                <a:lnTo>
                  <a:pt x="106886" y="219075"/>
                </a:lnTo>
                <a:lnTo>
                  <a:pt x="99268" y="219075"/>
                </a:lnTo>
                <a:lnTo>
                  <a:pt x="91650" y="219075"/>
                </a:lnTo>
                <a:lnTo>
                  <a:pt x="84031" y="219075"/>
                </a:lnTo>
                <a:lnTo>
                  <a:pt x="76413" y="219075"/>
                </a:lnTo>
                <a:lnTo>
                  <a:pt x="69093" y="218743"/>
                </a:lnTo>
                <a:lnTo>
                  <a:pt x="61594" y="217662"/>
                </a:lnTo>
                <a:lnTo>
                  <a:pt x="54012" y="215773"/>
                </a:lnTo>
                <a:lnTo>
                  <a:pt x="46602" y="213091"/>
                </a:lnTo>
                <a:lnTo>
                  <a:pt x="39792" y="209815"/>
                </a:lnTo>
                <a:lnTo>
                  <a:pt x="33250" y="205818"/>
                </a:lnTo>
                <a:lnTo>
                  <a:pt x="27088" y="201137"/>
                </a:lnTo>
                <a:lnTo>
                  <a:pt x="21408" y="195830"/>
                </a:lnTo>
                <a:lnTo>
                  <a:pt x="16302" y="189978"/>
                </a:lnTo>
                <a:lnTo>
                  <a:pt x="11845" y="183677"/>
                </a:lnTo>
                <a:lnTo>
                  <a:pt x="8084" y="177033"/>
                </a:lnTo>
                <a:lnTo>
                  <a:pt x="5028" y="170097"/>
                </a:lnTo>
                <a:lnTo>
                  <a:pt x="2578" y="162529"/>
                </a:lnTo>
                <a:lnTo>
                  <a:pt x="964" y="154961"/>
                </a:lnTo>
                <a:lnTo>
                  <a:pt x="142" y="147515"/>
                </a:lnTo>
                <a:lnTo>
                  <a:pt x="0" y="140118"/>
                </a:lnTo>
                <a:lnTo>
                  <a:pt x="0" y="132499"/>
                </a:lnTo>
                <a:lnTo>
                  <a:pt x="0" y="124881"/>
                </a:lnTo>
                <a:lnTo>
                  <a:pt x="0" y="117262"/>
                </a:lnTo>
                <a:lnTo>
                  <a:pt x="0" y="109644"/>
                </a:lnTo>
                <a:lnTo>
                  <a:pt x="0" y="102025"/>
                </a:lnTo>
                <a:lnTo>
                  <a:pt x="0" y="94407"/>
                </a:lnTo>
                <a:lnTo>
                  <a:pt x="0" y="86789"/>
                </a:lnTo>
                <a:lnTo>
                  <a:pt x="0" y="79170"/>
                </a:lnTo>
                <a:lnTo>
                  <a:pt x="130" y="71766"/>
                </a:lnTo>
                <a:lnTo>
                  <a:pt x="931" y="64324"/>
                </a:lnTo>
                <a:lnTo>
                  <a:pt x="2522" y="56758"/>
                </a:lnTo>
                <a:lnTo>
                  <a:pt x="4948" y="49189"/>
                </a:lnTo>
                <a:lnTo>
                  <a:pt x="7990" y="42232"/>
                </a:lnTo>
                <a:lnTo>
                  <a:pt x="11730" y="35580"/>
                </a:lnTo>
                <a:lnTo>
                  <a:pt x="16169" y="29267"/>
                </a:lnTo>
                <a:lnTo>
                  <a:pt x="21257" y="23401"/>
                </a:lnTo>
                <a:lnTo>
                  <a:pt x="26922" y="18079"/>
                </a:lnTo>
                <a:lnTo>
                  <a:pt x="33072" y="13379"/>
                </a:lnTo>
                <a:lnTo>
                  <a:pt x="39605" y="9362"/>
                </a:lnTo>
                <a:lnTo>
                  <a:pt x="46409" y="6065"/>
                </a:lnTo>
                <a:lnTo>
                  <a:pt x="53800" y="3367"/>
                </a:lnTo>
                <a:lnTo>
                  <a:pt x="61382" y="1455"/>
                </a:lnTo>
                <a:lnTo>
                  <a:pt x="68886" y="352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697B89"/>
            </a:solidFill>
            <a:prstDash val="solid"/>
          </a:ln>
        </p:spPr>
      </p:sp>
      <p:sp>
        <p:nvSpPr>
          <p:cNvPr id="81" name="observation-features-40">
            <a:extLst xmlns:a="http://schemas.openxmlformats.org/drawingml/2006/main">
              <a:ext uri="{FF2B5EF4-FFF2-40B4-BE49-F238E27FC236}">
                <a16:creationId xmlns:a16="http://schemas.microsoft.com/office/drawing/2014/main" id="{89246DB6-99EC-4757-B11B-CECC7B424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066800"/>
            <a:ext cx="233363" cy="123825"/>
          </a:xfrm>
          <a:custGeom xmlns:a="http://schemas.openxmlformats.org/drawingml/2006/main">
            <a:pathLst>
              <a:path w="233363" h="123825">
                <a:moveTo>
                  <a:pt x="28575" y="0"/>
                </a:moveTo>
                <a:lnTo>
                  <a:pt x="36170" y="0"/>
                </a:lnTo>
                <a:lnTo>
                  <a:pt x="43764" y="0"/>
                </a:lnTo>
                <a:lnTo>
                  <a:pt x="51359" y="0"/>
                </a:lnTo>
                <a:lnTo>
                  <a:pt x="58954" y="0"/>
                </a:lnTo>
                <a:lnTo>
                  <a:pt x="66548" y="0"/>
                </a:lnTo>
                <a:lnTo>
                  <a:pt x="74143" y="0"/>
                </a:lnTo>
                <a:lnTo>
                  <a:pt x="81738" y="0"/>
                </a:lnTo>
                <a:lnTo>
                  <a:pt x="89332" y="0"/>
                </a:lnTo>
                <a:lnTo>
                  <a:pt x="96927" y="0"/>
                </a:lnTo>
                <a:lnTo>
                  <a:pt x="104522" y="0"/>
                </a:lnTo>
                <a:lnTo>
                  <a:pt x="112116" y="0"/>
                </a:lnTo>
                <a:lnTo>
                  <a:pt x="119711" y="0"/>
                </a:lnTo>
                <a:lnTo>
                  <a:pt x="127306" y="0"/>
                </a:lnTo>
                <a:lnTo>
                  <a:pt x="134900" y="0"/>
                </a:lnTo>
                <a:lnTo>
                  <a:pt x="142495" y="0"/>
                </a:lnTo>
                <a:lnTo>
                  <a:pt x="150090" y="0"/>
                </a:lnTo>
                <a:lnTo>
                  <a:pt x="157685" y="0"/>
                </a:lnTo>
                <a:lnTo>
                  <a:pt x="165279" y="0"/>
                </a:lnTo>
                <a:lnTo>
                  <a:pt x="172874" y="0"/>
                </a:lnTo>
                <a:lnTo>
                  <a:pt x="180469" y="0"/>
                </a:lnTo>
                <a:lnTo>
                  <a:pt x="188064" y="0"/>
                </a:lnTo>
                <a:lnTo>
                  <a:pt x="195658" y="0"/>
                </a:lnTo>
                <a:lnTo>
                  <a:pt x="203253" y="0"/>
                </a:lnTo>
                <a:lnTo>
                  <a:pt x="210563" y="590"/>
                </a:lnTo>
                <a:lnTo>
                  <a:pt x="217899" y="3185"/>
                </a:lnTo>
                <a:lnTo>
                  <a:pt x="224513" y="7900"/>
                </a:lnTo>
                <a:lnTo>
                  <a:pt x="229547" y="14309"/>
                </a:lnTo>
                <a:lnTo>
                  <a:pt x="232496" y="21590"/>
                </a:lnTo>
                <a:lnTo>
                  <a:pt x="233363" y="28868"/>
                </a:lnTo>
                <a:lnTo>
                  <a:pt x="233363" y="36463"/>
                </a:lnTo>
                <a:lnTo>
                  <a:pt x="233363" y="44057"/>
                </a:lnTo>
                <a:lnTo>
                  <a:pt x="233363" y="51652"/>
                </a:lnTo>
                <a:lnTo>
                  <a:pt x="233363" y="59247"/>
                </a:lnTo>
                <a:lnTo>
                  <a:pt x="233363" y="66841"/>
                </a:lnTo>
                <a:lnTo>
                  <a:pt x="233363" y="74436"/>
                </a:lnTo>
                <a:lnTo>
                  <a:pt x="233363" y="82031"/>
                </a:lnTo>
                <a:lnTo>
                  <a:pt x="233363" y="89625"/>
                </a:lnTo>
                <a:lnTo>
                  <a:pt x="233303" y="97092"/>
                </a:lnTo>
                <a:lnTo>
                  <a:pt x="231844" y="104440"/>
                </a:lnTo>
                <a:lnTo>
                  <a:pt x="228251" y="111559"/>
                </a:lnTo>
                <a:lnTo>
                  <a:pt x="222672" y="117536"/>
                </a:lnTo>
                <a:lnTo>
                  <a:pt x="215746" y="121640"/>
                </a:lnTo>
                <a:lnTo>
                  <a:pt x="208373" y="123599"/>
                </a:lnTo>
                <a:lnTo>
                  <a:pt x="200990" y="123825"/>
                </a:lnTo>
                <a:lnTo>
                  <a:pt x="193395" y="123825"/>
                </a:lnTo>
                <a:lnTo>
                  <a:pt x="185800" y="123825"/>
                </a:lnTo>
                <a:lnTo>
                  <a:pt x="178206" y="123825"/>
                </a:lnTo>
                <a:lnTo>
                  <a:pt x="170611" y="123825"/>
                </a:lnTo>
                <a:lnTo>
                  <a:pt x="163016" y="123825"/>
                </a:lnTo>
                <a:lnTo>
                  <a:pt x="155422" y="123825"/>
                </a:lnTo>
                <a:lnTo>
                  <a:pt x="147827" y="123825"/>
                </a:lnTo>
                <a:lnTo>
                  <a:pt x="140232" y="123825"/>
                </a:lnTo>
                <a:lnTo>
                  <a:pt x="132638" y="123825"/>
                </a:lnTo>
                <a:lnTo>
                  <a:pt x="125043" y="123825"/>
                </a:lnTo>
                <a:lnTo>
                  <a:pt x="117448" y="123825"/>
                </a:lnTo>
                <a:lnTo>
                  <a:pt x="109854" y="123825"/>
                </a:lnTo>
                <a:lnTo>
                  <a:pt x="102259" y="123825"/>
                </a:lnTo>
                <a:lnTo>
                  <a:pt x="94664" y="123825"/>
                </a:lnTo>
                <a:lnTo>
                  <a:pt x="87070" y="123825"/>
                </a:lnTo>
                <a:lnTo>
                  <a:pt x="79475" y="123825"/>
                </a:lnTo>
                <a:lnTo>
                  <a:pt x="71880" y="123825"/>
                </a:lnTo>
                <a:lnTo>
                  <a:pt x="64286" y="123825"/>
                </a:lnTo>
                <a:lnTo>
                  <a:pt x="56691" y="123825"/>
                </a:lnTo>
                <a:lnTo>
                  <a:pt x="49096" y="123825"/>
                </a:lnTo>
                <a:lnTo>
                  <a:pt x="41502" y="123825"/>
                </a:lnTo>
                <a:lnTo>
                  <a:pt x="33907" y="123825"/>
                </a:lnTo>
                <a:lnTo>
                  <a:pt x="26455" y="123746"/>
                </a:lnTo>
                <a:lnTo>
                  <a:pt x="19100" y="122208"/>
                </a:lnTo>
                <a:lnTo>
                  <a:pt x="12009" y="118533"/>
                </a:lnTo>
                <a:lnTo>
                  <a:pt x="6093" y="112887"/>
                </a:lnTo>
                <a:lnTo>
                  <a:pt x="2070" y="105927"/>
                </a:lnTo>
                <a:lnTo>
                  <a:pt x="192" y="98554"/>
                </a:lnTo>
                <a:lnTo>
                  <a:pt x="0" y="91160"/>
                </a:lnTo>
                <a:lnTo>
                  <a:pt x="0" y="83565"/>
                </a:lnTo>
                <a:lnTo>
                  <a:pt x="0" y="75970"/>
                </a:lnTo>
                <a:lnTo>
                  <a:pt x="0" y="68376"/>
                </a:lnTo>
                <a:lnTo>
                  <a:pt x="0" y="60781"/>
                </a:lnTo>
                <a:lnTo>
                  <a:pt x="0" y="53186"/>
                </a:lnTo>
                <a:lnTo>
                  <a:pt x="0" y="45592"/>
                </a:lnTo>
                <a:lnTo>
                  <a:pt x="0" y="37997"/>
                </a:lnTo>
                <a:lnTo>
                  <a:pt x="0" y="30402"/>
                </a:lnTo>
                <a:lnTo>
                  <a:pt x="533" y="23084"/>
                </a:lnTo>
                <a:lnTo>
                  <a:pt x="3045" y="15739"/>
                </a:lnTo>
                <a:lnTo>
                  <a:pt x="7682" y="9081"/>
                </a:lnTo>
                <a:lnTo>
                  <a:pt x="14039" y="3973"/>
                </a:lnTo>
                <a:lnTo>
                  <a:pt x="21304" y="940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8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82" name="observation-features-41">
            <a:extLst xmlns:a="http://schemas.openxmlformats.org/drawingml/2006/main">
              <a:ext uri="{FF2B5EF4-FFF2-40B4-BE49-F238E27FC236}">
                <a16:creationId xmlns:a16="http://schemas.microsoft.com/office/drawing/2014/main" id="{E363E61A-62F5-42A7-8BB5-3884B40ED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188" y="1066800"/>
            <a:ext cx="233363" cy="123825"/>
          </a:xfrm>
          <a:custGeom xmlns:a="http://schemas.openxmlformats.org/drawingml/2006/main">
            <a:pathLst>
              <a:path w="233363" h="123825">
                <a:moveTo>
                  <a:pt x="28575" y="0"/>
                </a:moveTo>
                <a:lnTo>
                  <a:pt x="36170" y="0"/>
                </a:lnTo>
                <a:lnTo>
                  <a:pt x="43764" y="0"/>
                </a:lnTo>
                <a:lnTo>
                  <a:pt x="51359" y="0"/>
                </a:lnTo>
                <a:lnTo>
                  <a:pt x="58954" y="0"/>
                </a:lnTo>
                <a:lnTo>
                  <a:pt x="66548" y="0"/>
                </a:lnTo>
                <a:lnTo>
                  <a:pt x="74143" y="0"/>
                </a:lnTo>
                <a:lnTo>
                  <a:pt x="81738" y="0"/>
                </a:lnTo>
                <a:lnTo>
                  <a:pt x="89332" y="0"/>
                </a:lnTo>
                <a:lnTo>
                  <a:pt x="96927" y="0"/>
                </a:lnTo>
                <a:lnTo>
                  <a:pt x="104522" y="0"/>
                </a:lnTo>
                <a:lnTo>
                  <a:pt x="112116" y="0"/>
                </a:lnTo>
                <a:lnTo>
                  <a:pt x="119711" y="0"/>
                </a:lnTo>
                <a:lnTo>
                  <a:pt x="127306" y="0"/>
                </a:lnTo>
                <a:lnTo>
                  <a:pt x="134900" y="0"/>
                </a:lnTo>
                <a:lnTo>
                  <a:pt x="142495" y="0"/>
                </a:lnTo>
                <a:lnTo>
                  <a:pt x="150090" y="0"/>
                </a:lnTo>
                <a:lnTo>
                  <a:pt x="157685" y="0"/>
                </a:lnTo>
                <a:lnTo>
                  <a:pt x="165279" y="0"/>
                </a:lnTo>
                <a:lnTo>
                  <a:pt x="172874" y="0"/>
                </a:lnTo>
                <a:lnTo>
                  <a:pt x="180469" y="0"/>
                </a:lnTo>
                <a:lnTo>
                  <a:pt x="188064" y="0"/>
                </a:lnTo>
                <a:lnTo>
                  <a:pt x="195658" y="0"/>
                </a:lnTo>
                <a:lnTo>
                  <a:pt x="203253" y="0"/>
                </a:lnTo>
                <a:lnTo>
                  <a:pt x="210563" y="590"/>
                </a:lnTo>
                <a:lnTo>
                  <a:pt x="217898" y="3185"/>
                </a:lnTo>
                <a:lnTo>
                  <a:pt x="224512" y="7900"/>
                </a:lnTo>
                <a:lnTo>
                  <a:pt x="229546" y="14308"/>
                </a:lnTo>
                <a:lnTo>
                  <a:pt x="232496" y="21590"/>
                </a:lnTo>
                <a:lnTo>
                  <a:pt x="233363" y="28868"/>
                </a:lnTo>
                <a:lnTo>
                  <a:pt x="233363" y="36462"/>
                </a:lnTo>
                <a:lnTo>
                  <a:pt x="233363" y="44057"/>
                </a:lnTo>
                <a:lnTo>
                  <a:pt x="233363" y="51652"/>
                </a:lnTo>
                <a:lnTo>
                  <a:pt x="233363" y="59247"/>
                </a:lnTo>
                <a:lnTo>
                  <a:pt x="233363" y="66841"/>
                </a:lnTo>
                <a:lnTo>
                  <a:pt x="233363" y="74436"/>
                </a:lnTo>
                <a:lnTo>
                  <a:pt x="233363" y="82031"/>
                </a:lnTo>
                <a:lnTo>
                  <a:pt x="233363" y="89625"/>
                </a:lnTo>
                <a:lnTo>
                  <a:pt x="233303" y="97092"/>
                </a:lnTo>
                <a:lnTo>
                  <a:pt x="231845" y="104441"/>
                </a:lnTo>
                <a:lnTo>
                  <a:pt x="228251" y="111559"/>
                </a:lnTo>
                <a:lnTo>
                  <a:pt x="222672" y="117536"/>
                </a:lnTo>
                <a:lnTo>
                  <a:pt x="215746" y="121640"/>
                </a:lnTo>
                <a:lnTo>
                  <a:pt x="208373" y="123599"/>
                </a:lnTo>
                <a:lnTo>
                  <a:pt x="200990" y="123825"/>
                </a:lnTo>
                <a:lnTo>
                  <a:pt x="193395" y="123825"/>
                </a:lnTo>
                <a:lnTo>
                  <a:pt x="185801" y="123825"/>
                </a:lnTo>
                <a:lnTo>
                  <a:pt x="178206" y="123825"/>
                </a:lnTo>
                <a:lnTo>
                  <a:pt x="170612" y="123825"/>
                </a:lnTo>
                <a:lnTo>
                  <a:pt x="163017" y="123825"/>
                </a:lnTo>
                <a:lnTo>
                  <a:pt x="155422" y="123825"/>
                </a:lnTo>
                <a:lnTo>
                  <a:pt x="147827" y="123825"/>
                </a:lnTo>
                <a:lnTo>
                  <a:pt x="140233" y="123825"/>
                </a:lnTo>
                <a:lnTo>
                  <a:pt x="132638" y="123825"/>
                </a:lnTo>
                <a:lnTo>
                  <a:pt x="125044" y="123825"/>
                </a:lnTo>
                <a:lnTo>
                  <a:pt x="117449" y="123825"/>
                </a:lnTo>
                <a:lnTo>
                  <a:pt x="109854" y="123825"/>
                </a:lnTo>
                <a:lnTo>
                  <a:pt x="102259" y="123825"/>
                </a:lnTo>
                <a:lnTo>
                  <a:pt x="94665" y="123825"/>
                </a:lnTo>
                <a:lnTo>
                  <a:pt x="87070" y="123825"/>
                </a:lnTo>
                <a:lnTo>
                  <a:pt x="79475" y="123825"/>
                </a:lnTo>
                <a:lnTo>
                  <a:pt x="71880" y="123825"/>
                </a:lnTo>
                <a:lnTo>
                  <a:pt x="64286" y="123825"/>
                </a:lnTo>
                <a:lnTo>
                  <a:pt x="56691" y="123825"/>
                </a:lnTo>
                <a:lnTo>
                  <a:pt x="49096" y="123825"/>
                </a:lnTo>
                <a:lnTo>
                  <a:pt x="41502" y="123825"/>
                </a:lnTo>
                <a:lnTo>
                  <a:pt x="33907" y="123825"/>
                </a:lnTo>
                <a:lnTo>
                  <a:pt x="26455" y="123746"/>
                </a:lnTo>
                <a:lnTo>
                  <a:pt x="19101" y="122208"/>
                </a:lnTo>
                <a:lnTo>
                  <a:pt x="12009" y="118533"/>
                </a:lnTo>
                <a:lnTo>
                  <a:pt x="6093" y="112888"/>
                </a:lnTo>
                <a:lnTo>
                  <a:pt x="2070" y="105927"/>
                </a:lnTo>
                <a:lnTo>
                  <a:pt x="192" y="98554"/>
                </a:lnTo>
                <a:lnTo>
                  <a:pt x="0" y="91160"/>
                </a:lnTo>
                <a:lnTo>
                  <a:pt x="0" y="83565"/>
                </a:lnTo>
                <a:lnTo>
                  <a:pt x="0" y="75970"/>
                </a:lnTo>
                <a:lnTo>
                  <a:pt x="0" y="68376"/>
                </a:lnTo>
                <a:lnTo>
                  <a:pt x="0" y="60781"/>
                </a:lnTo>
                <a:lnTo>
                  <a:pt x="0" y="53186"/>
                </a:lnTo>
                <a:lnTo>
                  <a:pt x="0" y="45592"/>
                </a:lnTo>
                <a:lnTo>
                  <a:pt x="0" y="37997"/>
                </a:lnTo>
                <a:lnTo>
                  <a:pt x="0" y="30402"/>
                </a:lnTo>
                <a:lnTo>
                  <a:pt x="533" y="23084"/>
                </a:lnTo>
                <a:lnTo>
                  <a:pt x="3045" y="15739"/>
                </a:lnTo>
                <a:lnTo>
                  <a:pt x="7682" y="9081"/>
                </a:lnTo>
                <a:lnTo>
                  <a:pt x="14039" y="3973"/>
                </a:lnTo>
                <a:lnTo>
                  <a:pt x="21305" y="940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5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83" name="observation-features-42">
            <a:extLst xmlns:a="http://schemas.openxmlformats.org/drawingml/2006/main">
              <a:ext uri="{FF2B5EF4-FFF2-40B4-BE49-F238E27FC236}">
                <a16:creationId xmlns:a16="http://schemas.microsoft.com/office/drawing/2014/main" id="{F241E339-63BB-4ADC-850D-7FD9E3BAC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066800"/>
            <a:ext cx="233363" cy="123825"/>
          </a:xfrm>
          <a:custGeom xmlns:a="http://schemas.openxmlformats.org/drawingml/2006/main">
            <a:pathLst>
              <a:path w="233363" h="123825">
                <a:moveTo>
                  <a:pt x="28575" y="0"/>
                </a:moveTo>
                <a:lnTo>
                  <a:pt x="36170" y="0"/>
                </a:lnTo>
                <a:lnTo>
                  <a:pt x="43764" y="0"/>
                </a:lnTo>
                <a:lnTo>
                  <a:pt x="51359" y="0"/>
                </a:lnTo>
                <a:lnTo>
                  <a:pt x="58954" y="0"/>
                </a:lnTo>
                <a:lnTo>
                  <a:pt x="66548" y="0"/>
                </a:lnTo>
                <a:lnTo>
                  <a:pt x="74143" y="0"/>
                </a:lnTo>
                <a:lnTo>
                  <a:pt x="81738" y="0"/>
                </a:lnTo>
                <a:lnTo>
                  <a:pt x="89332" y="0"/>
                </a:lnTo>
                <a:lnTo>
                  <a:pt x="96927" y="0"/>
                </a:lnTo>
                <a:lnTo>
                  <a:pt x="104522" y="0"/>
                </a:lnTo>
                <a:lnTo>
                  <a:pt x="112116" y="0"/>
                </a:lnTo>
                <a:lnTo>
                  <a:pt x="119711" y="0"/>
                </a:lnTo>
                <a:lnTo>
                  <a:pt x="127306" y="0"/>
                </a:lnTo>
                <a:lnTo>
                  <a:pt x="134900" y="0"/>
                </a:lnTo>
                <a:lnTo>
                  <a:pt x="142495" y="0"/>
                </a:lnTo>
                <a:lnTo>
                  <a:pt x="150090" y="0"/>
                </a:lnTo>
                <a:lnTo>
                  <a:pt x="157685" y="0"/>
                </a:lnTo>
                <a:lnTo>
                  <a:pt x="165279" y="0"/>
                </a:lnTo>
                <a:lnTo>
                  <a:pt x="172874" y="0"/>
                </a:lnTo>
                <a:lnTo>
                  <a:pt x="180469" y="0"/>
                </a:lnTo>
                <a:lnTo>
                  <a:pt x="188064" y="0"/>
                </a:lnTo>
                <a:lnTo>
                  <a:pt x="195658" y="0"/>
                </a:lnTo>
                <a:lnTo>
                  <a:pt x="203253" y="0"/>
                </a:lnTo>
                <a:lnTo>
                  <a:pt x="210563" y="590"/>
                </a:lnTo>
                <a:lnTo>
                  <a:pt x="217899" y="3185"/>
                </a:lnTo>
                <a:lnTo>
                  <a:pt x="224512" y="7900"/>
                </a:lnTo>
                <a:lnTo>
                  <a:pt x="229546" y="14309"/>
                </a:lnTo>
                <a:lnTo>
                  <a:pt x="232496" y="21590"/>
                </a:lnTo>
                <a:lnTo>
                  <a:pt x="233363" y="28868"/>
                </a:lnTo>
                <a:lnTo>
                  <a:pt x="233363" y="36463"/>
                </a:lnTo>
                <a:lnTo>
                  <a:pt x="233363" y="44057"/>
                </a:lnTo>
                <a:lnTo>
                  <a:pt x="233363" y="51652"/>
                </a:lnTo>
                <a:lnTo>
                  <a:pt x="233363" y="59247"/>
                </a:lnTo>
                <a:lnTo>
                  <a:pt x="233363" y="66841"/>
                </a:lnTo>
                <a:lnTo>
                  <a:pt x="233363" y="74436"/>
                </a:lnTo>
                <a:lnTo>
                  <a:pt x="233363" y="82031"/>
                </a:lnTo>
                <a:lnTo>
                  <a:pt x="233363" y="89625"/>
                </a:lnTo>
                <a:lnTo>
                  <a:pt x="233303" y="97092"/>
                </a:lnTo>
                <a:lnTo>
                  <a:pt x="231844" y="104440"/>
                </a:lnTo>
                <a:lnTo>
                  <a:pt x="228251" y="111559"/>
                </a:lnTo>
                <a:lnTo>
                  <a:pt x="222672" y="117536"/>
                </a:lnTo>
                <a:lnTo>
                  <a:pt x="215746" y="121640"/>
                </a:lnTo>
                <a:lnTo>
                  <a:pt x="208373" y="123599"/>
                </a:lnTo>
                <a:lnTo>
                  <a:pt x="200990" y="123825"/>
                </a:lnTo>
                <a:lnTo>
                  <a:pt x="193395" y="123825"/>
                </a:lnTo>
                <a:lnTo>
                  <a:pt x="185800" y="123825"/>
                </a:lnTo>
                <a:lnTo>
                  <a:pt x="178206" y="123825"/>
                </a:lnTo>
                <a:lnTo>
                  <a:pt x="170611" y="123825"/>
                </a:lnTo>
                <a:lnTo>
                  <a:pt x="163016" y="123825"/>
                </a:lnTo>
                <a:lnTo>
                  <a:pt x="155422" y="123825"/>
                </a:lnTo>
                <a:lnTo>
                  <a:pt x="147827" y="123825"/>
                </a:lnTo>
                <a:lnTo>
                  <a:pt x="140232" y="123825"/>
                </a:lnTo>
                <a:lnTo>
                  <a:pt x="132638" y="123825"/>
                </a:lnTo>
                <a:lnTo>
                  <a:pt x="125043" y="123825"/>
                </a:lnTo>
                <a:lnTo>
                  <a:pt x="117448" y="123825"/>
                </a:lnTo>
                <a:lnTo>
                  <a:pt x="109854" y="123825"/>
                </a:lnTo>
                <a:lnTo>
                  <a:pt x="102259" y="123825"/>
                </a:lnTo>
                <a:lnTo>
                  <a:pt x="94664" y="123825"/>
                </a:lnTo>
                <a:lnTo>
                  <a:pt x="87070" y="123825"/>
                </a:lnTo>
                <a:lnTo>
                  <a:pt x="79475" y="123825"/>
                </a:lnTo>
                <a:lnTo>
                  <a:pt x="71880" y="123825"/>
                </a:lnTo>
                <a:lnTo>
                  <a:pt x="64286" y="123825"/>
                </a:lnTo>
                <a:lnTo>
                  <a:pt x="56691" y="123825"/>
                </a:lnTo>
                <a:lnTo>
                  <a:pt x="49096" y="123825"/>
                </a:lnTo>
                <a:lnTo>
                  <a:pt x="41502" y="123825"/>
                </a:lnTo>
                <a:lnTo>
                  <a:pt x="33907" y="123825"/>
                </a:lnTo>
                <a:lnTo>
                  <a:pt x="26455" y="123746"/>
                </a:lnTo>
                <a:lnTo>
                  <a:pt x="19101" y="122208"/>
                </a:lnTo>
                <a:lnTo>
                  <a:pt x="12009" y="118533"/>
                </a:lnTo>
                <a:lnTo>
                  <a:pt x="6093" y="112887"/>
                </a:lnTo>
                <a:lnTo>
                  <a:pt x="2069" y="105927"/>
                </a:lnTo>
                <a:lnTo>
                  <a:pt x="192" y="98554"/>
                </a:lnTo>
                <a:lnTo>
                  <a:pt x="0" y="91160"/>
                </a:lnTo>
                <a:lnTo>
                  <a:pt x="0" y="83565"/>
                </a:lnTo>
                <a:lnTo>
                  <a:pt x="0" y="75970"/>
                </a:lnTo>
                <a:lnTo>
                  <a:pt x="0" y="68376"/>
                </a:lnTo>
                <a:lnTo>
                  <a:pt x="0" y="60781"/>
                </a:lnTo>
                <a:lnTo>
                  <a:pt x="0" y="53186"/>
                </a:lnTo>
                <a:lnTo>
                  <a:pt x="0" y="45592"/>
                </a:lnTo>
                <a:lnTo>
                  <a:pt x="0" y="37997"/>
                </a:lnTo>
                <a:lnTo>
                  <a:pt x="0" y="30402"/>
                </a:lnTo>
                <a:lnTo>
                  <a:pt x="532" y="23084"/>
                </a:lnTo>
                <a:lnTo>
                  <a:pt x="3045" y="15739"/>
                </a:lnTo>
                <a:lnTo>
                  <a:pt x="7682" y="9081"/>
                </a:lnTo>
                <a:lnTo>
                  <a:pt x="14039" y="3973"/>
                </a:lnTo>
                <a:lnTo>
                  <a:pt x="21304" y="940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9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84" name="observation-features-43">
            <a:extLst xmlns:a="http://schemas.openxmlformats.org/drawingml/2006/main">
              <a:ext uri="{FF2B5EF4-FFF2-40B4-BE49-F238E27FC236}">
                <a16:creationId xmlns:a16="http://schemas.microsoft.com/office/drawing/2014/main" id="{81511D28-7407-4B6D-8581-3DFC1AF3C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4113" y="1066800"/>
            <a:ext cx="233363" cy="123825"/>
          </a:xfrm>
          <a:custGeom xmlns:a="http://schemas.openxmlformats.org/drawingml/2006/main">
            <a:pathLst>
              <a:path w="233363" h="123825">
                <a:moveTo>
                  <a:pt x="28575" y="0"/>
                </a:moveTo>
                <a:lnTo>
                  <a:pt x="36170" y="0"/>
                </a:lnTo>
                <a:lnTo>
                  <a:pt x="43764" y="0"/>
                </a:lnTo>
                <a:lnTo>
                  <a:pt x="51359" y="0"/>
                </a:lnTo>
                <a:lnTo>
                  <a:pt x="58954" y="0"/>
                </a:lnTo>
                <a:lnTo>
                  <a:pt x="66548" y="0"/>
                </a:lnTo>
                <a:lnTo>
                  <a:pt x="74143" y="0"/>
                </a:lnTo>
                <a:lnTo>
                  <a:pt x="81738" y="0"/>
                </a:lnTo>
                <a:lnTo>
                  <a:pt x="89332" y="0"/>
                </a:lnTo>
                <a:lnTo>
                  <a:pt x="96927" y="0"/>
                </a:lnTo>
                <a:lnTo>
                  <a:pt x="104522" y="0"/>
                </a:lnTo>
                <a:lnTo>
                  <a:pt x="112116" y="0"/>
                </a:lnTo>
                <a:lnTo>
                  <a:pt x="119711" y="0"/>
                </a:lnTo>
                <a:lnTo>
                  <a:pt x="127306" y="0"/>
                </a:lnTo>
                <a:lnTo>
                  <a:pt x="134900" y="0"/>
                </a:lnTo>
                <a:lnTo>
                  <a:pt x="142495" y="0"/>
                </a:lnTo>
                <a:lnTo>
                  <a:pt x="150090" y="0"/>
                </a:lnTo>
                <a:lnTo>
                  <a:pt x="157685" y="0"/>
                </a:lnTo>
                <a:lnTo>
                  <a:pt x="165279" y="0"/>
                </a:lnTo>
                <a:lnTo>
                  <a:pt x="172874" y="0"/>
                </a:lnTo>
                <a:lnTo>
                  <a:pt x="180469" y="0"/>
                </a:lnTo>
                <a:lnTo>
                  <a:pt x="188064" y="0"/>
                </a:lnTo>
                <a:lnTo>
                  <a:pt x="195658" y="0"/>
                </a:lnTo>
                <a:lnTo>
                  <a:pt x="203253" y="0"/>
                </a:lnTo>
                <a:lnTo>
                  <a:pt x="210563" y="590"/>
                </a:lnTo>
                <a:lnTo>
                  <a:pt x="217899" y="3185"/>
                </a:lnTo>
                <a:lnTo>
                  <a:pt x="224513" y="7900"/>
                </a:lnTo>
                <a:lnTo>
                  <a:pt x="229546" y="14309"/>
                </a:lnTo>
                <a:lnTo>
                  <a:pt x="232496" y="21590"/>
                </a:lnTo>
                <a:lnTo>
                  <a:pt x="233363" y="28868"/>
                </a:lnTo>
                <a:lnTo>
                  <a:pt x="233363" y="36463"/>
                </a:lnTo>
                <a:lnTo>
                  <a:pt x="233363" y="44057"/>
                </a:lnTo>
                <a:lnTo>
                  <a:pt x="233363" y="51652"/>
                </a:lnTo>
                <a:lnTo>
                  <a:pt x="233363" y="59247"/>
                </a:lnTo>
                <a:lnTo>
                  <a:pt x="233363" y="66841"/>
                </a:lnTo>
                <a:lnTo>
                  <a:pt x="233363" y="74436"/>
                </a:lnTo>
                <a:lnTo>
                  <a:pt x="233363" y="82031"/>
                </a:lnTo>
                <a:lnTo>
                  <a:pt x="233363" y="89625"/>
                </a:lnTo>
                <a:lnTo>
                  <a:pt x="233303" y="97092"/>
                </a:lnTo>
                <a:lnTo>
                  <a:pt x="231844" y="104440"/>
                </a:lnTo>
                <a:lnTo>
                  <a:pt x="228251" y="111559"/>
                </a:lnTo>
                <a:lnTo>
                  <a:pt x="222672" y="117536"/>
                </a:lnTo>
                <a:lnTo>
                  <a:pt x="215746" y="121640"/>
                </a:lnTo>
                <a:lnTo>
                  <a:pt x="208373" y="123599"/>
                </a:lnTo>
                <a:lnTo>
                  <a:pt x="200990" y="123825"/>
                </a:lnTo>
                <a:lnTo>
                  <a:pt x="193395" y="123825"/>
                </a:lnTo>
                <a:lnTo>
                  <a:pt x="185800" y="123825"/>
                </a:lnTo>
                <a:lnTo>
                  <a:pt x="178206" y="123825"/>
                </a:lnTo>
                <a:lnTo>
                  <a:pt x="170611" y="123825"/>
                </a:lnTo>
                <a:lnTo>
                  <a:pt x="163016" y="123825"/>
                </a:lnTo>
                <a:lnTo>
                  <a:pt x="155422" y="123825"/>
                </a:lnTo>
                <a:lnTo>
                  <a:pt x="147827" y="123825"/>
                </a:lnTo>
                <a:lnTo>
                  <a:pt x="140232" y="123825"/>
                </a:lnTo>
                <a:lnTo>
                  <a:pt x="132638" y="123825"/>
                </a:lnTo>
                <a:lnTo>
                  <a:pt x="125043" y="123825"/>
                </a:lnTo>
                <a:lnTo>
                  <a:pt x="117448" y="123825"/>
                </a:lnTo>
                <a:lnTo>
                  <a:pt x="109854" y="123825"/>
                </a:lnTo>
                <a:lnTo>
                  <a:pt x="102259" y="123825"/>
                </a:lnTo>
                <a:lnTo>
                  <a:pt x="94664" y="123825"/>
                </a:lnTo>
                <a:lnTo>
                  <a:pt x="87070" y="123825"/>
                </a:lnTo>
                <a:lnTo>
                  <a:pt x="79475" y="123825"/>
                </a:lnTo>
                <a:lnTo>
                  <a:pt x="71880" y="123825"/>
                </a:lnTo>
                <a:lnTo>
                  <a:pt x="64286" y="123825"/>
                </a:lnTo>
                <a:lnTo>
                  <a:pt x="56691" y="123825"/>
                </a:lnTo>
                <a:lnTo>
                  <a:pt x="49096" y="123825"/>
                </a:lnTo>
                <a:lnTo>
                  <a:pt x="41502" y="123825"/>
                </a:lnTo>
                <a:lnTo>
                  <a:pt x="33907" y="123825"/>
                </a:lnTo>
                <a:lnTo>
                  <a:pt x="26455" y="123746"/>
                </a:lnTo>
                <a:lnTo>
                  <a:pt x="19101" y="122208"/>
                </a:lnTo>
                <a:lnTo>
                  <a:pt x="12009" y="118533"/>
                </a:lnTo>
                <a:lnTo>
                  <a:pt x="6093" y="112887"/>
                </a:lnTo>
                <a:lnTo>
                  <a:pt x="2070" y="105927"/>
                </a:lnTo>
                <a:lnTo>
                  <a:pt x="192" y="98554"/>
                </a:lnTo>
                <a:lnTo>
                  <a:pt x="0" y="91160"/>
                </a:lnTo>
                <a:lnTo>
                  <a:pt x="0" y="83565"/>
                </a:lnTo>
                <a:lnTo>
                  <a:pt x="0" y="75970"/>
                </a:lnTo>
                <a:lnTo>
                  <a:pt x="0" y="68376"/>
                </a:lnTo>
                <a:lnTo>
                  <a:pt x="0" y="60781"/>
                </a:lnTo>
                <a:lnTo>
                  <a:pt x="0" y="53186"/>
                </a:lnTo>
                <a:lnTo>
                  <a:pt x="0" y="45592"/>
                </a:lnTo>
                <a:lnTo>
                  <a:pt x="0" y="37997"/>
                </a:lnTo>
                <a:lnTo>
                  <a:pt x="0" y="30402"/>
                </a:lnTo>
                <a:lnTo>
                  <a:pt x="533" y="23084"/>
                </a:lnTo>
                <a:lnTo>
                  <a:pt x="3045" y="15739"/>
                </a:lnTo>
                <a:lnTo>
                  <a:pt x="7683" y="9081"/>
                </a:lnTo>
                <a:lnTo>
                  <a:pt x="14039" y="3973"/>
                </a:lnTo>
                <a:lnTo>
                  <a:pt x="21305" y="940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64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85" name="b-states-label">
            <a:extLst xmlns:a="http://schemas.openxmlformats.org/drawingml/2006/main">
              <a:ext uri="{FF2B5EF4-FFF2-40B4-BE49-F238E27FC236}">
                <a16:creationId xmlns:a16="http://schemas.microsoft.com/office/drawing/2014/main" id="{6F617D1C-51F6-41C6-AC70-6D0C50F38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3376" y="597098"/>
            <a:ext cx="2082998" cy="3720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38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138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States + history</a:t>
            </a:r>
          </a:p>
        </p:txBody>
      </p:sp>
      <p:sp>
        <p:nvSpPr>
          <p:cNvPr id="86" name="state-feature-44">
            <a:extLst xmlns:a="http://schemas.openxmlformats.org/drawingml/2006/main">
              <a:ext uri="{FF2B5EF4-FFF2-40B4-BE49-F238E27FC236}">
                <a16:creationId xmlns:a16="http://schemas.microsoft.com/office/drawing/2014/main" id="{02716053-4C6D-46F0-A2B7-890C21423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1019175"/>
            <a:ext cx="1181100" cy="219075"/>
          </a:xfrm>
          <a:custGeom xmlns:a="http://schemas.openxmlformats.org/drawingml/2006/main">
            <a:pathLst>
              <a:path w="1181100" h="219075">
                <a:moveTo>
                  <a:pt x="76200" y="0"/>
                </a:moveTo>
                <a:lnTo>
                  <a:pt x="83818" y="0"/>
                </a:lnTo>
                <a:lnTo>
                  <a:pt x="91437" y="0"/>
                </a:lnTo>
                <a:lnTo>
                  <a:pt x="99055" y="0"/>
                </a:lnTo>
                <a:lnTo>
                  <a:pt x="106674" y="0"/>
                </a:lnTo>
                <a:lnTo>
                  <a:pt x="114292" y="0"/>
                </a:lnTo>
                <a:lnTo>
                  <a:pt x="121911" y="0"/>
                </a:lnTo>
                <a:lnTo>
                  <a:pt x="129529" y="0"/>
                </a:lnTo>
                <a:lnTo>
                  <a:pt x="137147" y="0"/>
                </a:lnTo>
                <a:lnTo>
                  <a:pt x="144766" y="0"/>
                </a:lnTo>
                <a:lnTo>
                  <a:pt x="152384" y="0"/>
                </a:lnTo>
                <a:lnTo>
                  <a:pt x="160002" y="0"/>
                </a:lnTo>
                <a:lnTo>
                  <a:pt x="167621" y="0"/>
                </a:lnTo>
                <a:lnTo>
                  <a:pt x="175239" y="0"/>
                </a:lnTo>
                <a:lnTo>
                  <a:pt x="182857" y="0"/>
                </a:lnTo>
                <a:lnTo>
                  <a:pt x="190476" y="0"/>
                </a:lnTo>
                <a:lnTo>
                  <a:pt x="198094" y="0"/>
                </a:lnTo>
                <a:lnTo>
                  <a:pt x="205713" y="0"/>
                </a:lnTo>
                <a:lnTo>
                  <a:pt x="213331" y="0"/>
                </a:lnTo>
                <a:lnTo>
                  <a:pt x="220950" y="0"/>
                </a:lnTo>
                <a:lnTo>
                  <a:pt x="228568" y="0"/>
                </a:lnTo>
                <a:lnTo>
                  <a:pt x="236187" y="0"/>
                </a:lnTo>
                <a:lnTo>
                  <a:pt x="243805" y="0"/>
                </a:lnTo>
                <a:lnTo>
                  <a:pt x="251424" y="0"/>
                </a:lnTo>
                <a:lnTo>
                  <a:pt x="259042" y="0"/>
                </a:lnTo>
                <a:lnTo>
                  <a:pt x="266660" y="0"/>
                </a:lnTo>
                <a:lnTo>
                  <a:pt x="274279" y="0"/>
                </a:lnTo>
                <a:lnTo>
                  <a:pt x="281897" y="0"/>
                </a:lnTo>
                <a:lnTo>
                  <a:pt x="289515" y="0"/>
                </a:lnTo>
                <a:lnTo>
                  <a:pt x="297134" y="0"/>
                </a:lnTo>
                <a:lnTo>
                  <a:pt x="304752" y="0"/>
                </a:lnTo>
                <a:lnTo>
                  <a:pt x="312370" y="0"/>
                </a:lnTo>
                <a:lnTo>
                  <a:pt x="319989" y="0"/>
                </a:lnTo>
                <a:lnTo>
                  <a:pt x="327607" y="0"/>
                </a:lnTo>
                <a:lnTo>
                  <a:pt x="335226" y="0"/>
                </a:lnTo>
                <a:lnTo>
                  <a:pt x="342844" y="0"/>
                </a:lnTo>
                <a:lnTo>
                  <a:pt x="350463" y="0"/>
                </a:lnTo>
                <a:lnTo>
                  <a:pt x="358081" y="0"/>
                </a:lnTo>
                <a:lnTo>
                  <a:pt x="365700" y="0"/>
                </a:lnTo>
                <a:lnTo>
                  <a:pt x="373318" y="0"/>
                </a:lnTo>
                <a:lnTo>
                  <a:pt x="380936" y="0"/>
                </a:lnTo>
                <a:lnTo>
                  <a:pt x="388555" y="0"/>
                </a:lnTo>
                <a:lnTo>
                  <a:pt x="396173" y="0"/>
                </a:lnTo>
                <a:lnTo>
                  <a:pt x="403792" y="0"/>
                </a:lnTo>
                <a:lnTo>
                  <a:pt x="411410" y="0"/>
                </a:lnTo>
                <a:lnTo>
                  <a:pt x="419028" y="0"/>
                </a:lnTo>
                <a:lnTo>
                  <a:pt x="426647" y="0"/>
                </a:lnTo>
                <a:lnTo>
                  <a:pt x="434265" y="0"/>
                </a:lnTo>
                <a:lnTo>
                  <a:pt x="441883" y="0"/>
                </a:lnTo>
                <a:lnTo>
                  <a:pt x="449502" y="0"/>
                </a:lnTo>
                <a:lnTo>
                  <a:pt x="457120" y="0"/>
                </a:lnTo>
                <a:lnTo>
                  <a:pt x="464739" y="0"/>
                </a:lnTo>
                <a:lnTo>
                  <a:pt x="472357" y="0"/>
                </a:lnTo>
                <a:lnTo>
                  <a:pt x="479976" y="0"/>
                </a:lnTo>
                <a:lnTo>
                  <a:pt x="487594" y="0"/>
                </a:lnTo>
                <a:lnTo>
                  <a:pt x="495212" y="0"/>
                </a:lnTo>
                <a:lnTo>
                  <a:pt x="502831" y="0"/>
                </a:lnTo>
                <a:lnTo>
                  <a:pt x="510449" y="0"/>
                </a:lnTo>
                <a:lnTo>
                  <a:pt x="518068" y="0"/>
                </a:lnTo>
                <a:lnTo>
                  <a:pt x="525686" y="0"/>
                </a:lnTo>
                <a:lnTo>
                  <a:pt x="533305" y="0"/>
                </a:lnTo>
                <a:lnTo>
                  <a:pt x="540923" y="0"/>
                </a:lnTo>
                <a:lnTo>
                  <a:pt x="548542" y="0"/>
                </a:lnTo>
                <a:lnTo>
                  <a:pt x="556160" y="0"/>
                </a:lnTo>
                <a:lnTo>
                  <a:pt x="563778" y="0"/>
                </a:lnTo>
                <a:lnTo>
                  <a:pt x="571397" y="0"/>
                </a:lnTo>
                <a:lnTo>
                  <a:pt x="579015" y="0"/>
                </a:lnTo>
                <a:lnTo>
                  <a:pt x="586633" y="0"/>
                </a:lnTo>
                <a:lnTo>
                  <a:pt x="594252" y="0"/>
                </a:lnTo>
                <a:lnTo>
                  <a:pt x="601870" y="0"/>
                </a:lnTo>
                <a:lnTo>
                  <a:pt x="609488" y="0"/>
                </a:lnTo>
                <a:lnTo>
                  <a:pt x="617107" y="0"/>
                </a:lnTo>
                <a:lnTo>
                  <a:pt x="624725" y="0"/>
                </a:lnTo>
                <a:lnTo>
                  <a:pt x="632344" y="0"/>
                </a:lnTo>
                <a:lnTo>
                  <a:pt x="639962" y="0"/>
                </a:lnTo>
                <a:lnTo>
                  <a:pt x="647581" y="0"/>
                </a:lnTo>
                <a:lnTo>
                  <a:pt x="655199" y="0"/>
                </a:lnTo>
                <a:lnTo>
                  <a:pt x="662818" y="0"/>
                </a:lnTo>
                <a:lnTo>
                  <a:pt x="670436" y="0"/>
                </a:lnTo>
                <a:lnTo>
                  <a:pt x="678055" y="0"/>
                </a:lnTo>
                <a:lnTo>
                  <a:pt x="685673" y="0"/>
                </a:lnTo>
                <a:lnTo>
                  <a:pt x="693291" y="0"/>
                </a:lnTo>
                <a:lnTo>
                  <a:pt x="700910" y="0"/>
                </a:lnTo>
                <a:lnTo>
                  <a:pt x="708528" y="0"/>
                </a:lnTo>
                <a:lnTo>
                  <a:pt x="716146" y="0"/>
                </a:lnTo>
                <a:lnTo>
                  <a:pt x="723765" y="0"/>
                </a:lnTo>
                <a:lnTo>
                  <a:pt x="731383" y="0"/>
                </a:lnTo>
                <a:lnTo>
                  <a:pt x="739001" y="0"/>
                </a:lnTo>
                <a:lnTo>
                  <a:pt x="746620" y="0"/>
                </a:lnTo>
                <a:lnTo>
                  <a:pt x="754238" y="0"/>
                </a:lnTo>
                <a:lnTo>
                  <a:pt x="761857" y="0"/>
                </a:lnTo>
                <a:lnTo>
                  <a:pt x="769475" y="0"/>
                </a:lnTo>
                <a:lnTo>
                  <a:pt x="777094" y="0"/>
                </a:lnTo>
                <a:lnTo>
                  <a:pt x="784712" y="0"/>
                </a:lnTo>
                <a:lnTo>
                  <a:pt x="792331" y="0"/>
                </a:lnTo>
                <a:lnTo>
                  <a:pt x="799949" y="0"/>
                </a:lnTo>
                <a:lnTo>
                  <a:pt x="807567" y="0"/>
                </a:lnTo>
                <a:lnTo>
                  <a:pt x="815186" y="0"/>
                </a:lnTo>
                <a:lnTo>
                  <a:pt x="822804" y="0"/>
                </a:lnTo>
                <a:lnTo>
                  <a:pt x="830423" y="0"/>
                </a:lnTo>
                <a:lnTo>
                  <a:pt x="838041" y="0"/>
                </a:lnTo>
                <a:lnTo>
                  <a:pt x="845659" y="0"/>
                </a:lnTo>
                <a:lnTo>
                  <a:pt x="853278" y="0"/>
                </a:lnTo>
                <a:lnTo>
                  <a:pt x="860896" y="0"/>
                </a:lnTo>
                <a:lnTo>
                  <a:pt x="868514" y="0"/>
                </a:lnTo>
                <a:lnTo>
                  <a:pt x="876133" y="0"/>
                </a:lnTo>
                <a:lnTo>
                  <a:pt x="883751" y="0"/>
                </a:lnTo>
                <a:lnTo>
                  <a:pt x="891370" y="0"/>
                </a:lnTo>
                <a:lnTo>
                  <a:pt x="898988" y="0"/>
                </a:lnTo>
                <a:lnTo>
                  <a:pt x="906606" y="0"/>
                </a:lnTo>
                <a:lnTo>
                  <a:pt x="914225" y="0"/>
                </a:lnTo>
                <a:lnTo>
                  <a:pt x="921843" y="0"/>
                </a:lnTo>
                <a:lnTo>
                  <a:pt x="929462" y="0"/>
                </a:lnTo>
                <a:lnTo>
                  <a:pt x="937080" y="0"/>
                </a:lnTo>
                <a:lnTo>
                  <a:pt x="944699" y="0"/>
                </a:lnTo>
                <a:lnTo>
                  <a:pt x="952317" y="0"/>
                </a:lnTo>
                <a:lnTo>
                  <a:pt x="959936" y="0"/>
                </a:lnTo>
                <a:lnTo>
                  <a:pt x="967554" y="0"/>
                </a:lnTo>
                <a:lnTo>
                  <a:pt x="975172" y="0"/>
                </a:lnTo>
                <a:lnTo>
                  <a:pt x="982791" y="0"/>
                </a:lnTo>
                <a:lnTo>
                  <a:pt x="990409" y="0"/>
                </a:lnTo>
                <a:lnTo>
                  <a:pt x="998027" y="0"/>
                </a:lnTo>
                <a:lnTo>
                  <a:pt x="1005646" y="0"/>
                </a:lnTo>
                <a:lnTo>
                  <a:pt x="1013264" y="0"/>
                </a:lnTo>
                <a:lnTo>
                  <a:pt x="1020882" y="0"/>
                </a:lnTo>
                <a:lnTo>
                  <a:pt x="1028501" y="0"/>
                </a:lnTo>
                <a:lnTo>
                  <a:pt x="1036119" y="0"/>
                </a:lnTo>
                <a:lnTo>
                  <a:pt x="1043738" y="0"/>
                </a:lnTo>
                <a:lnTo>
                  <a:pt x="1051356" y="0"/>
                </a:lnTo>
                <a:lnTo>
                  <a:pt x="1058975" y="0"/>
                </a:lnTo>
                <a:lnTo>
                  <a:pt x="1066593" y="0"/>
                </a:lnTo>
                <a:lnTo>
                  <a:pt x="1074212" y="0"/>
                </a:lnTo>
                <a:lnTo>
                  <a:pt x="1081830" y="0"/>
                </a:lnTo>
                <a:lnTo>
                  <a:pt x="1089449" y="0"/>
                </a:lnTo>
                <a:lnTo>
                  <a:pt x="1097067" y="0"/>
                </a:lnTo>
                <a:lnTo>
                  <a:pt x="1104685" y="0"/>
                </a:lnTo>
                <a:lnTo>
                  <a:pt x="1112005" y="332"/>
                </a:lnTo>
                <a:lnTo>
                  <a:pt x="1119504" y="1413"/>
                </a:lnTo>
                <a:lnTo>
                  <a:pt x="1127086" y="3301"/>
                </a:lnTo>
                <a:lnTo>
                  <a:pt x="1134497" y="5983"/>
                </a:lnTo>
                <a:lnTo>
                  <a:pt x="1141306" y="9260"/>
                </a:lnTo>
                <a:lnTo>
                  <a:pt x="1147849" y="13257"/>
                </a:lnTo>
                <a:lnTo>
                  <a:pt x="1154012" y="17938"/>
                </a:lnTo>
                <a:lnTo>
                  <a:pt x="1159692" y="23244"/>
                </a:lnTo>
                <a:lnTo>
                  <a:pt x="1164797" y="29096"/>
                </a:lnTo>
                <a:lnTo>
                  <a:pt x="1169256" y="35398"/>
                </a:lnTo>
                <a:lnTo>
                  <a:pt x="1173014" y="42041"/>
                </a:lnTo>
                <a:lnTo>
                  <a:pt x="1176072" y="48977"/>
                </a:lnTo>
                <a:lnTo>
                  <a:pt x="1178522" y="56545"/>
                </a:lnTo>
                <a:lnTo>
                  <a:pt x="1180135" y="64113"/>
                </a:lnTo>
                <a:lnTo>
                  <a:pt x="1180958" y="71559"/>
                </a:lnTo>
                <a:lnTo>
                  <a:pt x="1181100" y="78957"/>
                </a:lnTo>
                <a:lnTo>
                  <a:pt x="1181100" y="86575"/>
                </a:lnTo>
                <a:lnTo>
                  <a:pt x="1181100" y="94193"/>
                </a:lnTo>
                <a:lnTo>
                  <a:pt x="1181100" y="101812"/>
                </a:lnTo>
                <a:lnTo>
                  <a:pt x="1181100" y="109430"/>
                </a:lnTo>
                <a:lnTo>
                  <a:pt x="1181100" y="117049"/>
                </a:lnTo>
                <a:lnTo>
                  <a:pt x="1181100" y="124667"/>
                </a:lnTo>
                <a:lnTo>
                  <a:pt x="1181100" y="132285"/>
                </a:lnTo>
                <a:lnTo>
                  <a:pt x="1181100" y="139904"/>
                </a:lnTo>
                <a:lnTo>
                  <a:pt x="1180971" y="147309"/>
                </a:lnTo>
                <a:lnTo>
                  <a:pt x="1180169" y="154750"/>
                </a:lnTo>
                <a:lnTo>
                  <a:pt x="1178578" y="162316"/>
                </a:lnTo>
                <a:lnTo>
                  <a:pt x="1176152" y="169886"/>
                </a:lnTo>
                <a:lnTo>
                  <a:pt x="1173110" y="176843"/>
                </a:lnTo>
                <a:lnTo>
                  <a:pt x="1169370" y="183494"/>
                </a:lnTo>
                <a:lnTo>
                  <a:pt x="1164932" y="189807"/>
                </a:lnTo>
                <a:lnTo>
                  <a:pt x="1159844" y="195673"/>
                </a:lnTo>
                <a:lnTo>
                  <a:pt x="1154179" y="200996"/>
                </a:lnTo>
                <a:lnTo>
                  <a:pt x="1148028" y="205696"/>
                </a:lnTo>
                <a:lnTo>
                  <a:pt x="1141495" y="209713"/>
                </a:lnTo>
                <a:lnTo>
                  <a:pt x="1134691" y="213010"/>
                </a:lnTo>
                <a:lnTo>
                  <a:pt x="1127300" y="215708"/>
                </a:lnTo>
                <a:lnTo>
                  <a:pt x="1119718" y="217620"/>
                </a:lnTo>
                <a:lnTo>
                  <a:pt x="1112214" y="218723"/>
                </a:lnTo>
                <a:lnTo>
                  <a:pt x="1104900" y="219075"/>
                </a:lnTo>
                <a:lnTo>
                  <a:pt x="1097281" y="219075"/>
                </a:lnTo>
                <a:lnTo>
                  <a:pt x="1089663" y="219075"/>
                </a:lnTo>
                <a:lnTo>
                  <a:pt x="1082044" y="219075"/>
                </a:lnTo>
                <a:lnTo>
                  <a:pt x="1074426" y="219075"/>
                </a:lnTo>
                <a:lnTo>
                  <a:pt x="1066808" y="219075"/>
                </a:lnTo>
                <a:lnTo>
                  <a:pt x="1059189" y="219075"/>
                </a:lnTo>
                <a:lnTo>
                  <a:pt x="1051571" y="219075"/>
                </a:lnTo>
                <a:lnTo>
                  <a:pt x="1043953" y="219075"/>
                </a:lnTo>
                <a:lnTo>
                  <a:pt x="1036334" y="219075"/>
                </a:lnTo>
                <a:lnTo>
                  <a:pt x="1028716" y="219075"/>
                </a:lnTo>
                <a:lnTo>
                  <a:pt x="1021097" y="219075"/>
                </a:lnTo>
                <a:lnTo>
                  <a:pt x="1013479" y="219075"/>
                </a:lnTo>
                <a:lnTo>
                  <a:pt x="1005861" y="219075"/>
                </a:lnTo>
                <a:lnTo>
                  <a:pt x="998242" y="219075"/>
                </a:lnTo>
                <a:lnTo>
                  <a:pt x="990623" y="219075"/>
                </a:lnTo>
                <a:lnTo>
                  <a:pt x="983005" y="219075"/>
                </a:lnTo>
                <a:lnTo>
                  <a:pt x="975387" y="219075"/>
                </a:lnTo>
                <a:lnTo>
                  <a:pt x="967768" y="219075"/>
                </a:lnTo>
                <a:lnTo>
                  <a:pt x="960150" y="219075"/>
                </a:lnTo>
                <a:lnTo>
                  <a:pt x="952531" y="219075"/>
                </a:lnTo>
                <a:lnTo>
                  <a:pt x="944913" y="219075"/>
                </a:lnTo>
                <a:lnTo>
                  <a:pt x="937295" y="219075"/>
                </a:lnTo>
                <a:lnTo>
                  <a:pt x="929676" y="219075"/>
                </a:lnTo>
                <a:lnTo>
                  <a:pt x="922058" y="219075"/>
                </a:lnTo>
                <a:lnTo>
                  <a:pt x="914440" y="219075"/>
                </a:lnTo>
                <a:lnTo>
                  <a:pt x="906821" y="219075"/>
                </a:lnTo>
                <a:lnTo>
                  <a:pt x="899203" y="219075"/>
                </a:lnTo>
                <a:lnTo>
                  <a:pt x="891584" y="219075"/>
                </a:lnTo>
                <a:lnTo>
                  <a:pt x="883966" y="219075"/>
                </a:lnTo>
                <a:lnTo>
                  <a:pt x="876348" y="219075"/>
                </a:lnTo>
                <a:lnTo>
                  <a:pt x="868729" y="219075"/>
                </a:lnTo>
                <a:lnTo>
                  <a:pt x="861111" y="219075"/>
                </a:lnTo>
                <a:lnTo>
                  <a:pt x="853492" y="219075"/>
                </a:lnTo>
                <a:lnTo>
                  <a:pt x="845874" y="219075"/>
                </a:lnTo>
                <a:lnTo>
                  <a:pt x="838255" y="219075"/>
                </a:lnTo>
                <a:lnTo>
                  <a:pt x="830637" y="219075"/>
                </a:lnTo>
                <a:lnTo>
                  <a:pt x="823018" y="219075"/>
                </a:lnTo>
                <a:lnTo>
                  <a:pt x="815400" y="219075"/>
                </a:lnTo>
                <a:lnTo>
                  <a:pt x="807782" y="219075"/>
                </a:lnTo>
                <a:lnTo>
                  <a:pt x="800163" y="219075"/>
                </a:lnTo>
                <a:lnTo>
                  <a:pt x="792545" y="219075"/>
                </a:lnTo>
                <a:lnTo>
                  <a:pt x="784927" y="219075"/>
                </a:lnTo>
                <a:lnTo>
                  <a:pt x="777308" y="219075"/>
                </a:lnTo>
                <a:lnTo>
                  <a:pt x="769690" y="219075"/>
                </a:lnTo>
                <a:lnTo>
                  <a:pt x="762072" y="219075"/>
                </a:lnTo>
                <a:lnTo>
                  <a:pt x="754453" y="219075"/>
                </a:lnTo>
                <a:lnTo>
                  <a:pt x="746835" y="219075"/>
                </a:lnTo>
                <a:lnTo>
                  <a:pt x="739216" y="219075"/>
                </a:lnTo>
                <a:lnTo>
                  <a:pt x="731598" y="219075"/>
                </a:lnTo>
                <a:lnTo>
                  <a:pt x="723979" y="219075"/>
                </a:lnTo>
                <a:lnTo>
                  <a:pt x="716361" y="219075"/>
                </a:lnTo>
                <a:lnTo>
                  <a:pt x="708743" y="219075"/>
                </a:lnTo>
                <a:lnTo>
                  <a:pt x="701124" y="219075"/>
                </a:lnTo>
                <a:lnTo>
                  <a:pt x="693505" y="219075"/>
                </a:lnTo>
                <a:lnTo>
                  <a:pt x="685887" y="219075"/>
                </a:lnTo>
                <a:lnTo>
                  <a:pt x="678269" y="219075"/>
                </a:lnTo>
                <a:lnTo>
                  <a:pt x="670650" y="219075"/>
                </a:lnTo>
                <a:lnTo>
                  <a:pt x="663032" y="219075"/>
                </a:lnTo>
                <a:lnTo>
                  <a:pt x="655413" y="219075"/>
                </a:lnTo>
                <a:lnTo>
                  <a:pt x="647795" y="219075"/>
                </a:lnTo>
                <a:lnTo>
                  <a:pt x="640177" y="219075"/>
                </a:lnTo>
                <a:lnTo>
                  <a:pt x="632558" y="219075"/>
                </a:lnTo>
                <a:lnTo>
                  <a:pt x="624940" y="219075"/>
                </a:lnTo>
                <a:lnTo>
                  <a:pt x="617322" y="219075"/>
                </a:lnTo>
                <a:lnTo>
                  <a:pt x="609703" y="219075"/>
                </a:lnTo>
                <a:lnTo>
                  <a:pt x="602085" y="219075"/>
                </a:lnTo>
                <a:lnTo>
                  <a:pt x="594466" y="219075"/>
                </a:lnTo>
                <a:lnTo>
                  <a:pt x="586848" y="219075"/>
                </a:lnTo>
                <a:lnTo>
                  <a:pt x="579230" y="219075"/>
                </a:lnTo>
                <a:lnTo>
                  <a:pt x="571611" y="219075"/>
                </a:lnTo>
                <a:lnTo>
                  <a:pt x="563993" y="219075"/>
                </a:lnTo>
                <a:lnTo>
                  <a:pt x="556374" y="219075"/>
                </a:lnTo>
                <a:lnTo>
                  <a:pt x="548756" y="219075"/>
                </a:lnTo>
                <a:lnTo>
                  <a:pt x="541137" y="219075"/>
                </a:lnTo>
                <a:lnTo>
                  <a:pt x="533519" y="219075"/>
                </a:lnTo>
                <a:lnTo>
                  <a:pt x="525900" y="219075"/>
                </a:lnTo>
                <a:lnTo>
                  <a:pt x="518282" y="219075"/>
                </a:lnTo>
                <a:lnTo>
                  <a:pt x="510664" y="219075"/>
                </a:lnTo>
                <a:lnTo>
                  <a:pt x="503045" y="219075"/>
                </a:lnTo>
                <a:lnTo>
                  <a:pt x="495427" y="219075"/>
                </a:lnTo>
                <a:lnTo>
                  <a:pt x="487809" y="219075"/>
                </a:lnTo>
                <a:lnTo>
                  <a:pt x="480190" y="219075"/>
                </a:lnTo>
                <a:lnTo>
                  <a:pt x="472572" y="219075"/>
                </a:lnTo>
                <a:lnTo>
                  <a:pt x="464953" y="219075"/>
                </a:lnTo>
                <a:lnTo>
                  <a:pt x="457335" y="219075"/>
                </a:lnTo>
                <a:lnTo>
                  <a:pt x="449717" y="219075"/>
                </a:lnTo>
                <a:lnTo>
                  <a:pt x="442098" y="219075"/>
                </a:lnTo>
                <a:lnTo>
                  <a:pt x="434480" y="219075"/>
                </a:lnTo>
                <a:lnTo>
                  <a:pt x="426861" y="219075"/>
                </a:lnTo>
                <a:lnTo>
                  <a:pt x="419243" y="219075"/>
                </a:lnTo>
                <a:lnTo>
                  <a:pt x="411625" y="219075"/>
                </a:lnTo>
                <a:lnTo>
                  <a:pt x="404006" y="219075"/>
                </a:lnTo>
                <a:lnTo>
                  <a:pt x="396387" y="219075"/>
                </a:lnTo>
                <a:lnTo>
                  <a:pt x="388769" y="219075"/>
                </a:lnTo>
                <a:lnTo>
                  <a:pt x="381151" y="219075"/>
                </a:lnTo>
                <a:lnTo>
                  <a:pt x="373532" y="219075"/>
                </a:lnTo>
                <a:lnTo>
                  <a:pt x="365914" y="219075"/>
                </a:lnTo>
                <a:lnTo>
                  <a:pt x="358296" y="219075"/>
                </a:lnTo>
                <a:lnTo>
                  <a:pt x="350677" y="219075"/>
                </a:lnTo>
                <a:lnTo>
                  <a:pt x="343059" y="219075"/>
                </a:lnTo>
                <a:lnTo>
                  <a:pt x="335441" y="219075"/>
                </a:lnTo>
                <a:lnTo>
                  <a:pt x="327822" y="219075"/>
                </a:lnTo>
                <a:lnTo>
                  <a:pt x="320204" y="219075"/>
                </a:lnTo>
                <a:lnTo>
                  <a:pt x="312585" y="219075"/>
                </a:lnTo>
                <a:lnTo>
                  <a:pt x="304967" y="219075"/>
                </a:lnTo>
                <a:lnTo>
                  <a:pt x="297348" y="219075"/>
                </a:lnTo>
                <a:lnTo>
                  <a:pt x="289730" y="219075"/>
                </a:lnTo>
                <a:lnTo>
                  <a:pt x="282112" y="219075"/>
                </a:lnTo>
                <a:lnTo>
                  <a:pt x="274493" y="219075"/>
                </a:lnTo>
                <a:lnTo>
                  <a:pt x="266874" y="219075"/>
                </a:lnTo>
                <a:lnTo>
                  <a:pt x="259256" y="219075"/>
                </a:lnTo>
                <a:lnTo>
                  <a:pt x="251638" y="219075"/>
                </a:lnTo>
                <a:lnTo>
                  <a:pt x="244019" y="219075"/>
                </a:lnTo>
                <a:lnTo>
                  <a:pt x="236401" y="219075"/>
                </a:lnTo>
                <a:lnTo>
                  <a:pt x="228783" y="219075"/>
                </a:lnTo>
                <a:lnTo>
                  <a:pt x="221164" y="219075"/>
                </a:lnTo>
                <a:lnTo>
                  <a:pt x="213546" y="219075"/>
                </a:lnTo>
                <a:lnTo>
                  <a:pt x="205928" y="219075"/>
                </a:lnTo>
                <a:lnTo>
                  <a:pt x="198309" y="219075"/>
                </a:lnTo>
                <a:lnTo>
                  <a:pt x="190691" y="219075"/>
                </a:lnTo>
                <a:lnTo>
                  <a:pt x="183073" y="219075"/>
                </a:lnTo>
                <a:lnTo>
                  <a:pt x="175454" y="219075"/>
                </a:lnTo>
                <a:lnTo>
                  <a:pt x="167835" y="219075"/>
                </a:lnTo>
                <a:lnTo>
                  <a:pt x="160217" y="219075"/>
                </a:lnTo>
                <a:lnTo>
                  <a:pt x="152599" y="219075"/>
                </a:lnTo>
                <a:lnTo>
                  <a:pt x="144980" y="219075"/>
                </a:lnTo>
                <a:lnTo>
                  <a:pt x="137362" y="219075"/>
                </a:lnTo>
                <a:lnTo>
                  <a:pt x="129743" y="219075"/>
                </a:lnTo>
                <a:lnTo>
                  <a:pt x="122125" y="219075"/>
                </a:lnTo>
                <a:lnTo>
                  <a:pt x="114506" y="219075"/>
                </a:lnTo>
                <a:lnTo>
                  <a:pt x="106888" y="219075"/>
                </a:lnTo>
                <a:lnTo>
                  <a:pt x="99270" y="219075"/>
                </a:lnTo>
                <a:lnTo>
                  <a:pt x="91651" y="219075"/>
                </a:lnTo>
                <a:lnTo>
                  <a:pt x="84033" y="219075"/>
                </a:lnTo>
                <a:lnTo>
                  <a:pt x="76415" y="219075"/>
                </a:lnTo>
                <a:lnTo>
                  <a:pt x="69095" y="218743"/>
                </a:lnTo>
                <a:lnTo>
                  <a:pt x="61595" y="217662"/>
                </a:lnTo>
                <a:lnTo>
                  <a:pt x="54013" y="215773"/>
                </a:lnTo>
                <a:lnTo>
                  <a:pt x="46602" y="213092"/>
                </a:lnTo>
                <a:lnTo>
                  <a:pt x="39793" y="209815"/>
                </a:lnTo>
                <a:lnTo>
                  <a:pt x="33251" y="205818"/>
                </a:lnTo>
                <a:lnTo>
                  <a:pt x="27089" y="201137"/>
                </a:lnTo>
                <a:lnTo>
                  <a:pt x="21409" y="195831"/>
                </a:lnTo>
                <a:lnTo>
                  <a:pt x="16303" y="189979"/>
                </a:lnTo>
                <a:lnTo>
                  <a:pt x="11845" y="183677"/>
                </a:lnTo>
                <a:lnTo>
                  <a:pt x="8086" y="177033"/>
                </a:lnTo>
                <a:lnTo>
                  <a:pt x="5029" y="170097"/>
                </a:lnTo>
                <a:lnTo>
                  <a:pt x="2579" y="162530"/>
                </a:lnTo>
                <a:lnTo>
                  <a:pt x="965" y="154962"/>
                </a:lnTo>
                <a:lnTo>
                  <a:pt x="142" y="147515"/>
                </a:lnTo>
                <a:lnTo>
                  <a:pt x="0" y="140118"/>
                </a:lnTo>
                <a:lnTo>
                  <a:pt x="0" y="132500"/>
                </a:lnTo>
                <a:lnTo>
                  <a:pt x="0" y="124881"/>
                </a:lnTo>
                <a:lnTo>
                  <a:pt x="0" y="117263"/>
                </a:lnTo>
                <a:lnTo>
                  <a:pt x="0" y="109645"/>
                </a:lnTo>
                <a:lnTo>
                  <a:pt x="0" y="102026"/>
                </a:lnTo>
                <a:lnTo>
                  <a:pt x="0" y="94408"/>
                </a:lnTo>
                <a:lnTo>
                  <a:pt x="0" y="86789"/>
                </a:lnTo>
                <a:lnTo>
                  <a:pt x="0" y="79171"/>
                </a:lnTo>
                <a:lnTo>
                  <a:pt x="129" y="71766"/>
                </a:lnTo>
                <a:lnTo>
                  <a:pt x="931" y="64325"/>
                </a:lnTo>
                <a:lnTo>
                  <a:pt x="2522" y="56759"/>
                </a:lnTo>
                <a:lnTo>
                  <a:pt x="4948" y="49189"/>
                </a:lnTo>
                <a:lnTo>
                  <a:pt x="7990" y="42232"/>
                </a:lnTo>
                <a:lnTo>
                  <a:pt x="11730" y="35580"/>
                </a:lnTo>
                <a:lnTo>
                  <a:pt x="16169" y="29268"/>
                </a:lnTo>
                <a:lnTo>
                  <a:pt x="21257" y="23402"/>
                </a:lnTo>
                <a:lnTo>
                  <a:pt x="26922" y="18079"/>
                </a:lnTo>
                <a:lnTo>
                  <a:pt x="33072" y="13380"/>
                </a:lnTo>
                <a:lnTo>
                  <a:pt x="39605" y="9363"/>
                </a:lnTo>
                <a:lnTo>
                  <a:pt x="46408" y="6065"/>
                </a:lnTo>
                <a:lnTo>
                  <a:pt x="53800" y="3367"/>
                </a:lnTo>
                <a:lnTo>
                  <a:pt x="61382" y="1455"/>
                </a:lnTo>
                <a:lnTo>
                  <a:pt x="68886" y="352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397EAA"/>
            </a:solidFill>
            <a:prstDash val="solid"/>
          </a:ln>
        </p:spPr>
      </p:sp>
      <p:sp>
        <p:nvSpPr>
          <p:cNvPr id="87" name="state-feature-45">
            <a:extLst xmlns:a="http://schemas.openxmlformats.org/drawingml/2006/main">
              <a:ext uri="{FF2B5EF4-FFF2-40B4-BE49-F238E27FC236}">
                <a16:creationId xmlns:a16="http://schemas.microsoft.com/office/drawing/2014/main" id="{820C0955-C31E-4F73-976B-08636D592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1066800"/>
            <a:ext cx="238125" cy="123825"/>
          </a:xfrm>
          <a:custGeom xmlns:a="http://schemas.openxmlformats.org/drawingml/2006/main">
            <a:pathLst>
              <a:path w="238125" h="123825">
                <a:moveTo>
                  <a:pt x="28575" y="0"/>
                </a:moveTo>
                <a:lnTo>
                  <a:pt x="36191" y="0"/>
                </a:lnTo>
                <a:lnTo>
                  <a:pt x="43808" y="0"/>
                </a:lnTo>
                <a:lnTo>
                  <a:pt x="51425" y="0"/>
                </a:lnTo>
                <a:lnTo>
                  <a:pt x="59042" y="0"/>
                </a:lnTo>
                <a:lnTo>
                  <a:pt x="66658" y="0"/>
                </a:lnTo>
                <a:lnTo>
                  <a:pt x="74275" y="0"/>
                </a:lnTo>
                <a:lnTo>
                  <a:pt x="81892" y="0"/>
                </a:lnTo>
                <a:lnTo>
                  <a:pt x="89508" y="0"/>
                </a:lnTo>
                <a:lnTo>
                  <a:pt x="97124" y="0"/>
                </a:lnTo>
                <a:lnTo>
                  <a:pt x="104741" y="0"/>
                </a:lnTo>
                <a:lnTo>
                  <a:pt x="112358" y="0"/>
                </a:lnTo>
                <a:lnTo>
                  <a:pt x="119975" y="0"/>
                </a:lnTo>
                <a:lnTo>
                  <a:pt x="127591" y="0"/>
                </a:lnTo>
                <a:lnTo>
                  <a:pt x="135207" y="0"/>
                </a:lnTo>
                <a:lnTo>
                  <a:pt x="142824" y="0"/>
                </a:lnTo>
                <a:lnTo>
                  <a:pt x="150441" y="0"/>
                </a:lnTo>
                <a:lnTo>
                  <a:pt x="158058" y="0"/>
                </a:lnTo>
                <a:lnTo>
                  <a:pt x="165674" y="0"/>
                </a:lnTo>
                <a:lnTo>
                  <a:pt x="173291" y="0"/>
                </a:lnTo>
                <a:lnTo>
                  <a:pt x="180908" y="0"/>
                </a:lnTo>
                <a:lnTo>
                  <a:pt x="188524" y="0"/>
                </a:lnTo>
                <a:lnTo>
                  <a:pt x="196140" y="0"/>
                </a:lnTo>
                <a:lnTo>
                  <a:pt x="203757" y="0"/>
                </a:lnTo>
                <a:lnTo>
                  <a:pt x="211255" y="51"/>
                </a:lnTo>
                <a:lnTo>
                  <a:pt x="218620" y="1478"/>
                </a:lnTo>
                <a:lnTo>
                  <a:pt x="225769" y="5049"/>
                </a:lnTo>
                <a:lnTo>
                  <a:pt x="231782" y="10623"/>
                </a:lnTo>
                <a:lnTo>
                  <a:pt x="235917" y="17561"/>
                </a:lnTo>
                <a:lnTo>
                  <a:pt x="237895" y="24955"/>
                </a:lnTo>
                <a:lnTo>
                  <a:pt x="238125" y="32358"/>
                </a:lnTo>
                <a:lnTo>
                  <a:pt x="238125" y="39975"/>
                </a:lnTo>
                <a:lnTo>
                  <a:pt x="238125" y="47591"/>
                </a:lnTo>
                <a:lnTo>
                  <a:pt x="238125" y="55208"/>
                </a:lnTo>
                <a:lnTo>
                  <a:pt x="238125" y="62825"/>
                </a:lnTo>
                <a:lnTo>
                  <a:pt x="238125" y="70441"/>
                </a:lnTo>
                <a:lnTo>
                  <a:pt x="238125" y="78058"/>
                </a:lnTo>
                <a:lnTo>
                  <a:pt x="238125" y="85674"/>
                </a:lnTo>
                <a:lnTo>
                  <a:pt x="238125" y="93291"/>
                </a:lnTo>
                <a:lnTo>
                  <a:pt x="237613" y="100634"/>
                </a:lnTo>
                <a:lnTo>
                  <a:pt x="235122" y="108003"/>
                </a:lnTo>
                <a:lnTo>
                  <a:pt x="230491" y="114692"/>
                </a:lnTo>
                <a:lnTo>
                  <a:pt x="224126" y="119828"/>
                </a:lnTo>
                <a:lnTo>
                  <a:pt x="216842" y="122879"/>
                </a:lnTo>
                <a:lnTo>
                  <a:pt x="209549" y="123825"/>
                </a:lnTo>
                <a:lnTo>
                  <a:pt x="201933" y="123825"/>
                </a:lnTo>
                <a:lnTo>
                  <a:pt x="194317" y="123825"/>
                </a:lnTo>
                <a:lnTo>
                  <a:pt x="186700" y="123825"/>
                </a:lnTo>
                <a:lnTo>
                  <a:pt x="179083" y="123825"/>
                </a:lnTo>
                <a:lnTo>
                  <a:pt x="171466" y="123825"/>
                </a:lnTo>
                <a:lnTo>
                  <a:pt x="163850" y="123825"/>
                </a:lnTo>
                <a:lnTo>
                  <a:pt x="156233" y="123825"/>
                </a:lnTo>
                <a:lnTo>
                  <a:pt x="148617" y="123825"/>
                </a:lnTo>
                <a:lnTo>
                  <a:pt x="141000" y="123825"/>
                </a:lnTo>
                <a:lnTo>
                  <a:pt x="133384" y="123825"/>
                </a:lnTo>
                <a:lnTo>
                  <a:pt x="125767" y="123825"/>
                </a:lnTo>
                <a:lnTo>
                  <a:pt x="118150" y="123825"/>
                </a:lnTo>
                <a:lnTo>
                  <a:pt x="110533" y="123825"/>
                </a:lnTo>
                <a:lnTo>
                  <a:pt x="102917" y="123825"/>
                </a:lnTo>
                <a:lnTo>
                  <a:pt x="95301" y="123825"/>
                </a:lnTo>
                <a:lnTo>
                  <a:pt x="87684" y="123825"/>
                </a:lnTo>
                <a:lnTo>
                  <a:pt x="80067" y="123825"/>
                </a:lnTo>
                <a:lnTo>
                  <a:pt x="72450" y="123825"/>
                </a:lnTo>
                <a:lnTo>
                  <a:pt x="64834" y="123825"/>
                </a:lnTo>
                <a:lnTo>
                  <a:pt x="57217" y="123825"/>
                </a:lnTo>
                <a:lnTo>
                  <a:pt x="49600" y="123825"/>
                </a:lnTo>
                <a:lnTo>
                  <a:pt x="41984" y="123825"/>
                </a:lnTo>
                <a:lnTo>
                  <a:pt x="34368" y="123825"/>
                </a:lnTo>
                <a:lnTo>
                  <a:pt x="26870" y="123774"/>
                </a:lnTo>
                <a:lnTo>
                  <a:pt x="19505" y="122347"/>
                </a:lnTo>
                <a:lnTo>
                  <a:pt x="12356" y="118776"/>
                </a:lnTo>
                <a:lnTo>
                  <a:pt x="6343" y="113202"/>
                </a:lnTo>
                <a:lnTo>
                  <a:pt x="2209" y="106264"/>
                </a:lnTo>
                <a:lnTo>
                  <a:pt x="231" y="98870"/>
                </a:lnTo>
                <a:lnTo>
                  <a:pt x="0" y="91467"/>
                </a:lnTo>
                <a:lnTo>
                  <a:pt x="0" y="83850"/>
                </a:lnTo>
                <a:lnTo>
                  <a:pt x="0" y="76234"/>
                </a:lnTo>
                <a:lnTo>
                  <a:pt x="0" y="68617"/>
                </a:lnTo>
                <a:lnTo>
                  <a:pt x="0" y="61000"/>
                </a:lnTo>
                <a:lnTo>
                  <a:pt x="0" y="53384"/>
                </a:lnTo>
                <a:lnTo>
                  <a:pt x="0" y="45767"/>
                </a:lnTo>
                <a:lnTo>
                  <a:pt x="0" y="38151"/>
                </a:lnTo>
                <a:lnTo>
                  <a:pt x="0" y="30534"/>
                </a:lnTo>
                <a:lnTo>
                  <a:pt x="512" y="23191"/>
                </a:lnTo>
                <a:lnTo>
                  <a:pt x="3004" y="15822"/>
                </a:lnTo>
                <a:lnTo>
                  <a:pt x="7634" y="9133"/>
                </a:lnTo>
                <a:lnTo>
                  <a:pt x="13999" y="3997"/>
                </a:lnTo>
                <a:lnTo>
                  <a:pt x="21283" y="946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8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88" name="state-feature-46">
            <a:extLst xmlns:a="http://schemas.openxmlformats.org/drawingml/2006/main">
              <a:ext uri="{FF2B5EF4-FFF2-40B4-BE49-F238E27FC236}">
                <a16:creationId xmlns:a16="http://schemas.microsoft.com/office/drawing/2014/main" id="{3D10446F-F98B-4267-8087-C691FBEB4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066800"/>
            <a:ext cx="238125" cy="123825"/>
          </a:xfrm>
          <a:custGeom xmlns:a="http://schemas.openxmlformats.org/drawingml/2006/main">
            <a:pathLst>
              <a:path w="238125" h="123825">
                <a:moveTo>
                  <a:pt x="28575" y="0"/>
                </a:moveTo>
                <a:lnTo>
                  <a:pt x="36191" y="0"/>
                </a:lnTo>
                <a:lnTo>
                  <a:pt x="43808" y="0"/>
                </a:lnTo>
                <a:lnTo>
                  <a:pt x="51425" y="0"/>
                </a:lnTo>
                <a:lnTo>
                  <a:pt x="59042" y="0"/>
                </a:lnTo>
                <a:lnTo>
                  <a:pt x="66658" y="0"/>
                </a:lnTo>
                <a:lnTo>
                  <a:pt x="74275" y="0"/>
                </a:lnTo>
                <a:lnTo>
                  <a:pt x="81892" y="0"/>
                </a:lnTo>
                <a:lnTo>
                  <a:pt x="89508" y="0"/>
                </a:lnTo>
                <a:lnTo>
                  <a:pt x="97124" y="0"/>
                </a:lnTo>
                <a:lnTo>
                  <a:pt x="104741" y="0"/>
                </a:lnTo>
                <a:lnTo>
                  <a:pt x="112358" y="0"/>
                </a:lnTo>
                <a:lnTo>
                  <a:pt x="119975" y="0"/>
                </a:lnTo>
                <a:lnTo>
                  <a:pt x="127591" y="0"/>
                </a:lnTo>
                <a:lnTo>
                  <a:pt x="135207" y="0"/>
                </a:lnTo>
                <a:lnTo>
                  <a:pt x="142824" y="0"/>
                </a:lnTo>
                <a:lnTo>
                  <a:pt x="150441" y="0"/>
                </a:lnTo>
                <a:lnTo>
                  <a:pt x="158058" y="0"/>
                </a:lnTo>
                <a:lnTo>
                  <a:pt x="165674" y="0"/>
                </a:lnTo>
                <a:lnTo>
                  <a:pt x="173291" y="0"/>
                </a:lnTo>
                <a:lnTo>
                  <a:pt x="180908" y="0"/>
                </a:lnTo>
                <a:lnTo>
                  <a:pt x="188524" y="0"/>
                </a:lnTo>
                <a:lnTo>
                  <a:pt x="196140" y="0"/>
                </a:lnTo>
                <a:lnTo>
                  <a:pt x="203757" y="0"/>
                </a:lnTo>
                <a:lnTo>
                  <a:pt x="211255" y="51"/>
                </a:lnTo>
                <a:lnTo>
                  <a:pt x="218620" y="1478"/>
                </a:lnTo>
                <a:lnTo>
                  <a:pt x="225769" y="5049"/>
                </a:lnTo>
                <a:lnTo>
                  <a:pt x="231782" y="10623"/>
                </a:lnTo>
                <a:lnTo>
                  <a:pt x="235917" y="17561"/>
                </a:lnTo>
                <a:lnTo>
                  <a:pt x="237895" y="24955"/>
                </a:lnTo>
                <a:lnTo>
                  <a:pt x="238125" y="32358"/>
                </a:lnTo>
                <a:lnTo>
                  <a:pt x="238125" y="39975"/>
                </a:lnTo>
                <a:lnTo>
                  <a:pt x="238125" y="47591"/>
                </a:lnTo>
                <a:lnTo>
                  <a:pt x="238125" y="55208"/>
                </a:lnTo>
                <a:lnTo>
                  <a:pt x="238125" y="62825"/>
                </a:lnTo>
                <a:lnTo>
                  <a:pt x="238125" y="70441"/>
                </a:lnTo>
                <a:lnTo>
                  <a:pt x="238125" y="78058"/>
                </a:lnTo>
                <a:lnTo>
                  <a:pt x="238125" y="85674"/>
                </a:lnTo>
                <a:lnTo>
                  <a:pt x="238125" y="93291"/>
                </a:lnTo>
                <a:lnTo>
                  <a:pt x="237613" y="100634"/>
                </a:lnTo>
                <a:lnTo>
                  <a:pt x="235121" y="108003"/>
                </a:lnTo>
                <a:lnTo>
                  <a:pt x="230491" y="114692"/>
                </a:lnTo>
                <a:lnTo>
                  <a:pt x="224126" y="119828"/>
                </a:lnTo>
                <a:lnTo>
                  <a:pt x="216842" y="122879"/>
                </a:lnTo>
                <a:lnTo>
                  <a:pt x="209549" y="123825"/>
                </a:lnTo>
                <a:lnTo>
                  <a:pt x="201933" y="123825"/>
                </a:lnTo>
                <a:lnTo>
                  <a:pt x="194317" y="123825"/>
                </a:lnTo>
                <a:lnTo>
                  <a:pt x="186700" y="123825"/>
                </a:lnTo>
                <a:lnTo>
                  <a:pt x="179083" y="123825"/>
                </a:lnTo>
                <a:lnTo>
                  <a:pt x="171466" y="123825"/>
                </a:lnTo>
                <a:lnTo>
                  <a:pt x="163850" y="123825"/>
                </a:lnTo>
                <a:lnTo>
                  <a:pt x="156233" y="123825"/>
                </a:lnTo>
                <a:lnTo>
                  <a:pt x="148617" y="123825"/>
                </a:lnTo>
                <a:lnTo>
                  <a:pt x="141000" y="123825"/>
                </a:lnTo>
                <a:lnTo>
                  <a:pt x="133384" y="123825"/>
                </a:lnTo>
                <a:lnTo>
                  <a:pt x="125767" y="123825"/>
                </a:lnTo>
                <a:lnTo>
                  <a:pt x="118150" y="123825"/>
                </a:lnTo>
                <a:lnTo>
                  <a:pt x="110533" y="123825"/>
                </a:lnTo>
                <a:lnTo>
                  <a:pt x="102917" y="123825"/>
                </a:lnTo>
                <a:lnTo>
                  <a:pt x="95301" y="123825"/>
                </a:lnTo>
                <a:lnTo>
                  <a:pt x="87684" y="123825"/>
                </a:lnTo>
                <a:lnTo>
                  <a:pt x="80067" y="123825"/>
                </a:lnTo>
                <a:lnTo>
                  <a:pt x="72450" y="123825"/>
                </a:lnTo>
                <a:lnTo>
                  <a:pt x="64834" y="123825"/>
                </a:lnTo>
                <a:lnTo>
                  <a:pt x="57217" y="123825"/>
                </a:lnTo>
                <a:lnTo>
                  <a:pt x="49600" y="123825"/>
                </a:lnTo>
                <a:lnTo>
                  <a:pt x="41984" y="123825"/>
                </a:lnTo>
                <a:lnTo>
                  <a:pt x="34368" y="123825"/>
                </a:lnTo>
                <a:lnTo>
                  <a:pt x="26870" y="123774"/>
                </a:lnTo>
                <a:lnTo>
                  <a:pt x="19505" y="122347"/>
                </a:lnTo>
                <a:lnTo>
                  <a:pt x="12356" y="118776"/>
                </a:lnTo>
                <a:lnTo>
                  <a:pt x="6343" y="113202"/>
                </a:lnTo>
                <a:lnTo>
                  <a:pt x="2208" y="106264"/>
                </a:lnTo>
                <a:lnTo>
                  <a:pt x="231" y="98870"/>
                </a:lnTo>
                <a:lnTo>
                  <a:pt x="0" y="91467"/>
                </a:lnTo>
                <a:lnTo>
                  <a:pt x="0" y="83850"/>
                </a:lnTo>
                <a:lnTo>
                  <a:pt x="0" y="76234"/>
                </a:lnTo>
                <a:lnTo>
                  <a:pt x="0" y="68617"/>
                </a:lnTo>
                <a:lnTo>
                  <a:pt x="0" y="61000"/>
                </a:lnTo>
                <a:lnTo>
                  <a:pt x="0" y="53384"/>
                </a:lnTo>
                <a:lnTo>
                  <a:pt x="0" y="45767"/>
                </a:lnTo>
                <a:lnTo>
                  <a:pt x="0" y="38151"/>
                </a:lnTo>
                <a:lnTo>
                  <a:pt x="0" y="30534"/>
                </a:lnTo>
                <a:lnTo>
                  <a:pt x="512" y="23191"/>
                </a:lnTo>
                <a:lnTo>
                  <a:pt x="3003" y="15822"/>
                </a:lnTo>
                <a:lnTo>
                  <a:pt x="7634" y="9133"/>
                </a:lnTo>
                <a:lnTo>
                  <a:pt x="13999" y="3997"/>
                </a:lnTo>
                <a:lnTo>
                  <a:pt x="21283" y="946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5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89" name="state-feature-47">
            <a:extLst xmlns:a="http://schemas.openxmlformats.org/drawingml/2006/main">
              <a:ext uri="{FF2B5EF4-FFF2-40B4-BE49-F238E27FC236}">
                <a16:creationId xmlns:a16="http://schemas.microsoft.com/office/drawing/2014/main" id="{3C025221-3FB6-47CA-8CF8-214C7BC80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925" y="1066800"/>
            <a:ext cx="238125" cy="123825"/>
          </a:xfrm>
          <a:custGeom xmlns:a="http://schemas.openxmlformats.org/drawingml/2006/main">
            <a:pathLst>
              <a:path w="238125" h="123825">
                <a:moveTo>
                  <a:pt x="28575" y="0"/>
                </a:moveTo>
                <a:lnTo>
                  <a:pt x="36191" y="0"/>
                </a:lnTo>
                <a:lnTo>
                  <a:pt x="43808" y="0"/>
                </a:lnTo>
                <a:lnTo>
                  <a:pt x="51425" y="0"/>
                </a:lnTo>
                <a:lnTo>
                  <a:pt x="59042" y="0"/>
                </a:lnTo>
                <a:lnTo>
                  <a:pt x="66658" y="0"/>
                </a:lnTo>
                <a:lnTo>
                  <a:pt x="74275" y="0"/>
                </a:lnTo>
                <a:lnTo>
                  <a:pt x="81892" y="0"/>
                </a:lnTo>
                <a:lnTo>
                  <a:pt x="89508" y="0"/>
                </a:lnTo>
                <a:lnTo>
                  <a:pt x="97124" y="0"/>
                </a:lnTo>
                <a:lnTo>
                  <a:pt x="104741" y="0"/>
                </a:lnTo>
                <a:lnTo>
                  <a:pt x="112358" y="0"/>
                </a:lnTo>
                <a:lnTo>
                  <a:pt x="119975" y="0"/>
                </a:lnTo>
                <a:lnTo>
                  <a:pt x="127591" y="0"/>
                </a:lnTo>
                <a:lnTo>
                  <a:pt x="135207" y="0"/>
                </a:lnTo>
                <a:lnTo>
                  <a:pt x="142824" y="0"/>
                </a:lnTo>
                <a:lnTo>
                  <a:pt x="150441" y="0"/>
                </a:lnTo>
                <a:lnTo>
                  <a:pt x="158058" y="0"/>
                </a:lnTo>
                <a:lnTo>
                  <a:pt x="165674" y="0"/>
                </a:lnTo>
                <a:lnTo>
                  <a:pt x="173291" y="0"/>
                </a:lnTo>
                <a:lnTo>
                  <a:pt x="180908" y="0"/>
                </a:lnTo>
                <a:lnTo>
                  <a:pt x="188524" y="0"/>
                </a:lnTo>
                <a:lnTo>
                  <a:pt x="196140" y="0"/>
                </a:lnTo>
                <a:lnTo>
                  <a:pt x="203757" y="0"/>
                </a:lnTo>
                <a:lnTo>
                  <a:pt x="211255" y="51"/>
                </a:lnTo>
                <a:lnTo>
                  <a:pt x="218620" y="1478"/>
                </a:lnTo>
                <a:lnTo>
                  <a:pt x="225769" y="5049"/>
                </a:lnTo>
                <a:lnTo>
                  <a:pt x="231782" y="10623"/>
                </a:lnTo>
                <a:lnTo>
                  <a:pt x="235917" y="17561"/>
                </a:lnTo>
                <a:lnTo>
                  <a:pt x="237895" y="24955"/>
                </a:lnTo>
                <a:lnTo>
                  <a:pt x="238125" y="32358"/>
                </a:lnTo>
                <a:lnTo>
                  <a:pt x="238125" y="39975"/>
                </a:lnTo>
                <a:lnTo>
                  <a:pt x="238125" y="47591"/>
                </a:lnTo>
                <a:lnTo>
                  <a:pt x="238125" y="55208"/>
                </a:lnTo>
                <a:lnTo>
                  <a:pt x="238125" y="62825"/>
                </a:lnTo>
                <a:lnTo>
                  <a:pt x="238125" y="70441"/>
                </a:lnTo>
                <a:lnTo>
                  <a:pt x="238125" y="78058"/>
                </a:lnTo>
                <a:lnTo>
                  <a:pt x="238125" y="85674"/>
                </a:lnTo>
                <a:lnTo>
                  <a:pt x="238125" y="93291"/>
                </a:lnTo>
                <a:lnTo>
                  <a:pt x="237613" y="100634"/>
                </a:lnTo>
                <a:lnTo>
                  <a:pt x="235122" y="108003"/>
                </a:lnTo>
                <a:lnTo>
                  <a:pt x="230491" y="114692"/>
                </a:lnTo>
                <a:lnTo>
                  <a:pt x="224126" y="119828"/>
                </a:lnTo>
                <a:lnTo>
                  <a:pt x="216842" y="122879"/>
                </a:lnTo>
                <a:lnTo>
                  <a:pt x="209549" y="123825"/>
                </a:lnTo>
                <a:lnTo>
                  <a:pt x="201933" y="123825"/>
                </a:lnTo>
                <a:lnTo>
                  <a:pt x="194317" y="123825"/>
                </a:lnTo>
                <a:lnTo>
                  <a:pt x="186700" y="123825"/>
                </a:lnTo>
                <a:lnTo>
                  <a:pt x="179083" y="123825"/>
                </a:lnTo>
                <a:lnTo>
                  <a:pt x="171466" y="123825"/>
                </a:lnTo>
                <a:lnTo>
                  <a:pt x="163850" y="123825"/>
                </a:lnTo>
                <a:lnTo>
                  <a:pt x="156233" y="123825"/>
                </a:lnTo>
                <a:lnTo>
                  <a:pt x="148617" y="123825"/>
                </a:lnTo>
                <a:lnTo>
                  <a:pt x="141000" y="123825"/>
                </a:lnTo>
                <a:lnTo>
                  <a:pt x="133384" y="123825"/>
                </a:lnTo>
                <a:lnTo>
                  <a:pt x="125767" y="123825"/>
                </a:lnTo>
                <a:lnTo>
                  <a:pt x="118150" y="123825"/>
                </a:lnTo>
                <a:lnTo>
                  <a:pt x="110533" y="123825"/>
                </a:lnTo>
                <a:lnTo>
                  <a:pt x="102917" y="123825"/>
                </a:lnTo>
                <a:lnTo>
                  <a:pt x="95301" y="123825"/>
                </a:lnTo>
                <a:lnTo>
                  <a:pt x="87684" y="123825"/>
                </a:lnTo>
                <a:lnTo>
                  <a:pt x="80067" y="123825"/>
                </a:lnTo>
                <a:lnTo>
                  <a:pt x="72450" y="123825"/>
                </a:lnTo>
                <a:lnTo>
                  <a:pt x="64834" y="123825"/>
                </a:lnTo>
                <a:lnTo>
                  <a:pt x="57217" y="123825"/>
                </a:lnTo>
                <a:lnTo>
                  <a:pt x="49600" y="123825"/>
                </a:lnTo>
                <a:lnTo>
                  <a:pt x="41984" y="123825"/>
                </a:lnTo>
                <a:lnTo>
                  <a:pt x="34368" y="123825"/>
                </a:lnTo>
                <a:lnTo>
                  <a:pt x="26870" y="123774"/>
                </a:lnTo>
                <a:lnTo>
                  <a:pt x="19505" y="122347"/>
                </a:lnTo>
                <a:lnTo>
                  <a:pt x="12356" y="118776"/>
                </a:lnTo>
                <a:lnTo>
                  <a:pt x="6344" y="113202"/>
                </a:lnTo>
                <a:lnTo>
                  <a:pt x="2209" y="106264"/>
                </a:lnTo>
                <a:lnTo>
                  <a:pt x="230" y="98870"/>
                </a:lnTo>
                <a:lnTo>
                  <a:pt x="0" y="91467"/>
                </a:lnTo>
                <a:lnTo>
                  <a:pt x="0" y="83850"/>
                </a:lnTo>
                <a:lnTo>
                  <a:pt x="0" y="76234"/>
                </a:lnTo>
                <a:lnTo>
                  <a:pt x="0" y="68617"/>
                </a:lnTo>
                <a:lnTo>
                  <a:pt x="0" y="61000"/>
                </a:lnTo>
                <a:lnTo>
                  <a:pt x="0" y="53384"/>
                </a:lnTo>
                <a:lnTo>
                  <a:pt x="0" y="45767"/>
                </a:lnTo>
                <a:lnTo>
                  <a:pt x="0" y="38151"/>
                </a:lnTo>
                <a:lnTo>
                  <a:pt x="0" y="30534"/>
                </a:lnTo>
                <a:lnTo>
                  <a:pt x="512" y="23191"/>
                </a:lnTo>
                <a:lnTo>
                  <a:pt x="3003" y="15822"/>
                </a:lnTo>
                <a:lnTo>
                  <a:pt x="7634" y="9133"/>
                </a:lnTo>
                <a:lnTo>
                  <a:pt x="13999" y="3997"/>
                </a:lnTo>
                <a:lnTo>
                  <a:pt x="21283" y="946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9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90" name="state-feature-48">
            <a:extLst xmlns:a="http://schemas.openxmlformats.org/drawingml/2006/main">
              <a:ext uri="{FF2B5EF4-FFF2-40B4-BE49-F238E27FC236}">
                <a16:creationId xmlns:a16="http://schemas.microsoft.com/office/drawing/2014/main" id="{74942A02-0D40-499E-BEE9-52294B29B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1066800"/>
            <a:ext cx="238125" cy="123825"/>
          </a:xfrm>
          <a:custGeom xmlns:a="http://schemas.openxmlformats.org/drawingml/2006/main">
            <a:pathLst>
              <a:path w="238125" h="123825">
                <a:moveTo>
                  <a:pt x="28575" y="0"/>
                </a:moveTo>
                <a:lnTo>
                  <a:pt x="36191" y="0"/>
                </a:lnTo>
                <a:lnTo>
                  <a:pt x="43808" y="0"/>
                </a:lnTo>
                <a:lnTo>
                  <a:pt x="51425" y="0"/>
                </a:lnTo>
                <a:lnTo>
                  <a:pt x="59042" y="0"/>
                </a:lnTo>
                <a:lnTo>
                  <a:pt x="66658" y="0"/>
                </a:lnTo>
                <a:lnTo>
                  <a:pt x="74275" y="0"/>
                </a:lnTo>
                <a:lnTo>
                  <a:pt x="81892" y="0"/>
                </a:lnTo>
                <a:lnTo>
                  <a:pt x="89508" y="0"/>
                </a:lnTo>
                <a:lnTo>
                  <a:pt x="97124" y="0"/>
                </a:lnTo>
                <a:lnTo>
                  <a:pt x="104741" y="0"/>
                </a:lnTo>
                <a:lnTo>
                  <a:pt x="112358" y="0"/>
                </a:lnTo>
                <a:lnTo>
                  <a:pt x="119975" y="0"/>
                </a:lnTo>
                <a:lnTo>
                  <a:pt x="127591" y="0"/>
                </a:lnTo>
                <a:lnTo>
                  <a:pt x="135207" y="0"/>
                </a:lnTo>
                <a:lnTo>
                  <a:pt x="142824" y="0"/>
                </a:lnTo>
                <a:lnTo>
                  <a:pt x="150441" y="0"/>
                </a:lnTo>
                <a:lnTo>
                  <a:pt x="158058" y="0"/>
                </a:lnTo>
                <a:lnTo>
                  <a:pt x="165674" y="0"/>
                </a:lnTo>
                <a:lnTo>
                  <a:pt x="173291" y="0"/>
                </a:lnTo>
                <a:lnTo>
                  <a:pt x="180908" y="0"/>
                </a:lnTo>
                <a:lnTo>
                  <a:pt x="188524" y="0"/>
                </a:lnTo>
                <a:lnTo>
                  <a:pt x="196140" y="0"/>
                </a:lnTo>
                <a:lnTo>
                  <a:pt x="203757" y="0"/>
                </a:lnTo>
                <a:lnTo>
                  <a:pt x="211255" y="51"/>
                </a:lnTo>
                <a:lnTo>
                  <a:pt x="218620" y="1478"/>
                </a:lnTo>
                <a:lnTo>
                  <a:pt x="225769" y="5049"/>
                </a:lnTo>
                <a:lnTo>
                  <a:pt x="231782" y="10623"/>
                </a:lnTo>
                <a:lnTo>
                  <a:pt x="235918" y="17561"/>
                </a:lnTo>
                <a:lnTo>
                  <a:pt x="237895" y="24955"/>
                </a:lnTo>
                <a:lnTo>
                  <a:pt x="238125" y="32358"/>
                </a:lnTo>
                <a:lnTo>
                  <a:pt x="238125" y="39975"/>
                </a:lnTo>
                <a:lnTo>
                  <a:pt x="238125" y="47591"/>
                </a:lnTo>
                <a:lnTo>
                  <a:pt x="238125" y="55208"/>
                </a:lnTo>
                <a:lnTo>
                  <a:pt x="238125" y="62825"/>
                </a:lnTo>
                <a:lnTo>
                  <a:pt x="238125" y="70441"/>
                </a:lnTo>
                <a:lnTo>
                  <a:pt x="238125" y="78058"/>
                </a:lnTo>
                <a:lnTo>
                  <a:pt x="238125" y="85674"/>
                </a:lnTo>
                <a:lnTo>
                  <a:pt x="238125" y="93291"/>
                </a:lnTo>
                <a:lnTo>
                  <a:pt x="237613" y="100634"/>
                </a:lnTo>
                <a:lnTo>
                  <a:pt x="235122" y="108003"/>
                </a:lnTo>
                <a:lnTo>
                  <a:pt x="230491" y="114692"/>
                </a:lnTo>
                <a:lnTo>
                  <a:pt x="224126" y="119828"/>
                </a:lnTo>
                <a:lnTo>
                  <a:pt x="216842" y="122879"/>
                </a:lnTo>
                <a:lnTo>
                  <a:pt x="209549" y="123825"/>
                </a:lnTo>
                <a:lnTo>
                  <a:pt x="201933" y="123825"/>
                </a:lnTo>
                <a:lnTo>
                  <a:pt x="194317" y="123825"/>
                </a:lnTo>
                <a:lnTo>
                  <a:pt x="186700" y="123825"/>
                </a:lnTo>
                <a:lnTo>
                  <a:pt x="179083" y="123825"/>
                </a:lnTo>
                <a:lnTo>
                  <a:pt x="171466" y="123825"/>
                </a:lnTo>
                <a:lnTo>
                  <a:pt x="163850" y="123825"/>
                </a:lnTo>
                <a:lnTo>
                  <a:pt x="156233" y="123825"/>
                </a:lnTo>
                <a:lnTo>
                  <a:pt x="148617" y="123825"/>
                </a:lnTo>
                <a:lnTo>
                  <a:pt x="141000" y="123825"/>
                </a:lnTo>
                <a:lnTo>
                  <a:pt x="133384" y="123825"/>
                </a:lnTo>
                <a:lnTo>
                  <a:pt x="125767" y="123825"/>
                </a:lnTo>
                <a:lnTo>
                  <a:pt x="118150" y="123825"/>
                </a:lnTo>
                <a:lnTo>
                  <a:pt x="110533" y="123825"/>
                </a:lnTo>
                <a:lnTo>
                  <a:pt x="102917" y="123825"/>
                </a:lnTo>
                <a:lnTo>
                  <a:pt x="95301" y="123825"/>
                </a:lnTo>
                <a:lnTo>
                  <a:pt x="87684" y="123825"/>
                </a:lnTo>
                <a:lnTo>
                  <a:pt x="80067" y="123825"/>
                </a:lnTo>
                <a:lnTo>
                  <a:pt x="72450" y="123825"/>
                </a:lnTo>
                <a:lnTo>
                  <a:pt x="64834" y="123825"/>
                </a:lnTo>
                <a:lnTo>
                  <a:pt x="57217" y="123825"/>
                </a:lnTo>
                <a:lnTo>
                  <a:pt x="49600" y="123825"/>
                </a:lnTo>
                <a:lnTo>
                  <a:pt x="41984" y="123825"/>
                </a:lnTo>
                <a:lnTo>
                  <a:pt x="34368" y="123825"/>
                </a:lnTo>
                <a:lnTo>
                  <a:pt x="26870" y="123774"/>
                </a:lnTo>
                <a:lnTo>
                  <a:pt x="19505" y="122347"/>
                </a:lnTo>
                <a:lnTo>
                  <a:pt x="12356" y="118776"/>
                </a:lnTo>
                <a:lnTo>
                  <a:pt x="6343" y="113202"/>
                </a:lnTo>
                <a:lnTo>
                  <a:pt x="2209" y="106264"/>
                </a:lnTo>
                <a:lnTo>
                  <a:pt x="230" y="98870"/>
                </a:lnTo>
                <a:lnTo>
                  <a:pt x="0" y="91467"/>
                </a:lnTo>
                <a:lnTo>
                  <a:pt x="0" y="83850"/>
                </a:lnTo>
                <a:lnTo>
                  <a:pt x="0" y="76234"/>
                </a:lnTo>
                <a:lnTo>
                  <a:pt x="0" y="68617"/>
                </a:lnTo>
                <a:lnTo>
                  <a:pt x="0" y="61000"/>
                </a:lnTo>
                <a:lnTo>
                  <a:pt x="0" y="53384"/>
                </a:lnTo>
                <a:lnTo>
                  <a:pt x="0" y="45767"/>
                </a:lnTo>
                <a:lnTo>
                  <a:pt x="0" y="38151"/>
                </a:lnTo>
                <a:lnTo>
                  <a:pt x="0" y="30534"/>
                </a:lnTo>
                <a:lnTo>
                  <a:pt x="512" y="23191"/>
                </a:lnTo>
                <a:lnTo>
                  <a:pt x="3003" y="15822"/>
                </a:lnTo>
                <a:lnTo>
                  <a:pt x="7634" y="9133"/>
                </a:lnTo>
                <a:lnTo>
                  <a:pt x="13999" y="3997"/>
                </a:lnTo>
                <a:lnTo>
                  <a:pt x="21284" y="946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64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91" name="propose-reasoner-49">
            <a:extLst xmlns:a="http://schemas.openxmlformats.org/drawingml/2006/main">
              <a:ext uri="{FF2B5EF4-FFF2-40B4-BE49-F238E27FC236}">
                <a16:creationId xmlns:a16="http://schemas.microsoft.com/office/drawing/2014/main" id="{18837888-B799-4AD3-8B27-47B0B91BA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1466850"/>
            <a:ext cx="2486025" cy="1628775"/>
          </a:xfrm>
          <a:custGeom xmlns:a="http://schemas.openxmlformats.org/drawingml/2006/main">
            <a:pathLst>
              <a:path w="2486025" h="1628775">
                <a:moveTo>
                  <a:pt x="95250" y="0"/>
                </a:moveTo>
                <a:lnTo>
                  <a:pt x="102863" y="0"/>
                </a:lnTo>
                <a:lnTo>
                  <a:pt x="110476" y="0"/>
                </a:lnTo>
                <a:lnTo>
                  <a:pt x="118089" y="0"/>
                </a:lnTo>
                <a:lnTo>
                  <a:pt x="125702" y="0"/>
                </a:lnTo>
                <a:lnTo>
                  <a:pt x="133315" y="0"/>
                </a:lnTo>
                <a:lnTo>
                  <a:pt x="140928" y="0"/>
                </a:lnTo>
                <a:lnTo>
                  <a:pt x="148542" y="0"/>
                </a:lnTo>
                <a:lnTo>
                  <a:pt x="156154" y="0"/>
                </a:lnTo>
                <a:lnTo>
                  <a:pt x="163767" y="0"/>
                </a:lnTo>
                <a:lnTo>
                  <a:pt x="171380" y="0"/>
                </a:lnTo>
                <a:lnTo>
                  <a:pt x="178994" y="0"/>
                </a:lnTo>
                <a:lnTo>
                  <a:pt x="186607" y="0"/>
                </a:lnTo>
                <a:lnTo>
                  <a:pt x="194220" y="0"/>
                </a:lnTo>
                <a:lnTo>
                  <a:pt x="201832" y="0"/>
                </a:lnTo>
                <a:lnTo>
                  <a:pt x="209446" y="0"/>
                </a:lnTo>
                <a:lnTo>
                  <a:pt x="217059" y="0"/>
                </a:lnTo>
                <a:lnTo>
                  <a:pt x="224672" y="0"/>
                </a:lnTo>
                <a:lnTo>
                  <a:pt x="232285" y="0"/>
                </a:lnTo>
                <a:lnTo>
                  <a:pt x="239898" y="0"/>
                </a:lnTo>
                <a:lnTo>
                  <a:pt x="247511" y="0"/>
                </a:lnTo>
                <a:lnTo>
                  <a:pt x="255124" y="0"/>
                </a:lnTo>
                <a:lnTo>
                  <a:pt x="262737" y="0"/>
                </a:lnTo>
                <a:lnTo>
                  <a:pt x="270350" y="0"/>
                </a:lnTo>
                <a:lnTo>
                  <a:pt x="277963" y="0"/>
                </a:lnTo>
                <a:lnTo>
                  <a:pt x="285576" y="0"/>
                </a:lnTo>
                <a:lnTo>
                  <a:pt x="293189" y="0"/>
                </a:lnTo>
                <a:lnTo>
                  <a:pt x="300802" y="0"/>
                </a:lnTo>
                <a:lnTo>
                  <a:pt x="308415" y="0"/>
                </a:lnTo>
                <a:lnTo>
                  <a:pt x="316028" y="0"/>
                </a:lnTo>
                <a:lnTo>
                  <a:pt x="323641" y="0"/>
                </a:lnTo>
                <a:lnTo>
                  <a:pt x="331254" y="0"/>
                </a:lnTo>
                <a:lnTo>
                  <a:pt x="338868" y="0"/>
                </a:lnTo>
                <a:lnTo>
                  <a:pt x="346481" y="0"/>
                </a:lnTo>
                <a:lnTo>
                  <a:pt x="354094" y="0"/>
                </a:lnTo>
                <a:lnTo>
                  <a:pt x="361706" y="0"/>
                </a:lnTo>
                <a:lnTo>
                  <a:pt x="369320" y="0"/>
                </a:lnTo>
                <a:lnTo>
                  <a:pt x="376933" y="0"/>
                </a:lnTo>
                <a:lnTo>
                  <a:pt x="384546" y="0"/>
                </a:lnTo>
                <a:lnTo>
                  <a:pt x="392159" y="0"/>
                </a:lnTo>
                <a:lnTo>
                  <a:pt x="399772" y="0"/>
                </a:lnTo>
                <a:lnTo>
                  <a:pt x="407385" y="0"/>
                </a:lnTo>
                <a:lnTo>
                  <a:pt x="414998" y="0"/>
                </a:lnTo>
                <a:lnTo>
                  <a:pt x="422611" y="0"/>
                </a:lnTo>
                <a:lnTo>
                  <a:pt x="430224" y="0"/>
                </a:lnTo>
                <a:lnTo>
                  <a:pt x="437837" y="0"/>
                </a:lnTo>
                <a:lnTo>
                  <a:pt x="445450" y="0"/>
                </a:lnTo>
                <a:lnTo>
                  <a:pt x="453063" y="0"/>
                </a:lnTo>
                <a:lnTo>
                  <a:pt x="460676" y="0"/>
                </a:lnTo>
                <a:lnTo>
                  <a:pt x="468289" y="0"/>
                </a:lnTo>
                <a:lnTo>
                  <a:pt x="475902" y="0"/>
                </a:lnTo>
                <a:lnTo>
                  <a:pt x="483515" y="0"/>
                </a:lnTo>
                <a:lnTo>
                  <a:pt x="491128" y="0"/>
                </a:lnTo>
                <a:lnTo>
                  <a:pt x="498742" y="0"/>
                </a:lnTo>
                <a:lnTo>
                  <a:pt x="506355" y="0"/>
                </a:lnTo>
                <a:lnTo>
                  <a:pt x="513967" y="0"/>
                </a:lnTo>
                <a:lnTo>
                  <a:pt x="521580" y="0"/>
                </a:lnTo>
                <a:lnTo>
                  <a:pt x="529194" y="0"/>
                </a:lnTo>
                <a:lnTo>
                  <a:pt x="536807" y="0"/>
                </a:lnTo>
                <a:lnTo>
                  <a:pt x="544420" y="0"/>
                </a:lnTo>
                <a:lnTo>
                  <a:pt x="552033" y="0"/>
                </a:lnTo>
                <a:lnTo>
                  <a:pt x="559646" y="0"/>
                </a:lnTo>
                <a:lnTo>
                  <a:pt x="567259" y="0"/>
                </a:lnTo>
                <a:lnTo>
                  <a:pt x="574872" y="0"/>
                </a:lnTo>
                <a:lnTo>
                  <a:pt x="582485" y="0"/>
                </a:lnTo>
                <a:lnTo>
                  <a:pt x="590098" y="0"/>
                </a:lnTo>
                <a:lnTo>
                  <a:pt x="597711" y="0"/>
                </a:lnTo>
                <a:lnTo>
                  <a:pt x="605324" y="0"/>
                </a:lnTo>
                <a:lnTo>
                  <a:pt x="612937" y="0"/>
                </a:lnTo>
                <a:lnTo>
                  <a:pt x="620550" y="0"/>
                </a:lnTo>
                <a:lnTo>
                  <a:pt x="628163" y="0"/>
                </a:lnTo>
                <a:lnTo>
                  <a:pt x="635776" y="0"/>
                </a:lnTo>
                <a:lnTo>
                  <a:pt x="643389" y="0"/>
                </a:lnTo>
                <a:lnTo>
                  <a:pt x="651002" y="0"/>
                </a:lnTo>
                <a:lnTo>
                  <a:pt x="658616" y="0"/>
                </a:lnTo>
                <a:lnTo>
                  <a:pt x="666229" y="0"/>
                </a:lnTo>
                <a:lnTo>
                  <a:pt x="673841" y="0"/>
                </a:lnTo>
                <a:lnTo>
                  <a:pt x="681454" y="0"/>
                </a:lnTo>
                <a:lnTo>
                  <a:pt x="689068" y="0"/>
                </a:lnTo>
                <a:lnTo>
                  <a:pt x="696681" y="0"/>
                </a:lnTo>
                <a:lnTo>
                  <a:pt x="704294" y="0"/>
                </a:lnTo>
                <a:lnTo>
                  <a:pt x="711907" y="0"/>
                </a:lnTo>
                <a:lnTo>
                  <a:pt x="719520" y="0"/>
                </a:lnTo>
                <a:lnTo>
                  <a:pt x="727133" y="0"/>
                </a:lnTo>
                <a:lnTo>
                  <a:pt x="734746" y="0"/>
                </a:lnTo>
                <a:lnTo>
                  <a:pt x="742359" y="0"/>
                </a:lnTo>
                <a:lnTo>
                  <a:pt x="749972" y="0"/>
                </a:lnTo>
                <a:lnTo>
                  <a:pt x="757585" y="0"/>
                </a:lnTo>
                <a:lnTo>
                  <a:pt x="765198" y="0"/>
                </a:lnTo>
                <a:lnTo>
                  <a:pt x="772811" y="0"/>
                </a:lnTo>
                <a:lnTo>
                  <a:pt x="780424" y="0"/>
                </a:lnTo>
                <a:lnTo>
                  <a:pt x="788037" y="0"/>
                </a:lnTo>
                <a:lnTo>
                  <a:pt x="795650" y="0"/>
                </a:lnTo>
                <a:lnTo>
                  <a:pt x="803263" y="0"/>
                </a:lnTo>
                <a:lnTo>
                  <a:pt x="810876" y="0"/>
                </a:lnTo>
                <a:lnTo>
                  <a:pt x="818490" y="0"/>
                </a:lnTo>
                <a:lnTo>
                  <a:pt x="826102" y="0"/>
                </a:lnTo>
                <a:lnTo>
                  <a:pt x="833715" y="0"/>
                </a:lnTo>
                <a:lnTo>
                  <a:pt x="841328" y="0"/>
                </a:lnTo>
                <a:lnTo>
                  <a:pt x="848942" y="0"/>
                </a:lnTo>
                <a:lnTo>
                  <a:pt x="856555" y="0"/>
                </a:lnTo>
                <a:lnTo>
                  <a:pt x="864168" y="0"/>
                </a:lnTo>
                <a:lnTo>
                  <a:pt x="871781" y="0"/>
                </a:lnTo>
                <a:lnTo>
                  <a:pt x="879394" y="0"/>
                </a:lnTo>
                <a:lnTo>
                  <a:pt x="887007" y="0"/>
                </a:lnTo>
                <a:lnTo>
                  <a:pt x="894620" y="0"/>
                </a:lnTo>
                <a:lnTo>
                  <a:pt x="902233" y="0"/>
                </a:lnTo>
                <a:lnTo>
                  <a:pt x="909846" y="0"/>
                </a:lnTo>
                <a:lnTo>
                  <a:pt x="917459" y="0"/>
                </a:lnTo>
                <a:lnTo>
                  <a:pt x="925072" y="0"/>
                </a:lnTo>
                <a:lnTo>
                  <a:pt x="932685" y="0"/>
                </a:lnTo>
                <a:lnTo>
                  <a:pt x="940298" y="0"/>
                </a:lnTo>
                <a:lnTo>
                  <a:pt x="947911" y="0"/>
                </a:lnTo>
                <a:lnTo>
                  <a:pt x="955524" y="0"/>
                </a:lnTo>
                <a:lnTo>
                  <a:pt x="963137" y="0"/>
                </a:lnTo>
                <a:lnTo>
                  <a:pt x="970750" y="0"/>
                </a:lnTo>
                <a:lnTo>
                  <a:pt x="978364" y="0"/>
                </a:lnTo>
                <a:lnTo>
                  <a:pt x="985976" y="0"/>
                </a:lnTo>
                <a:lnTo>
                  <a:pt x="993589" y="0"/>
                </a:lnTo>
                <a:lnTo>
                  <a:pt x="1001202" y="0"/>
                </a:lnTo>
                <a:lnTo>
                  <a:pt x="1008816" y="0"/>
                </a:lnTo>
                <a:lnTo>
                  <a:pt x="1016429" y="0"/>
                </a:lnTo>
                <a:lnTo>
                  <a:pt x="1024042" y="0"/>
                </a:lnTo>
                <a:lnTo>
                  <a:pt x="1031654" y="0"/>
                </a:lnTo>
                <a:lnTo>
                  <a:pt x="1039268" y="0"/>
                </a:lnTo>
                <a:lnTo>
                  <a:pt x="1046881" y="0"/>
                </a:lnTo>
                <a:lnTo>
                  <a:pt x="1054494" y="0"/>
                </a:lnTo>
                <a:lnTo>
                  <a:pt x="1062107" y="0"/>
                </a:lnTo>
                <a:lnTo>
                  <a:pt x="1069720" y="0"/>
                </a:lnTo>
                <a:lnTo>
                  <a:pt x="1077333" y="0"/>
                </a:lnTo>
                <a:lnTo>
                  <a:pt x="1084946" y="0"/>
                </a:lnTo>
                <a:lnTo>
                  <a:pt x="1092559" y="0"/>
                </a:lnTo>
                <a:lnTo>
                  <a:pt x="1100172" y="0"/>
                </a:lnTo>
                <a:lnTo>
                  <a:pt x="1107785" y="0"/>
                </a:lnTo>
                <a:lnTo>
                  <a:pt x="1115398" y="0"/>
                </a:lnTo>
                <a:lnTo>
                  <a:pt x="1123011" y="0"/>
                </a:lnTo>
                <a:lnTo>
                  <a:pt x="1130624" y="0"/>
                </a:lnTo>
                <a:lnTo>
                  <a:pt x="1138238" y="0"/>
                </a:lnTo>
                <a:lnTo>
                  <a:pt x="1145850" y="0"/>
                </a:lnTo>
                <a:lnTo>
                  <a:pt x="1153463" y="0"/>
                </a:lnTo>
                <a:lnTo>
                  <a:pt x="1161077" y="0"/>
                </a:lnTo>
                <a:lnTo>
                  <a:pt x="1168690" y="0"/>
                </a:lnTo>
                <a:lnTo>
                  <a:pt x="1176303" y="0"/>
                </a:lnTo>
                <a:lnTo>
                  <a:pt x="1183916" y="0"/>
                </a:lnTo>
                <a:lnTo>
                  <a:pt x="1191528" y="0"/>
                </a:lnTo>
                <a:lnTo>
                  <a:pt x="1199142" y="0"/>
                </a:lnTo>
                <a:lnTo>
                  <a:pt x="1206755" y="0"/>
                </a:lnTo>
                <a:lnTo>
                  <a:pt x="1214368" y="0"/>
                </a:lnTo>
                <a:lnTo>
                  <a:pt x="1221981" y="0"/>
                </a:lnTo>
                <a:lnTo>
                  <a:pt x="1229594" y="0"/>
                </a:lnTo>
                <a:lnTo>
                  <a:pt x="1237207" y="0"/>
                </a:lnTo>
                <a:lnTo>
                  <a:pt x="1244820" y="0"/>
                </a:lnTo>
                <a:lnTo>
                  <a:pt x="1252433" y="0"/>
                </a:lnTo>
                <a:lnTo>
                  <a:pt x="1260046" y="0"/>
                </a:lnTo>
                <a:lnTo>
                  <a:pt x="1267659" y="0"/>
                </a:lnTo>
                <a:lnTo>
                  <a:pt x="1275272" y="0"/>
                </a:lnTo>
                <a:lnTo>
                  <a:pt x="1282885" y="0"/>
                </a:lnTo>
                <a:lnTo>
                  <a:pt x="1290498" y="0"/>
                </a:lnTo>
                <a:lnTo>
                  <a:pt x="1298111" y="0"/>
                </a:lnTo>
                <a:lnTo>
                  <a:pt x="1305724" y="0"/>
                </a:lnTo>
                <a:lnTo>
                  <a:pt x="1313337" y="0"/>
                </a:lnTo>
                <a:lnTo>
                  <a:pt x="1320951" y="0"/>
                </a:lnTo>
                <a:lnTo>
                  <a:pt x="1328564" y="0"/>
                </a:lnTo>
                <a:lnTo>
                  <a:pt x="1336177" y="0"/>
                </a:lnTo>
                <a:lnTo>
                  <a:pt x="1343789" y="0"/>
                </a:lnTo>
                <a:lnTo>
                  <a:pt x="1351402" y="0"/>
                </a:lnTo>
                <a:lnTo>
                  <a:pt x="1359016" y="0"/>
                </a:lnTo>
                <a:lnTo>
                  <a:pt x="1366629" y="0"/>
                </a:lnTo>
                <a:lnTo>
                  <a:pt x="1374242" y="0"/>
                </a:lnTo>
                <a:lnTo>
                  <a:pt x="1381855" y="0"/>
                </a:lnTo>
                <a:lnTo>
                  <a:pt x="1389468" y="0"/>
                </a:lnTo>
                <a:lnTo>
                  <a:pt x="1397081" y="0"/>
                </a:lnTo>
                <a:lnTo>
                  <a:pt x="1404694" y="0"/>
                </a:lnTo>
                <a:lnTo>
                  <a:pt x="1412307" y="0"/>
                </a:lnTo>
                <a:lnTo>
                  <a:pt x="1419920" y="0"/>
                </a:lnTo>
                <a:lnTo>
                  <a:pt x="1427533" y="0"/>
                </a:lnTo>
                <a:lnTo>
                  <a:pt x="1435146" y="0"/>
                </a:lnTo>
                <a:lnTo>
                  <a:pt x="1442759" y="0"/>
                </a:lnTo>
                <a:lnTo>
                  <a:pt x="1450372" y="0"/>
                </a:lnTo>
                <a:lnTo>
                  <a:pt x="1457985" y="0"/>
                </a:lnTo>
                <a:lnTo>
                  <a:pt x="1465598" y="0"/>
                </a:lnTo>
                <a:lnTo>
                  <a:pt x="1473211" y="0"/>
                </a:lnTo>
                <a:lnTo>
                  <a:pt x="1480825" y="0"/>
                </a:lnTo>
                <a:lnTo>
                  <a:pt x="1488438" y="0"/>
                </a:lnTo>
                <a:lnTo>
                  <a:pt x="1496051" y="0"/>
                </a:lnTo>
                <a:lnTo>
                  <a:pt x="1503663" y="0"/>
                </a:lnTo>
                <a:lnTo>
                  <a:pt x="1511276" y="0"/>
                </a:lnTo>
                <a:lnTo>
                  <a:pt x="1518890" y="0"/>
                </a:lnTo>
                <a:lnTo>
                  <a:pt x="1526503" y="0"/>
                </a:lnTo>
                <a:lnTo>
                  <a:pt x="1534116" y="0"/>
                </a:lnTo>
                <a:lnTo>
                  <a:pt x="1541729" y="0"/>
                </a:lnTo>
                <a:lnTo>
                  <a:pt x="1549342" y="0"/>
                </a:lnTo>
                <a:lnTo>
                  <a:pt x="1556955" y="0"/>
                </a:lnTo>
                <a:lnTo>
                  <a:pt x="1564568" y="0"/>
                </a:lnTo>
                <a:lnTo>
                  <a:pt x="1572181" y="0"/>
                </a:lnTo>
                <a:lnTo>
                  <a:pt x="1579794" y="0"/>
                </a:lnTo>
                <a:lnTo>
                  <a:pt x="1587407" y="0"/>
                </a:lnTo>
                <a:lnTo>
                  <a:pt x="1595020" y="0"/>
                </a:lnTo>
                <a:lnTo>
                  <a:pt x="1602633" y="0"/>
                </a:lnTo>
                <a:lnTo>
                  <a:pt x="1610246" y="0"/>
                </a:lnTo>
                <a:lnTo>
                  <a:pt x="1617859" y="0"/>
                </a:lnTo>
                <a:lnTo>
                  <a:pt x="1625472" y="0"/>
                </a:lnTo>
                <a:lnTo>
                  <a:pt x="1633085" y="0"/>
                </a:lnTo>
                <a:lnTo>
                  <a:pt x="1640699" y="0"/>
                </a:lnTo>
                <a:lnTo>
                  <a:pt x="1648312" y="0"/>
                </a:lnTo>
                <a:lnTo>
                  <a:pt x="1655925" y="0"/>
                </a:lnTo>
                <a:lnTo>
                  <a:pt x="1663537" y="0"/>
                </a:lnTo>
                <a:lnTo>
                  <a:pt x="1671150" y="0"/>
                </a:lnTo>
                <a:lnTo>
                  <a:pt x="1678764" y="0"/>
                </a:lnTo>
                <a:lnTo>
                  <a:pt x="1686377" y="0"/>
                </a:lnTo>
                <a:lnTo>
                  <a:pt x="1693990" y="0"/>
                </a:lnTo>
                <a:lnTo>
                  <a:pt x="1701603" y="0"/>
                </a:lnTo>
                <a:lnTo>
                  <a:pt x="1709216" y="0"/>
                </a:lnTo>
                <a:lnTo>
                  <a:pt x="1716829" y="0"/>
                </a:lnTo>
                <a:lnTo>
                  <a:pt x="1724442" y="0"/>
                </a:lnTo>
                <a:lnTo>
                  <a:pt x="1732055" y="0"/>
                </a:lnTo>
                <a:lnTo>
                  <a:pt x="1739668" y="0"/>
                </a:lnTo>
                <a:lnTo>
                  <a:pt x="1747281" y="0"/>
                </a:lnTo>
                <a:lnTo>
                  <a:pt x="1754894" y="0"/>
                </a:lnTo>
                <a:lnTo>
                  <a:pt x="1762507" y="0"/>
                </a:lnTo>
                <a:lnTo>
                  <a:pt x="1770120" y="0"/>
                </a:lnTo>
                <a:lnTo>
                  <a:pt x="1777733" y="0"/>
                </a:lnTo>
                <a:lnTo>
                  <a:pt x="1785346" y="0"/>
                </a:lnTo>
                <a:lnTo>
                  <a:pt x="1792959" y="0"/>
                </a:lnTo>
                <a:lnTo>
                  <a:pt x="1800573" y="0"/>
                </a:lnTo>
                <a:lnTo>
                  <a:pt x="1808186" y="0"/>
                </a:lnTo>
                <a:lnTo>
                  <a:pt x="1815798" y="0"/>
                </a:lnTo>
                <a:lnTo>
                  <a:pt x="1823411" y="0"/>
                </a:lnTo>
                <a:lnTo>
                  <a:pt x="1831024" y="0"/>
                </a:lnTo>
                <a:lnTo>
                  <a:pt x="1838638" y="0"/>
                </a:lnTo>
                <a:lnTo>
                  <a:pt x="1846251" y="0"/>
                </a:lnTo>
                <a:lnTo>
                  <a:pt x="1853864" y="0"/>
                </a:lnTo>
                <a:lnTo>
                  <a:pt x="1861477" y="0"/>
                </a:lnTo>
                <a:lnTo>
                  <a:pt x="1869090" y="0"/>
                </a:lnTo>
                <a:lnTo>
                  <a:pt x="1876703" y="0"/>
                </a:lnTo>
                <a:lnTo>
                  <a:pt x="1884316" y="0"/>
                </a:lnTo>
                <a:lnTo>
                  <a:pt x="1891929" y="0"/>
                </a:lnTo>
                <a:lnTo>
                  <a:pt x="1899542" y="0"/>
                </a:lnTo>
                <a:lnTo>
                  <a:pt x="1907155" y="0"/>
                </a:lnTo>
                <a:lnTo>
                  <a:pt x="1914768" y="0"/>
                </a:lnTo>
                <a:lnTo>
                  <a:pt x="1922381" y="0"/>
                </a:lnTo>
                <a:lnTo>
                  <a:pt x="1929994" y="0"/>
                </a:lnTo>
                <a:lnTo>
                  <a:pt x="1937607" y="0"/>
                </a:lnTo>
                <a:lnTo>
                  <a:pt x="1945220" y="0"/>
                </a:lnTo>
                <a:lnTo>
                  <a:pt x="1952833" y="0"/>
                </a:lnTo>
                <a:lnTo>
                  <a:pt x="1960447" y="0"/>
                </a:lnTo>
                <a:lnTo>
                  <a:pt x="1968060" y="0"/>
                </a:lnTo>
                <a:lnTo>
                  <a:pt x="1975672" y="0"/>
                </a:lnTo>
                <a:lnTo>
                  <a:pt x="1983285" y="0"/>
                </a:lnTo>
                <a:lnTo>
                  <a:pt x="1990898" y="0"/>
                </a:lnTo>
                <a:lnTo>
                  <a:pt x="1998512" y="0"/>
                </a:lnTo>
                <a:lnTo>
                  <a:pt x="2006125" y="0"/>
                </a:lnTo>
                <a:lnTo>
                  <a:pt x="2013738" y="0"/>
                </a:lnTo>
                <a:lnTo>
                  <a:pt x="2021351" y="0"/>
                </a:lnTo>
                <a:lnTo>
                  <a:pt x="2028964" y="0"/>
                </a:lnTo>
                <a:lnTo>
                  <a:pt x="2036577" y="0"/>
                </a:lnTo>
                <a:lnTo>
                  <a:pt x="2044190" y="0"/>
                </a:lnTo>
                <a:lnTo>
                  <a:pt x="2051803" y="0"/>
                </a:lnTo>
                <a:lnTo>
                  <a:pt x="2059416" y="0"/>
                </a:lnTo>
                <a:lnTo>
                  <a:pt x="2067029" y="0"/>
                </a:lnTo>
                <a:lnTo>
                  <a:pt x="2074642" y="0"/>
                </a:lnTo>
                <a:lnTo>
                  <a:pt x="2082255" y="0"/>
                </a:lnTo>
                <a:lnTo>
                  <a:pt x="2089868" y="0"/>
                </a:lnTo>
                <a:lnTo>
                  <a:pt x="2097481" y="0"/>
                </a:lnTo>
                <a:lnTo>
                  <a:pt x="2105094" y="0"/>
                </a:lnTo>
                <a:lnTo>
                  <a:pt x="2112707" y="0"/>
                </a:lnTo>
                <a:lnTo>
                  <a:pt x="2120321" y="0"/>
                </a:lnTo>
                <a:lnTo>
                  <a:pt x="2127933" y="0"/>
                </a:lnTo>
                <a:lnTo>
                  <a:pt x="2135546" y="0"/>
                </a:lnTo>
                <a:lnTo>
                  <a:pt x="2143159" y="0"/>
                </a:lnTo>
                <a:lnTo>
                  <a:pt x="2150772" y="0"/>
                </a:lnTo>
                <a:lnTo>
                  <a:pt x="2158386" y="0"/>
                </a:lnTo>
                <a:lnTo>
                  <a:pt x="2165999" y="0"/>
                </a:lnTo>
                <a:lnTo>
                  <a:pt x="2173612" y="0"/>
                </a:lnTo>
                <a:lnTo>
                  <a:pt x="2181225" y="0"/>
                </a:lnTo>
                <a:lnTo>
                  <a:pt x="2188838" y="0"/>
                </a:lnTo>
                <a:lnTo>
                  <a:pt x="2196451" y="0"/>
                </a:lnTo>
                <a:lnTo>
                  <a:pt x="2204064" y="0"/>
                </a:lnTo>
                <a:lnTo>
                  <a:pt x="2211677" y="0"/>
                </a:lnTo>
                <a:lnTo>
                  <a:pt x="2219290" y="0"/>
                </a:lnTo>
                <a:lnTo>
                  <a:pt x="2226903" y="0"/>
                </a:lnTo>
                <a:lnTo>
                  <a:pt x="2234516" y="0"/>
                </a:lnTo>
                <a:lnTo>
                  <a:pt x="2242129" y="0"/>
                </a:lnTo>
                <a:lnTo>
                  <a:pt x="2249742" y="0"/>
                </a:lnTo>
                <a:lnTo>
                  <a:pt x="2257355" y="0"/>
                </a:lnTo>
                <a:lnTo>
                  <a:pt x="2264968" y="0"/>
                </a:lnTo>
                <a:lnTo>
                  <a:pt x="2272581" y="0"/>
                </a:lnTo>
                <a:lnTo>
                  <a:pt x="2280195" y="0"/>
                </a:lnTo>
                <a:lnTo>
                  <a:pt x="2287807" y="0"/>
                </a:lnTo>
                <a:lnTo>
                  <a:pt x="2295420" y="0"/>
                </a:lnTo>
                <a:lnTo>
                  <a:pt x="2303033" y="0"/>
                </a:lnTo>
                <a:lnTo>
                  <a:pt x="2310646" y="0"/>
                </a:lnTo>
                <a:lnTo>
                  <a:pt x="2318260" y="0"/>
                </a:lnTo>
                <a:lnTo>
                  <a:pt x="2325873" y="0"/>
                </a:lnTo>
                <a:lnTo>
                  <a:pt x="2333485" y="0"/>
                </a:lnTo>
                <a:lnTo>
                  <a:pt x="2341099" y="0"/>
                </a:lnTo>
                <a:lnTo>
                  <a:pt x="2348712" y="0"/>
                </a:lnTo>
                <a:lnTo>
                  <a:pt x="2356325" y="0"/>
                </a:lnTo>
                <a:lnTo>
                  <a:pt x="2363938" y="0"/>
                </a:lnTo>
                <a:lnTo>
                  <a:pt x="2371551" y="0"/>
                </a:lnTo>
                <a:lnTo>
                  <a:pt x="2379164" y="0"/>
                </a:lnTo>
                <a:lnTo>
                  <a:pt x="2386777" y="0"/>
                </a:lnTo>
                <a:lnTo>
                  <a:pt x="2394210" y="62"/>
                </a:lnTo>
                <a:lnTo>
                  <a:pt x="2401583" y="615"/>
                </a:lnTo>
                <a:lnTo>
                  <a:pt x="2409093" y="1778"/>
                </a:lnTo>
                <a:lnTo>
                  <a:pt x="2416670" y="3587"/>
                </a:lnTo>
                <a:lnTo>
                  <a:pt x="2424231" y="6069"/>
                </a:lnTo>
                <a:lnTo>
                  <a:pt x="2431249" y="9027"/>
                </a:lnTo>
                <a:lnTo>
                  <a:pt x="2437987" y="12524"/>
                </a:lnTo>
                <a:lnTo>
                  <a:pt x="2444491" y="16592"/>
                </a:lnTo>
                <a:lnTo>
                  <a:pt x="2450693" y="21207"/>
                </a:lnTo>
                <a:lnTo>
                  <a:pt x="2456524" y="26332"/>
                </a:lnTo>
                <a:lnTo>
                  <a:pt x="2461923" y="31921"/>
                </a:lnTo>
                <a:lnTo>
                  <a:pt x="2466838" y="37917"/>
                </a:lnTo>
                <a:lnTo>
                  <a:pt x="2471224" y="44255"/>
                </a:lnTo>
                <a:lnTo>
                  <a:pt x="2475052" y="50867"/>
                </a:lnTo>
                <a:lnTo>
                  <a:pt x="2478303" y="57680"/>
                </a:lnTo>
                <a:lnTo>
                  <a:pt x="2481090" y="64988"/>
                </a:lnTo>
                <a:lnTo>
                  <a:pt x="2483285" y="72567"/>
                </a:lnTo>
                <a:lnTo>
                  <a:pt x="2484816" y="80124"/>
                </a:lnTo>
                <a:lnTo>
                  <a:pt x="2485716" y="87584"/>
                </a:lnTo>
                <a:lnTo>
                  <a:pt x="2486024" y="94880"/>
                </a:lnTo>
                <a:lnTo>
                  <a:pt x="2486025" y="102472"/>
                </a:lnTo>
                <a:lnTo>
                  <a:pt x="2486025" y="110085"/>
                </a:lnTo>
                <a:lnTo>
                  <a:pt x="2486025" y="117698"/>
                </a:lnTo>
                <a:lnTo>
                  <a:pt x="2486025" y="125311"/>
                </a:lnTo>
                <a:lnTo>
                  <a:pt x="2486025" y="132924"/>
                </a:lnTo>
                <a:lnTo>
                  <a:pt x="2486025" y="140537"/>
                </a:lnTo>
                <a:lnTo>
                  <a:pt x="2486025" y="148150"/>
                </a:lnTo>
                <a:lnTo>
                  <a:pt x="2486025" y="155763"/>
                </a:lnTo>
                <a:lnTo>
                  <a:pt x="2486025" y="163376"/>
                </a:lnTo>
                <a:lnTo>
                  <a:pt x="2486025" y="170989"/>
                </a:lnTo>
                <a:lnTo>
                  <a:pt x="2486025" y="178602"/>
                </a:lnTo>
                <a:lnTo>
                  <a:pt x="2486025" y="186215"/>
                </a:lnTo>
                <a:lnTo>
                  <a:pt x="2486025" y="193828"/>
                </a:lnTo>
                <a:lnTo>
                  <a:pt x="2486025" y="201441"/>
                </a:lnTo>
                <a:lnTo>
                  <a:pt x="2486025" y="209054"/>
                </a:lnTo>
                <a:lnTo>
                  <a:pt x="2486025" y="216667"/>
                </a:lnTo>
                <a:lnTo>
                  <a:pt x="2486025" y="224280"/>
                </a:lnTo>
                <a:lnTo>
                  <a:pt x="2486025" y="231893"/>
                </a:lnTo>
                <a:lnTo>
                  <a:pt x="2486025" y="239506"/>
                </a:lnTo>
                <a:lnTo>
                  <a:pt x="2486025" y="247120"/>
                </a:lnTo>
                <a:lnTo>
                  <a:pt x="2486025" y="254732"/>
                </a:lnTo>
                <a:lnTo>
                  <a:pt x="2486025" y="262346"/>
                </a:lnTo>
                <a:lnTo>
                  <a:pt x="2486025" y="269959"/>
                </a:lnTo>
                <a:lnTo>
                  <a:pt x="2486025" y="277572"/>
                </a:lnTo>
                <a:lnTo>
                  <a:pt x="2486025" y="285185"/>
                </a:lnTo>
                <a:lnTo>
                  <a:pt x="2486025" y="292798"/>
                </a:lnTo>
                <a:lnTo>
                  <a:pt x="2486025" y="300411"/>
                </a:lnTo>
                <a:lnTo>
                  <a:pt x="2486025" y="308024"/>
                </a:lnTo>
                <a:lnTo>
                  <a:pt x="2486025" y="315637"/>
                </a:lnTo>
                <a:lnTo>
                  <a:pt x="2486025" y="323250"/>
                </a:lnTo>
                <a:lnTo>
                  <a:pt x="2486025" y="330863"/>
                </a:lnTo>
                <a:lnTo>
                  <a:pt x="2486025" y="338476"/>
                </a:lnTo>
                <a:lnTo>
                  <a:pt x="2486025" y="346089"/>
                </a:lnTo>
                <a:lnTo>
                  <a:pt x="2486025" y="353702"/>
                </a:lnTo>
                <a:lnTo>
                  <a:pt x="2486025" y="361315"/>
                </a:lnTo>
                <a:lnTo>
                  <a:pt x="2486025" y="368928"/>
                </a:lnTo>
                <a:lnTo>
                  <a:pt x="2486025" y="376541"/>
                </a:lnTo>
                <a:lnTo>
                  <a:pt x="2486025" y="384154"/>
                </a:lnTo>
                <a:lnTo>
                  <a:pt x="2486025" y="391767"/>
                </a:lnTo>
                <a:lnTo>
                  <a:pt x="2486025" y="399380"/>
                </a:lnTo>
                <a:lnTo>
                  <a:pt x="2486025" y="406993"/>
                </a:lnTo>
                <a:lnTo>
                  <a:pt x="2486025" y="414606"/>
                </a:lnTo>
                <a:lnTo>
                  <a:pt x="2486025" y="422220"/>
                </a:lnTo>
                <a:lnTo>
                  <a:pt x="2486025" y="429832"/>
                </a:lnTo>
                <a:lnTo>
                  <a:pt x="2486025" y="437446"/>
                </a:lnTo>
                <a:lnTo>
                  <a:pt x="2486025" y="445059"/>
                </a:lnTo>
                <a:lnTo>
                  <a:pt x="2486025" y="452672"/>
                </a:lnTo>
                <a:lnTo>
                  <a:pt x="2486025" y="460285"/>
                </a:lnTo>
                <a:lnTo>
                  <a:pt x="2486025" y="467898"/>
                </a:lnTo>
                <a:lnTo>
                  <a:pt x="2486025" y="475511"/>
                </a:lnTo>
                <a:lnTo>
                  <a:pt x="2486025" y="483124"/>
                </a:lnTo>
                <a:lnTo>
                  <a:pt x="2486025" y="490737"/>
                </a:lnTo>
                <a:lnTo>
                  <a:pt x="2486025" y="498350"/>
                </a:lnTo>
                <a:lnTo>
                  <a:pt x="2486025" y="505963"/>
                </a:lnTo>
                <a:lnTo>
                  <a:pt x="2486025" y="513576"/>
                </a:lnTo>
                <a:lnTo>
                  <a:pt x="2486025" y="521189"/>
                </a:lnTo>
                <a:lnTo>
                  <a:pt x="2486025" y="528802"/>
                </a:lnTo>
                <a:lnTo>
                  <a:pt x="2486025" y="536415"/>
                </a:lnTo>
                <a:lnTo>
                  <a:pt x="2486025" y="544028"/>
                </a:lnTo>
                <a:lnTo>
                  <a:pt x="2486025" y="551641"/>
                </a:lnTo>
                <a:lnTo>
                  <a:pt x="2486025" y="559255"/>
                </a:lnTo>
                <a:lnTo>
                  <a:pt x="2486025" y="566867"/>
                </a:lnTo>
                <a:lnTo>
                  <a:pt x="2486025" y="574480"/>
                </a:lnTo>
                <a:lnTo>
                  <a:pt x="2486025" y="582094"/>
                </a:lnTo>
                <a:lnTo>
                  <a:pt x="2486025" y="589706"/>
                </a:lnTo>
                <a:lnTo>
                  <a:pt x="2486025" y="597320"/>
                </a:lnTo>
                <a:lnTo>
                  <a:pt x="2486025" y="604933"/>
                </a:lnTo>
                <a:lnTo>
                  <a:pt x="2486025" y="612546"/>
                </a:lnTo>
                <a:lnTo>
                  <a:pt x="2486025" y="620159"/>
                </a:lnTo>
                <a:lnTo>
                  <a:pt x="2486025" y="627772"/>
                </a:lnTo>
                <a:lnTo>
                  <a:pt x="2486025" y="635385"/>
                </a:lnTo>
                <a:lnTo>
                  <a:pt x="2486025" y="642998"/>
                </a:lnTo>
                <a:lnTo>
                  <a:pt x="2486025" y="650611"/>
                </a:lnTo>
                <a:lnTo>
                  <a:pt x="2486025" y="658224"/>
                </a:lnTo>
                <a:lnTo>
                  <a:pt x="2486025" y="665837"/>
                </a:lnTo>
                <a:lnTo>
                  <a:pt x="2486025" y="673450"/>
                </a:lnTo>
                <a:lnTo>
                  <a:pt x="2486025" y="681063"/>
                </a:lnTo>
                <a:lnTo>
                  <a:pt x="2486025" y="688676"/>
                </a:lnTo>
                <a:lnTo>
                  <a:pt x="2486025" y="696289"/>
                </a:lnTo>
                <a:lnTo>
                  <a:pt x="2486025" y="703902"/>
                </a:lnTo>
                <a:lnTo>
                  <a:pt x="2486025" y="711515"/>
                </a:lnTo>
                <a:lnTo>
                  <a:pt x="2486025" y="719128"/>
                </a:lnTo>
                <a:lnTo>
                  <a:pt x="2486025" y="726741"/>
                </a:lnTo>
                <a:lnTo>
                  <a:pt x="2486025" y="734355"/>
                </a:lnTo>
                <a:lnTo>
                  <a:pt x="2486025" y="741968"/>
                </a:lnTo>
                <a:lnTo>
                  <a:pt x="2486025" y="749580"/>
                </a:lnTo>
                <a:lnTo>
                  <a:pt x="2486025" y="757194"/>
                </a:lnTo>
                <a:lnTo>
                  <a:pt x="2486025" y="764807"/>
                </a:lnTo>
                <a:lnTo>
                  <a:pt x="2486025" y="772420"/>
                </a:lnTo>
                <a:lnTo>
                  <a:pt x="2486025" y="780033"/>
                </a:lnTo>
                <a:lnTo>
                  <a:pt x="2486025" y="787646"/>
                </a:lnTo>
                <a:lnTo>
                  <a:pt x="2486025" y="795259"/>
                </a:lnTo>
                <a:lnTo>
                  <a:pt x="2486025" y="802872"/>
                </a:lnTo>
                <a:lnTo>
                  <a:pt x="2486025" y="810485"/>
                </a:lnTo>
                <a:lnTo>
                  <a:pt x="2486025" y="818098"/>
                </a:lnTo>
                <a:lnTo>
                  <a:pt x="2486025" y="825711"/>
                </a:lnTo>
                <a:lnTo>
                  <a:pt x="2486025" y="833324"/>
                </a:lnTo>
                <a:lnTo>
                  <a:pt x="2486025" y="840937"/>
                </a:lnTo>
                <a:lnTo>
                  <a:pt x="2486025" y="848550"/>
                </a:lnTo>
                <a:lnTo>
                  <a:pt x="2486025" y="856163"/>
                </a:lnTo>
                <a:lnTo>
                  <a:pt x="2486025" y="863776"/>
                </a:lnTo>
                <a:lnTo>
                  <a:pt x="2486025" y="871389"/>
                </a:lnTo>
                <a:lnTo>
                  <a:pt x="2486025" y="879002"/>
                </a:lnTo>
                <a:lnTo>
                  <a:pt x="2486025" y="886615"/>
                </a:lnTo>
                <a:lnTo>
                  <a:pt x="2486025" y="894229"/>
                </a:lnTo>
                <a:lnTo>
                  <a:pt x="2486025" y="901841"/>
                </a:lnTo>
                <a:lnTo>
                  <a:pt x="2486025" y="909455"/>
                </a:lnTo>
                <a:lnTo>
                  <a:pt x="2486025" y="917068"/>
                </a:lnTo>
                <a:lnTo>
                  <a:pt x="2486025" y="924680"/>
                </a:lnTo>
                <a:lnTo>
                  <a:pt x="2486025" y="932294"/>
                </a:lnTo>
                <a:lnTo>
                  <a:pt x="2486025" y="939907"/>
                </a:lnTo>
                <a:lnTo>
                  <a:pt x="2486025" y="947520"/>
                </a:lnTo>
                <a:lnTo>
                  <a:pt x="2486025" y="955133"/>
                </a:lnTo>
                <a:lnTo>
                  <a:pt x="2486025" y="962746"/>
                </a:lnTo>
                <a:lnTo>
                  <a:pt x="2486025" y="970359"/>
                </a:lnTo>
                <a:lnTo>
                  <a:pt x="2486025" y="977972"/>
                </a:lnTo>
                <a:lnTo>
                  <a:pt x="2486025" y="985585"/>
                </a:lnTo>
                <a:lnTo>
                  <a:pt x="2486025" y="993198"/>
                </a:lnTo>
                <a:lnTo>
                  <a:pt x="2486025" y="1000811"/>
                </a:lnTo>
                <a:lnTo>
                  <a:pt x="2486025" y="1008424"/>
                </a:lnTo>
                <a:lnTo>
                  <a:pt x="2486025" y="1016037"/>
                </a:lnTo>
                <a:lnTo>
                  <a:pt x="2486025" y="1023650"/>
                </a:lnTo>
                <a:lnTo>
                  <a:pt x="2486025" y="1031263"/>
                </a:lnTo>
                <a:lnTo>
                  <a:pt x="2486025" y="1038876"/>
                </a:lnTo>
                <a:lnTo>
                  <a:pt x="2486025" y="1046489"/>
                </a:lnTo>
                <a:lnTo>
                  <a:pt x="2486025" y="1054103"/>
                </a:lnTo>
                <a:lnTo>
                  <a:pt x="2486025" y="1061715"/>
                </a:lnTo>
                <a:lnTo>
                  <a:pt x="2486025" y="1069329"/>
                </a:lnTo>
                <a:lnTo>
                  <a:pt x="2486025" y="1076942"/>
                </a:lnTo>
                <a:lnTo>
                  <a:pt x="2486025" y="1084554"/>
                </a:lnTo>
                <a:lnTo>
                  <a:pt x="2486025" y="1092168"/>
                </a:lnTo>
                <a:lnTo>
                  <a:pt x="2486025" y="1099781"/>
                </a:lnTo>
                <a:lnTo>
                  <a:pt x="2486025" y="1107394"/>
                </a:lnTo>
                <a:lnTo>
                  <a:pt x="2486025" y="1115007"/>
                </a:lnTo>
                <a:lnTo>
                  <a:pt x="2486025" y="1122620"/>
                </a:lnTo>
                <a:lnTo>
                  <a:pt x="2486025" y="1130233"/>
                </a:lnTo>
                <a:lnTo>
                  <a:pt x="2486025" y="1137846"/>
                </a:lnTo>
                <a:lnTo>
                  <a:pt x="2486025" y="1145459"/>
                </a:lnTo>
                <a:lnTo>
                  <a:pt x="2486025" y="1153072"/>
                </a:lnTo>
                <a:lnTo>
                  <a:pt x="2486025" y="1160685"/>
                </a:lnTo>
                <a:lnTo>
                  <a:pt x="2486025" y="1168298"/>
                </a:lnTo>
                <a:lnTo>
                  <a:pt x="2486025" y="1175911"/>
                </a:lnTo>
                <a:lnTo>
                  <a:pt x="2486025" y="1183524"/>
                </a:lnTo>
                <a:lnTo>
                  <a:pt x="2486025" y="1191137"/>
                </a:lnTo>
                <a:lnTo>
                  <a:pt x="2486025" y="1198750"/>
                </a:lnTo>
                <a:lnTo>
                  <a:pt x="2486025" y="1206363"/>
                </a:lnTo>
                <a:lnTo>
                  <a:pt x="2486025" y="1213976"/>
                </a:lnTo>
                <a:lnTo>
                  <a:pt x="2486025" y="1221589"/>
                </a:lnTo>
                <a:lnTo>
                  <a:pt x="2486025" y="1229203"/>
                </a:lnTo>
                <a:lnTo>
                  <a:pt x="2486025" y="1236815"/>
                </a:lnTo>
                <a:lnTo>
                  <a:pt x="2486025" y="1244429"/>
                </a:lnTo>
                <a:lnTo>
                  <a:pt x="2486025" y="1252042"/>
                </a:lnTo>
                <a:lnTo>
                  <a:pt x="2486025" y="1259655"/>
                </a:lnTo>
                <a:lnTo>
                  <a:pt x="2486025" y="1267268"/>
                </a:lnTo>
                <a:lnTo>
                  <a:pt x="2486025" y="1274881"/>
                </a:lnTo>
                <a:lnTo>
                  <a:pt x="2486025" y="1282494"/>
                </a:lnTo>
                <a:lnTo>
                  <a:pt x="2486025" y="1290107"/>
                </a:lnTo>
                <a:lnTo>
                  <a:pt x="2486025" y="1297720"/>
                </a:lnTo>
                <a:lnTo>
                  <a:pt x="2486025" y="1305333"/>
                </a:lnTo>
                <a:lnTo>
                  <a:pt x="2486025" y="1312946"/>
                </a:lnTo>
                <a:lnTo>
                  <a:pt x="2486025" y="1320559"/>
                </a:lnTo>
                <a:lnTo>
                  <a:pt x="2486025" y="1328172"/>
                </a:lnTo>
                <a:lnTo>
                  <a:pt x="2486025" y="1335785"/>
                </a:lnTo>
                <a:lnTo>
                  <a:pt x="2486025" y="1343398"/>
                </a:lnTo>
                <a:lnTo>
                  <a:pt x="2486025" y="1351011"/>
                </a:lnTo>
                <a:lnTo>
                  <a:pt x="2486025" y="1358624"/>
                </a:lnTo>
                <a:lnTo>
                  <a:pt x="2486025" y="1366237"/>
                </a:lnTo>
                <a:lnTo>
                  <a:pt x="2486025" y="1373850"/>
                </a:lnTo>
                <a:lnTo>
                  <a:pt x="2486025" y="1381463"/>
                </a:lnTo>
                <a:lnTo>
                  <a:pt x="2486025" y="1389077"/>
                </a:lnTo>
                <a:lnTo>
                  <a:pt x="2486025" y="1396689"/>
                </a:lnTo>
                <a:lnTo>
                  <a:pt x="2486025" y="1404303"/>
                </a:lnTo>
                <a:lnTo>
                  <a:pt x="2486025" y="1411916"/>
                </a:lnTo>
                <a:lnTo>
                  <a:pt x="2486025" y="1419529"/>
                </a:lnTo>
                <a:lnTo>
                  <a:pt x="2486025" y="1427142"/>
                </a:lnTo>
                <a:lnTo>
                  <a:pt x="2486025" y="1434755"/>
                </a:lnTo>
                <a:lnTo>
                  <a:pt x="2486025" y="1442368"/>
                </a:lnTo>
                <a:lnTo>
                  <a:pt x="2486025" y="1449981"/>
                </a:lnTo>
                <a:lnTo>
                  <a:pt x="2486025" y="1457594"/>
                </a:lnTo>
                <a:lnTo>
                  <a:pt x="2486025" y="1465207"/>
                </a:lnTo>
                <a:lnTo>
                  <a:pt x="2486025" y="1472820"/>
                </a:lnTo>
                <a:lnTo>
                  <a:pt x="2486025" y="1480433"/>
                </a:lnTo>
                <a:lnTo>
                  <a:pt x="2486025" y="1488046"/>
                </a:lnTo>
                <a:lnTo>
                  <a:pt x="2486025" y="1495659"/>
                </a:lnTo>
                <a:lnTo>
                  <a:pt x="2486025" y="1503272"/>
                </a:lnTo>
                <a:lnTo>
                  <a:pt x="2486025" y="1510885"/>
                </a:lnTo>
                <a:lnTo>
                  <a:pt x="2486025" y="1518498"/>
                </a:lnTo>
                <a:lnTo>
                  <a:pt x="2486025" y="1526111"/>
                </a:lnTo>
                <a:lnTo>
                  <a:pt x="2486024" y="1533713"/>
                </a:lnTo>
                <a:lnTo>
                  <a:pt x="2485731" y="1541004"/>
                </a:lnTo>
                <a:lnTo>
                  <a:pt x="2484846" y="1548461"/>
                </a:lnTo>
                <a:lnTo>
                  <a:pt x="2483332" y="1556017"/>
                </a:lnTo>
                <a:lnTo>
                  <a:pt x="2481154" y="1563596"/>
                </a:lnTo>
                <a:lnTo>
                  <a:pt x="2478377" y="1570921"/>
                </a:lnTo>
                <a:lnTo>
                  <a:pt x="2475142" y="1577738"/>
                </a:lnTo>
                <a:lnTo>
                  <a:pt x="2471328" y="1584356"/>
                </a:lnTo>
                <a:lnTo>
                  <a:pt x="2466955" y="1590703"/>
                </a:lnTo>
                <a:lnTo>
                  <a:pt x="2462053" y="1596707"/>
                </a:lnTo>
                <a:lnTo>
                  <a:pt x="2456665" y="1602307"/>
                </a:lnTo>
                <a:lnTo>
                  <a:pt x="2450845" y="1607445"/>
                </a:lnTo>
                <a:lnTo>
                  <a:pt x="2444653" y="1612073"/>
                </a:lnTo>
                <a:lnTo>
                  <a:pt x="2438154" y="1616156"/>
                </a:lnTo>
                <a:lnTo>
                  <a:pt x="2431422" y="1619667"/>
                </a:lnTo>
                <a:lnTo>
                  <a:pt x="2424421" y="1622634"/>
                </a:lnTo>
                <a:lnTo>
                  <a:pt x="2416861" y="1625133"/>
                </a:lnTo>
                <a:lnTo>
                  <a:pt x="2409284" y="1626959"/>
                </a:lnTo>
                <a:lnTo>
                  <a:pt x="2401771" y="1628138"/>
                </a:lnTo>
                <a:lnTo>
                  <a:pt x="2394393" y="1628706"/>
                </a:lnTo>
                <a:lnTo>
                  <a:pt x="2386969" y="1628775"/>
                </a:lnTo>
                <a:lnTo>
                  <a:pt x="2379356" y="1628775"/>
                </a:lnTo>
                <a:lnTo>
                  <a:pt x="2371743" y="1628775"/>
                </a:lnTo>
                <a:lnTo>
                  <a:pt x="2364130" y="1628775"/>
                </a:lnTo>
                <a:lnTo>
                  <a:pt x="2356517" y="1628775"/>
                </a:lnTo>
                <a:lnTo>
                  <a:pt x="2348904" y="1628775"/>
                </a:lnTo>
                <a:lnTo>
                  <a:pt x="2341291" y="1628775"/>
                </a:lnTo>
                <a:lnTo>
                  <a:pt x="2333677" y="1628775"/>
                </a:lnTo>
                <a:lnTo>
                  <a:pt x="2326065" y="1628775"/>
                </a:lnTo>
                <a:lnTo>
                  <a:pt x="2318452" y="1628775"/>
                </a:lnTo>
                <a:lnTo>
                  <a:pt x="2310839" y="1628775"/>
                </a:lnTo>
                <a:lnTo>
                  <a:pt x="2303226" y="1628775"/>
                </a:lnTo>
                <a:lnTo>
                  <a:pt x="2295612" y="1628775"/>
                </a:lnTo>
                <a:lnTo>
                  <a:pt x="2288000" y="1628775"/>
                </a:lnTo>
                <a:lnTo>
                  <a:pt x="2280386" y="1628775"/>
                </a:lnTo>
                <a:lnTo>
                  <a:pt x="2272773" y="1628775"/>
                </a:lnTo>
                <a:lnTo>
                  <a:pt x="2265161" y="1628775"/>
                </a:lnTo>
                <a:lnTo>
                  <a:pt x="2257547" y="1628775"/>
                </a:lnTo>
                <a:lnTo>
                  <a:pt x="2249934" y="1628775"/>
                </a:lnTo>
                <a:lnTo>
                  <a:pt x="2242321" y="1628775"/>
                </a:lnTo>
                <a:lnTo>
                  <a:pt x="2234708" y="1628775"/>
                </a:lnTo>
                <a:lnTo>
                  <a:pt x="2227095" y="1628775"/>
                </a:lnTo>
                <a:lnTo>
                  <a:pt x="2219482" y="1628775"/>
                </a:lnTo>
                <a:lnTo>
                  <a:pt x="2211869" y="1628775"/>
                </a:lnTo>
                <a:lnTo>
                  <a:pt x="2204256" y="1628775"/>
                </a:lnTo>
                <a:lnTo>
                  <a:pt x="2196643" y="1628775"/>
                </a:lnTo>
                <a:lnTo>
                  <a:pt x="2189030" y="1628775"/>
                </a:lnTo>
                <a:lnTo>
                  <a:pt x="2181417" y="1628775"/>
                </a:lnTo>
                <a:lnTo>
                  <a:pt x="2173803" y="1628775"/>
                </a:lnTo>
                <a:lnTo>
                  <a:pt x="2166191" y="1628775"/>
                </a:lnTo>
                <a:lnTo>
                  <a:pt x="2158578" y="1628775"/>
                </a:lnTo>
                <a:lnTo>
                  <a:pt x="2150965" y="1628775"/>
                </a:lnTo>
                <a:lnTo>
                  <a:pt x="2143352" y="1628775"/>
                </a:lnTo>
                <a:lnTo>
                  <a:pt x="2135738" y="1628775"/>
                </a:lnTo>
                <a:lnTo>
                  <a:pt x="2128126" y="1628775"/>
                </a:lnTo>
                <a:lnTo>
                  <a:pt x="2120512" y="1628775"/>
                </a:lnTo>
                <a:lnTo>
                  <a:pt x="2112900" y="1628775"/>
                </a:lnTo>
                <a:lnTo>
                  <a:pt x="2105287" y="1628775"/>
                </a:lnTo>
                <a:lnTo>
                  <a:pt x="2097673" y="1628775"/>
                </a:lnTo>
                <a:lnTo>
                  <a:pt x="2090060" y="1628775"/>
                </a:lnTo>
                <a:lnTo>
                  <a:pt x="2082447" y="1628775"/>
                </a:lnTo>
                <a:lnTo>
                  <a:pt x="2074834" y="1628775"/>
                </a:lnTo>
                <a:lnTo>
                  <a:pt x="2067221" y="1628775"/>
                </a:lnTo>
                <a:lnTo>
                  <a:pt x="2059608" y="1628775"/>
                </a:lnTo>
                <a:lnTo>
                  <a:pt x="2051995" y="1628775"/>
                </a:lnTo>
                <a:lnTo>
                  <a:pt x="2044382" y="1628775"/>
                </a:lnTo>
                <a:lnTo>
                  <a:pt x="2036769" y="1628775"/>
                </a:lnTo>
                <a:lnTo>
                  <a:pt x="2029156" y="1628775"/>
                </a:lnTo>
                <a:lnTo>
                  <a:pt x="2021543" y="1628775"/>
                </a:lnTo>
                <a:lnTo>
                  <a:pt x="2013929" y="1628775"/>
                </a:lnTo>
                <a:lnTo>
                  <a:pt x="2006317" y="1628775"/>
                </a:lnTo>
                <a:lnTo>
                  <a:pt x="1998704" y="1628775"/>
                </a:lnTo>
                <a:lnTo>
                  <a:pt x="1991091" y="1628775"/>
                </a:lnTo>
                <a:lnTo>
                  <a:pt x="1983478" y="1628775"/>
                </a:lnTo>
                <a:lnTo>
                  <a:pt x="1975864" y="1628775"/>
                </a:lnTo>
                <a:lnTo>
                  <a:pt x="1968251" y="1628775"/>
                </a:lnTo>
                <a:lnTo>
                  <a:pt x="1960638" y="1628775"/>
                </a:lnTo>
                <a:lnTo>
                  <a:pt x="1953026" y="1628775"/>
                </a:lnTo>
                <a:lnTo>
                  <a:pt x="1945413" y="1628775"/>
                </a:lnTo>
                <a:lnTo>
                  <a:pt x="1937799" y="1628775"/>
                </a:lnTo>
                <a:lnTo>
                  <a:pt x="1930186" y="1628775"/>
                </a:lnTo>
                <a:lnTo>
                  <a:pt x="1922573" y="1628775"/>
                </a:lnTo>
                <a:lnTo>
                  <a:pt x="1914960" y="1628775"/>
                </a:lnTo>
                <a:lnTo>
                  <a:pt x="1907348" y="1628775"/>
                </a:lnTo>
                <a:lnTo>
                  <a:pt x="1899734" y="1628775"/>
                </a:lnTo>
                <a:lnTo>
                  <a:pt x="1892121" y="1628775"/>
                </a:lnTo>
                <a:lnTo>
                  <a:pt x="1884508" y="1628775"/>
                </a:lnTo>
                <a:lnTo>
                  <a:pt x="1876895" y="1628775"/>
                </a:lnTo>
                <a:lnTo>
                  <a:pt x="1869282" y="1628775"/>
                </a:lnTo>
                <a:lnTo>
                  <a:pt x="1861669" y="1628775"/>
                </a:lnTo>
                <a:lnTo>
                  <a:pt x="1854055" y="1628775"/>
                </a:lnTo>
                <a:lnTo>
                  <a:pt x="1846443" y="1628775"/>
                </a:lnTo>
                <a:lnTo>
                  <a:pt x="1838830" y="1628775"/>
                </a:lnTo>
                <a:lnTo>
                  <a:pt x="1831217" y="1628775"/>
                </a:lnTo>
                <a:lnTo>
                  <a:pt x="1823604" y="1628775"/>
                </a:lnTo>
                <a:lnTo>
                  <a:pt x="1815990" y="1628775"/>
                </a:lnTo>
                <a:lnTo>
                  <a:pt x="1808377" y="1628775"/>
                </a:lnTo>
                <a:lnTo>
                  <a:pt x="1800765" y="1628775"/>
                </a:lnTo>
                <a:lnTo>
                  <a:pt x="1793151" y="1628775"/>
                </a:lnTo>
                <a:lnTo>
                  <a:pt x="1785539" y="1628775"/>
                </a:lnTo>
                <a:lnTo>
                  <a:pt x="1777925" y="1628775"/>
                </a:lnTo>
                <a:lnTo>
                  <a:pt x="1770312" y="1628775"/>
                </a:lnTo>
                <a:lnTo>
                  <a:pt x="1762699" y="1628775"/>
                </a:lnTo>
                <a:lnTo>
                  <a:pt x="1755086" y="1628775"/>
                </a:lnTo>
                <a:lnTo>
                  <a:pt x="1747474" y="1628775"/>
                </a:lnTo>
                <a:lnTo>
                  <a:pt x="1739860" y="1628775"/>
                </a:lnTo>
                <a:lnTo>
                  <a:pt x="1732247" y="1628775"/>
                </a:lnTo>
                <a:lnTo>
                  <a:pt x="1724634" y="1628775"/>
                </a:lnTo>
                <a:lnTo>
                  <a:pt x="1717021" y="1628775"/>
                </a:lnTo>
                <a:lnTo>
                  <a:pt x="1709408" y="1628775"/>
                </a:lnTo>
                <a:lnTo>
                  <a:pt x="1701795" y="1628775"/>
                </a:lnTo>
                <a:lnTo>
                  <a:pt x="1694181" y="1628775"/>
                </a:lnTo>
                <a:lnTo>
                  <a:pt x="1686569" y="1628775"/>
                </a:lnTo>
                <a:lnTo>
                  <a:pt x="1678956" y="1628775"/>
                </a:lnTo>
                <a:lnTo>
                  <a:pt x="1671343" y="1628775"/>
                </a:lnTo>
                <a:lnTo>
                  <a:pt x="1663730" y="1628775"/>
                </a:lnTo>
                <a:lnTo>
                  <a:pt x="1656116" y="1628775"/>
                </a:lnTo>
                <a:lnTo>
                  <a:pt x="1648503" y="1628775"/>
                </a:lnTo>
                <a:lnTo>
                  <a:pt x="1640891" y="1628775"/>
                </a:lnTo>
                <a:lnTo>
                  <a:pt x="1633277" y="1628775"/>
                </a:lnTo>
                <a:lnTo>
                  <a:pt x="1625665" y="1628775"/>
                </a:lnTo>
                <a:lnTo>
                  <a:pt x="1618051" y="1628775"/>
                </a:lnTo>
                <a:lnTo>
                  <a:pt x="1610438" y="1628775"/>
                </a:lnTo>
                <a:lnTo>
                  <a:pt x="1602825" y="1628775"/>
                </a:lnTo>
                <a:lnTo>
                  <a:pt x="1595212" y="1628775"/>
                </a:lnTo>
                <a:lnTo>
                  <a:pt x="1587600" y="1628775"/>
                </a:lnTo>
                <a:lnTo>
                  <a:pt x="1579986" y="1628775"/>
                </a:lnTo>
                <a:lnTo>
                  <a:pt x="1572373" y="1628775"/>
                </a:lnTo>
                <a:lnTo>
                  <a:pt x="1564760" y="1628775"/>
                </a:lnTo>
                <a:lnTo>
                  <a:pt x="1557147" y="1628775"/>
                </a:lnTo>
                <a:lnTo>
                  <a:pt x="1549534" y="1628775"/>
                </a:lnTo>
                <a:lnTo>
                  <a:pt x="1541921" y="1628775"/>
                </a:lnTo>
                <a:lnTo>
                  <a:pt x="1534308" y="1628775"/>
                </a:lnTo>
                <a:lnTo>
                  <a:pt x="1526695" y="1628775"/>
                </a:lnTo>
                <a:lnTo>
                  <a:pt x="1519082" y="1628775"/>
                </a:lnTo>
                <a:lnTo>
                  <a:pt x="1511469" y="1628775"/>
                </a:lnTo>
                <a:lnTo>
                  <a:pt x="1503856" y="1628775"/>
                </a:lnTo>
                <a:lnTo>
                  <a:pt x="1496242" y="1628775"/>
                </a:lnTo>
                <a:lnTo>
                  <a:pt x="1488629" y="1628775"/>
                </a:lnTo>
                <a:lnTo>
                  <a:pt x="1481017" y="1628775"/>
                </a:lnTo>
                <a:lnTo>
                  <a:pt x="1473404" y="1628775"/>
                </a:lnTo>
                <a:lnTo>
                  <a:pt x="1465790" y="1628775"/>
                </a:lnTo>
                <a:lnTo>
                  <a:pt x="1458177" y="1628775"/>
                </a:lnTo>
                <a:lnTo>
                  <a:pt x="1450564" y="1628775"/>
                </a:lnTo>
                <a:lnTo>
                  <a:pt x="1442951" y="1628775"/>
                </a:lnTo>
                <a:lnTo>
                  <a:pt x="1435339" y="1628775"/>
                </a:lnTo>
                <a:lnTo>
                  <a:pt x="1427725" y="1628775"/>
                </a:lnTo>
                <a:lnTo>
                  <a:pt x="1420112" y="1628775"/>
                </a:lnTo>
                <a:lnTo>
                  <a:pt x="1412499" y="1628775"/>
                </a:lnTo>
                <a:lnTo>
                  <a:pt x="1404886" y="1628775"/>
                </a:lnTo>
                <a:lnTo>
                  <a:pt x="1397273" y="1628775"/>
                </a:lnTo>
                <a:lnTo>
                  <a:pt x="1389660" y="1628775"/>
                </a:lnTo>
                <a:lnTo>
                  <a:pt x="1382047" y="1628775"/>
                </a:lnTo>
                <a:lnTo>
                  <a:pt x="1374434" y="1628775"/>
                </a:lnTo>
                <a:lnTo>
                  <a:pt x="1366821" y="1628775"/>
                </a:lnTo>
                <a:lnTo>
                  <a:pt x="1359208" y="1628775"/>
                </a:lnTo>
                <a:lnTo>
                  <a:pt x="1351595" y="1628775"/>
                </a:lnTo>
                <a:lnTo>
                  <a:pt x="1343982" y="1628775"/>
                </a:lnTo>
                <a:lnTo>
                  <a:pt x="1336368" y="1628775"/>
                </a:lnTo>
                <a:lnTo>
                  <a:pt x="1328756" y="1628775"/>
                </a:lnTo>
                <a:lnTo>
                  <a:pt x="1321143" y="1628775"/>
                </a:lnTo>
                <a:lnTo>
                  <a:pt x="1313530" y="1628775"/>
                </a:lnTo>
                <a:lnTo>
                  <a:pt x="1305916" y="1628775"/>
                </a:lnTo>
                <a:lnTo>
                  <a:pt x="1298303" y="1628775"/>
                </a:lnTo>
                <a:lnTo>
                  <a:pt x="1290690" y="1628775"/>
                </a:lnTo>
                <a:lnTo>
                  <a:pt x="1283077" y="1628775"/>
                </a:lnTo>
                <a:lnTo>
                  <a:pt x="1275465" y="1628775"/>
                </a:lnTo>
                <a:lnTo>
                  <a:pt x="1267851" y="1628775"/>
                </a:lnTo>
                <a:lnTo>
                  <a:pt x="1260238" y="1628775"/>
                </a:lnTo>
                <a:lnTo>
                  <a:pt x="1252625" y="1628775"/>
                </a:lnTo>
                <a:lnTo>
                  <a:pt x="1245012" y="1628775"/>
                </a:lnTo>
                <a:lnTo>
                  <a:pt x="1237399" y="1628775"/>
                </a:lnTo>
                <a:lnTo>
                  <a:pt x="1229786" y="1628775"/>
                </a:lnTo>
                <a:lnTo>
                  <a:pt x="1222173" y="1628775"/>
                </a:lnTo>
                <a:lnTo>
                  <a:pt x="1214560" y="1628775"/>
                </a:lnTo>
                <a:lnTo>
                  <a:pt x="1206947" y="1628775"/>
                </a:lnTo>
                <a:lnTo>
                  <a:pt x="1199334" y="1628775"/>
                </a:lnTo>
                <a:lnTo>
                  <a:pt x="1191721" y="1628775"/>
                </a:lnTo>
                <a:lnTo>
                  <a:pt x="1184108" y="1628775"/>
                </a:lnTo>
                <a:lnTo>
                  <a:pt x="1176494" y="1628775"/>
                </a:lnTo>
                <a:lnTo>
                  <a:pt x="1168882" y="1628775"/>
                </a:lnTo>
                <a:lnTo>
                  <a:pt x="1161269" y="1628775"/>
                </a:lnTo>
                <a:lnTo>
                  <a:pt x="1153656" y="1628775"/>
                </a:lnTo>
                <a:lnTo>
                  <a:pt x="1146042" y="1628775"/>
                </a:lnTo>
                <a:lnTo>
                  <a:pt x="1138429" y="1628775"/>
                </a:lnTo>
                <a:lnTo>
                  <a:pt x="1130816" y="1628775"/>
                </a:lnTo>
                <a:lnTo>
                  <a:pt x="1123204" y="1628775"/>
                </a:lnTo>
                <a:lnTo>
                  <a:pt x="1115590" y="1628775"/>
                </a:lnTo>
                <a:lnTo>
                  <a:pt x="1107977" y="1628775"/>
                </a:lnTo>
                <a:lnTo>
                  <a:pt x="1100364" y="1628775"/>
                </a:lnTo>
                <a:lnTo>
                  <a:pt x="1092751" y="1628775"/>
                </a:lnTo>
                <a:lnTo>
                  <a:pt x="1085138" y="1628775"/>
                </a:lnTo>
                <a:lnTo>
                  <a:pt x="1077525" y="1628775"/>
                </a:lnTo>
                <a:lnTo>
                  <a:pt x="1069912" y="1628775"/>
                </a:lnTo>
                <a:lnTo>
                  <a:pt x="1062299" y="1628775"/>
                </a:lnTo>
                <a:lnTo>
                  <a:pt x="1054686" y="1628775"/>
                </a:lnTo>
                <a:lnTo>
                  <a:pt x="1047073" y="1628775"/>
                </a:lnTo>
                <a:lnTo>
                  <a:pt x="1039460" y="1628775"/>
                </a:lnTo>
                <a:lnTo>
                  <a:pt x="1031847" y="1628775"/>
                </a:lnTo>
                <a:lnTo>
                  <a:pt x="1024234" y="1628775"/>
                </a:lnTo>
                <a:lnTo>
                  <a:pt x="1016621" y="1628775"/>
                </a:lnTo>
                <a:lnTo>
                  <a:pt x="1009008" y="1628775"/>
                </a:lnTo>
                <a:lnTo>
                  <a:pt x="1001395" y="1628775"/>
                </a:lnTo>
                <a:lnTo>
                  <a:pt x="993782" y="1628775"/>
                </a:lnTo>
                <a:lnTo>
                  <a:pt x="986168" y="1628775"/>
                </a:lnTo>
                <a:lnTo>
                  <a:pt x="978555" y="1628775"/>
                </a:lnTo>
                <a:lnTo>
                  <a:pt x="970942" y="1628775"/>
                </a:lnTo>
                <a:lnTo>
                  <a:pt x="963330" y="1628775"/>
                </a:lnTo>
                <a:lnTo>
                  <a:pt x="955716" y="1628775"/>
                </a:lnTo>
                <a:lnTo>
                  <a:pt x="948103" y="1628775"/>
                </a:lnTo>
                <a:lnTo>
                  <a:pt x="940490" y="1628775"/>
                </a:lnTo>
                <a:lnTo>
                  <a:pt x="932877" y="1628775"/>
                </a:lnTo>
                <a:lnTo>
                  <a:pt x="925264" y="1628775"/>
                </a:lnTo>
                <a:lnTo>
                  <a:pt x="917651" y="1628775"/>
                </a:lnTo>
                <a:lnTo>
                  <a:pt x="910038" y="1628775"/>
                </a:lnTo>
                <a:lnTo>
                  <a:pt x="902425" y="1628775"/>
                </a:lnTo>
                <a:lnTo>
                  <a:pt x="894812" y="1628775"/>
                </a:lnTo>
                <a:lnTo>
                  <a:pt x="887199" y="1628775"/>
                </a:lnTo>
                <a:lnTo>
                  <a:pt x="879586" y="1628775"/>
                </a:lnTo>
                <a:lnTo>
                  <a:pt x="871973" y="1628775"/>
                </a:lnTo>
                <a:lnTo>
                  <a:pt x="864360" y="1628775"/>
                </a:lnTo>
                <a:lnTo>
                  <a:pt x="856747" y="1628775"/>
                </a:lnTo>
                <a:lnTo>
                  <a:pt x="849134" y="1628775"/>
                </a:lnTo>
                <a:lnTo>
                  <a:pt x="841521" y="1628775"/>
                </a:lnTo>
                <a:lnTo>
                  <a:pt x="833908" y="1628775"/>
                </a:lnTo>
                <a:lnTo>
                  <a:pt x="826294" y="1628775"/>
                </a:lnTo>
                <a:lnTo>
                  <a:pt x="818681" y="1628775"/>
                </a:lnTo>
                <a:lnTo>
                  <a:pt x="811069" y="1628775"/>
                </a:lnTo>
                <a:lnTo>
                  <a:pt x="803456" y="1628775"/>
                </a:lnTo>
                <a:lnTo>
                  <a:pt x="795842" y="1628775"/>
                </a:lnTo>
                <a:lnTo>
                  <a:pt x="788229" y="1628775"/>
                </a:lnTo>
                <a:lnTo>
                  <a:pt x="780616" y="1628775"/>
                </a:lnTo>
                <a:lnTo>
                  <a:pt x="773003" y="1628775"/>
                </a:lnTo>
                <a:lnTo>
                  <a:pt x="765390" y="1628775"/>
                </a:lnTo>
                <a:lnTo>
                  <a:pt x="757777" y="1628775"/>
                </a:lnTo>
                <a:lnTo>
                  <a:pt x="750164" y="1628775"/>
                </a:lnTo>
                <a:lnTo>
                  <a:pt x="742551" y="1628775"/>
                </a:lnTo>
                <a:lnTo>
                  <a:pt x="734938" y="1628775"/>
                </a:lnTo>
                <a:lnTo>
                  <a:pt x="727325" y="1628775"/>
                </a:lnTo>
                <a:lnTo>
                  <a:pt x="719712" y="1628775"/>
                </a:lnTo>
                <a:lnTo>
                  <a:pt x="712099" y="1628775"/>
                </a:lnTo>
                <a:lnTo>
                  <a:pt x="704486" y="1628775"/>
                </a:lnTo>
                <a:lnTo>
                  <a:pt x="696873" y="1628775"/>
                </a:lnTo>
                <a:lnTo>
                  <a:pt x="689260" y="1628775"/>
                </a:lnTo>
                <a:lnTo>
                  <a:pt x="681647" y="1628775"/>
                </a:lnTo>
                <a:lnTo>
                  <a:pt x="674034" y="1628775"/>
                </a:lnTo>
                <a:lnTo>
                  <a:pt x="666420" y="1628775"/>
                </a:lnTo>
                <a:lnTo>
                  <a:pt x="658807" y="1628775"/>
                </a:lnTo>
                <a:lnTo>
                  <a:pt x="651195" y="1628775"/>
                </a:lnTo>
                <a:lnTo>
                  <a:pt x="643582" y="1628775"/>
                </a:lnTo>
                <a:lnTo>
                  <a:pt x="635968" y="1628775"/>
                </a:lnTo>
                <a:lnTo>
                  <a:pt x="628355" y="1628775"/>
                </a:lnTo>
                <a:lnTo>
                  <a:pt x="620742" y="1628775"/>
                </a:lnTo>
                <a:lnTo>
                  <a:pt x="613129" y="1628775"/>
                </a:lnTo>
                <a:lnTo>
                  <a:pt x="605516" y="1628775"/>
                </a:lnTo>
                <a:lnTo>
                  <a:pt x="597903" y="1628775"/>
                </a:lnTo>
                <a:lnTo>
                  <a:pt x="590290" y="1628775"/>
                </a:lnTo>
                <a:lnTo>
                  <a:pt x="582677" y="1628775"/>
                </a:lnTo>
                <a:lnTo>
                  <a:pt x="575064" y="1628775"/>
                </a:lnTo>
                <a:lnTo>
                  <a:pt x="567451" y="1628775"/>
                </a:lnTo>
                <a:lnTo>
                  <a:pt x="559838" y="1628775"/>
                </a:lnTo>
                <a:lnTo>
                  <a:pt x="552225" y="1628775"/>
                </a:lnTo>
                <a:lnTo>
                  <a:pt x="544612" y="1628775"/>
                </a:lnTo>
                <a:lnTo>
                  <a:pt x="536999" y="1628775"/>
                </a:lnTo>
                <a:lnTo>
                  <a:pt x="529386" y="1628775"/>
                </a:lnTo>
                <a:lnTo>
                  <a:pt x="521773" y="1628775"/>
                </a:lnTo>
                <a:lnTo>
                  <a:pt x="514160" y="1628775"/>
                </a:lnTo>
                <a:lnTo>
                  <a:pt x="506546" y="1628775"/>
                </a:lnTo>
                <a:lnTo>
                  <a:pt x="498933" y="1628775"/>
                </a:lnTo>
                <a:lnTo>
                  <a:pt x="491321" y="1628775"/>
                </a:lnTo>
                <a:lnTo>
                  <a:pt x="483708" y="1628775"/>
                </a:lnTo>
                <a:lnTo>
                  <a:pt x="476094" y="1628775"/>
                </a:lnTo>
                <a:lnTo>
                  <a:pt x="468481" y="1628775"/>
                </a:lnTo>
                <a:lnTo>
                  <a:pt x="460868" y="1628775"/>
                </a:lnTo>
                <a:lnTo>
                  <a:pt x="453255" y="1628775"/>
                </a:lnTo>
                <a:lnTo>
                  <a:pt x="445642" y="1628775"/>
                </a:lnTo>
                <a:lnTo>
                  <a:pt x="438029" y="1628775"/>
                </a:lnTo>
                <a:lnTo>
                  <a:pt x="430416" y="1628775"/>
                </a:lnTo>
                <a:lnTo>
                  <a:pt x="422803" y="1628775"/>
                </a:lnTo>
                <a:lnTo>
                  <a:pt x="415190" y="1628775"/>
                </a:lnTo>
                <a:lnTo>
                  <a:pt x="407577" y="1628775"/>
                </a:lnTo>
                <a:lnTo>
                  <a:pt x="399964" y="1628775"/>
                </a:lnTo>
                <a:lnTo>
                  <a:pt x="392351" y="1628775"/>
                </a:lnTo>
                <a:lnTo>
                  <a:pt x="384738" y="1628775"/>
                </a:lnTo>
                <a:lnTo>
                  <a:pt x="377125" y="1628775"/>
                </a:lnTo>
                <a:lnTo>
                  <a:pt x="369512" y="1628775"/>
                </a:lnTo>
                <a:lnTo>
                  <a:pt x="361899" y="1628775"/>
                </a:lnTo>
                <a:lnTo>
                  <a:pt x="354286" y="1628775"/>
                </a:lnTo>
                <a:lnTo>
                  <a:pt x="346672" y="1628775"/>
                </a:lnTo>
                <a:lnTo>
                  <a:pt x="339060" y="1628775"/>
                </a:lnTo>
                <a:lnTo>
                  <a:pt x="331447" y="1628775"/>
                </a:lnTo>
                <a:lnTo>
                  <a:pt x="323834" y="1628775"/>
                </a:lnTo>
                <a:lnTo>
                  <a:pt x="316220" y="1628775"/>
                </a:lnTo>
                <a:lnTo>
                  <a:pt x="308607" y="1628775"/>
                </a:lnTo>
                <a:lnTo>
                  <a:pt x="300994" y="1628775"/>
                </a:lnTo>
                <a:lnTo>
                  <a:pt x="293382" y="1628775"/>
                </a:lnTo>
                <a:lnTo>
                  <a:pt x="285768" y="1628775"/>
                </a:lnTo>
                <a:lnTo>
                  <a:pt x="278155" y="1628775"/>
                </a:lnTo>
                <a:lnTo>
                  <a:pt x="270542" y="1628775"/>
                </a:lnTo>
                <a:lnTo>
                  <a:pt x="262929" y="1628775"/>
                </a:lnTo>
                <a:lnTo>
                  <a:pt x="255316" y="1628775"/>
                </a:lnTo>
                <a:lnTo>
                  <a:pt x="247703" y="1628775"/>
                </a:lnTo>
                <a:lnTo>
                  <a:pt x="240090" y="1628775"/>
                </a:lnTo>
                <a:lnTo>
                  <a:pt x="232477" y="1628775"/>
                </a:lnTo>
                <a:lnTo>
                  <a:pt x="224864" y="1628775"/>
                </a:lnTo>
                <a:lnTo>
                  <a:pt x="217251" y="1628775"/>
                </a:lnTo>
                <a:lnTo>
                  <a:pt x="209638" y="1628775"/>
                </a:lnTo>
                <a:lnTo>
                  <a:pt x="202025" y="1628775"/>
                </a:lnTo>
                <a:lnTo>
                  <a:pt x="194412" y="1628775"/>
                </a:lnTo>
                <a:lnTo>
                  <a:pt x="186798" y="1628775"/>
                </a:lnTo>
                <a:lnTo>
                  <a:pt x="179186" y="1628775"/>
                </a:lnTo>
                <a:lnTo>
                  <a:pt x="171573" y="1628775"/>
                </a:lnTo>
                <a:lnTo>
                  <a:pt x="163960" y="1628775"/>
                </a:lnTo>
                <a:lnTo>
                  <a:pt x="156346" y="1628775"/>
                </a:lnTo>
                <a:lnTo>
                  <a:pt x="148733" y="1628775"/>
                </a:lnTo>
                <a:lnTo>
                  <a:pt x="141120" y="1628775"/>
                </a:lnTo>
                <a:lnTo>
                  <a:pt x="133508" y="1628775"/>
                </a:lnTo>
                <a:lnTo>
                  <a:pt x="125894" y="1628775"/>
                </a:lnTo>
                <a:lnTo>
                  <a:pt x="118281" y="1628775"/>
                </a:lnTo>
                <a:lnTo>
                  <a:pt x="110668" y="1628775"/>
                </a:lnTo>
                <a:lnTo>
                  <a:pt x="103055" y="1628775"/>
                </a:lnTo>
                <a:lnTo>
                  <a:pt x="95442" y="1628775"/>
                </a:lnTo>
                <a:lnTo>
                  <a:pt x="88150" y="1628510"/>
                </a:lnTo>
                <a:lnTo>
                  <a:pt x="80700" y="1627657"/>
                </a:lnTo>
                <a:lnTo>
                  <a:pt x="73147" y="1626175"/>
                </a:lnTo>
                <a:lnTo>
                  <a:pt x="65568" y="1624032"/>
                </a:lnTo>
                <a:lnTo>
                  <a:pt x="58209" y="1621277"/>
                </a:lnTo>
                <a:lnTo>
                  <a:pt x="51382" y="1618072"/>
                </a:lnTo>
                <a:lnTo>
                  <a:pt x="44753" y="1614288"/>
                </a:lnTo>
                <a:lnTo>
                  <a:pt x="38391" y="1609943"/>
                </a:lnTo>
                <a:lnTo>
                  <a:pt x="32367" y="1605067"/>
                </a:lnTo>
                <a:lnTo>
                  <a:pt x="26745" y="1599704"/>
                </a:lnTo>
                <a:lnTo>
                  <a:pt x="21582" y="1593904"/>
                </a:lnTo>
                <a:lnTo>
                  <a:pt x="16927" y="1587728"/>
                </a:lnTo>
                <a:lnTo>
                  <a:pt x="12815" y="1581244"/>
                </a:lnTo>
                <a:lnTo>
                  <a:pt x="9274" y="1574522"/>
                </a:lnTo>
                <a:lnTo>
                  <a:pt x="6287" y="1567557"/>
                </a:lnTo>
                <a:lnTo>
                  <a:pt x="3753" y="1560000"/>
                </a:lnTo>
                <a:lnTo>
                  <a:pt x="1893" y="1552422"/>
                </a:lnTo>
                <a:lnTo>
                  <a:pt x="682" y="1544904"/>
                </a:lnTo>
                <a:lnTo>
                  <a:pt x="84" y="1537518"/>
                </a:lnTo>
                <a:lnTo>
                  <a:pt x="0" y="1530110"/>
                </a:lnTo>
                <a:lnTo>
                  <a:pt x="0" y="1522497"/>
                </a:lnTo>
                <a:lnTo>
                  <a:pt x="0" y="1514884"/>
                </a:lnTo>
                <a:lnTo>
                  <a:pt x="0" y="1507271"/>
                </a:lnTo>
                <a:lnTo>
                  <a:pt x="0" y="1499658"/>
                </a:lnTo>
                <a:lnTo>
                  <a:pt x="0" y="1492044"/>
                </a:lnTo>
                <a:lnTo>
                  <a:pt x="0" y="1484431"/>
                </a:lnTo>
                <a:lnTo>
                  <a:pt x="0" y="1476819"/>
                </a:lnTo>
                <a:lnTo>
                  <a:pt x="0" y="1469206"/>
                </a:lnTo>
                <a:lnTo>
                  <a:pt x="0" y="1461593"/>
                </a:lnTo>
                <a:lnTo>
                  <a:pt x="0" y="1453979"/>
                </a:lnTo>
                <a:lnTo>
                  <a:pt x="0" y="1446366"/>
                </a:lnTo>
                <a:lnTo>
                  <a:pt x="0" y="1438753"/>
                </a:lnTo>
                <a:lnTo>
                  <a:pt x="0" y="1431141"/>
                </a:lnTo>
                <a:lnTo>
                  <a:pt x="0" y="1423527"/>
                </a:lnTo>
                <a:lnTo>
                  <a:pt x="0" y="1415914"/>
                </a:lnTo>
                <a:lnTo>
                  <a:pt x="0" y="1408301"/>
                </a:lnTo>
                <a:lnTo>
                  <a:pt x="0" y="1400688"/>
                </a:lnTo>
                <a:lnTo>
                  <a:pt x="0" y="1393075"/>
                </a:lnTo>
                <a:lnTo>
                  <a:pt x="0" y="1385462"/>
                </a:lnTo>
                <a:lnTo>
                  <a:pt x="0" y="1377849"/>
                </a:lnTo>
                <a:lnTo>
                  <a:pt x="0" y="1370236"/>
                </a:lnTo>
                <a:lnTo>
                  <a:pt x="0" y="1362623"/>
                </a:lnTo>
                <a:lnTo>
                  <a:pt x="0" y="1355010"/>
                </a:lnTo>
                <a:lnTo>
                  <a:pt x="0" y="1347397"/>
                </a:lnTo>
                <a:lnTo>
                  <a:pt x="0" y="1339784"/>
                </a:lnTo>
                <a:lnTo>
                  <a:pt x="0" y="1332170"/>
                </a:lnTo>
                <a:lnTo>
                  <a:pt x="0" y="1324558"/>
                </a:lnTo>
                <a:lnTo>
                  <a:pt x="0" y="1316945"/>
                </a:lnTo>
                <a:lnTo>
                  <a:pt x="0" y="1309332"/>
                </a:lnTo>
                <a:lnTo>
                  <a:pt x="0" y="1301719"/>
                </a:lnTo>
                <a:lnTo>
                  <a:pt x="0" y="1294105"/>
                </a:lnTo>
                <a:lnTo>
                  <a:pt x="0" y="1286492"/>
                </a:lnTo>
                <a:lnTo>
                  <a:pt x="0" y="1278879"/>
                </a:lnTo>
                <a:lnTo>
                  <a:pt x="0" y="1271267"/>
                </a:lnTo>
                <a:lnTo>
                  <a:pt x="0" y="1263653"/>
                </a:lnTo>
                <a:lnTo>
                  <a:pt x="0" y="1256040"/>
                </a:lnTo>
                <a:lnTo>
                  <a:pt x="0" y="1248427"/>
                </a:lnTo>
                <a:lnTo>
                  <a:pt x="0" y="1240814"/>
                </a:lnTo>
                <a:lnTo>
                  <a:pt x="0" y="1233201"/>
                </a:lnTo>
                <a:lnTo>
                  <a:pt x="0" y="1225588"/>
                </a:lnTo>
                <a:lnTo>
                  <a:pt x="0" y="1217975"/>
                </a:lnTo>
                <a:lnTo>
                  <a:pt x="0" y="1210362"/>
                </a:lnTo>
                <a:lnTo>
                  <a:pt x="0" y="1202749"/>
                </a:lnTo>
                <a:lnTo>
                  <a:pt x="0" y="1195136"/>
                </a:lnTo>
                <a:lnTo>
                  <a:pt x="0" y="1187523"/>
                </a:lnTo>
                <a:lnTo>
                  <a:pt x="0" y="1179910"/>
                </a:lnTo>
                <a:lnTo>
                  <a:pt x="0" y="1172296"/>
                </a:lnTo>
                <a:lnTo>
                  <a:pt x="0" y="1164684"/>
                </a:lnTo>
                <a:lnTo>
                  <a:pt x="0" y="1157071"/>
                </a:lnTo>
                <a:lnTo>
                  <a:pt x="0" y="1149458"/>
                </a:lnTo>
                <a:lnTo>
                  <a:pt x="0" y="1141845"/>
                </a:lnTo>
                <a:lnTo>
                  <a:pt x="0" y="1134231"/>
                </a:lnTo>
                <a:lnTo>
                  <a:pt x="0" y="1126618"/>
                </a:lnTo>
                <a:lnTo>
                  <a:pt x="0" y="1119006"/>
                </a:lnTo>
                <a:lnTo>
                  <a:pt x="0" y="1111393"/>
                </a:lnTo>
                <a:lnTo>
                  <a:pt x="0" y="1103779"/>
                </a:lnTo>
                <a:lnTo>
                  <a:pt x="0" y="1096166"/>
                </a:lnTo>
                <a:lnTo>
                  <a:pt x="0" y="1088553"/>
                </a:lnTo>
                <a:lnTo>
                  <a:pt x="0" y="1080940"/>
                </a:lnTo>
                <a:lnTo>
                  <a:pt x="0" y="1073327"/>
                </a:lnTo>
                <a:lnTo>
                  <a:pt x="0" y="1065714"/>
                </a:lnTo>
                <a:lnTo>
                  <a:pt x="0" y="1058101"/>
                </a:lnTo>
                <a:lnTo>
                  <a:pt x="0" y="1050488"/>
                </a:lnTo>
                <a:lnTo>
                  <a:pt x="0" y="1042875"/>
                </a:lnTo>
                <a:lnTo>
                  <a:pt x="0" y="1035262"/>
                </a:lnTo>
                <a:lnTo>
                  <a:pt x="0" y="1027649"/>
                </a:lnTo>
                <a:lnTo>
                  <a:pt x="0" y="1020036"/>
                </a:lnTo>
                <a:lnTo>
                  <a:pt x="0" y="1012423"/>
                </a:lnTo>
                <a:lnTo>
                  <a:pt x="0" y="1004810"/>
                </a:lnTo>
                <a:lnTo>
                  <a:pt x="0" y="997197"/>
                </a:lnTo>
                <a:lnTo>
                  <a:pt x="0" y="989584"/>
                </a:lnTo>
                <a:lnTo>
                  <a:pt x="0" y="981970"/>
                </a:lnTo>
                <a:lnTo>
                  <a:pt x="0" y="974357"/>
                </a:lnTo>
                <a:lnTo>
                  <a:pt x="0" y="966744"/>
                </a:lnTo>
                <a:lnTo>
                  <a:pt x="0" y="959132"/>
                </a:lnTo>
                <a:lnTo>
                  <a:pt x="0" y="951519"/>
                </a:lnTo>
                <a:lnTo>
                  <a:pt x="0" y="943905"/>
                </a:lnTo>
                <a:lnTo>
                  <a:pt x="0" y="936292"/>
                </a:lnTo>
                <a:lnTo>
                  <a:pt x="0" y="928679"/>
                </a:lnTo>
                <a:lnTo>
                  <a:pt x="0" y="921066"/>
                </a:lnTo>
                <a:lnTo>
                  <a:pt x="0" y="913453"/>
                </a:lnTo>
                <a:lnTo>
                  <a:pt x="0" y="905840"/>
                </a:lnTo>
                <a:lnTo>
                  <a:pt x="0" y="898227"/>
                </a:lnTo>
                <a:lnTo>
                  <a:pt x="0" y="890614"/>
                </a:lnTo>
                <a:lnTo>
                  <a:pt x="0" y="883001"/>
                </a:lnTo>
                <a:lnTo>
                  <a:pt x="0" y="875388"/>
                </a:lnTo>
                <a:lnTo>
                  <a:pt x="0" y="867775"/>
                </a:lnTo>
                <a:lnTo>
                  <a:pt x="0" y="860162"/>
                </a:lnTo>
                <a:lnTo>
                  <a:pt x="0" y="852549"/>
                </a:lnTo>
                <a:lnTo>
                  <a:pt x="0" y="844936"/>
                </a:lnTo>
                <a:lnTo>
                  <a:pt x="0" y="837323"/>
                </a:lnTo>
                <a:lnTo>
                  <a:pt x="0" y="829710"/>
                </a:lnTo>
                <a:lnTo>
                  <a:pt x="0" y="822096"/>
                </a:lnTo>
                <a:lnTo>
                  <a:pt x="0" y="814483"/>
                </a:lnTo>
                <a:lnTo>
                  <a:pt x="0" y="806871"/>
                </a:lnTo>
                <a:lnTo>
                  <a:pt x="0" y="799258"/>
                </a:lnTo>
                <a:lnTo>
                  <a:pt x="0" y="791645"/>
                </a:lnTo>
                <a:lnTo>
                  <a:pt x="0" y="784031"/>
                </a:lnTo>
                <a:lnTo>
                  <a:pt x="0" y="776418"/>
                </a:lnTo>
                <a:lnTo>
                  <a:pt x="0" y="768805"/>
                </a:lnTo>
                <a:lnTo>
                  <a:pt x="0" y="761192"/>
                </a:lnTo>
                <a:lnTo>
                  <a:pt x="0" y="753579"/>
                </a:lnTo>
                <a:lnTo>
                  <a:pt x="0" y="745966"/>
                </a:lnTo>
                <a:lnTo>
                  <a:pt x="0" y="738353"/>
                </a:lnTo>
                <a:lnTo>
                  <a:pt x="0" y="730740"/>
                </a:lnTo>
                <a:lnTo>
                  <a:pt x="0" y="723127"/>
                </a:lnTo>
                <a:lnTo>
                  <a:pt x="0" y="715514"/>
                </a:lnTo>
                <a:lnTo>
                  <a:pt x="0" y="707901"/>
                </a:lnTo>
                <a:lnTo>
                  <a:pt x="0" y="700288"/>
                </a:lnTo>
                <a:lnTo>
                  <a:pt x="0" y="692675"/>
                </a:lnTo>
                <a:lnTo>
                  <a:pt x="0" y="685062"/>
                </a:lnTo>
                <a:lnTo>
                  <a:pt x="0" y="677449"/>
                </a:lnTo>
                <a:lnTo>
                  <a:pt x="0" y="669836"/>
                </a:lnTo>
                <a:lnTo>
                  <a:pt x="0" y="662222"/>
                </a:lnTo>
                <a:lnTo>
                  <a:pt x="0" y="654609"/>
                </a:lnTo>
                <a:lnTo>
                  <a:pt x="0" y="646997"/>
                </a:lnTo>
                <a:lnTo>
                  <a:pt x="0" y="639384"/>
                </a:lnTo>
                <a:lnTo>
                  <a:pt x="0" y="631771"/>
                </a:lnTo>
                <a:lnTo>
                  <a:pt x="0" y="624157"/>
                </a:lnTo>
                <a:lnTo>
                  <a:pt x="0" y="616544"/>
                </a:lnTo>
                <a:lnTo>
                  <a:pt x="0" y="608931"/>
                </a:lnTo>
                <a:lnTo>
                  <a:pt x="0" y="601319"/>
                </a:lnTo>
                <a:lnTo>
                  <a:pt x="0" y="593705"/>
                </a:lnTo>
                <a:lnTo>
                  <a:pt x="0" y="586092"/>
                </a:lnTo>
                <a:lnTo>
                  <a:pt x="0" y="578479"/>
                </a:lnTo>
                <a:lnTo>
                  <a:pt x="0" y="570866"/>
                </a:lnTo>
                <a:lnTo>
                  <a:pt x="0" y="563253"/>
                </a:lnTo>
                <a:lnTo>
                  <a:pt x="0" y="555640"/>
                </a:lnTo>
                <a:lnTo>
                  <a:pt x="0" y="548027"/>
                </a:lnTo>
                <a:lnTo>
                  <a:pt x="0" y="540414"/>
                </a:lnTo>
                <a:lnTo>
                  <a:pt x="0" y="532801"/>
                </a:lnTo>
                <a:lnTo>
                  <a:pt x="0" y="525188"/>
                </a:lnTo>
                <a:lnTo>
                  <a:pt x="0" y="517575"/>
                </a:lnTo>
                <a:lnTo>
                  <a:pt x="0" y="509962"/>
                </a:lnTo>
                <a:lnTo>
                  <a:pt x="0" y="502348"/>
                </a:lnTo>
                <a:lnTo>
                  <a:pt x="0" y="494735"/>
                </a:lnTo>
                <a:lnTo>
                  <a:pt x="0" y="487123"/>
                </a:lnTo>
                <a:lnTo>
                  <a:pt x="0" y="479510"/>
                </a:lnTo>
                <a:lnTo>
                  <a:pt x="0" y="471896"/>
                </a:lnTo>
                <a:lnTo>
                  <a:pt x="0" y="464283"/>
                </a:lnTo>
                <a:lnTo>
                  <a:pt x="0" y="456670"/>
                </a:lnTo>
                <a:lnTo>
                  <a:pt x="0" y="449057"/>
                </a:lnTo>
                <a:lnTo>
                  <a:pt x="0" y="441445"/>
                </a:lnTo>
                <a:lnTo>
                  <a:pt x="0" y="433831"/>
                </a:lnTo>
                <a:lnTo>
                  <a:pt x="0" y="426218"/>
                </a:lnTo>
                <a:lnTo>
                  <a:pt x="0" y="418605"/>
                </a:lnTo>
                <a:lnTo>
                  <a:pt x="0" y="410992"/>
                </a:lnTo>
                <a:lnTo>
                  <a:pt x="0" y="403379"/>
                </a:lnTo>
                <a:lnTo>
                  <a:pt x="0" y="395766"/>
                </a:lnTo>
                <a:lnTo>
                  <a:pt x="0" y="388153"/>
                </a:lnTo>
                <a:lnTo>
                  <a:pt x="0" y="380540"/>
                </a:lnTo>
                <a:lnTo>
                  <a:pt x="0" y="372927"/>
                </a:lnTo>
                <a:lnTo>
                  <a:pt x="0" y="365314"/>
                </a:lnTo>
                <a:lnTo>
                  <a:pt x="0" y="357701"/>
                </a:lnTo>
                <a:lnTo>
                  <a:pt x="0" y="350088"/>
                </a:lnTo>
                <a:lnTo>
                  <a:pt x="0" y="342474"/>
                </a:lnTo>
                <a:lnTo>
                  <a:pt x="0" y="334862"/>
                </a:lnTo>
                <a:lnTo>
                  <a:pt x="0" y="327249"/>
                </a:lnTo>
                <a:lnTo>
                  <a:pt x="0" y="319636"/>
                </a:lnTo>
                <a:lnTo>
                  <a:pt x="0" y="312022"/>
                </a:lnTo>
                <a:lnTo>
                  <a:pt x="0" y="304409"/>
                </a:lnTo>
                <a:lnTo>
                  <a:pt x="0" y="296796"/>
                </a:lnTo>
                <a:lnTo>
                  <a:pt x="0" y="289184"/>
                </a:lnTo>
                <a:lnTo>
                  <a:pt x="0" y="281571"/>
                </a:lnTo>
                <a:lnTo>
                  <a:pt x="0" y="273957"/>
                </a:lnTo>
                <a:lnTo>
                  <a:pt x="0" y="266344"/>
                </a:lnTo>
                <a:lnTo>
                  <a:pt x="0" y="258731"/>
                </a:lnTo>
                <a:lnTo>
                  <a:pt x="0" y="251118"/>
                </a:lnTo>
                <a:lnTo>
                  <a:pt x="0" y="243505"/>
                </a:lnTo>
                <a:lnTo>
                  <a:pt x="0" y="235892"/>
                </a:lnTo>
                <a:lnTo>
                  <a:pt x="0" y="228279"/>
                </a:lnTo>
                <a:lnTo>
                  <a:pt x="0" y="220666"/>
                </a:lnTo>
                <a:lnTo>
                  <a:pt x="0" y="213053"/>
                </a:lnTo>
                <a:lnTo>
                  <a:pt x="0" y="205440"/>
                </a:lnTo>
                <a:lnTo>
                  <a:pt x="0" y="197827"/>
                </a:lnTo>
                <a:lnTo>
                  <a:pt x="0" y="190214"/>
                </a:lnTo>
                <a:lnTo>
                  <a:pt x="0" y="182600"/>
                </a:lnTo>
                <a:lnTo>
                  <a:pt x="0" y="174988"/>
                </a:lnTo>
                <a:lnTo>
                  <a:pt x="0" y="167375"/>
                </a:lnTo>
                <a:lnTo>
                  <a:pt x="0" y="159762"/>
                </a:lnTo>
                <a:lnTo>
                  <a:pt x="0" y="152148"/>
                </a:lnTo>
                <a:lnTo>
                  <a:pt x="0" y="144535"/>
                </a:lnTo>
                <a:lnTo>
                  <a:pt x="0" y="136922"/>
                </a:lnTo>
                <a:lnTo>
                  <a:pt x="0" y="129310"/>
                </a:lnTo>
                <a:lnTo>
                  <a:pt x="0" y="121696"/>
                </a:lnTo>
                <a:lnTo>
                  <a:pt x="0" y="114083"/>
                </a:lnTo>
                <a:lnTo>
                  <a:pt x="0" y="106470"/>
                </a:lnTo>
                <a:lnTo>
                  <a:pt x="0" y="98857"/>
                </a:lnTo>
                <a:lnTo>
                  <a:pt x="76" y="91441"/>
                </a:lnTo>
                <a:lnTo>
                  <a:pt x="660" y="84059"/>
                </a:lnTo>
                <a:lnTo>
                  <a:pt x="1855" y="76544"/>
                </a:lnTo>
                <a:lnTo>
                  <a:pt x="3699" y="68967"/>
                </a:lnTo>
                <a:lnTo>
                  <a:pt x="6215" y="61408"/>
                </a:lnTo>
                <a:lnTo>
                  <a:pt x="9193" y="54425"/>
                </a:lnTo>
                <a:lnTo>
                  <a:pt x="12719" y="47698"/>
                </a:lnTo>
                <a:lnTo>
                  <a:pt x="16816" y="41207"/>
                </a:lnTo>
                <a:lnTo>
                  <a:pt x="21457" y="35023"/>
                </a:lnTo>
                <a:lnTo>
                  <a:pt x="26609" y="29213"/>
                </a:lnTo>
                <a:lnTo>
                  <a:pt x="32220" y="23837"/>
                </a:lnTo>
                <a:lnTo>
                  <a:pt x="38234" y="18949"/>
                </a:lnTo>
                <a:lnTo>
                  <a:pt x="44589" y="14590"/>
                </a:lnTo>
                <a:lnTo>
                  <a:pt x="51213" y="10791"/>
                </a:lnTo>
                <a:lnTo>
                  <a:pt x="58034" y="7571"/>
                </a:lnTo>
                <a:lnTo>
                  <a:pt x="65377" y="4806"/>
                </a:lnTo>
                <a:lnTo>
                  <a:pt x="72956" y="2646"/>
                </a:lnTo>
                <a:lnTo>
                  <a:pt x="80511" y="1147"/>
                </a:lnTo>
                <a:lnTo>
                  <a:pt x="87964" y="279"/>
                </a:lnTo>
                <a:close/>
              </a:path>
            </a:pathLst>
          </a:custGeom>
          <a:solidFill xmlns:a="http://schemas.openxmlformats.org/drawingml/2006/main">
            <a:srgbClr val="CEE9FC"/>
          </a:solidFill>
          <a:ln xmlns:a="http://schemas.openxmlformats.org/drawingml/2006/main" w="17145">
            <a:solidFill>
              <a:srgbClr val="397EAA"/>
            </a:solidFill>
            <a:prstDash val="solid"/>
          </a:ln>
        </p:spPr>
      </p:sp>
      <p:sp>
        <p:nvSpPr>
          <p:cNvPr id="92" name="b-propose-title">
            <a:extLst xmlns:a="http://schemas.openxmlformats.org/drawingml/2006/main">
              <a:ext uri="{FF2B5EF4-FFF2-40B4-BE49-F238E27FC236}">
                <a16:creationId xmlns:a16="http://schemas.microsoft.com/office/drawing/2014/main" id="{0D49F422-58E8-4912-9B14-333FB78ED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3440" y="1465213"/>
            <a:ext cx="1026170" cy="3831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294D69"/>
                </a:solidFill>
                <a:latin typeface="Comic Sans MS"/>
                <a:ea typeface="Comic Sans MS"/>
                <a:cs typeface="Comic Sans MS"/>
              </a:defRPr>
            </a:pPr>
            <a:r>
              <a:rPr sz="2175" b="1" i="0">
                <a:solidFill>
                  <a:srgbClr val="294D69"/>
                </a:solidFill>
                <a:latin typeface="Comic Sans MS"/>
                <a:ea typeface="Comic Sans MS"/>
                <a:cs typeface="Comic Sans MS"/>
              </a:rPr>
              <a:t>Propose</a:t>
            </a:r>
          </a:p>
        </p:txBody>
      </p:sp>
      <p:sp>
        <p:nvSpPr>
          <p:cNvPr id="93" name="propose-op-0-50">
            <a:extLst xmlns:a="http://schemas.openxmlformats.org/drawingml/2006/main">
              <a:ext uri="{FF2B5EF4-FFF2-40B4-BE49-F238E27FC236}">
                <a16:creationId xmlns:a16="http://schemas.microsoft.com/office/drawing/2014/main" id="{FE4F248F-DC0B-4CB3-9AC7-419EB3B9F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1933575"/>
            <a:ext cx="2219325" cy="314325"/>
          </a:xfrm>
          <a:custGeom xmlns:a="http://schemas.openxmlformats.org/drawingml/2006/main">
            <a:pathLst>
              <a:path w="2219325" h="314325">
                <a:moveTo>
                  <a:pt x="76200" y="0"/>
                </a:moveTo>
                <a:lnTo>
                  <a:pt x="83813" y="0"/>
                </a:lnTo>
                <a:lnTo>
                  <a:pt x="91426" y="0"/>
                </a:lnTo>
                <a:lnTo>
                  <a:pt x="99040" y="0"/>
                </a:lnTo>
                <a:lnTo>
                  <a:pt x="106653" y="0"/>
                </a:lnTo>
                <a:lnTo>
                  <a:pt x="114266" y="0"/>
                </a:lnTo>
                <a:lnTo>
                  <a:pt x="121880" y="0"/>
                </a:lnTo>
                <a:lnTo>
                  <a:pt x="129493" y="0"/>
                </a:lnTo>
                <a:lnTo>
                  <a:pt x="137106" y="0"/>
                </a:lnTo>
                <a:lnTo>
                  <a:pt x="144719" y="0"/>
                </a:lnTo>
                <a:lnTo>
                  <a:pt x="152333" y="0"/>
                </a:lnTo>
                <a:lnTo>
                  <a:pt x="159946" y="0"/>
                </a:lnTo>
                <a:lnTo>
                  <a:pt x="167559" y="0"/>
                </a:lnTo>
                <a:lnTo>
                  <a:pt x="175172" y="0"/>
                </a:lnTo>
                <a:lnTo>
                  <a:pt x="182786" y="0"/>
                </a:lnTo>
                <a:lnTo>
                  <a:pt x="190399" y="0"/>
                </a:lnTo>
                <a:lnTo>
                  <a:pt x="198012" y="0"/>
                </a:lnTo>
                <a:lnTo>
                  <a:pt x="205625" y="0"/>
                </a:lnTo>
                <a:lnTo>
                  <a:pt x="213239" y="0"/>
                </a:lnTo>
                <a:lnTo>
                  <a:pt x="220852" y="0"/>
                </a:lnTo>
                <a:lnTo>
                  <a:pt x="228465" y="0"/>
                </a:lnTo>
                <a:lnTo>
                  <a:pt x="236079" y="0"/>
                </a:lnTo>
                <a:lnTo>
                  <a:pt x="243692" y="0"/>
                </a:lnTo>
                <a:lnTo>
                  <a:pt x="251305" y="0"/>
                </a:lnTo>
                <a:lnTo>
                  <a:pt x="258918" y="0"/>
                </a:lnTo>
                <a:lnTo>
                  <a:pt x="266531" y="0"/>
                </a:lnTo>
                <a:lnTo>
                  <a:pt x="274145" y="0"/>
                </a:lnTo>
                <a:lnTo>
                  <a:pt x="281758" y="0"/>
                </a:lnTo>
                <a:lnTo>
                  <a:pt x="289371" y="0"/>
                </a:lnTo>
                <a:lnTo>
                  <a:pt x="296985" y="0"/>
                </a:lnTo>
                <a:lnTo>
                  <a:pt x="304598" y="0"/>
                </a:lnTo>
                <a:lnTo>
                  <a:pt x="312211" y="0"/>
                </a:lnTo>
                <a:lnTo>
                  <a:pt x="319825" y="0"/>
                </a:lnTo>
                <a:lnTo>
                  <a:pt x="327438" y="0"/>
                </a:lnTo>
                <a:lnTo>
                  <a:pt x="335051" y="0"/>
                </a:lnTo>
                <a:lnTo>
                  <a:pt x="342664" y="0"/>
                </a:lnTo>
                <a:lnTo>
                  <a:pt x="350277" y="0"/>
                </a:lnTo>
                <a:lnTo>
                  <a:pt x="357891" y="0"/>
                </a:lnTo>
                <a:lnTo>
                  <a:pt x="365504" y="0"/>
                </a:lnTo>
                <a:lnTo>
                  <a:pt x="373117" y="0"/>
                </a:lnTo>
                <a:lnTo>
                  <a:pt x="380730" y="0"/>
                </a:lnTo>
                <a:lnTo>
                  <a:pt x="388344" y="0"/>
                </a:lnTo>
                <a:lnTo>
                  <a:pt x="395957" y="0"/>
                </a:lnTo>
                <a:lnTo>
                  <a:pt x="403570" y="0"/>
                </a:lnTo>
                <a:lnTo>
                  <a:pt x="411184" y="0"/>
                </a:lnTo>
                <a:lnTo>
                  <a:pt x="418797" y="0"/>
                </a:lnTo>
                <a:lnTo>
                  <a:pt x="426410" y="0"/>
                </a:lnTo>
                <a:lnTo>
                  <a:pt x="434024" y="0"/>
                </a:lnTo>
                <a:lnTo>
                  <a:pt x="441636" y="0"/>
                </a:lnTo>
                <a:lnTo>
                  <a:pt x="449250" y="0"/>
                </a:lnTo>
                <a:lnTo>
                  <a:pt x="456863" y="0"/>
                </a:lnTo>
                <a:lnTo>
                  <a:pt x="464476" y="0"/>
                </a:lnTo>
                <a:lnTo>
                  <a:pt x="472090" y="0"/>
                </a:lnTo>
                <a:lnTo>
                  <a:pt x="479703" y="0"/>
                </a:lnTo>
                <a:lnTo>
                  <a:pt x="487316" y="0"/>
                </a:lnTo>
                <a:lnTo>
                  <a:pt x="494929" y="0"/>
                </a:lnTo>
                <a:lnTo>
                  <a:pt x="502543" y="0"/>
                </a:lnTo>
                <a:lnTo>
                  <a:pt x="510156" y="0"/>
                </a:lnTo>
                <a:lnTo>
                  <a:pt x="517769" y="0"/>
                </a:lnTo>
                <a:lnTo>
                  <a:pt x="525382" y="0"/>
                </a:lnTo>
                <a:lnTo>
                  <a:pt x="532996" y="0"/>
                </a:lnTo>
                <a:lnTo>
                  <a:pt x="540609" y="0"/>
                </a:lnTo>
                <a:lnTo>
                  <a:pt x="548222" y="0"/>
                </a:lnTo>
                <a:lnTo>
                  <a:pt x="555835" y="0"/>
                </a:lnTo>
                <a:lnTo>
                  <a:pt x="563449" y="0"/>
                </a:lnTo>
                <a:lnTo>
                  <a:pt x="571062" y="0"/>
                </a:lnTo>
                <a:lnTo>
                  <a:pt x="578675" y="0"/>
                </a:lnTo>
                <a:lnTo>
                  <a:pt x="586289" y="0"/>
                </a:lnTo>
                <a:lnTo>
                  <a:pt x="593902" y="0"/>
                </a:lnTo>
                <a:lnTo>
                  <a:pt x="601515" y="0"/>
                </a:lnTo>
                <a:lnTo>
                  <a:pt x="609129" y="0"/>
                </a:lnTo>
                <a:lnTo>
                  <a:pt x="616741" y="0"/>
                </a:lnTo>
                <a:lnTo>
                  <a:pt x="624355" y="0"/>
                </a:lnTo>
                <a:lnTo>
                  <a:pt x="631968" y="0"/>
                </a:lnTo>
                <a:lnTo>
                  <a:pt x="639581" y="0"/>
                </a:lnTo>
                <a:lnTo>
                  <a:pt x="647195" y="0"/>
                </a:lnTo>
                <a:lnTo>
                  <a:pt x="654808" y="0"/>
                </a:lnTo>
                <a:lnTo>
                  <a:pt x="662421" y="0"/>
                </a:lnTo>
                <a:lnTo>
                  <a:pt x="670035" y="0"/>
                </a:lnTo>
                <a:lnTo>
                  <a:pt x="677648" y="0"/>
                </a:lnTo>
                <a:lnTo>
                  <a:pt x="685261" y="0"/>
                </a:lnTo>
                <a:lnTo>
                  <a:pt x="692874" y="0"/>
                </a:lnTo>
                <a:lnTo>
                  <a:pt x="700487" y="0"/>
                </a:lnTo>
                <a:lnTo>
                  <a:pt x="708101" y="0"/>
                </a:lnTo>
                <a:lnTo>
                  <a:pt x="715714" y="0"/>
                </a:lnTo>
                <a:lnTo>
                  <a:pt x="723327" y="0"/>
                </a:lnTo>
                <a:lnTo>
                  <a:pt x="730940" y="0"/>
                </a:lnTo>
                <a:lnTo>
                  <a:pt x="738554" y="0"/>
                </a:lnTo>
                <a:lnTo>
                  <a:pt x="746167" y="0"/>
                </a:lnTo>
                <a:lnTo>
                  <a:pt x="753780" y="0"/>
                </a:lnTo>
                <a:lnTo>
                  <a:pt x="761394" y="0"/>
                </a:lnTo>
                <a:lnTo>
                  <a:pt x="769007" y="0"/>
                </a:lnTo>
                <a:lnTo>
                  <a:pt x="776620" y="0"/>
                </a:lnTo>
                <a:lnTo>
                  <a:pt x="784234" y="0"/>
                </a:lnTo>
                <a:lnTo>
                  <a:pt x="791846" y="0"/>
                </a:lnTo>
                <a:lnTo>
                  <a:pt x="799460" y="0"/>
                </a:lnTo>
                <a:lnTo>
                  <a:pt x="807073" y="0"/>
                </a:lnTo>
                <a:lnTo>
                  <a:pt x="814686" y="0"/>
                </a:lnTo>
                <a:lnTo>
                  <a:pt x="822300" y="0"/>
                </a:lnTo>
                <a:lnTo>
                  <a:pt x="829913" y="0"/>
                </a:lnTo>
                <a:lnTo>
                  <a:pt x="837526" y="0"/>
                </a:lnTo>
                <a:lnTo>
                  <a:pt x="845140" y="0"/>
                </a:lnTo>
                <a:lnTo>
                  <a:pt x="852753" y="0"/>
                </a:lnTo>
                <a:lnTo>
                  <a:pt x="860366" y="0"/>
                </a:lnTo>
                <a:lnTo>
                  <a:pt x="867979" y="0"/>
                </a:lnTo>
                <a:lnTo>
                  <a:pt x="875592" y="0"/>
                </a:lnTo>
                <a:lnTo>
                  <a:pt x="883206" y="0"/>
                </a:lnTo>
                <a:lnTo>
                  <a:pt x="890819" y="0"/>
                </a:lnTo>
                <a:lnTo>
                  <a:pt x="898432" y="0"/>
                </a:lnTo>
                <a:lnTo>
                  <a:pt x="906046" y="0"/>
                </a:lnTo>
                <a:lnTo>
                  <a:pt x="913659" y="0"/>
                </a:lnTo>
                <a:lnTo>
                  <a:pt x="921272" y="0"/>
                </a:lnTo>
                <a:lnTo>
                  <a:pt x="928885" y="0"/>
                </a:lnTo>
                <a:lnTo>
                  <a:pt x="936499" y="0"/>
                </a:lnTo>
                <a:lnTo>
                  <a:pt x="944112" y="0"/>
                </a:lnTo>
                <a:lnTo>
                  <a:pt x="951725" y="0"/>
                </a:lnTo>
                <a:lnTo>
                  <a:pt x="959339" y="0"/>
                </a:lnTo>
                <a:lnTo>
                  <a:pt x="966951" y="0"/>
                </a:lnTo>
                <a:lnTo>
                  <a:pt x="974565" y="0"/>
                </a:lnTo>
                <a:lnTo>
                  <a:pt x="982178" y="0"/>
                </a:lnTo>
                <a:lnTo>
                  <a:pt x="989791" y="0"/>
                </a:lnTo>
                <a:lnTo>
                  <a:pt x="997405" y="0"/>
                </a:lnTo>
                <a:lnTo>
                  <a:pt x="1005018" y="0"/>
                </a:lnTo>
                <a:lnTo>
                  <a:pt x="1012631" y="0"/>
                </a:lnTo>
                <a:lnTo>
                  <a:pt x="1020245" y="0"/>
                </a:lnTo>
                <a:lnTo>
                  <a:pt x="1027858" y="0"/>
                </a:lnTo>
                <a:lnTo>
                  <a:pt x="1035471" y="0"/>
                </a:lnTo>
                <a:lnTo>
                  <a:pt x="1043084" y="0"/>
                </a:lnTo>
                <a:lnTo>
                  <a:pt x="1050697" y="0"/>
                </a:lnTo>
                <a:lnTo>
                  <a:pt x="1058311" y="0"/>
                </a:lnTo>
                <a:lnTo>
                  <a:pt x="1065924" y="0"/>
                </a:lnTo>
                <a:lnTo>
                  <a:pt x="1073537" y="0"/>
                </a:lnTo>
                <a:lnTo>
                  <a:pt x="1081150" y="0"/>
                </a:lnTo>
                <a:lnTo>
                  <a:pt x="1088764" y="0"/>
                </a:lnTo>
                <a:lnTo>
                  <a:pt x="1096377" y="0"/>
                </a:lnTo>
                <a:lnTo>
                  <a:pt x="1103990" y="0"/>
                </a:lnTo>
                <a:lnTo>
                  <a:pt x="1111604" y="0"/>
                </a:lnTo>
                <a:lnTo>
                  <a:pt x="1119217" y="0"/>
                </a:lnTo>
                <a:lnTo>
                  <a:pt x="1126830" y="0"/>
                </a:lnTo>
                <a:lnTo>
                  <a:pt x="1134444" y="0"/>
                </a:lnTo>
                <a:lnTo>
                  <a:pt x="1142056" y="0"/>
                </a:lnTo>
                <a:lnTo>
                  <a:pt x="1149670" y="0"/>
                </a:lnTo>
                <a:lnTo>
                  <a:pt x="1157283" y="0"/>
                </a:lnTo>
                <a:lnTo>
                  <a:pt x="1164896" y="0"/>
                </a:lnTo>
                <a:lnTo>
                  <a:pt x="1172510" y="0"/>
                </a:lnTo>
                <a:lnTo>
                  <a:pt x="1180123" y="0"/>
                </a:lnTo>
                <a:lnTo>
                  <a:pt x="1187736" y="0"/>
                </a:lnTo>
                <a:lnTo>
                  <a:pt x="1195350" y="0"/>
                </a:lnTo>
                <a:lnTo>
                  <a:pt x="1202963" y="0"/>
                </a:lnTo>
                <a:lnTo>
                  <a:pt x="1210576" y="0"/>
                </a:lnTo>
                <a:lnTo>
                  <a:pt x="1218189" y="0"/>
                </a:lnTo>
                <a:lnTo>
                  <a:pt x="1225803" y="0"/>
                </a:lnTo>
                <a:lnTo>
                  <a:pt x="1233415" y="0"/>
                </a:lnTo>
                <a:lnTo>
                  <a:pt x="1241029" y="0"/>
                </a:lnTo>
                <a:lnTo>
                  <a:pt x="1248642" y="0"/>
                </a:lnTo>
                <a:lnTo>
                  <a:pt x="1256256" y="0"/>
                </a:lnTo>
                <a:lnTo>
                  <a:pt x="1263869" y="0"/>
                </a:lnTo>
                <a:lnTo>
                  <a:pt x="1271482" y="0"/>
                </a:lnTo>
                <a:lnTo>
                  <a:pt x="1279095" y="0"/>
                </a:lnTo>
                <a:lnTo>
                  <a:pt x="1286709" y="0"/>
                </a:lnTo>
                <a:lnTo>
                  <a:pt x="1294322" y="0"/>
                </a:lnTo>
                <a:lnTo>
                  <a:pt x="1301935" y="0"/>
                </a:lnTo>
                <a:lnTo>
                  <a:pt x="1309549" y="0"/>
                </a:lnTo>
                <a:lnTo>
                  <a:pt x="1317161" y="0"/>
                </a:lnTo>
                <a:lnTo>
                  <a:pt x="1324775" y="0"/>
                </a:lnTo>
                <a:lnTo>
                  <a:pt x="1332388" y="0"/>
                </a:lnTo>
                <a:lnTo>
                  <a:pt x="1340001" y="0"/>
                </a:lnTo>
                <a:lnTo>
                  <a:pt x="1347615" y="0"/>
                </a:lnTo>
                <a:lnTo>
                  <a:pt x="1355228" y="0"/>
                </a:lnTo>
                <a:lnTo>
                  <a:pt x="1362841" y="0"/>
                </a:lnTo>
                <a:lnTo>
                  <a:pt x="1370455" y="0"/>
                </a:lnTo>
                <a:lnTo>
                  <a:pt x="1378068" y="0"/>
                </a:lnTo>
                <a:lnTo>
                  <a:pt x="1385681" y="0"/>
                </a:lnTo>
                <a:lnTo>
                  <a:pt x="1393294" y="0"/>
                </a:lnTo>
                <a:lnTo>
                  <a:pt x="1400908" y="0"/>
                </a:lnTo>
                <a:lnTo>
                  <a:pt x="1408521" y="0"/>
                </a:lnTo>
                <a:lnTo>
                  <a:pt x="1416134" y="0"/>
                </a:lnTo>
                <a:lnTo>
                  <a:pt x="1423747" y="0"/>
                </a:lnTo>
                <a:lnTo>
                  <a:pt x="1431360" y="0"/>
                </a:lnTo>
                <a:lnTo>
                  <a:pt x="1438974" y="0"/>
                </a:lnTo>
                <a:lnTo>
                  <a:pt x="1446587" y="0"/>
                </a:lnTo>
                <a:lnTo>
                  <a:pt x="1454200" y="0"/>
                </a:lnTo>
                <a:lnTo>
                  <a:pt x="1461814" y="0"/>
                </a:lnTo>
                <a:lnTo>
                  <a:pt x="1469427" y="0"/>
                </a:lnTo>
                <a:lnTo>
                  <a:pt x="1477040" y="0"/>
                </a:lnTo>
                <a:lnTo>
                  <a:pt x="1484654" y="0"/>
                </a:lnTo>
                <a:lnTo>
                  <a:pt x="1492267" y="0"/>
                </a:lnTo>
                <a:lnTo>
                  <a:pt x="1499880" y="0"/>
                </a:lnTo>
                <a:lnTo>
                  <a:pt x="1507493" y="0"/>
                </a:lnTo>
                <a:lnTo>
                  <a:pt x="1515106" y="0"/>
                </a:lnTo>
                <a:lnTo>
                  <a:pt x="1522720" y="0"/>
                </a:lnTo>
                <a:lnTo>
                  <a:pt x="1530333" y="0"/>
                </a:lnTo>
                <a:lnTo>
                  <a:pt x="1537946" y="0"/>
                </a:lnTo>
                <a:lnTo>
                  <a:pt x="1545560" y="0"/>
                </a:lnTo>
                <a:lnTo>
                  <a:pt x="1553173" y="0"/>
                </a:lnTo>
                <a:lnTo>
                  <a:pt x="1560786" y="0"/>
                </a:lnTo>
                <a:lnTo>
                  <a:pt x="1568400" y="0"/>
                </a:lnTo>
                <a:lnTo>
                  <a:pt x="1576013" y="0"/>
                </a:lnTo>
                <a:lnTo>
                  <a:pt x="1583626" y="0"/>
                </a:lnTo>
                <a:lnTo>
                  <a:pt x="1591239" y="0"/>
                </a:lnTo>
                <a:lnTo>
                  <a:pt x="1598852" y="0"/>
                </a:lnTo>
                <a:lnTo>
                  <a:pt x="1606466" y="0"/>
                </a:lnTo>
                <a:lnTo>
                  <a:pt x="1614079" y="0"/>
                </a:lnTo>
                <a:lnTo>
                  <a:pt x="1621692" y="0"/>
                </a:lnTo>
                <a:lnTo>
                  <a:pt x="1629305" y="0"/>
                </a:lnTo>
                <a:lnTo>
                  <a:pt x="1636919" y="0"/>
                </a:lnTo>
                <a:lnTo>
                  <a:pt x="1644532" y="0"/>
                </a:lnTo>
                <a:lnTo>
                  <a:pt x="1652145" y="0"/>
                </a:lnTo>
                <a:lnTo>
                  <a:pt x="1659759" y="0"/>
                </a:lnTo>
                <a:lnTo>
                  <a:pt x="1667371" y="0"/>
                </a:lnTo>
                <a:lnTo>
                  <a:pt x="1674985" y="0"/>
                </a:lnTo>
                <a:lnTo>
                  <a:pt x="1682598" y="0"/>
                </a:lnTo>
                <a:lnTo>
                  <a:pt x="1690211" y="0"/>
                </a:lnTo>
                <a:lnTo>
                  <a:pt x="1697825" y="0"/>
                </a:lnTo>
                <a:lnTo>
                  <a:pt x="1705438" y="0"/>
                </a:lnTo>
                <a:lnTo>
                  <a:pt x="1713051" y="0"/>
                </a:lnTo>
                <a:lnTo>
                  <a:pt x="1720665" y="0"/>
                </a:lnTo>
                <a:lnTo>
                  <a:pt x="1728278" y="0"/>
                </a:lnTo>
                <a:lnTo>
                  <a:pt x="1735891" y="0"/>
                </a:lnTo>
                <a:lnTo>
                  <a:pt x="1743504" y="0"/>
                </a:lnTo>
                <a:lnTo>
                  <a:pt x="1751118" y="0"/>
                </a:lnTo>
                <a:lnTo>
                  <a:pt x="1758731" y="0"/>
                </a:lnTo>
                <a:lnTo>
                  <a:pt x="1766344" y="0"/>
                </a:lnTo>
                <a:lnTo>
                  <a:pt x="1773957" y="0"/>
                </a:lnTo>
                <a:lnTo>
                  <a:pt x="1781570" y="0"/>
                </a:lnTo>
                <a:lnTo>
                  <a:pt x="1789184" y="0"/>
                </a:lnTo>
                <a:lnTo>
                  <a:pt x="1796797" y="0"/>
                </a:lnTo>
                <a:lnTo>
                  <a:pt x="1804410" y="0"/>
                </a:lnTo>
                <a:lnTo>
                  <a:pt x="1812024" y="0"/>
                </a:lnTo>
                <a:lnTo>
                  <a:pt x="1819637" y="0"/>
                </a:lnTo>
                <a:lnTo>
                  <a:pt x="1827250" y="0"/>
                </a:lnTo>
                <a:lnTo>
                  <a:pt x="1834864" y="0"/>
                </a:lnTo>
                <a:lnTo>
                  <a:pt x="1842477" y="0"/>
                </a:lnTo>
                <a:lnTo>
                  <a:pt x="1850090" y="0"/>
                </a:lnTo>
                <a:lnTo>
                  <a:pt x="1857703" y="0"/>
                </a:lnTo>
                <a:lnTo>
                  <a:pt x="1865316" y="0"/>
                </a:lnTo>
                <a:lnTo>
                  <a:pt x="1872930" y="0"/>
                </a:lnTo>
                <a:lnTo>
                  <a:pt x="1880543" y="0"/>
                </a:lnTo>
                <a:lnTo>
                  <a:pt x="1888156" y="0"/>
                </a:lnTo>
                <a:lnTo>
                  <a:pt x="1895770" y="0"/>
                </a:lnTo>
                <a:lnTo>
                  <a:pt x="1903383" y="0"/>
                </a:lnTo>
                <a:lnTo>
                  <a:pt x="1910996" y="0"/>
                </a:lnTo>
                <a:lnTo>
                  <a:pt x="1918610" y="0"/>
                </a:lnTo>
                <a:lnTo>
                  <a:pt x="1926223" y="0"/>
                </a:lnTo>
                <a:lnTo>
                  <a:pt x="1933836" y="0"/>
                </a:lnTo>
                <a:lnTo>
                  <a:pt x="1941449" y="0"/>
                </a:lnTo>
                <a:lnTo>
                  <a:pt x="1949062" y="0"/>
                </a:lnTo>
                <a:lnTo>
                  <a:pt x="1956676" y="0"/>
                </a:lnTo>
                <a:lnTo>
                  <a:pt x="1964289" y="0"/>
                </a:lnTo>
                <a:lnTo>
                  <a:pt x="1971902" y="0"/>
                </a:lnTo>
                <a:lnTo>
                  <a:pt x="1979515" y="0"/>
                </a:lnTo>
                <a:lnTo>
                  <a:pt x="1987129" y="0"/>
                </a:lnTo>
                <a:lnTo>
                  <a:pt x="1994742" y="0"/>
                </a:lnTo>
                <a:lnTo>
                  <a:pt x="2002355" y="0"/>
                </a:lnTo>
                <a:lnTo>
                  <a:pt x="2009969" y="0"/>
                </a:lnTo>
                <a:lnTo>
                  <a:pt x="2017582" y="0"/>
                </a:lnTo>
                <a:lnTo>
                  <a:pt x="2025195" y="0"/>
                </a:lnTo>
                <a:lnTo>
                  <a:pt x="2032808" y="0"/>
                </a:lnTo>
                <a:lnTo>
                  <a:pt x="2040421" y="0"/>
                </a:lnTo>
                <a:lnTo>
                  <a:pt x="2048035" y="0"/>
                </a:lnTo>
                <a:lnTo>
                  <a:pt x="2055648" y="0"/>
                </a:lnTo>
                <a:lnTo>
                  <a:pt x="2063261" y="0"/>
                </a:lnTo>
                <a:lnTo>
                  <a:pt x="2070875" y="0"/>
                </a:lnTo>
                <a:lnTo>
                  <a:pt x="2078488" y="0"/>
                </a:lnTo>
                <a:lnTo>
                  <a:pt x="2086101" y="0"/>
                </a:lnTo>
                <a:lnTo>
                  <a:pt x="2093714" y="0"/>
                </a:lnTo>
                <a:lnTo>
                  <a:pt x="2101328" y="0"/>
                </a:lnTo>
                <a:lnTo>
                  <a:pt x="2108941" y="0"/>
                </a:lnTo>
                <a:lnTo>
                  <a:pt x="2116554" y="0"/>
                </a:lnTo>
                <a:lnTo>
                  <a:pt x="2124167" y="0"/>
                </a:lnTo>
                <a:lnTo>
                  <a:pt x="2131780" y="0"/>
                </a:lnTo>
                <a:lnTo>
                  <a:pt x="2139394" y="0"/>
                </a:lnTo>
                <a:lnTo>
                  <a:pt x="2146823" y="90"/>
                </a:lnTo>
                <a:lnTo>
                  <a:pt x="2154240" y="815"/>
                </a:lnTo>
                <a:lnTo>
                  <a:pt x="2161794" y="2322"/>
                </a:lnTo>
                <a:lnTo>
                  <a:pt x="2169364" y="4660"/>
                </a:lnTo>
                <a:lnTo>
                  <a:pt x="2176392" y="7645"/>
                </a:lnTo>
                <a:lnTo>
                  <a:pt x="2183067" y="11308"/>
                </a:lnTo>
                <a:lnTo>
                  <a:pt x="2189417" y="15673"/>
                </a:lnTo>
                <a:lnTo>
                  <a:pt x="2195331" y="20693"/>
                </a:lnTo>
                <a:lnTo>
                  <a:pt x="2200711" y="26297"/>
                </a:lnTo>
                <a:lnTo>
                  <a:pt x="2205476" y="32397"/>
                </a:lnTo>
                <a:lnTo>
                  <a:pt x="2209566" y="38890"/>
                </a:lnTo>
                <a:lnTo>
                  <a:pt x="2212939" y="45665"/>
                </a:lnTo>
                <a:lnTo>
                  <a:pt x="2215700" y="52977"/>
                </a:lnTo>
                <a:lnTo>
                  <a:pt x="2217702" y="60556"/>
                </a:lnTo>
                <a:lnTo>
                  <a:pt x="2218890" y="68069"/>
                </a:lnTo>
                <a:lnTo>
                  <a:pt x="2219320" y="75403"/>
                </a:lnTo>
                <a:lnTo>
                  <a:pt x="2219325" y="82971"/>
                </a:lnTo>
                <a:lnTo>
                  <a:pt x="2219325" y="90584"/>
                </a:lnTo>
                <a:lnTo>
                  <a:pt x="2219325" y="98197"/>
                </a:lnTo>
                <a:lnTo>
                  <a:pt x="2219325" y="105811"/>
                </a:lnTo>
                <a:lnTo>
                  <a:pt x="2219325" y="113424"/>
                </a:lnTo>
                <a:lnTo>
                  <a:pt x="2219325" y="121037"/>
                </a:lnTo>
                <a:lnTo>
                  <a:pt x="2219325" y="128650"/>
                </a:lnTo>
                <a:lnTo>
                  <a:pt x="2219325" y="136264"/>
                </a:lnTo>
                <a:lnTo>
                  <a:pt x="2219325" y="143877"/>
                </a:lnTo>
                <a:lnTo>
                  <a:pt x="2219325" y="151490"/>
                </a:lnTo>
                <a:lnTo>
                  <a:pt x="2219325" y="159104"/>
                </a:lnTo>
                <a:lnTo>
                  <a:pt x="2219325" y="166717"/>
                </a:lnTo>
                <a:lnTo>
                  <a:pt x="2219325" y="174330"/>
                </a:lnTo>
                <a:lnTo>
                  <a:pt x="2219325" y="181943"/>
                </a:lnTo>
                <a:lnTo>
                  <a:pt x="2219325" y="189556"/>
                </a:lnTo>
                <a:lnTo>
                  <a:pt x="2219325" y="197170"/>
                </a:lnTo>
                <a:lnTo>
                  <a:pt x="2219325" y="204783"/>
                </a:lnTo>
                <a:lnTo>
                  <a:pt x="2219325" y="212396"/>
                </a:lnTo>
                <a:lnTo>
                  <a:pt x="2219325" y="220010"/>
                </a:lnTo>
                <a:lnTo>
                  <a:pt x="2219325" y="227623"/>
                </a:lnTo>
                <a:lnTo>
                  <a:pt x="2219325" y="235236"/>
                </a:lnTo>
                <a:lnTo>
                  <a:pt x="2219191" y="242633"/>
                </a:lnTo>
                <a:lnTo>
                  <a:pt x="2218383" y="250071"/>
                </a:lnTo>
                <a:lnTo>
                  <a:pt x="2216785" y="257633"/>
                </a:lnTo>
                <a:lnTo>
                  <a:pt x="2214354" y="265197"/>
                </a:lnTo>
                <a:lnTo>
                  <a:pt x="2211311" y="272143"/>
                </a:lnTo>
                <a:lnTo>
                  <a:pt x="2207568" y="278788"/>
                </a:lnTo>
                <a:lnTo>
                  <a:pt x="2203128" y="285094"/>
                </a:lnTo>
                <a:lnTo>
                  <a:pt x="2198040" y="290953"/>
                </a:lnTo>
                <a:lnTo>
                  <a:pt x="2192375" y="296270"/>
                </a:lnTo>
                <a:lnTo>
                  <a:pt x="2186228" y="300963"/>
                </a:lnTo>
                <a:lnTo>
                  <a:pt x="2179698" y="304975"/>
                </a:lnTo>
                <a:lnTo>
                  <a:pt x="2172898" y="308268"/>
                </a:lnTo>
                <a:lnTo>
                  <a:pt x="2165510" y="310963"/>
                </a:lnTo>
                <a:lnTo>
                  <a:pt x="2157932" y="312873"/>
                </a:lnTo>
                <a:lnTo>
                  <a:pt x="2150434" y="313974"/>
                </a:lnTo>
                <a:lnTo>
                  <a:pt x="2143125" y="314325"/>
                </a:lnTo>
                <a:lnTo>
                  <a:pt x="2135512" y="314325"/>
                </a:lnTo>
                <a:lnTo>
                  <a:pt x="2127899" y="314325"/>
                </a:lnTo>
                <a:lnTo>
                  <a:pt x="2120286" y="314325"/>
                </a:lnTo>
                <a:lnTo>
                  <a:pt x="2112672" y="314325"/>
                </a:lnTo>
                <a:lnTo>
                  <a:pt x="2105059" y="314325"/>
                </a:lnTo>
                <a:lnTo>
                  <a:pt x="2097446" y="314325"/>
                </a:lnTo>
                <a:lnTo>
                  <a:pt x="2089832" y="314325"/>
                </a:lnTo>
                <a:lnTo>
                  <a:pt x="2082219" y="314325"/>
                </a:lnTo>
                <a:lnTo>
                  <a:pt x="2074606" y="314325"/>
                </a:lnTo>
                <a:lnTo>
                  <a:pt x="2066992" y="314325"/>
                </a:lnTo>
                <a:lnTo>
                  <a:pt x="2059380" y="314325"/>
                </a:lnTo>
                <a:lnTo>
                  <a:pt x="2051766" y="314325"/>
                </a:lnTo>
                <a:lnTo>
                  <a:pt x="2044153" y="314325"/>
                </a:lnTo>
                <a:lnTo>
                  <a:pt x="2036540" y="314325"/>
                </a:lnTo>
                <a:lnTo>
                  <a:pt x="2028926" y="314325"/>
                </a:lnTo>
                <a:lnTo>
                  <a:pt x="2021313" y="314325"/>
                </a:lnTo>
                <a:lnTo>
                  <a:pt x="2013700" y="314325"/>
                </a:lnTo>
                <a:lnTo>
                  <a:pt x="2006087" y="314325"/>
                </a:lnTo>
                <a:lnTo>
                  <a:pt x="1998473" y="314325"/>
                </a:lnTo>
                <a:lnTo>
                  <a:pt x="1990860" y="314325"/>
                </a:lnTo>
                <a:lnTo>
                  <a:pt x="1983246" y="314325"/>
                </a:lnTo>
                <a:lnTo>
                  <a:pt x="1975633" y="314325"/>
                </a:lnTo>
                <a:lnTo>
                  <a:pt x="1968021" y="314325"/>
                </a:lnTo>
                <a:lnTo>
                  <a:pt x="1960407" y="314325"/>
                </a:lnTo>
                <a:lnTo>
                  <a:pt x="1952794" y="314325"/>
                </a:lnTo>
                <a:lnTo>
                  <a:pt x="1945180" y="314325"/>
                </a:lnTo>
                <a:lnTo>
                  <a:pt x="1937567" y="314325"/>
                </a:lnTo>
                <a:lnTo>
                  <a:pt x="1929954" y="314325"/>
                </a:lnTo>
                <a:lnTo>
                  <a:pt x="1922341" y="314325"/>
                </a:lnTo>
                <a:lnTo>
                  <a:pt x="1914727" y="314325"/>
                </a:lnTo>
                <a:lnTo>
                  <a:pt x="1907114" y="314325"/>
                </a:lnTo>
                <a:lnTo>
                  <a:pt x="1899501" y="314325"/>
                </a:lnTo>
                <a:lnTo>
                  <a:pt x="1891888" y="314325"/>
                </a:lnTo>
                <a:lnTo>
                  <a:pt x="1884275" y="314325"/>
                </a:lnTo>
                <a:lnTo>
                  <a:pt x="1876661" y="314325"/>
                </a:lnTo>
                <a:lnTo>
                  <a:pt x="1869048" y="314325"/>
                </a:lnTo>
                <a:lnTo>
                  <a:pt x="1861435" y="314325"/>
                </a:lnTo>
                <a:lnTo>
                  <a:pt x="1853822" y="314325"/>
                </a:lnTo>
                <a:lnTo>
                  <a:pt x="1846208" y="314325"/>
                </a:lnTo>
                <a:lnTo>
                  <a:pt x="1838595" y="314325"/>
                </a:lnTo>
                <a:lnTo>
                  <a:pt x="1830981" y="314325"/>
                </a:lnTo>
                <a:lnTo>
                  <a:pt x="1823368" y="314325"/>
                </a:lnTo>
                <a:lnTo>
                  <a:pt x="1815755" y="314325"/>
                </a:lnTo>
                <a:lnTo>
                  <a:pt x="1808142" y="314325"/>
                </a:lnTo>
                <a:lnTo>
                  <a:pt x="1800528" y="314325"/>
                </a:lnTo>
                <a:lnTo>
                  <a:pt x="1792915" y="314325"/>
                </a:lnTo>
                <a:lnTo>
                  <a:pt x="1785302" y="314325"/>
                </a:lnTo>
                <a:lnTo>
                  <a:pt x="1777689" y="314325"/>
                </a:lnTo>
                <a:lnTo>
                  <a:pt x="1770076" y="314325"/>
                </a:lnTo>
                <a:lnTo>
                  <a:pt x="1762462" y="314325"/>
                </a:lnTo>
                <a:lnTo>
                  <a:pt x="1754849" y="314325"/>
                </a:lnTo>
                <a:lnTo>
                  <a:pt x="1747236" y="314325"/>
                </a:lnTo>
                <a:lnTo>
                  <a:pt x="1739622" y="314325"/>
                </a:lnTo>
                <a:lnTo>
                  <a:pt x="1732009" y="314325"/>
                </a:lnTo>
                <a:lnTo>
                  <a:pt x="1724396" y="314325"/>
                </a:lnTo>
                <a:lnTo>
                  <a:pt x="1716782" y="314325"/>
                </a:lnTo>
                <a:lnTo>
                  <a:pt x="1709170" y="314325"/>
                </a:lnTo>
                <a:lnTo>
                  <a:pt x="1701556" y="314325"/>
                </a:lnTo>
                <a:lnTo>
                  <a:pt x="1693943" y="314325"/>
                </a:lnTo>
                <a:lnTo>
                  <a:pt x="1686330" y="314325"/>
                </a:lnTo>
                <a:lnTo>
                  <a:pt x="1678716" y="314325"/>
                </a:lnTo>
                <a:lnTo>
                  <a:pt x="1671103" y="314325"/>
                </a:lnTo>
                <a:lnTo>
                  <a:pt x="1663490" y="314325"/>
                </a:lnTo>
                <a:lnTo>
                  <a:pt x="1655877" y="314325"/>
                </a:lnTo>
                <a:lnTo>
                  <a:pt x="1648263" y="314325"/>
                </a:lnTo>
                <a:lnTo>
                  <a:pt x="1640650" y="314325"/>
                </a:lnTo>
                <a:lnTo>
                  <a:pt x="1633036" y="314325"/>
                </a:lnTo>
                <a:lnTo>
                  <a:pt x="1625423" y="314325"/>
                </a:lnTo>
                <a:lnTo>
                  <a:pt x="1617811" y="314325"/>
                </a:lnTo>
                <a:lnTo>
                  <a:pt x="1610197" y="314325"/>
                </a:lnTo>
                <a:lnTo>
                  <a:pt x="1602584" y="314325"/>
                </a:lnTo>
                <a:lnTo>
                  <a:pt x="1594970" y="314325"/>
                </a:lnTo>
                <a:lnTo>
                  <a:pt x="1587357" y="314325"/>
                </a:lnTo>
                <a:lnTo>
                  <a:pt x="1579744" y="314325"/>
                </a:lnTo>
                <a:lnTo>
                  <a:pt x="1572131" y="314325"/>
                </a:lnTo>
                <a:lnTo>
                  <a:pt x="1564517" y="314325"/>
                </a:lnTo>
                <a:lnTo>
                  <a:pt x="1556904" y="314325"/>
                </a:lnTo>
                <a:lnTo>
                  <a:pt x="1549291" y="314325"/>
                </a:lnTo>
                <a:lnTo>
                  <a:pt x="1541678" y="314325"/>
                </a:lnTo>
                <a:lnTo>
                  <a:pt x="1534065" y="314325"/>
                </a:lnTo>
                <a:lnTo>
                  <a:pt x="1526451" y="314325"/>
                </a:lnTo>
                <a:lnTo>
                  <a:pt x="1518838" y="314325"/>
                </a:lnTo>
                <a:lnTo>
                  <a:pt x="1511225" y="314325"/>
                </a:lnTo>
                <a:lnTo>
                  <a:pt x="1503612" y="314325"/>
                </a:lnTo>
                <a:lnTo>
                  <a:pt x="1495998" y="314325"/>
                </a:lnTo>
                <a:lnTo>
                  <a:pt x="1488385" y="314325"/>
                </a:lnTo>
                <a:lnTo>
                  <a:pt x="1480771" y="314325"/>
                </a:lnTo>
                <a:lnTo>
                  <a:pt x="1473158" y="314325"/>
                </a:lnTo>
                <a:lnTo>
                  <a:pt x="1465545" y="314325"/>
                </a:lnTo>
                <a:lnTo>
                  <a:pt x="1457932" y="314325"/>
                </a:lnTo>
                <a:lnTo>
                  <a:pt x="1450318" y="314325"/>
                </a:lnTo>
                <a:lnTo>
                  <a:pt x="1442705" y="314325"/>
                </a:lnTo>
                <a:lnTo>
                  <a:pt x="1435092" y="314325"/>
                </a:lnTo>
                <a:lnTo>
                  <a:pt x="1427479" y="314325"/>
                </a:lnTo>
                <a:lnTo>
                  <a:pt x="1419866" y="314325"/>
                </a:lnTo>
                <a:lnTo>
                  <a:pt x="1412252" y="314325"/>
                </a:lnTo>
                <a:lnTo>
                  <a:pt x="1404639" y="314325"/>
                </a:lnTo>
                <a:lnTo>
                  <a:pt x="1397026" y="314325"/>
                </a:lnTo>
                <a:lnTo>
                  <a:pt x="1389412" y="314325"/>
                </a:lnTo>
                <a:lnTo>
                  <a:pt x="1381799" y="314325"/>
                </a:lnTo>
                <a:lnTo>
                  <a:pt x="1374186" y="314325"/>
                </a:lnTo>
                <a:lnTo>
                  <a:pt x="1366572" y="314325"/>
                </a:lnTo>
                <a:lnTo>
                  <a:pt x="1358959" y="314325"/>
                </a:lnTo>
                <a:lnTo>
                  <a:pt x="1351346" y="314325"/>
                </a:lnTo>
                <a:lnTo>
                  <a:pt x="1343733" y="314325"/>
                </a:lnTo>
                <a:lnTo>
                  <a:pt x="1336120" y="314325"/>
                </a:lnTo>
                <a:lnTo>
                  <a:pt x="1328506" y="314325"/>
                </a:lnTo>
                <a:lnTo>
                  <a:pt x="1320893" y="314325"/>
                </a:lnTo>
                <a:lnTo>
                  <a:pt x="1313280" y="314325"/>
                </a:lnTo>
                <a:lnTo>
                  <a:pt x="1305667" y="314325"/>
                </a:lnTo>
                <a:lnTo>
                  <a:pt x="1298053" y="314325"/>
                </a:lnTo>
                <a:lnTo>
                  <a:pt x="1290440" y="314325"/>
                </a:lnTo>
                <a:lnTo>
                  <a:pt x="1282826" y="314325"/>
                </a:lnTo>
                <a:lnTo>
                  <a:pt x="1275213" y="314325"/>
                </a:lnTo>
                <a:lnTo>
                  <a:pt x="1267601" y="314325"/>
                </a:lnTo>
                <a:lnTo>
                  <a:pt x="1259987" y="314325"/>
                </a:lnTo>
                <a:lnTo>
                  <a:pt x="1252374" y="314325"/>
                </a:lnTo>
                <a:lnTo>
                  <a:pt x="1244760" y="314325"/>
                </a:lnTo>
                <a:lnTo>
                  <a:pt x="1237147" y="314325"/>
                </a:lnTo>
                <a:lnTo>
                  <a:pt x="1229534" y="314325"/>
                </a:lnTo>
                <a:lnTo>
                  <a:pt x="1221921" y="314325"/>
                </a:lnTo>
                <a:lnTo>
                  <a:pt x="1214307" y="314325"/>
                </a:lnTo>
                <a:lnTo>
                  <a:pt x="1206694" y="314325"/>
                </a:lnTo>
                <a:lnTo>
                  <a:pt x="1199081" y="314325"/>
                </a:lnTo>
                <a:lnTo>
                  <a:pt x="1191468" y="314325"/>
                </a:lnTo>
                <a:lnTo>
                  <a:pt x="1183854" y="314325"/>
                </a:lnTo>
                <a:lnTo>
                  <a:pt x="1176241" y="314325"/>
                </a:lnTo>
                <a:lnTo>
                  <a:pt x="1168628" y="314325"/>
                </a:lnTo>
                <a:lnTo>
                  <a:pt x="1161015" y="314325"/>
                </a:lnTo>
                <a:lnTo>
                  <a:pt x="1153402" y="314325"/>
                </a:lnTo>
                <a:lnTo>
                  <a:pt x="1145788" y="314325"/>
                </a:lnTo>
                <a:lnTo>
                  <a:pt x="1138175" y="314325"/>
                </a:lnTo>
                <a:lnTo>
                  <a:pt x="1130561" y="314325"/>
                </a:lnTo>
                <a:lnTo>
                  <a:pt x="1122948" y="314325"/>
                </a:lnTo>
                <a:lnTo>
                  <a:pt x="1115335" y="314325"/>
                </a:lnTo>
                <a:lnTo>
                  <a:pt x="1107722" y="314325"/>
                </a:lnTo>
                <a:lnTo>
                  <a:pt x="1100108" y="314325"/>
                </a:lnTo>
                <a:lnTo>
                  <a:pt x="1092495" y="314325"/>
                </a:lnTo>
                <a:lnTo>
                  <a:pt x="1084882" y="314325"/>
                </a:lnTo>
                <a:lnTo>
                  <a:pt x="1077269" y="314325"/>
                </a:lnTo>
                <a:lnTo>
                  <a:pt x="1069656" y="314325"/>
                </a:lnTo>
                <a:lnTo>
                  <a:pt x="1062042" y="314325"/>
                </a:lnTo>
                <a:lnTo>
                  <a:pt x="1054429" y="314325"/>
                </a:lnTo>
                <a:lnTo>
                  <a:pt x="1046815" y="314325"/>
                </a:lnTo>
                <a:lnTo>
                  <a:pt x="1039202" y="314325"/>
                </a:lnTo>
                <a:lnTo>
                  <a:pt x="1031589" y="314325"/>
                </a:lnTo>
                <a:lnTo>
                  <a:pt x="1023976" y="314325"/>
                </a:lnTo>
                <a:lnTo>
                  <a:pt x="1016362" y="314325"/>
                </a:lnTo>
                <a:lnTo>
                  <a:pt x="1008749" y="314325"/>
                </a:lnTo>
                <a:lnTo>
                  <a:pt x="1001136" y="314325"/>
                </a:lnTo>
                <a:lnTo>
                  <a:pt x="993523" y="314325"/>
                </a:lnTo>
                <a:lnTo>
                  <a:pt x="985910" y="314325"/>
                </a:lnTo>
                <a:lnTo>
                  <a:pt x="978296" y="314325"/>
                </a:lnTo>
                <a:lnTo>
                  <a:pt x="970683" y="314325"/>
                </a:lnTo>
                <a:lnTo>
                  <a:pt x="963070" y="314325"/>
                </a:lnTo>
                <a:lnTo>
                  <a:pt x="955457" y="314325"/>
                </a:lnTo>
                <a:lnTo>
                  <a:pt x="947843" y="314325"/>
                </a:lnTo>
                <a:lnTo>
                  <a:pt x="940230" y="314325"/>
                </a:lnTo>
                <a:lnTo>
                  <a:pt x="932616" y="314325"/>
                </a:lnTo>
                <a:lnTo>
                  <a:pt x="925003" y="314325"/>
                </a:lnTo>
                <a:lnTo>
                  <a:pt x="917391" y="314325"/>
                </a:lnTo>
                <a:lnTo>
                  <a:pt x="909777" y="314325"/>
                </a:lnTo>
                <a:lnTo>
                  <a:pt x="902164" y="314325"/>
                </a:lnTo>
                <a:lnTo>
                  <a:pt x="894550" y="314325"/>
                </a:lnTo>
                <a:lnTo>
                  <a:pt x="886937" y="314325"/>
                </a:lnTo>
                <a:lnTo>
                  <a:pt x="879324" y="314325"/>
                </a:lnTo>
                <a:lnTo>
                  <a:pt x="871711" y="314325"/>
                </a:lnTo>
                <a:lnTo>
                  <a:pt x="864097" y="314325"/>
                </a:lnTo>
                <a:lnTo>
                  <a:pt x="856484" y="314325"/>
                </a:lnTo>
                <a:lnTo>
                  <a:pt x="848871" y="314325"/>
                </a:lnTo>
                <a:lnTo>
                  <a:pt x="841258" y="314325"/>
                </a:lnTo>
                <a:lnTo>
                  <a:pt x="833644" y="314325"/>
                </a:lnTo>
                <a:lnTo>
                  <a:pt x="826031" y="314325"/>
                </a:lnTo>
                <a:lnTo>
                  <a:pt x="818417" y="314325"/>
                </a:lnTo>
                <a:lnTo>
                  <a:pt x="810805" y="314325"/>
                </a:lnTo>
                <a:lnTo>
                  <a:pt x="803191" y="314325"/>
                </a:lnTo>
                <a:lnTo>
                  <a:pt x="795578" y="314325"/>
                </a:lnTo>
                <a:lnTo>
                  <a:pt x="787965" y="314325"/>
                </a:lnTo>
                <a:lnTo>
                  <a:pt x="780351" y="314325"/>
                </a:lnTo>
                <a:lnTo>
                  <a:pt x="772738" y="314325"/>
                </a:lnTo>
                <a:lnTo>
                  <a:pt x="765125" y="314325"/>
                </a:lnTo>
                <a:lnTo>
                  <a:pt x="757512" y="314325"/>
                </a:lnTo>
                <a:lnTo>
                  <a:pt x="749898" y="314325"/>
                </a:lnTo>
                <a:lnTo>
                  <a:pt x="742285" y="314325"/>
                </a:lnTo>
                <a:lnTo>
                  <a:pt x="734671" y="314325"/>
                </a:lnTo>
                <a:lnTo>
                  <a:pt x="727059" y="314325"/>
                </a:lnTo>
                <a:lnTo>
                  <a:pt x="719446" y="314325"/>
                </a:lnTo>
                <a:lnTo>
                  <a:pt x="711832" y="314325"/>
                </a:lnTo>
                <a:lnTo>
                  <a:pt x="704219" y="314325"/>
                </a:lnTo>
                <a:lnTo>
                  <a:pt x="696605" y="314325"/>
                </a:lnTo>
                <a:lnTo>
                  <a:pt x="688992" y="314325"/>
                </a:lnTo>
                <a:lnTo>
                  <a:pt x="681379" y="314325"/>
                </a:lnTo>
                <a:lnTo>
                  <a:pt x="673766" y="314325"/>
                </a:lnTo>
                <a:lnTo>
                  <a:pt x="666152" y="314325"/>
                </a:lnTo>
                <a:lnTo>
                  <a:pt x="658539" y="314325"/>
                </a:lnTo>
                <a:lnTo>
                  <a:pt x="650926" y="314325"/>
                </a:lnTo>
                <a:lnTo>
                  <a:pt x="643313" y="314325"/>
                </a:lnTo>
                <a:lnTo>
                  <a:pt x="635700" y="314325"/>
                </a:lnTo>
                <a:lnTo>
                  <a:pt x="628086" y="314325"/>
                </a:lnTo>
                <a:lnTo>
                  <a:pt x="620473" y="314325"/>
                </a:lnTo>
                <a:lnTo>
                  <a:pt x="612860" y="314325"/>
                </a:lnTo>
                <a:lnTo>
                  <a:pt x="605247" y="314325"/>
                </a:lnTo>
                <a:lnTo>
                  <a:pt x="597633" y="314325"/>
                </a:lnTo>
                <a:lnTo>
                  <a:pt x="590020" y="314325"/>
                </a:lnTo>
                <a:lnTo>
                  <a:pt x="582406" y="314325"/>
                </a:lnTo>
                <a:lnTo>
                  <a:pt x="574793" y="314325"/>
                </a:lnTo>
                <a:lnTo>
                  <a:pt x="567180" y="314325"/>
                </a:lnTo>
                <a:lnTo>
                  <a:pt x="559567" y="314325"/>
                </a:lnTo>
                <a:lnTo>
                  <a:pt x="551954" y="314325"/>
                </a:lnTo>
                <a:lnTo>
                  <a:pt x="544340" y="314325"/>
                </a:lnTo>
                <a:lnTo>
                  <a:pt x="536727" y="314325"/>
                </a:lnTo>
                <a:lnTo>
                  <a:pt x="529114" y="314325"/>
                </a:lnTo>
                <a:lnTo>
                  <a:pt x="521501" y="314325"/>
                </a:lnTo>
                <a:lnTo>
                  <a:pt x="513887" y="314325"/>
                </a:lnTo>
                <a:lnTo>
                  <a:pt x="506274" y="314325"/>
                </a:lnTo>
                <a:lnTo>
                  <a:pt x="498661" y="314325"/>
                </a:lnTo>
                <a:lnTo>
                  <a:pt x="491047" y="314325"/>
                </a:lnTo>
                <a:lnTo>
                  <a:pt x="483434" y="314325"/>
                </a:lnTo>
                <a:lnTo>
                  <a:pt x="475821" y="314325"/>
                </a:lnTo>
                <a:lnTo>
                  <a:pt x="468207" y="314325"/>
                </a:lnTo>
                <a:lnTo>
                  <a:pt x="460595" y="314325"/>
                </a:lnTo>
                <a:lnTo>
                  <a:pt x="452981" y="314325"/>
                </a:lnTo>
                <a:lnTo>
                  <a:pt x="445368" y="314325"/>
                </a:lnTo>
                <a:lnTo>
                  <a:pt x="437755" y="314325"/>
                </a:lnTo>
                <a:lnTo>
                  <a:pt x="430141" y="314325"/>
                </a:lnTo>
                <a:lnTo>
                  <a:pt x="422528" y="314325"/>
                </a:lnTo>
                <a:lnTo>
                  <a:pt x="414915" y="314325"/>
                </a:lnTo>
                <a:lnTo>
                  <a:pt x="407302" y="314325"/>
                </a:lnTo>
                <a:lnTo>
                  <a:pt x="399688" y="314325"/>
                </a:lnTo>
                <a:lnTo>
                  <a:pt x="392075" y="314325"/>
                </a:lnTo>
                <a:lnTo>
                  <a:pt x="384461" y="314325"/>
                </a:lnTo>
                <a:lnTo>
                  <a:pt x="376849" y="314325"/>
                </a:lnTo>
                <a:lnTo>
                  <a:pt x="369236" y="314325"/>
                </a:lnTo>
                <a:lnTo>
                  <a:pt x="361622" y="314325"/>
                </a:lnTo>
                <a:lnTo>
                  <a:pt x="354009" y="314325"/>
                </a:lnTo>
                <a:lnTo>
                  <a:pt x="346395" y="314325"/>
                </a:lnTo>
                <a:lnTo>
                  <a:pt x="338782" y="314325"/>
                </a:lnTo>
                <a:lnTo>
                  <a:pt x="331169" y="314325"/>
                </a:lnTo>
                <a:lnTo>
                  <a:pt x="323556" y="314325"/>
                </a:lnTo>
                <a:lnTo>
                  <a:pt x="315942" y="314325"/>
                </a:lnTo>
                <a:lnTo>
                  <a:pt x="308329" y="314325"/>
                </a:lnTo>
                <a:lnTo>
                  <a:pt x="300716" y="314325"/>
                </a:lnTo>
                <a:lnTo>
                  <a:pt x="293103" y="314325"/>
                </a:lnTo>
                <a:lnTo>
                  <a:pt x="285490" y="314325"/>
                </a:lnTo>
                <a:lnTo>
                  <a:pt x="277876" y="314325"/>
                </a:lnTo>
                <a:lnTo>
                  <a:pt x="270263" y="314325"/>
                </a:lnTo>
                <a:lnTo>
                  <a:pt x="262650" y="314325"/>
                </a:lnTo>
                <a:lnTo>
                  <a:pt x="255037" y="314325"/>
                </a:lnTo>
                <a:lnTo>
                  <a:pt x="247423" y="314325"/>
                </a:lnTo>
                <a:lnTo>
                  <a:pt x="239810" y="314325"/>
                </a:lnTo>
                <a:lnTo>
                  <a:pt x="232196" y="314325"/>
                </a:lnTo>
                <a:lnTo>
                  <a:pt x="224583" y="314325"/>
                </a:lnTo>
                <a:lnTo>
                  <a:pt x="216970" y="314325"/>
                </a:lnTo>
                <a:lnTo>
                  <a:pt x="209357" y="314325"/>
                </a:lnTo>
                <a:lnTo>
                  <a:pt x="201743" y="314325"/>
                </a:lnTo>
                <a:lnTo>
                  <a:pt x="194130" y="314325"/>
                </a:lnTo>
                <a:lnTo>
                  <a:pt x="186517" y="314325"/>
                </a:lnTo>
                <a:lnTo>
                  <a:pt x="178904" y="314325"/>
                </a:lnTo>
                <a:lnTo>
                  <a:pt x="171291" y="314325"/>
                </a:lnTo>
                <a:lnTo>
                  <a:pt x="163677" y="314325"/>
                </a:lnTo>
                <a:lnTo>
                  <a:pt x="156064" y="314325"/>
                </a:lnTo>
                <a:lnTo>
                  <a:pt x="148451" y="314325"/>
                </a:lnTo>
                <a:lnTo>
                  <a:pt x="140837" y="314325"/>
                </a:lnTo>
                <a:lnTo>
                  <a:pt x="133224" y="314325"/>
                </a:lnTo>
                <a:lnTo>
                  <a:pt x="125611" y="314325"/>
                </a:lnTo>
                <a:lnTo>
                  <a:pt x="117997" y="314325"/>
                </a:lnTo>
                <a:lnTo>
                  <a:pt x="110384" y="314325"/>
                </a:lnTo>
                <a:lnTo>
                  <a:pt x="102771" y="314325"/>
                </a:lnTo>
                <a:lnTo>
                  <a:pt x="95158" y="314325"/>
                </a:lnTo>
                <a:lnTo>
                  <a:pt x="87545" y="314325"/>
                </a:lnTo>
                <a:lnTo>
                  <a:pt x="79931" y="314325"/>
                </a:lnTo>
                <a:lnTo>
                  <a:pt x="72503" y="314235"/>
                </a:lnTo>
                <a:lnTo>
                  <a:pt x="65084" y="313510"/>
                </a:lnTo>
                <a:lnTo>
                  <a:pt x="57531" y="312003"/>
                </a:lnTo>
                <a:lnTo>
                  <a:pt x="49961" y="309665"/>
                </a:lnTo>
                <a:lnTo>
                  <a:pt x="42933" y="306680"/>
                </a:lnTo>
                <a:lnTo>
                  <a:pt x="36257" y="303018"/>
                </a:lnTo>
                <a:lnTo>
                  <a:pt x="29908" y="298652"/>
                </a:lnTo>
                <a:lnTo>
                  <a:pt x="23995" y="293632"/>
                </a:lnTo>
                <a:lnTo>
                  <a:pt x="18614" y="288028"/>
                </a:lnTo>
                <a:lnTo>
                  <a:pt x="13849" y="281928"/>
                </a:lnTo>
                <a:lnTo>
                  <a:pt x="9759" y="275435"/>
                </a:lnTo>
                <a:lnTo>
                  <a:pt x="6386" y="268660"/>
                </a:lnTo>
                <a:lnTo>
                  <a:pt x="3624" y="261348"/>
                </a:lnTo>
                <a:lnTo>
                  <a:pt x="1623" y="253769"/>
                </a:lnTo>
                <a:lnTo>
                  <a:pt x="435" y="246256"/>
                </a:lnTo>
                <a:lnTo>
                  <a:pt x="4" y="238921"/>
                </a:lnTo>
                <a:lnTo>
                  <a:pt x="0" y="231354"/>
                </a:lnTo>
                <a:lnTo>
                  <a:pt x="0" y="223741"/>
                </a:lnTo>
                <a:lnTo>
                  <a:pt x="0" y="216128"/>
                </a:lnTo>
                <a:lnTo>
                  <a:pt x="0" y="208514"/>
                </a:lnTo>
                <a:lnTo>
                  <a:pt x="0" y="200901"/>
                </a:lnTo>
                <a:lnTo>
                  <a:pt x="0" y="193288"/>
                </a:lnTo>
                <a:lnTo>
                  <a:pt x="0" y="185675"/>
                </a:lnTo>
                <a:lnTo>
                  <a:pt x="0" y="178061"/>
                </a:lnTo>
                <a:lnTo>
                  <a:pt x="0" y="170448"/>
                </a:lnTo>
                <a:lnTo>
                  <a:pt x="0" y="162835"/>
                </a:lnTo>
                <a:lnTo>
                  <a:pt x="0" y="155222"/>
                </a:lnTo>
                <a:lnTo>
                  <a:pt x="0" y="147608"/>
                </a:lnTo>
                <a:lnTo>
                  <a:pt x="0" y="139995"/>
                </a:lnTo>
                <a:lnTo>
                  <a:pt x="0" y="132382"/>
                </a:lnTo>
                <a:lnTo>
                  <a:pt x="0" y="124769"/>
                </a:lnTo>
                <a:lnTo>
                  <a:pt x="0" y="117155"/>
                </a:lnTo>
                <a:lnTo>
                  <a:pt x="0" y="109542"/>
                </a:lnTo>
                <a:lnTo>
                  <a:pt x="0" y="101929"/>
                </a:lnTo>
                <a:lnTo>
                  <a:pt x="0" y="94315"/>
                </a:lnTo>
                <a:lnTo>
                  <a:pt x="0" y="86702"/>
                </a:lnTo>
                <a:lnTo>
                  <a:pt x="0" y="79089"/>
                </a:lnTo>
                <a:lnTo>
                  <a:pt x="134" y="71692"/>
                </a:lnTo>
                <a:lnTo>
                  <a:pt x="942" y="64254"/>
                </a:lnTo>
                <a:lnTo>
                  <a:pt x="2539" y="56692"/>
                </a:lnTo>
                <a:lnTo>
                  <a:pt x="4971" y="49128"/>
                </a:lnTo>
                <a:lnTo>
                  <a:pt x="8015" y="42182"/>
                </a:lnTo>
                <a:lnTo>
                  <a:pt x="11757" y="35536"/>
                </a:lnTo>
                <a:lnTo>
                  <a:pt x="16197" y="29231"/>
                </a:lnTo>
                <a:lnTo>
                  <a:pt x="21285" y="23371"/>
                </a:lnTo>
                <a:lnTo>
                  <a:pt x="26950" y="18055"/>
                </a:lnTo>
                <a:lnTo>
                  <a:pt x="33098" y="13362"/>
                </a:lnTo>
                <a:lnTo>
                  <a:pt x="39628" y="9350"/>
                </a:lnTo>
                <a:lnTo>
                  <a:pt x="46427" y="6057"/>
                </a:lnTo>
                <a:lnTo>
                  <a:pt x="53815" y="3362"/>
                </a:lnTo>
                <a:lnTo>
                  <a:pt x="61393" y="1452"/>
                </a:lnTo>
                <a:lnTo>
                  <a:pt x="68891" y="351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CEE9FC"/>
            </a:solidFill>
            <a:prstDash val="solid"/>
          </a:ln>
        </p:spPr>
      </p:sp>
      <p:sp>
        <p:nvSpPr>
          <p:cNvPr id="94" name="propose-op-0-label">
            <a:extLst xmlns:a="http://schemas.openxmlformats.org/drawingml/2006/main">
              <a:ext uri="{FF2B5EF4-FFF2-40B4-BE49-F238E27FC236}">
                <a16:creationId xmlns:a16="http://schemas.microsoft.com/office/drawing/2014/main" id="{A8C4263E-2ED8-4560-862E-4A78C7B7C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1713" y="1874341"/>
            <a:ext cx="1759148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Self-attention</a:t>
            </a:r>
          </a:p>
        </p:txBody>
      </p:sp>
      <p:sp>
        <p:nvSpPr>
          <p:cNvPr id="95" name="propose-op-1-51">
            <a:extLst xmlns:a="http://schemas.openxmlformats.org/drawingml/2006/main">
              <a:ext uri="{FF2B5EF4-FFF2-40B4-BE49-F238E27FC236}">
                <a16:creationId xmlns:a16="http://schemas.microsoft.com/office/drawing/2014/main" id="{753D1A38-77D2-4FB4-AEFE-411C4CA23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305050"/>
            <a:ext cx="2219325" cy="314325"/>
          </a:xfrm>
          <a:custGeom xmlns:a="http://schemas.openxmlformats.org/drawingml/2006/main">
            <a:pathLst>
              <a:path w="2219325" h="314325">
                <a:moveTo>
                  <a:pt x="76200" y="0"/>
                </a:moveTo>
                <a:lnTo>
                  <a:pt x="83813" y="0"/>
                </a:lnTo>
                <a:lnTo>
                  <a:pt x="91426" y="0"/>
                </a:lnTo>
                <a:lnTo>
                  <a:pt x="99040" y="0"/>
                </a:lnTo>
                <a:lnTo>
                  <a:pt x="106653" y="0"/>
                </a:lnTo>
                <a:lnTo>
                  <a:pt x="114266" y="0"/>
                </a:lnTo>
                <a:lnTo>
                  <a:pt x="121880" y="0"/>
                </a:lnTo>
                <a:lnTo>
                  <a:pt x="129493" y="0"/>
                </a:lnTo>
                <a:lnTo>
                  <a:pt x="137106" y="0"/>
                </a:lnTo>
                <a:lnTo>
                  <a:pt x="144719" y="0"/>
                </a:lnTo>
                <a:lnTo>
                  <a:pt x="152333" y="0"/>
                </a:lnTo>
                <a:lnTo>
                  <a:pt x="159946" y="0"/>
                </a:lnTo>
                <a:lnTo>
                  <a:pt x="167559" y="0"/>
                </a:lnTo>
                <a:lnTo>
                  <a:pt x="175172" y="0"/>
                </a:lnTo>
                <a:lnTo>
                  <a:pt x="182786" y="0"/>
                </a:lnTo>
                <a:lnTo>
                  <a:pt x="190399" y="0"/>
                </a:lnTo>
                <a:lnTo>
                  <a:pt x="198012" y="0"/>
                </a:lnTo>
                <a:lnTo>
                  <a:pt x="205625" y="0"/>
                </a:lnTo>
                <a:lnTo>
                  <a:pt x="213239" y="0"/>
                </a:lnTo>
                <a:lnTo>
                  <a:pt x="220852" y="0"/>
                </a:lnTo>
                <a:lnTo>
                  <a:pt x="228465" y="0"/>
                </a:lnTo>
                <a:lnTo>
                  <a:pt x="236079" y="0"/>
                </a:lnTo>
                <a:lnTo>
                  <a:pt x="243692" y="0"/>
                </a:lnTo>
                <a:lnTo>
                  <a:pt x="251305" y="0"/>
                </a:lnTo>
                <a:lnTo>
                  <a:pt x="258918" y="0"/>
                </a:lnTo>
                <a:lnTo>
                  <a:pt x="266531" y="0"/>
                </a:lnTo>
                <a:lnTo>
                  <a:pt x="274145" y="0"/>
                </a:lnTo>
                <a:lnTo>
                  <a:pt x="281758" y="0"/>
                </a:lnTo>
                <a:lnTo>
                  <a:pt x="289371" y="0"/>
                </a:lnTo>
                <a:lnTo>
                  <a:pt x="296985" y="0"/>
                </a:lnTo>
                <a:lnTo>
                  <a:pt x="304598" y="0"/>
                </a:lnTo>
                <a:lnTo>
                  <a:pt x="312211" y="0"/>
                </a:lnTo>
                <a:lnTo>
                  <a:pt x="319825" y="0"/>
                </a:lnTo>
                <a:lnTo>
                  <a:pt x="327438" y="0"/>
                </a:lnTo>
                <a:lnTo>
                  <a:pt x="335051" y="0"/>
                </a:lnTo>
                <a:lnTo>
                  <a:pt x="342664" y="0"/>
                </a:lnTo>
                <a:lnTo>
                  <a:pt x="350277" y="0"/>
                </a:lnTo>
                <a:lnTo>
                  <a:pt x="357891" y="0"/>
                </a:lnTo>
                <a:lnTo>
                  <a:pt x="365504" y="0"/>
                </a:lnTo>
                <a:lnTo>
                  <a:pt x="373117" y="0"/>
                </a:lnTo>
                <a:lnTo>
                  <a:pt x="380730" y="0"/>
                </a:lnTo>
                <a:lnTo>
                  <a:pt x="388344" y="0"/>
                </a:lnTo>
                <a:lnTo>
                  <a:pt x="395957" y="0"/>
                </a:lnTo>
                <a:lnTo>
                  <a:pt x="403570" y="0"/>
                </a:lnTo>
                <a:lnTo>
                  <a:pt x="411184" y="0"/>
                </a:lnTo>
                <a:lnTo>
                  <a:pt x="418797" y="0"/>
                </a:lnTo>
                <a:lnTo>
                  <a:pt x="426410" y="0"/>
                </a:lnTo>
                <a:lnTo>
                  <a:pt x="434024" y="0"/>
                </a:lnTo>
                <a:lnTo>
                  <a:pt x="441636" y="0"/>
                </a:lnTo>
                <a:lnTo>
                  <a:pt x="449250" y="0"/>
                </a:lnTo>
                <a:lnTo>
                  <a:pt x="456863" y="0"/>
                </a:lnTo>
                <a:lnTo>
                  <a:pt x="464476" y="0"/>
                </a:lnTo>
                <a:lnTo>
                  <a:pt x="472090" y="0"/>
                </a:lnTo>
                <a:lnTo>
                  <a:pt x="479703" y="0"/>
                </a:lnTo>
                <a:lnTo>
                  <a:pt x="487316" y="0"/>
                </a:lnTo>
                <a:lnTo>
                  <a:pt x="494929" y="0"/>
                </a:lnTo>
                <a:lnTo>
                  <a:pt x="502543" y="0"/>
                </a:lnTo>
                <a:lnTo>
                  <a:pt x="510156" y="0"/>
                </a:lnTo>
                <a:lnTo>
                  <a:pt x="517769" y="0"/>
                </a:lnTo>
                <a:lnTo>
                  <a:pt x="525382" y="0"/>
                </a:lnTo>
                <a:lnTo>
                  <a:pt x="532996" y="0"/>
                </a:lnTo>
                <a:lnTo>
                  <a:pt x="540609" y="0"/>
                </a:lnTo>
                <a:lnTo>
                  <a:pt x="548222" y="0"/>
                </a:lnTo>
                <a:lnTo>
                  <a:pt x="555835" y="0"/>
                </a:lnTo>
                <a:lnTo>
                  <a:pt x="563449" y="0"/>
                </a:lnTo>
                <a:lnTo>
                  <a:pt x="571062" y="0"/>
                </a:lnTo>
                <a:lnTo>
                  <a:pt x="578675" y="0"/>
                </a:lnTo>
                <a:lnTo>
                  <a:pt x="586289" y="0"/>
                </a:lnTo>
                <a:lnTo>
                  <a:pt x="593902" y="0"/>
                </a:lnTo>
                <a:lnTo>
                  <a:pt x="601515" y="0"/>
                </a:lnTo>
                <a:lnTo>
                  <a:pt x="609129" y="0"/>
                </a:lnTo>
                <a:lnTo>
                  <a:pt x="616741" y="0"/>
                </a:lnTo>
                <a:lnTo>
                  <a:pt x="624355" y="0"/>
                </a:lnTo>
                <a:lnTo>
                  <a:pt x="631968" y="0"/>
                </a:lnTo>
                <a:lnTo>
                  <a:pt x="639581" y="0"/>
                </a:lnTo>
                <a:lnTo>
                  <a:pt x="647195" y="0"/>
                </a:lnTo>
                <a:lnTo>
                  <a:pt x="654808" y="0"/>
                </a:lnTo>
                <a:lnTo>
                  <a:pt x="662421" y="0"/>
                </a:lnTo>
                <a:lnTo>
                  <a:pt x="670035" y="0"/>
                </a:lnTo>
                <a:lnTo>
                  <a:pt x="677648" y="0"/>
                </a:lnTo>
                <a:lnTo>
                  <a:pt x="685261" y="0"/>
                </a:lnTo>
                <a:lnTo>
                  <a:pt x="692874" y="0"/>
                </a:lnTo>
                <a:lnTo>
                  <a:pt x="700487" y="0"/>
                </a:lnTo>
                <a:lnTo>
                  <a:pt x="708101" y="0"/>
                </a:lnTo>
                <a:lnTo>
                  <a:pt x="715714" y="0"/>
                </a:lnTo>
                <a:lnTo>
                  <a:pt x="723327" y="0"/>
                </a:lnTo>
                <a:lnTo>
                  <a:pt x="730940" y="0"/>
                </a:lnTo>
                <a:lnTo>
                  <a:pt x="738554" y="0"/>
                </a:lnTo>
                <a:lnTo>
                  <a:pt x="746167" y="0"/>
                </a:lnTo>
                <a:lnTo>
                  <a:pt x="753780" y="0"/>
                </a:lnTo>
                <a:lnTo>
                  <a:pt x="761394" y="0"/>
                </a:lnTo>
                <a:lnTo>
                  <a:pt x="769007" y="0"/>
                </a:lnTo>
                <a:lnTo>
                  <a:pt x="776620" y="0"/>
                </a:lnTo>
                <a:lnTo>
                  <a:pt x="784234" y="0"/>
                </a:lnTo>
                <a:lnTo>
                  <a:pt x="791846" y="0"/>
                </a:lnTo>
                <a:lnTo>
                  <a:pt x="799460" y="0"/>
                </a:lnTo>
                <a:lnTo>
                  <a:pt x="807073" y="0"/>
                </a:lnTo>
                <a:lnTo>
                  <a:pt x="814686" y="0"/>
                </a:lnTo>
                <a:lnTo>
                  <a:pt x="822300" y="0"/>
                </a:lnTo>
                <a:lnTo>
                  <a:pt x="829913" y="0"/>
                </a:lnTo>
                <a:lnTo>
                  <a:pt x="837526" y="0"/>
                </a:lnTo>
                <a:lnTo>
                  <a:pt x="845140" y="0"/>
                </a:lnTo>
                <a:lnTo>
                  <a:pt x="852753" y="0"/>
                </a:lnTo>
                <a:lnTo>
                  <a:pt x="860366" y="0"/>
                </a:lnTo>
                <a:lnTo>
                  <a:pt x="867979" y="0"/>
                </a:lnTo>
                <a:lnTo>
                  <a:pt x="875592" y="0"/>
                </a:lnTo>
                <a:lnTo>
                  <a:pt x="883206" y="0"/>
                </a:lnTo>
                <a:lnTo>
                  <a:pt x="890819" y="0"/>
                </a:lnTo>
                <a:lnTo>
                  <a:pt x="898432" y="0"/>
                </a:lnTo>
                <a:lnTo>
                  <a:pt x="906046" y="0"/>
                </a:lnTo>
                <a:lnTo>
                  <a:pt x="913659" y="0"/>
                </a:lnTo>
                <a:lnTo>
                  <a:pt x="921272" y="0"/>
                </a:lnTo>
                <a:lnTo>
                  <a:pt x="928885" y="0"/>
                </a:lnTo>
                <a:lnTo>
                  <a:pt x="936499" y="0"/>
                </a:lnTo>
                <a:lnTo>
                  <a:pt x="944112" y="0"/>
                </a:lnTo>
                <a:lnTo>
                  <a:pt x="951725" y="0"/>
                </a:lnTo>
                <a:lnTo>
                  <a:pt x="959339" y="0"/>
                </a:lnTo>
                <a:lnTo>
                  <a:pt x="966951" y="0"/>
                </a:lnTo>
                <a:lnTo>
                  <a:pt x="974565" y="0"/>
                </a:lnTo>
                <a:lnTo>
                  <a:pt x="982178" y="0"/>
                </a:lnTo>
                <a:lnTo>
                  <a:pt x="989791" y="0"/>
                </a:lnTo>
                <a:lnTo>
                  <a:pt x="997405" y="0"/>
                </a:lnTo>
                <a:lnTo>
                  <a:pt x="1005018" y="0"/>
                </a:lnTo>
                <a:lnTo>
                  <a:pt x="1012631" y="0"/>
                </a:lnTo>
                <a:lnTo>
                  <a:pt x="1020245" y="0"/>
                </a:lnTo>
                <a:lnTo>
                  <a:pt x="1027858" y="0"/>
                </a:lnTo>
                <a:lnTo>
                  <a:pt x="1035471" y="0"/>
                </a:lnTo>
                <a:lnTo>
                  <a:pt x="1043084" y="0"/>
                </a:lnTo>
                <a:lnTo>
                  <a:pt x="1050697" y="0"/>
                </a:lnTo>
                <a:lnTo>
                  <a:pt x="1058311" y="0"/>
                </a:lnTo>
                <a:lnTo>
                  <a:pt x="1065924" y="0"/>
                </a:lnTo>
                <a:lnTo>
                  <a:pt x="1073537" y="0"/>
                </a:lnTo>
                <a:lnTo>
                  <a:pt x="1081150" y="0"/>
                </a:lnTo>
                <a:lnTo>
                  <a:pt x="1088764" y="0"/>
                </a:lnTo>
                <a:lnTo>
                  <a:pt x="1096377" y="0"/>
                </a:lnTo>
                <a:lnTo>
                  <a:pt x="1103990" y="0"/>
                </a:lnTo>
                <a:lnTo>
                  <a:pt x="1111604" y="0"/>
                </a:lnTo>
                <a:lnTo>
                  <a:pt x="1119217" y="0"/>
                </a:lnTo>
                <a:lnTo>
                  <a:pt x="1126830" y="0"/>
                </a:lnTo>
                <a:lnTo>
                  <a:pt x="1134444" y="0"/>
                </a:lnTo>
                <a:lnTo>
                  <a:pt x="1142056" y="0"/>
                </a:lnTo>
                <a:lnTo>
                  <a:pt x="1149670" y="0"/>
                </a:lnTo>
                <a:lnTo>
                  <a:pt x="1157283" y="0"/>
                </a:lnTo>
                <a:lnTo>
                  <a:pt x="1164896" y="0"/>
                </a:lnTo>
                <a:lnTo>
                  <a:pt x="1172510" y="0"/>
                </a:lnTo>
                <a:lnTo>
                  <a:pt x="1180123" y="0"/>
                </a:lnTo>
                <a:lnTo>
                  <a:pt x="1187736" y="0"/>
                </a:lnTo>
                <a:lnTo>
                  <a:pt x="1195350" y="0"/>
                </a:lnTo>
                <a:lnTo>
                  <a:pt x="1202963" y="0"/>
                </a:lnTo>
                <a:lnTo>
                  <a:pt x="1210576" y="0"/>
                </a:lnTo>
                <a:lnTo>
                  <a:pt x="1218189" y="0"/>
                </a:lnTo>
                <a:lnTo>
                  <a:pt x="1225803" y="0"/>
                </a:lnTo>
                <a:lnTo>
                  <a:pt x="1233415" y="0"/>
                </a:lnTo>
                <a:lnTo>
                  <a:pt x="1241029" y="0"/>
                </a:lnTo>
                <a:lnTo>
                  <a:pt x="1248642" y="0"/>
                </a:lnTo>
                <a:lnTo>
                  <a:pt x="1256256" y="0"/>
                </a:lnTo>
                <a:lnTo>
                  <a:pt x="1263869" y="0"/>
                </a:lnTo>
                <a:lnTo>
                  <a:pt x="1271482" y="0"/>
                </a:lnTo>
                <a:lnTo>
                  <a:pt x="1279095" y="0"/>
                </a:lnTo>
                <a:lnTo>
                  <a:pt x="1286709" y="0"/>
                </a:lnTo>
                <a:lnTo>
                  <a:pt x="1294322" y="0"/>
                </a:lnTo>
                <a:lnTo>
                  <a:pt x="1301935" y="0"/>
                </a:lnTo>
                <a:lnTo>
                  <a:pt x="1309549" y="0"/>
                </a:lnTo>
                <a:lnTo>
                  <a:pt x="1317161" y="0"/>
                </a:lnTo>
                <a:lnTo>
                  <a:pt x="1324775" y="0"/>
                </a:lnTo>
                <a:lnTo>
                  <a:pt x="1332388" y="0"/>
                </a:lnTo>
                <a:lnTo>
                  <a:pt x="1340001" y="0"/>
                </a:lnTo>
                <a:lnTo>
                  <a:pt x="1347615" y="0"/>
                </a:lnTo>
                <a:lnTo>
                  <a:pt x="1355228" y="0"/>
                </a:lnTo>
                <a:lnTo>
                  <a:pt x="1362841" y="0"/>
                </a:lnTo>
                <a:lnTo>
                  <a:pt x="1370455" y="0"/>
                </a:lnTo>
                <a:lnTo>
                  <a:pt x="1378068" y="0"/>
                </a:lnTo>
                <a:lnTo>
                  <a:pt x="1385681" y="0"/>
                </a:lnTo>
                <a:lnTo>
                  <a:pt x="1393294" y="0"/>
                </a:lnTo>
                <a:lnTo>
                  <a:pt x="1400908" y="0"/>
                </a:lnTo>
                <a:lnTo>
                  <a:pt x="1408521" y="0"/>
                </a:lnTo>
                <a:lnTo>
                  <a:pt x="1416134" y="0"/>
                </a:lnTo>
                <a:lnTo>
                  <a:pt x="1423747" y="0"/>
                </a:lnTo>
                <a:lnTo>
                  <a:pt x="1431360" y="0"/>
                </a:lnTo>
                <a:lnTo>
                  <a:pt x="1438974" y="0"/>
                </a:lnTo>
                <a:lnTo>
                  <a:pt x="1446587" y="0"/>
                </a:lnTo>
                <a:lnTo>
                  <a:pt x="1454200" y="0"/>
                </a:lnTo>
                <a:lnTo>
                  <a:pt x="1461814" y="0"/>
                </a:lnTo>
                <a:lnTo>
                  <a:pt x="1469427" y="0"/>
                </a:lnTo>
                <a:lnTo>
                  <a:pt x="1477040" y="0"/>
                </a:lnTo>
                <a:lnTo>
                  <a:pt x="1484654" y="0"/>
                </a:lnTo>
                <a:lnTo>
                  <a:pt x="1492267" y="0"/>
                </a:lnTo>
                <a:lnTo>
                  <a:pt x="1499880" y="0"/>
                </a:lnTo>
                <a:lnTo>
                  <a:pt x="1507493" y="0"/>
                </a:lnTo>
                <a:lnTo>
                  <a:pt x="1515106" y="0"/>
                </a:lnTo>
                <a:lnTo>
                  <a:pt x="1522720" y="0"/>
                </a:lnTo>
                <a:lnTo>
                  <a:pt x="1530333" y="0"/>
                </a:lnTo>
                <a:lnTo>
                  <a:pt x="1537946" y="0"/>
                </a:lnTo>
                <a:lnTo>
                  <a:pt x="1545560" y="0"/>
                </a:lnTo>
                <a:lnTo>
                  <a:pt x="1553173" y="0"/>
                </a:lnTo>
                <a:lnTo>
                  <a:pt x="1560786" y="0"/>
                </a:lnTo>
                <a:lnTo>
                  <a:pt x="1568400" y="0"/>
                </a:lnTo>
                <a:lnTo>
                  <a:pt x="1576013" y="0"/>
                </a:lnTo>
                <a:lnTo>
                  <a:pt x="1583626" y="0"/>
                </a:lnTo>
                <a:lnTo>
                  <a:pt x="1591239" y="0"/>
                </a:lnTo>
                <a:lnTo>
                  <a:pt x="1598852" y="0"/>
                </a:lnTo>
                <a:lnTo>
                  <a:pt x="1606466" y="0"/>
                </a:lnTo>
                <a:lnTo>
                  <a:pt x="1614079" y="0"/>
                </a:lnTo>
                <a:lnTo>
                  <a:pt x="1621692" y="0"/>
                </a:lnTo>
                <a:lnTo>
                  <a:pt x="1629305" y="0"/>
                </a:lnTo>
                <a:lnTo>
                  <a:pt x="1636919" y="0"/>
                </a:lnTo>
                <a:lnTo>
                  <a:pt x="1644532" y="0"/>
                </a:lnTo>
                <a:lnTo>
                  <a:pt x="1652145" y="0"/>
                </a:lnTo>
                <a:lnTo>
                  <a:pt x="1659759" y="0"/>
                </a:lnTo>
                <a:lnTo>
                  <a:pt x="1667371" y="0"/>
                </a:lnTo>
                <a:lnTo>
                  <a:pt x="1674985" y="0"/>
                </a:lnTo>
                <a:lnTo>
                  <a:pt x="1682598" y="0"/>
                </a:lnTo>
                <a:lnTo>
                  <a:pt x="1690211" y="0"/>
                </a:lnTo>
                <a:lnTo>
                  <a:pt x="1697825" y="0"/>
                </a:lnTo>
                <a:lnTo>
                  <a:pt x="1705438" y="0"/>
                </a:lnTo>
                <a:lnTo>
                  <a:pt x="1713051" y="0"/>
                </a:lnTo>
                <a:lnTo>
                  <a:pt x="1720665" y="0"/>
                </a:lnTo>
                <a:lnTo>
                  <a:pt x="1728278" y="0"/>
                </a:lnTo>
                <a:lnTo>
                  <a:pt x="1735891" y="0"/>
                </a:lnTo>
                <a:lnTo>
                  <a:pt x="1743504" y="0"/>
                </a:lnTo>
                <a:lnTo>
                  <a:pt x="1751118" y="0"/>
                </a:lnTo>
                <a:lnTo>
                  <a:pt x="1758731" y="0"/>
                </a:lnTo>
                <a:lnTo>
                  <a:pt x="1766344" y="0"/>
                </a:lnTo>
                <a:lnTo>
                  <a:pt x="1773957" y="0"/>
                </a:lnTo>
                <a:lnTo>
                  <a:pt x="1781570" y="0"/>
                </a:lnTo>
                <a:lnTo>
                  <a:pt x="1789184" y="0"/>
                </a:lnTo>
                <a:lnTo>
                  <a:pt x="1796797" y="0"/>
                </a:lnTo>
                <a:lnTo>
                  <a:pt x="1804410" y="0"/>
                </a:lnTo>
                <a:lnTo>
                  <a:pt x="1812024" y="0"/>
                </a:lnTo>
                <a:lnTo>
                  <a:pt x="1819637" y="0"/>
                </a:lnTo>
                <a:lnTo>
                  <a:pt x="1827250" y="0"/>
                </a:lnTo>
                <a:lnTo>
                  <a:pt x="1834864" y="0"/>
                </a:lnTo>
                <a:lnTo>
                  <a:pt x="1842477" y="0"/>
                </a:lnTo>
                <a:lnTo>
                  <a:pt x="1850090" y="0"/>
                </a:lnTo>
                <a:lnTo>
                  <a:pt x="1857703" y="0"/>
                </a:lnTo>
                <a:lnTo>
                  <a:pt x="1865316" y="0"/>
                </a:lnTo>
                <a:lnTo>
                  <a:pt x="1872930" y="0"/>
                </a:lnTo>
                <a:lnTo>
                  <a:pt x="1880543" y="0"/>
                </a:lnTo>
                <a:lnTo>
                  <a:pt x="1888156" y="0"/>
                </a:lnTo>
                <a:lnTo>
                  <a:pt x="1895770" y="0"/>
                </a:lnTo>
                <a:lnTo>
                  <a:pt x="1903383" y="0"/>
                </a:lnTo>
                <a:lnTo>
                  <a:pt x="1910996" y="0"/>
                </a:lnTo>
                <a:lnTo>
                  <a:pt x="1918610" y="0"/>
                </a:lnTo>
                <a:lnTo>
                  <a:pt x="1926223" y="0"/>
                </a:lnTo>
                <a:lnTo>
                  <a:pt x="1933836" y="0"/>
                </a:lnTo>
                <a:lnTo>
                  <a:pt x="1941449" y="0"/>
                </a:lnTo>
                <a:lnTo>
                  <a:pt x="1949062" y="0"/>
                </a:lnTo>
                <a:lnTo>
                  <a:pt x="1956676" y="0"/>
                </a:lnTo>
                <a:lnTo>
                  <a:pt x="1964289" y="0"/>
                </a:lnTo>
                <a:lnTo>
                  <a:pt x="1971902" y="0"/>
                </a:lnTo>
                <a:lnTo>
                  <a:pt x="1979515" y="0"/>
                </a:lnTo>
                <a:lnTo>
                  <a:pt x="1987129" y="0"/>
                </a:lnTo>
                <a:lnTo>
                  <a:pt x="1994742" y="0"/>
                </a:lnTo>
                <a:lnTo>
                  <a:pt x="2002355" y="0"/>
                </a:lnTo>
                <a:lnTo>
                  <a:pt x="2009969" y="0"/>
                </a:lnTo>
                <a:lnTo>
                  <a:pt x="2017582" y="0"/>
                </a:lnTo>
                <a:lnTo>
                  <a:pt x="2025195" y="0"/>
                </a:lnTo>
                <a:lnTo>
                  <a:pt x="2032808" y="0"/>
                </a:lnTo>
                <a:lnTo>
                  <a:pt x="2040421" y="0"/>
                </a:lnTo>
                <a:lnTo>
                  <a:pt x="2048035" y="0"/>
                </a:lnTo>
                <a:lnTo>
                  <a:pt x="2055648" y="0"/>
                </a:lnTo>
                <a:lnTo>
                  <a:pt x="2063261" y="0"/>
                </a:lnTo>
                <a:lnTo>
                  <a:pt x="2070875" y="0"/>
                </a:lnTo>
                <a:lnTo>
                  <a:pt x="2078488" y="0"/>
                </a:lnTo>
                <a:lnTo>
                  <a:pt x="2086101" y="0"/>
                </a:lnTo>
                <a:lnTo>
                  <a:pt x="2093714" y="0"/>
                </a:lnTo>
                <a:lnTo>
                  <a:pt x="2101328" y="0"/>
                </a:lnTo>
                <a:lnTo>
                  <a:pt x="2108941" y="0"/>
                </a:lnTo>
                <a:lnTo>
                  <a:pt x="2116554" y="0"/>
                </a:lnTo>
                <a:lnTo>
                  <a:pt x="2124167" y="0"/>
                </a:lnTo>
                <a:lnTo>
                  <a:pt x="2131780" y="0"/>
                </a:lnTo>
                <a:lnTo>
                  <a:pt x="2139394" y="0"/>
                </a:lnTo>
                <a:lnTo>
                  <a:pt x="2146822" y="90"/>
                </a:lnTo>
                <a:lnTo>
                  <a:pt x="2154240" y="815"/>
                </a:lnTo>
                <a:lnTo>
                  <a:pt x="2161794" y="2322"/>
                </a:lnTo>
                <a:lnTo>
                  <a:pt x="2169364" y="4660"/>
                </a:lnTo>
                <a:lnTo>
                  <a:pt x="2176392" y="7645"/>
                </a:lnTo>
                <a:lnTo>
                  <a:pt x="2183068" y="11308"/>
                </a:lnTo>
                <a:lnTo>
                  <a:pt x="2189416" y="15673"/>
                </a:lnTo>
                <a:lnTo>
                  <a:pt x="2195330" y="20693"/>
                </a:lnTo>
                <a:lnTo>
                  <a:pt x="2200711" y="26297"/>
                </a:lnTo>
                <a:lnTo>
                  <a:pt x="2205477" y="32397"/>
                </a:lnTo>
                <a:lnTo>
                  <a:pt x="2209566" y="38890"/>
                </a:lnTo>
                <a:lnTo>
                  <a:pt x="2212939" y="45665"/>
                </a:lnTo>
                <a:lnTo>
                  <a:pt x="2215700" y="52978"/>
                </a:lnTo>
                <a:lnTo>
                  <a:pt x="2217702" y="60556"/>
                </a:lnTo>
                <a:lnTo>
                  <a:pt x="2218890" y="68069"/>
                </a:lnTo>
                <a:lnTo>
                  <a:pt x="2219321" y="75404"/>
                </a:lnTo>
                <a:lnTo>
                  <a:pt x="2219325" y="82971"/>
                </a:lnTo>
                <a:lnTo>
                  <a:pt x="2219325" y="90584"/>
                </a:lnTo>
                <a:lnTo>
                  <a:pt x="2219325" y="98197"/>
                </a:lnTo>
                <a:lnTo>
                  <a:pt x="2219325" y="105811"/>
                </a:lnTo>
                <a:lnTo>
                  <a:pt x="2219325" y="113424"/>
                </a:lnTo>
                <a:lnTo>
                  <a:pt x="2219325" y="121037"/>
                </a:lnTo>
                <a:lnTo>
                  <a:pt x="2219325" y="128651"/>
                </a:lnTo>
                <a:lnTo>
                  <a:pt x="2219325" y="136264"/>
                </a:lnTo>
                <a:lnTo>
                  <a:pt x="2219325" y="143877"/>
                </a:lnTo>
                <a:lnTo>
                  <a:pt x="2219325" y="151490"/>
                </a:lnTo>
                <a:lnTo>
                  <a:pt x="2219325" y="159104"/>
                </a:lnTo>
                <a:lnTo>
                  <a:pt x="2219325" y="166717"/>
                </a:lnTo>
                <a:lnTo>
                  <a:pt x="2219325" y="174330"/>
                </a:lnTo>
                <a:lnTo>
                  <a:pt x="2219325" y="181944"/>
                </a:lnTo>
                <a:lnTo>
                  <a:pt x="2219325" y="189556"/>
                </a:lnTo>
                <a:lnTo>
                  <a:pt x="2219325" y="197170"/>
                </a:lnTo>
                <a:lnTo>
                  <a:pt x="2219325" y="204783"/>
                </a:lnTo>
                <a:lnTo>
                  <a:pt x="2219325" y="212396"/>
                </a:lnTo>
                <a:lnTo>
                  <a:pt x="2219325" y="220010"/>
                </a:lnTo>
                <a:lnTo>
                  <a:pt x="2219325" y="227623"/>
                </a:lnTo>
                <a:lnTo>
                  <a:pt x="2219325" y="235236"/>
                </a:lnTo>
                <a:lnTo>
                  <a:pt x="2219191" y="242633"/>
                </a:lnTo>
                <a:lnTo>
                  <a:pt x="2218383" y="250071"/>
                </a:lnTo>
                <a:lnTo>
                  <a:pt x="2216785" y="257633"/>
                </a:lnTo>
                <a:lnTo>
                  <a:pt x="2214354" y="265197"/>
                </a:lnTo>
                <a:lnTo>
                  <a:pt x="2211310" y="272143"/>
                </a:lnTo>
                <a:lnTo>
                  <a:pt x="2207568" y="278788"/>
                </a:lnTo>
                <a:lnTo>
                  <a:pt x="2203127" y="285094"/>
                </a:lnTo>
                <a:lnTo>
                  <a:pt x="2198039" y="290953"/>
                </a:lnTo>
                <a:lnTo>
                  <a:pt x="2192375" y="296270"/>
                </a:lnTo>
                <a:lnTo>
                  <a:pt x="2186227" y="300963"/>
                </a:lnTo>
                <a:lnTo>
                  <a:pt x="2179697" y="304975"/>
                </a:lnTo>
                <a:lnTo>
                  <a:pt x="2172898" y="308268"/>
                </a:lnTo>
                <a:lnTo>
                  <a:pt x="2165510" y="310963"/>
                </a:lnTo>
                <a:lnTo>
                  <a:pt x="2157932" y="312872"/>
                </a:lnTo>
                <a:lnTo>
                  <a:pt x="2150434" y="313974"/>
                </a:lnTo>
                <a:lnTo>
                  <a:pt x="2143125" y="314325"/>
                </a:lnTo>
                <a:lnTo>
                  <a:pt x="2135512" y="314325"/>
                </a:lnTo>
                <a:lnTo>
                  <a:pt x="2127899" y="314325"/>
                </a:lnTo>
                <a:lnTo>
                  <a:pt x="2120285" y="314325"/>
                </a:lnTo>
                <a:lnTo>
                  <a:pt x="2112672" y="314325"/>
                </a:lnTo>
                <a:lnTo>
                  <a:pt x="2105059" y="314325"/>
                </a:lnTo>
                <a:lnTo>
                  <a:pt x="2097445" y="314325"/>
                </a:lnTo>
                <a:lnTo>
                  <a:pt x="2089832" y="314325"/>
                </a:lnTo>
                <a:lnTo>
                  <a:pt x="2082219" y="314325"/>
                </a:lnTo>
                <a:lnTo>
                  <a:pt x="2074606" y="314325"/>
                </a:lnTo>
                <a:lnTo>
                  <a:pt x="2066992" y="314325"/>
                </a:lnTo>
                <a:lnTo>
                  <a:pt x="2059379" y="314325"/>
                </a:lnTo>
                <a:lnTo>
                  <a:pt x="2051765" y="314325"/>
                </a:lnTo>
                <a:lnTo>
                  <a:pt x="2044153" y="314325"/>
                </a:lnTo>
                <a:lnTo>
                  <a:pt x="2036540" y="314325"/>
                </a:lnTo>
                <a:lnTo>
                  <a:pt x="2028926" y="314325"/>
                </a:lnTo>
                <a:lnTo>
                  <a:pt x="2021313" y="314325"/>
                </a:lnTo>
                <a:lnTo>
                  <a:pt x="2013699" y="314325"/>
                </a:lnTo>
                <a:lnTo>
                  <a:pt x="2006086" y="314325"/>
                </a:lnTo>
                <a:lnTo>
                  <a:pt x="1998473" y="314325"/>
                </a:lnTo>
                <a:lnTo>
                  <a:pt x="1990860" y="314325"/>
                </a:lnTo>
                <a:lnTo>
                  <a:pt x="1983246" y="314325"/>
                </a:lnTo>
                <a:lnTo>
                  <a:pt x="1975633" y="314325"/>
                </a:lnTo>
                <a:lnTo>
                  <a:pt x="1968020" y="314325"/>
                </a:lnTo>
                <a:lnTo>
                  <a:pt x="1960407" y="314325"/>
                </a:lnTo>
                <a:lnTo>
                  <a:pt x="1952794" y="314325"/>
                </a:lnTo>
                <a:lnTo>
                  <a:pt x="1945180" y="314325"/>
                </a:lnTo>
                <a:lnTo>
                  <a:pt x="1937567" y="314325"/>
                </a:lnTo>
                <a:lnTo>
                  <a:pt x="1929954" y="314325"/>
                </a:lnTo>
                <a:lnTo>
                  <a:pt x="1922341" y="314325"/>
                </a:lnTo>
                <a:lnTo>
                  <a:pt x="1914727" y="314325"/>
                </a:lnTo>
                <a:lnTo>
                  <a:pt x="1907114" y="314325"/>
                </a:lnTo>
                <a:lnTo>
                  <a:pt x="1899500" y="314325"/>
                </a:lnTo>
                <a:lnTo>
                  <a:pt x="1891887" y="314325"/>
                </a:lnTo>
                <a:lnTo>
                  <a:pt x="1884274" y="314325"/>
                </a:lnTo>
                <a:lnTo>
                  <a:pt x="1876661" y="314325"/>
                </a:lnTo>
                <a:lnTo>
                  <a:pt x="1869048" y="314325"/>
                </a:lnTo>
                <a:lnTo>
                  <a:pt x="1861435" y="314325"/>
                </a:lnTo>
                <a:lnTo>
                  <a:pt x="1853821" y="314325"/>
                </a:lnTo>
                <a:lnTo>
                  <a:pt x="1846208" y="314325"/>
                </a:lnTo>
                <a:lnTo>
                  <a:pt x="1838595" y="314325"/>
                </a:lnTo>
                <a:lnTo>
                  <a:pt x="1830981" y="314325"/>
                </a:lnTo>
                <a:lnTo>
                  <a:pt x="1823368" y="314325"/>
                </a:lnTo>
                <a:lnTo>
                  <a:pt x="1815755" y="314325"/>
                </a:lnTo>
                <a:lnTo>
                  <a:pt x="1808141" y="314325"/>
                </a:lnTo>
                <a:lnTo>
                  <a:pt x="1800528" y="314325"/>
                </a:lnTo>
                <a:lnTo>
                  <a:pt x="1792915" y="314325"/>
                </a:lnTo>
                <a:lnTo>
                  <a:pt x="1785301" y="314325"/>
                </a:lnTo>
                <a:lnTo>
                  <a:pt x="1777688" y="314325"/>
                </a:lnTo>
                <a:lnTo>
                  <a:pt x="1770075" y="314325"/>
                </a:lnTo>
                <a:lnTo>
                  <a:pt x="1762462" y="314325"/>
                </a:lnTo>
                <a:lnTo>
                  <a:pt x="1754849" y="314325"/>
                </a:lnTo>
                <a:lnTo>
                  <a:pt x="1747235" y="314325"/>
                </a:lnTo>
                <a:lnTo>
                  <a:pt x="1739622" y="314325"/>
                </a:lnTo>
                <a:lnTo>
                  <a:pt x="1732009" y="314325"/>
                </a:lnTo>
                <a:lnTo>
                  <a:pt x="1724396" y="314325"/>
                </a:lnTo>
                <a:lnTo>
                  <a:pt x="1716782" y="314325"/>
                </a:lnTo>
                <a:lnTo>
                  <a:pt x="1709169" y="314325"/>
                </a:lnTo>
                <a:lnTo>
                  <a:pt x="1701555" y="314325"/>
                </a:lnTo>
                <a:lnTo>
                  <a:pt x="1693943" y="314325"/>
                </a:lnTo>
                <a:lnTo>
                  <a:pt x="1686330" y="314325"/>
                </a:lnTo>
                <a:lnTo>
                  <a:pt x="1678716" y="314325"/>
                </a:lnTo>
                <a:lnTo>
                  <a:pt x="1671103" y="314325"/>
                </a:lnTo>
                <a:lnTo>
                  <a:pt x="1663489" y="314325"/>
                </a:lnTo>
                <a:lnTo>
                  <a:pt x="1655876" y="314325"/>
                </a:lnTo>
                <a:lnTo>
                  <a:pt x="1648263" y="314325"/>
                </a:lnTo>
                <a:lnTo>
                  <a:pt x="1640650" y="314325"/>
                </a:lnTo>
                <a:lnTo>
                  <a:pt x="1633036" y="314325"/>
                </a:lnTo>
                <a:lnTo>
                  <a:pt x="1625423" y="314325"/>
                </a:lnTo>
                <a:lnTo>
                  <a:pt x="1617810" y="314325"/>
                </a:lnTo>
                <a:lnTo>
                  <a:pt x="1610197" y="314325"/>
                </a:lnTo>
                <a:lnTo>
                  <a:pt x="1602584" y="314325"/>
                </a:lnTo>
                <a:lnTo>
                  <a:pt x="1594970" y="314325"/>
                </a:lnTo>
                <a:lnTo>
                  <a:pt x="1587357" y="314325"/>
                </a:lnTo>
                <a:lnTo>
                  <a:pt x="1579744" y="314325"/>
                </a:lnTo>
                <a:lnTo>
                  <a:pt x="1572131" y="314325"/>
                </a:lnTo>
                <a:lnTo>
                  <a:pt x="1564517" y="314325"/>
                </a:lnTo>
                <a:lnTo>
                  <a:pt x="1556904" y="314325"/>
                </a:lnTo>
                <a:lnTo>
                  <a:pt x="1549291" y="314325"/>
                </a:lnTo>
                <a:lnTo>
                  <a:pt x="1541677" y="314325"/>
                </a:lnTo>
                <a:lnTo>
                  <a:pt x="1534064" y="314325"/>
                </a:lnTo>
                <a:lnTo>
                  <a:pt x="1526451" y="314325"/>
                </a:lnTo>
                <a:lnTo>
                  <a:pt x="1518838" y="314325"/>
                </a:lnTo>
                <a:lnTo>
                  <a:pt x="1511224" y="314325"/>
                </a:lnTo>
                <a:lnTo>
                  <a:pt x="1503611" y="314325"/>
                </a:lnTo>
                <a:lnTo>
                  <a:pt x="1495998" y="314325"/>
                </a:lnTo>
                <a:lnTo>
                  <a:pt x="1488385" y="314325"/>
                </a:lnTo>
                <a:lnTo>
                  <a:pt x="1480771" y="314325"/>
                </a:lnTo>
                <a:lnTo>
                  <a:pt x="1473158" y="314325"/>
                </a:lnTo>
                <a:lnTo>
                  <a:pt x="1465544" y="314325"/>
                </a:lnTo>
                <a:lnTo>
                  <a:pt x="1457931" y="314325"/>
                </a:lnTo>
                <a:lnTo>
                  <a:pt x="1450318" y="314325"/>
                </a:lnTo>
                <a:lnTo>
                  <a:pt x="1442705" y="314325"/>
                </a:lnTo>
                <a:lnTo>
                  <a:pt x="1435091" y="314325"/>
                </a:lnTo>
                <a:lnTo>
                  <a:pt x="1427478" y="314325"/>
                </a:lnTo>
                <a:lnTo>
                  <a:pt x="1419865" y="314325"/>
                </a:lnTo>
                <a:lnTo>
                  <a:pt x="1412252" y="314325"/>
                </a:lnTo>
                <a:lnTo>
                  <a:pt x="1404639" y="314325"/>
                </a:lnTo>
                <a:lnTo>
                  <a:pt x="1397025" y="314325"/>
                </a:lnTo>
                <a:lnTo>
                  <a:pt x="1389412" y="314325"/>
                </a:lnTo>
                <a:lnTo>
                  <a:pt x="1381799" y="314325"/>
                </a:lnTo>
                <a:lnTo>
                  <a:pt x="1374186" y="314325"/>
                </a:lnTo>
                <a:lnTo>
                  <a:pt x="1366572" y="314325"/>
                </a:lnTo>
                <a:lnTo>
                  <a:pt x="1358959" y="314325"/>
                </a:lnTo>
                <a:lnTo>
                  <a:pt x="1351345" y="314325"/>
                </a:lnTo>
                <a:lnTo>
                  <a:pt x="1343733" y="314325"/>
                </a:lnTo>
                <a:lnTo>
                  <a:pt x="1336120" y="314325"/>
                </a:lnTo>
                <a:lnTo>
                  <a:pt x="1328506" y="314325"/>
                </a:lnTo>
                <a:lnTo>
                  <a:pt x="1320893" y="314325"/>
                </a:lnTo>
                <a:lnTo>
                  <a:pt x="1313279" y="314325"/>
                </a:lnTo>
                <a:lnTo>
                  <a:pt x="1305666" y="314325"/>
                </a:lnTo>
                <a:lnTo>
                  <a:pt x="1298053" y="314325"/>
                </a:lnTo>
                <a:lnTo>
                  <a:pt x="1290440" y="314325"/>
                </a:lnTo>
                <a:lnTo>
                  <a:pt x="1282826" y="314325"/>
                </a:lnTo>
                <a:lnTo>
                  <a:pt x="1275213" y="314325"/>
                </a:lnTo>
                <a:lnTo>
                  <a:pt x="1267600" y="314325"/>
                </a:lnTo>
                <a:lnTo>
                  <a:pt x="1259987" y="314325"/>
                </a:lnTo>
                <a:lnTo>
                  <a:pt x="1252374" y="314325"/>
                </a:lnTo>
                <a:lnTo>
                  <a:pt x="1244760" y="314325"/>
                </a:lnTo>
                <a:lnTo>
                  <a:pt x="1237147" y="314325"/>
                </a:lnTo>
                <a:lnTo>
                  <a:pt x="1229534" y="314325"/>
                </a:lnTo>
                <a:lnTo>
                  <a:pt x="1221920" y="314325"/>
                </a:lnTo>
                <a:lnTo>
                  <a:pt x="1214307" y="314325"/>
                </a:lnTo>
                <a:lnTo>
                  <a:pt x="1206694" y="314325"/>
                </a:lnTo>
                <a:lnTo>
                  <a:pt x="1199080" y="314325"/>
                </a:lnTo>
                <a:lnTo>
                  <a:pt x="1191467" y="314325"/>
                </a:lnTo>
                <a:lnTo>
                  <a:pt x="1183854" y="314325"/>
                </a:lnTo>
                <a:lnTo>
                  <a:pt x="1176241" y="314325"/>
                </a:lnTo>
                <a:lnTo>
                  <a:pt x="1168628" y="314325"/>
                </a:lnTo>
                <a:lnTo>
                  <a:pt x="1161014" y="314325"/>
                </a:lnTo>
                <a:lnTo>
                  <a:pt x="1153401" y="314325"/>
                </a:lnTo>
                <a:lnTo>
                  <a:pt x="1145788" y="314325"/>
                </a:lnTo>
                <a:lnTo>
                  <a:pt x="1138175" y="314325"/>
                </a:lnTo>
                <a:lnTo>
                  <a:pt x="1130561" y="314325"/>
                </a:lnTo>
                <a:lnTo>
                  <a:pt x="1122948" y="314325"/>
                </a:lnTo>
                <a:lnTo>
                  <a:pt x="1115334" y="314325"/>
                </a:lnTo>
                <a:lnTo>
                  <a:pt x="1107721" y="314325"/>
                </a:lnTo>
                <a:lnTo>
                  <a:pt x="1100108" y="314325"/>
                </a:lnTo>
                <a:lnTo>
                  <a:pt x="1092495" y="314325"/>
                </a:lnTo>
                <a:lnTo>
                  <a:pt x="1084881" y="314325"/>
                </a:lnTo>
                <a:lnTo>
                  <a:pt x="1077268" y="314325"/>
                </a:lnTo>
                <a:lnTo>
                  <a:pt x="1069655" y="314325"/>
                </a:lnTo>
                <a:lnTo>
                  <a:pt x="1062042" y="314325"/>
                </a:lnTo>
                <a:lnTo>
                  <a:pt x="1054429" y="314325"/>
                </a:lnTo>
                <a:lnTo>
                  <a:pt x="1046815" y="314325"/>
                </a:lnTo>
                <a:lnTo>
                  <a:pt x="1039202" y="314325"/>
                </a:lnTo>
                <a:lnTo>
                  <a:pt x="1031589" y="314325"/>
                </a:lnTo>
                <a:lnTo>
                  <a:pt x="1023976" y="314325"/>
                </a:lnTo>
                <a:lnTo>
                  <a:pt x="1016362" y="314325"/>
                </a:lnTo>
                <a:lnTo>
                  <a:pt x="1008749" y="314325"/>
                </a:lnTo>
                <a:lnTo>
                  <a:pt x="1001136" y="314325"/>
                </a:lnTo>
                <a:lnTo>
                  <a:pt x="993522" y="314325"/>
                </a:lnTo>
                <a:lnTo>
                  <a:pt x="985910" y="314325"/>
                </a:lnTo>
                <a:lnTo>
                  <a:pt x="978296" y="314325"/>
                </a:lnTo>
                <a:lnTo>
                  <a:pt x="970683" y="314325"/>
                </a:lnTo>
                <a:lnTo>
                  <a:pt x="963069" y="314325"/>
                </a:lnTo>
                <a:lnTo>
                  <a:pt x="955456" y="314325"/>
                </a:lnTo>
                <a:lnTo>
                  <a:pt x="947843" y="314325"/>
                </a:lnTo>
                <a:lnTo>
                  <a:pt x="940230" y="314325"/>
                </a:lnTo>
                <a:lnTo>
                  <a:pt x="932616" y="314325"/>
                </a:lnTo>
                <a:lnTo>
                  <a:pt x="925003" y="314325"/>
                </a:lnTo>
                <a:lnTo>
                  <a:pt x="917390" y="314325"/>
                </a:lnTo>
                <a:lnTo>
                  <a:pt x="909777" y="314325"/>
                </a:lnTo>
                <a:lnTo>
                  <a:pt x="902164" y="314325"/>
                </a:lnTo>
                <a:lnTo>
                  <a:pt x="894550" y="314325"/>
                </a:lnTo>
                <a:lnTo>
                  <a:pt x="886937" y="314325"/>
                </a:lnTo>
                <a:lnTo>
                  <a:pt x="879324" y="314325"/>
                </a:lnTo>
                <a:lnTo>
                  <a:pt x="871710" y="314325"/>
                </a:lnTo>
                <a:lnTo>
                  <a:pt x="864097" y="314325"/>
                </a:lnTo>
                <a:lnTo>
                  <a:pt x="856484" y="314325"/>
                </a:lnTo>
                <a:lnTo>
                  <a:pt x="848870" y="314325"/>
                </a:lnTo>
                <a:lnTo>
                  <a:pt x="841257" y="314325"/>
                </a:lnTo>
                <a:lnTo>
                  <a:pt x="833644" y="314325"/>
                </a:lnTo>
                <a:lnTo>
                  <a:pt x="826031" y="314325"/>
                </a:lnTo>
                <a:lnTo>
                  <a:pt x="818417" y="314325"/>
                </a:lnTo>
                <a:lnTo>
                  <a:pt x="810804" y="314325"/>
                </a:lnTo>
                <a:lnTo>
                  <a:pt x="803191" y="314325"/>
                </a:lnTo>
                <a:lnTo>
                  <a:pt x="795578" y="314325"/>
                </a:lnTo>
                <a:lnTo>
                  <a:pt x="787965" y="314325"/>
                </a:lnTo>
                <a:lnTo>
                  <a:pt x="780351" y="314325"/>
                </a:lnTo>
                <a:lnTo>
                  <a:pt x="772738" y="314325"/>
                </a:lnTo>
                <a:lnTo>
                  <a:pt x="765124" y="314325"/>
                </a:lnTo>
                <a:lnTo>
                  <a:pt x="757511" y="314325"/>
                </a:lnTo>
                <a:lnTo>
                  <a:pt x="749898" y="314325"/>
                </a:lnTo>
                <a:lnTo>
                  <a:pt x="742285" y="314325"/>
                </a:lnTo>
                <a:lnTo>
                  <a:pt x="734671" y="314325"/>
                </a:lnTo>
                <a:lnTo>
                  <a:pt x="727058" y="314325"/>
                </a:lnTo>
                <a:lnTo>
                  <a:pt x="719445" y="314325"/>
                </a:lnTo>
                <a:lnTo>
                  <a:pt x="711832" y="314325"/>
                </a:lnTo>
                <a:lnTo>
                  <a:pt x="704219" y="314325"/>
                </a:lnTo>
                <a:lnTo>
                  <a:pt x="696605" y="314325"/>
                </a:lnTo>
                <a:lnTo>
                  <a:pt x="688992" y="314325"/>
                </a:lnTo>
                <a:lnTo>
                  <a:pt x="681379" y="314325"/>
                </a:lnTo>
                <a:lnTo>
                  <a:pt x="673766" y="314325"/>
                </a:lnTo>
                <a:lnTo>
                  <a:pt x="666152" y="314325"/>
                </a:lnTo>
                <a:lnTo>
                  <a:pt x="658539" y="314325"/>
                </a:lnTo>
                <a:lnTo>
                  <a:pt x="650925" y="314325"/>
                </a:lnTo>
                <a:lnTo>
                  <a:pt x="643312" y="314325"/>
                </a:lnTo>
                <a:lnTo>
                  <a:pt x="635700" y="314325"/>
                </a:lnTo>
                <a:lnTo>
                  <a:pt x="628086" y="314325"/>
                </a:lnTo>
                <a:lnTo>
                  <a:pt x="620473" y="314325"/>
                </a:lnTo>
                <a:lnTo>
                  <a:pt x="612859" y="314325"/>
                </a:lnTo>
                <a:lnTo>
                  <a:pt x="605246" y="314325"/>
                </a:lnTo>
                <a:lnTo>
                  <a:pt x="597633" y="314325"/>
                </a:lnTo>
                <a:lnTo>
                  <a:pt x="590020" y="314325"/>
                </a:lnTo>
                <a:lnTo>
                  <a:pt x="582406" y="314325"/>
                </a:lnTo>
                <a:lnTo>
                  <a:pt x="574793" y="314325"/>
                </a:lnTo>
                <a:lnTo>
                  <a:pt x="567180" y="314325"/>
                </a:lnTo>
                <a:lnTo>
                  <a:pt x="559566" y="314325"/>
                </a:lnTo>
                <a:lnTo>
                  <a:pt x="551954" y="314325"/>
                </a:lnTo>
                <a:lnTo>
                  <a:pt x="544340" y="314325"/>
                </a:lnTo>
                <a:lnTo>
                  <a:pt x="536727" y="314325"/>
                </a:lnTo>
                <a:lnTo>
                  <a:pt x="529114" y="314325"/>
                </a:lnTo>
                <a:lnTo>
                  <a:pt x="521500" y="314325"/>
                </a:lnTo>
                <a:lnTo>
                  <a:pt x="513887" y="314325"/>
                </a:lnTo>
                <a:lnTo>
                  <a:pt x="506274" y="314325"/>
                </a:lnTo>
                <a:lnTo>
                  <a:pt x="498660" y="314325"/>
                </a:lnTo>
                <a:lnTo>
                  <a:pt x="491047" y="314325"/>
                </a:lnTo>
                <a:lnTo>
                  <a:pt x="483434" y="314325"/>
                </a:lnTo>
                <a:lnTo>
                  <a:pt x="475821" y="314325"/>
                </a:lnTo>
                <a:lnTo>
                  <a:pt x="468207" y="314325"/>
                </a:lnTo>
                <a:lnTo>
                  <a:pt x="460594" y="314325"/>
                </a:lnTo>
                <a:lnTo>
                  <a:pt x="452980" y="314325"/>
                </a:lnTo>
                <a:lnTo>
                  <a:pt x="445368" y="314325"/>
                </a:lnTo>
                <a:lnTo>
                  <a:pt x="437755" y="314325"/>
                </a:lnTo>
                <a:lnTo>
                  <a:pt x="430141" y="314325"/>
                </a:lnTo>
                <a:lnTo>
                  <a:pt x="422528" y="314325"/>
                </a:lnTo>
                <a:lnTo>
                  <a:pt x="414914" y="314325"/>
                </a:lnTo>
                <a:lnTo>
                  <a:pt x="407301" y="314325"/>
                </a:lnTo>
                <a:lnTo>
                  <a:pt x="399688" y="314325"/>
                </a:lnTo>
                <a:lnTo>
                  <a:pt x="392075" y="314325"/>
                </a:lnTo>
                <a:lnTo>
                  <a:pt x="384461" y="314325"/>
                </a:lnTo>
                <a:lnTo>
                  <a:pt x="376848" y="314325"/>
                </a:lnTo>
                <a:lnTo>
                  <a:pt x="369235" y="314325"/>
                </a:lnTo>
                <a:lnTo>
                  <a:pt x="361622" y="314325"/>
                </a:lnTo>
                <a:lnTo>
                  <a:pt x="354009" y="314325"/>
                </a:lnTo>
                <a:lnTo>
                  <a:pt x="346395" y="314325"/>
                </a:lnTo>
                <a:lnTo>
                  <a:pt x="338782" y="314325"/>
                </a:lnTo>
                <a:lnTo>
                  <a:pt x="331169" y="314325"/>
                </a:lnTo>
                <a:lnTo>
                  <a:pt x="323556" y="314325"/>
                </a:lnTo>
                <a:lnTo>
                  <a:pt x="315942" y="314325"/>
                </a:lnTo>
                <a:lnTo>
                  <a:pt x="308329" y="314325"/>
                </a:lnTo>
                <a:lnTo>
                  <a:pt x="300715" y="314325"/>
                </a:lnTo>
                <a:lnTo>
                  <a:pt x="293102" y="314325"/>
                </a:lnTo>
                <a:lnTo>
                  <a:pt x="285490" y="314325"/>
                </a:lnTo>
                <a:lnTo>
                  <a:pt x="277876" y="314325"/>
                </a:lnTo>
                <a:lnTo>
                  <a:pt x="270263" y="314325"/>
                </a:lnTo>
                <a:lnTo>
                  <a:pt x="262649" y="314325"/>
                </a:lnTo>
                <a:lnTo>
                  <a:pt x="255036" y="314325"/>
                </a:lnTo>
                <a:lnTo>
                  <a:pt x="247423" y="314325"/>
                </a:lnTo>
                <a:lnTo>
                  <a:pt x="239810" y="314325"/>
                </a:lnTo>
                <a:lnTo>
                  <a:pt x="232196" y="314325"/>
                </a:lnTo>
                <a:lnTo>
                  <a:pt x="224583" y="314325"/>
                </a:lnTo>
                <a:lnTo>
                  <a:pt x="216970" y="314325"/>
                </a:lnTo>
                <a:lnTo>
                  <a:pt x="209356" y="314325"/>
                </a:lnTo>
                <a:lnTo>
                  <a:pt x="201743" y="314325"/>
                </a:lnTo>
                <a:lnTo>
                  <a:pt x="194130" y="314325"/>
                </a:lnTo>
                <a:lnTo>
                  <a:pt x="186517" y="314325"/>
                </a:lnTo>
                <a:lnTo>
                  <a:pt x="178903" y="314325"/>
                </a:lnTo>
                <a:lnTo>
                  <a:pt x="171290" y="314325"/>
                </a:lnTo>
                <a:lnTo>
                  <a:pt x="163677" y="314325"/>
                </a:lnTo>
                <a:lnTo>
                  <a:pt x="156064" y="314325"/>
                </a:lnTo>
                <a:lnTo>
                  <a:pt x="148450" y="314325"/>
                </a:lnTo>
                <a:lnTo>
                  <a:pt x="140837" y="314325"/>
                </a:lnTo>
                <a:lnTo>
                  <a:pt x="133224" y="314325"/>
                </a:lnTo>
                <a:lnTo>
                  <a:pt x="125611" y="314325"/>
                </a:lnTo>
                <a:lnTo>
                  <a:pt x="117997" y="314325"/>
                </a:lnTo>
                <a:lnTo>
                  <a:pt x="110384" y="314325"/>
                </a:lnTo>
                <a:lnTo>
                  <a:pt x="102770" y="314325"/>
                </a:lnTo>
                <a:lnTo>
                  <a:pt x="95158" y="314325"/>
                </a:lnTo>
                <a:lnTo>
                  <a:pt x="87545" y="314325"/>
                </a:lnTo>
                <a:lnTo>
                  <a:pt x="79931" y="314325"/>
                </a:lnTo>
                <a:lnTo>
                  <a:pt x="72502" y="314235"/>
                </a:lnTo>
                <a:lnTo>
                  <a:pt x="65084" y="313510"/>
                </a:lnTo>
                <a:lnTo>
                  <a:pt x="57531" y="312003"/>
                </a:lnTo>
                <a:lnTo>
                  <a:pt x="49961" y="309665"/>
                </a:lnTo>
                <a:lnTo>
                  <a:pt x="42933" y="306680"/>
                </a:lnTo>
                <a:lnTo>
                  <a:pt x="36257" y="303017"/>
                </a:lnTo>
                <a:lnTo>
                  <a:pt x="29909" y="298652"/>
                </a:lnTo>
                <a:lnTo>
                  <a:pt x="23994" y="293632"/>
                </a:lnTo>
                <a:lnTo>
                  <a:pt x="18615" y="288028"/>
                </a:lnTo>
                <a:lnTo>
                  <a:pt x="13849" y="281928"/>
                </a:lnTo>
                <a:lnTo>
                  <a:pt x="9759" y="275435"/>
                </a:lnTo>
                <a:lnTo>
                  <a:pt x="6386" y="268660"/>
                </a:lnTo>
                <a:lnTo>
                  <a:pt x="3625" y="261347"/>
                </a:lnTo>
                <a:lnTo>
                  <a:pt x="1623" y="253769"/>
                </a:lnTo>
                <a:lnTo>
                  <a:pt x="435" y="246256"/>
                </a:lnTo>
                <a:lnTo>
                  <a:pt x="4" y="238921"/>
                </a:lnTo>
                <a:lnTo>
                  <a:pt x="0" y="231354"/>
                </a:lnTo>
                <a:lnTo>
                  <a:pt x="0" y="223741"/>
                </a:lnTo>
                <a:lnTo>
                  <a:pt x="0" y="216127"/>
                </a:lnTo>
                <a:lnTo>
                  <a:pt x="0" y="208514"/>
                </a:lnTo>
                <a:lnTo>
                  <a:pt x="0" y="200901"/>
                </a:lnTo>
                <a:lnTo>
                  <a:pt x="0" y="193288"/>
                </a:lnTo>
                <a:lnTo>
                  <a:pt x="0" y="185674"/>
                </a:lnTo>
                <a:lnTo>
                  <a:pt x="0" y="178061"/>
                </a:lnTo>
                <a:lnTo>
                  <a:pt x="0" y="170448"/>
                </a:lnTo>
                <a:lnTo>
                  <a:pt x="0" y="162835"/>
                </a:lnTo>
                <a:lnTo>
                  <a:pt x="0" y="155221"/>
                </a:lnTo>
                <a:lnTo>
                  <a:pt x="0" y="147608"/>
                </a:lnTo>
                <a:lnTo>
                  <a:pt x="0" y="139995"/>
                </a:lnTo>
                <a:lnTo>
                  <a:pt x="0" y="132381"/>
                </a:lnTo>
                <a:lnTo>
                  <a:pt x="0" y="124768"/>
                </a:lnTo>
                <a:lnTo>
                  <a:pt x="0" y="117155"/>
                </a:lnTo>
                <a:lnTo>
                  <a:pt x="0" y="109542"/>
                </a:lnTo>
                <a:lnTo>
                  <a:pt x="0" y="101928"/>
                </a:lnTo>
                <a:lnTo>
                  <a:pt x="0" y="94315"/>
                </a:lnTo>
                <a:lnTo>
                  <a:pt x="0" y="86702"/>
                </a:lnTo>
                <a:lnTo>
                  <a:pt x="0" y="79089"/>
                </a:lnTo>
                <a:lnTo>
                  <a:pt x="133" y="71692"/>
                </a:lnTo>
                <a:lnTo>
                  <a:pt x="942" y="64253"/>
                </a:lnTo>
                <a:lnTo>
                  <a:pt x="2539" y="56692"/>
                </a:lnTo>
                <a:lnTo>
                  <a:pt x="4971" y="49128"/>
                </a:lnTo>
                <a:lnTo>
                  <a:pt x="8015" y="42182"/>
                </a:lnTo>
                <a:lnTo>
                  <a:pt x="11757" y="35536"/>
                </a:lnTo>
                <a:lnTo>
                  <a:pt x="16197" y="29231"/>
                </a:lnTo>
                <a:lnTo>
                  <a:pt x="21285" y="23372"/>
                </a:lnTo>
                <a:lnTo>
                  <a:pt x="26950" y="18055"/>
                </a:lnTo>
                <a:lnTo>
                  <a:pt x="33098" y="13362"/>
                </a:lnTo>
                <a:lnTo>
                  <a:pt x="39628" y="9350"/>
                </a:lnTo>
                <a:lnTo>
                  <a:pt x="46427" y="6057"/>
                </a:lnTo>
                <a:lnTo>
                  <a:pt x="53815" y="3362"/>
                </a:lnTo>
                <a:lnTo>
                  <a:pt x="61393" y="1452"/>
                </a:lnTo>
                <a:lnTo>
                  <a:pt x="68891" y="351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CEE9FC"/>
            </a:solidFill>
            <a:prstDash val="solid"/>
          </a:ln>
        </p:spPr>
      </p:sp>
      <p:sp>
        <p:nvSpPr>
          <p:cNvPr id="96" name="propose-op-1-label">
            <a:extLst xmlns:a="http://schemas.openxmlformats.org/drawingml/2006/main">
              <a:ext uri="{FF2B5EF4-FFF2-40B4-BE49-F238E27FC236}">
                <a16:creationId xmlns:a16="http://schemas.microsoft.com/office/drawing/2014/main" id="{0A6C9482-5759-4430-824E-D30BA4468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9829" y="2245816"/>
            <a:ext cx="1902916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Cross-attention</a:t>
            </a:r>
          </a:p>
        </p:txBody>
      </p:sp>
      <p:sp>
        <p:nvSpPr>
          <p:cNvPr id="97" name="propose-op-2-52">
            <a:extLst xmlns:a="http://schemas.openxmlformats.org/drawingml/2006/main">
              <a:ext uri="{FF2B5EF4-FFF2-40B4-BE49-F238E27FC236}">
                <a16:creationId xmlns:a16="http://schemas.microsoft.com/office/drawing/2014/main" id="{870D7914-CD93-4AEA-97E0-7E3A9903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676525"/>
            <a:ext cx="2219325" cy="314325"/>
          </a:xfrm>
          <a:custGeom xmlns:a="http://schemas.openxmlformats.org/drawingml/2006/main">
            <a:pathLst>
              <a:path w="2219325" h="314325">
                <a:moveTo>
                  <a:pt x="76200" y="0"/>
                </a:moveTo>
                <a:lnTo>
                  <a:pt x="83813" y="0"/>
                </a:lnTo>
                <a:lnTo>
                  <a:pt x="91426" y="0"/>
                </a:lnTo>
                <a:lnTo>
                  <a:pt x="99040" y="0"/>
                </a:lnTo>
                <a:lnTo>
                  <a:pt x="106653" y="0"/>
                </a:lnTo>
                <a:lnTo>
                  <a:pt x="114266" y="0"/>
                </a:lnTo>
                <a:lnTo>
                  <a:pt x="121880" y="0"/>
                </a:lnTo>
                <a:lnTo>
                  <a:pt x="129493" y="0"/>
                </a:lnTo>
                <a:lnTo>
                  <a:pt x="137106" y="0"/>
                </a:lnTo>
                <a:lnTo>
                  <a:pt x="144719" y="0"/>
                </a:lnTo>
                <a:lnTo>
                  <a:pt x="152333" y="0"/>
                </a:lnTo>
                <a:lnTo>
                  <a:pt x="159946" y="0"/>
                </a:lnTo>
                <a:lnTo>
                  <a:pt x="167559" y="0"/>
                </a:lnTo>
                <a:lnTo>
                  <a:pt x="175172" y="0"/>
                </a:lnTo>
                <a:lnTo>
                  <a:pt x="182786" y="0"/>
                </a:lnTo>
                <a:lnTo>
                  <a:pt x="190399" y="0"/>
                </a:lnTo>
                <a:lnTo>
                  <a:pt x="198012" y="0"/>
                </a:lnTo>
                <a:lnTo>
                  <a:pt x="205625" y="0"/>
                </a:lnTo>
                <a:lnTo>
                  <a:pt x="213239" y="0"/>
                </a:lnTo>
                <a:lnTo>
                  <a:pt x="220852" y="0"/>
                </a:lnTo>
                <a:lnTo>
                  <a:pt x="228465" y="0"/>
                </a:lnTo>
                <a:lnTo>
                  <a:pt x="236079" y="0"/>
                </a:lnTo>
                <a:lnTo>
                  <a:pt x="243692" y="0"/>
                </a:lnTo>
                <a:lnTo>
                  <a:pt x="251305" y="0"/>
                </a:lnTo>
                <a:lnTo>
                  <a:pt x="258918" y="0"/>
                </a:lnTo>
                <a:lnTo>
                  <a:pt x="266531" y="0"/>
                </a:lnTo>
                <a:lnTo>
                  <a:pt x="274145" y="0"/>
                </a:lnTo>
                <a:lnTo>
                  <a:pt x="281758" y="0"/>
                </a:lnTo>
                <a:lnTo>
                  <a:pt x="289371" y="0"/>
                </a:lnTo>
                <a:lnTo>
                  <a:pt x="296985" y="0"/>
                </a:lnTo>
                <a:lnTo>
                  <a:pt x="304598" y="0"/>
                </a:lnTo>
                <a:lnTo>
                  <a:pt x="312211" y="0"/>
                </a:lnTo>
                <a:lnTo>
                  <a:pt x="319825" y="0"/>
                </a:lnTo>
                <a:lnTo>
                  <a:pt x="327438" y="0"/>
                </a:lnTo>
                <a:lnTo>
                  <a:pt x="335051" y="0"/>
                </a:lnTo>
                <a:lnTo>
                  <a:pt x="342664" y="0"/>
                </a:lnTo>
                <a:lnTo>
                  <a:pt x="350277" y="0"/>
                </a:lnTo>
                <a:lnTo>
                  <a:pt x="357891" y="0"/>
                </a:lnTo>
                <a:lnTo>
                  <a:pt x="365504" y="0"/>
                </a:lnTo>
                <a:lnTo>
                  <a:pt x="373117" y="0"/>
                </a:lnTo>
                <a:lnTo>
                  <a:pt x="380730" y="0"/>
                </a:lnTo>
                <a:lnTo>
                  <a:pt x="388344" y="0"/>
                </a:lnTo>
                <a:lnTo>
                  <a:pt x="395957" y="0"/>
                </a:lnTo>
                <a:lnTo>
                  <a:pt x="403570" y="0"/>
                </a:lnTo>
                <a:lnTo>
                  <a:pt x="411184" y="0"/>
                </a:lnTo>
                <a:lnTo>
                  <a:pt x="418797" y="0"/>
                </a:lnTo>
                <a:lnTo>
                  <a:pt x="426410" y="0"/>
                </a:lnTo>
                <a:lnTo>
                  <a:pt x="434024" y="0"/>
                </a:lnTo>
                <a:lnTo>
                  <a:pt x="441636" y="0"/>
                </a:lnTo>
                <a:lnTo>
                  <a:pt x="449250" y="0"/>
                </a:lnTo>
                <a:lnTo>
                  <a:pt x="456863" y="0"/>
                </a:lnTo>
                <a:lnTo>
                  <a:pt x="464476" y="0"/>
                </a:lnTo>
                <a:lnTo>
                  <a:pt x="472090" y="0"/>
                </a:lnTo>
                <a:lnTo>
                  <a:pt x="479703" y="0"/>
                </a:lnTo>
                <a:lnTo>
                  <a:pt x="487316" y="0"/>
                </a:lnTo>
                <a:lnTo>
                  <a:pt x="494929" y="0"/>
                </a:lnTo>
                <a:lnTo>
                  <a:pt x="502543" y="0"/>
                </a:lnTo>
                <a:lnTo>
                  <a:pt x="510156" y="0"/>
                </a:lnTo>
                <a:lnTo>
                  <a:pt x="517769" y="0"/>
                </a:lnTo>
                <a:lnTo>
                  <a:pt x="525382" y="0"/>
                </a:lnTo>
                <a:lnTo>
                  <a:pt x="532996" y="0"/>
                </a:lnTo>
                <a:lnTo>
                  <a:pt x="540609" y="0"/>
                </a:lnTo>
                <a:lnTo>
                  <a:pt x="548222" y="0"/>
                </a:lnTo>
                <a:lnTo>
                  <a:pt x="555835" y="0"/>
                </a:lnTo>
                <a:lnTo>
                  <a:pt x="563449" y="0"/>
                </a:lnTo>
                <a:lnTo>
                  <a:pt x="571062" y="0"/>
                </a:lnTo>
                <a:lnTo>
                  <a:pt x="578675" y="0"/>
                </a:lnTo>
                <a:lnTo>
                  <a:pt x="586289" y="0"/>
                </a:lnTo>
                <a:lnTo>
                  <a:pt x="593902" y="0"/>
                </a:lnTo>
                <a:lnTo>
                  <a:pt x="601515" y="0"/>
                </a:lnTo>
                <a:lnTo>
                  <a:pt x="609129" y="0"/>
                </a:lnTo>
                <a:lnTo>
                  <a:pt x="616741" y="0"/>
                </a:lnTo>
                <a:lnTo>
                  <a:pt x="624355" y="0"/>
                </a:lnTo>
                <a:lnTo>
                  <a:pt x="631968" y="0"/>
                </a:lnTo>
                <a:lnTo>
                  <a:pt x="639581" y="0"/>
                </a:lnTo>
                <a:lnTo>
                  <a:pt x="647195" y="0"/>
                </a:lnTo>
                <a:lnTo>
                  <a:pt x="654808" y="0"/>
                </a:lnTo>
                <a:lnTo>
                  <a:pt x="662421" y="0"/>
                </a:lnTo>
                <a:lnTo>
                  <a:pt x="670035" y="0"/>
                </a:lnTo>
                <a:lnTo>
                  <a:pt x="677648" y="0"/>
                </a:lnTo>
                <a:lnTo>
                  <a:pt x="685261" y="0"/>
                </a:lnTo>
                <a:lnTo>
                  <a:pt x="692874" y="0"/>
                </a:lnTo>
                <a:lnTo>
                  <a:pt x="700487" y="0"/>
                </a:lnTo>
                <a:lnTo>
                  <a:pt x="708101" y="0"/>
                </a:lnTo>
                <a:lnTo>
                  <a:pt x="715714" y="0"/>
                </a:lnTo>
                <a:lnTo>
                  <a:pt x="723327" y="0"/>
                </a:lnTo>
                <a:lnTo>
                  <a:pt x="730940" y="0"/>
                </a:lnTo>
                <a:lnTo>
                  <a:pt x="738554" y="0"/>
                </a:lnTo>
                <a:lnTo>
                  <a:pt x="746167" y="0"/>
                </a:lnTo>
                <a:lnTo>
                  <a:pt x="753780" y="0"/>
                </a:lnTo>
                <a:lnTo>
                  <a:pt x="761394" y="0"/>
                </a:lnTo>
                <a:lnTo>
                  <a:pt x="769007" y="0"/>
                </a:lnTo>
                <a:lnTo>
                  <a:pt x="776620" y="0"/>
                </a:lnTo>
                <a:lnTo>
                  <a:pt x="784234" y="0"/>
                </a:lnTo>
                <a:lnTo>
                  <a:pt x="791846" y="0"/>
                </a:lnTo>
                <a:lnTo>
                  <a:pt x="799460" y="0"/>
                </a:lnTo>
                <a:lnTo>
                  <a:pt x="807073" y="0"/>
                </a:lnTo>
                <a:lnTo>
                  <a:pt x="814686" y="0"/>
                </a:lnTo>
                <a:lnTo>
                  <a:pt x="822300" y="0"/>
                </a:lnTo>
                <a:lnTo>
                  <a:pt x="829913" y="0"/>
                </a:lnTo>
                <a:lnTo>
                  <a:pt x="837526" y="0"/>
                </a:lnTo>
                <a:lnTo>
                  <a:pt x="845140" y="0"/>
                </a:lnTo>
                <a:lnTo>
                  <a:pt x="852753" y="0"/>
                </a:lnTo>
                <a:lnTo>
                  <a:pt x="860366" y="0"/>
                </a:lnTo>
                <a:lnTo>
                  <a:pt x="867979" y="0"/>
                </a:lnTo>
                <a:lnTo>
                  <a:pt x="875592" y="0"/>
                </a:lnTo>
                <a:lnTo>
                  <a:pt x="883206" y="0"/>
                </a:lnTo>
                <a:lnTo>
                  <a:pt x="890819" y="0"/>
                </a:lnTo>
                <a:lnTo>
                  <a:pt x="898432" y="0"/>
                </a:lnTo>
                <a:lnTo>
                  <a:pt x="906046" y="0"/>
                </a:lnTo>
                <a:lnTo>
                  <a:pt x="913659" y="0"/>
                </a:lnTo>
                <a:lnTo>
                  <a:pt x="921272" y="0"/>
                </a:lnTo>
                <a:lnTo>
                  <a:pt x="928885" y="0"/>
                </a:lnTo>
                <a:lnTo>
                  <a:pt x="936499" y="0"/>
                </a:lnTo>
                <a:lnTo>
                  <a:pt x="944112" y="0"/>
                </a:lnTo>
                <a:lnTo>
                  <a:pt x="951725" y="0"/>
                </a:lnTo>
                <a:lnTo>
                  <a:pt x="959339" y="0"/>
                </a:lnTo>
                <a:lnTo>
                  <a:pt x="966951" y="0"/>
                </a:lnTo>
                <a:lnTo>
                  <a:pt x="974565" y="0"/>
                </a:lnTo>
                <a:lnTo>
                  <a:pt x="982178" y="0"/>
                </a:lnTo>
                <a:lnTo>
                  <a:pt x="989791" y="0"/>
                </a:lnTo>
                <a:lnTo>
                  <a:pt x="997405" y="0"/>
                </a:lnTo>
                <a:lnTo>
                  <a:pt x="1005018" y="0"/>
                </a:lnTo>
                <a:lnTo>
                  <a:pt x="1012631" y="0"/>
                </a:lnTo>
                <a:lnTo>
                  <a:pt x="1020245" y="0"/>
                </a:lnTo>
                <a:lnTo>
                  <a:pt x="1027858" y="0"/>
                </a:lnTo>
                <a:lnTo>
                  <a:pt x="1035471" y="0"/>
                </a:lnTo>
                <a:lnTo>
                  <a:pt x="1043084" y="0"/>
                </a:lnTo>
                <a:lnTo>
                  <a:pt x="1050697" y="0"/>
                </a:lnTo>
                <a:lnTo>
                  <a:pt x="1058311" y="0"/>
                </a:lnTo>
                <a:lnTo>
                  <a:pt x="1065924" y="0"/>
                </a:lnTo>
                <a:lnTo>
                  <a:pt x="1073537" y="0"/>
                </a:lnTo>
                <a:lnTo>
                  <a:pt x="1081150" y="0"/>
                </a:lnTo>
                <a:lnTo>
                  <a:pt x="1088764" y="0"/>
                </a:lnTo>
                <a:lnTo>
                  <a:pt x="1096377" y="0"/>
                </a:lnTo>
                <a:lnTo>
                  <a:pt x="1103990" y="0"/>
                </a:lnTo>
                <a:lnTo>
                  <a:pt x="1111604" y="0"/>
                </a:lnTo>
                <a:lnTo>
                  <a:pt x="1119217" y="0"/>
                </a:lnTo>
                <a:lnTo>
                  <a:pt x="1126830" y="0"/>
                </a:lnTo>
                <a:lnTo>
                  <a:pt x="1134444" y="0"/>
                </a:lnTo>
                <a:lnTo>
                  <a:pt x="1142056" y="0"/>
                </a:lnTo>
                <a:lnTo>
                  <a:pt x="1149670" y="0"/>
                </a:lnTo>
                <a:lnTo>
                  <a:pt x="1157283" y="0"/>
                </a:lnTo>
                <a:lnTo>
                  <a:pt x="1164896" y="0"/>
                </a:lnTo>
                <a:lnTo>
                  <a:pt x="1172510" y="0"/>
                </a:lnTo>
                <a:lnTo>
                  <a:pt x="1180123" y="0"/>
                </a:lnTo>
                <a:lnTo>
                  <a:pt x="1187736" y="0"/>
                </a:lnTo>
                <a:lnTo>
                  <a:pt x="1195350" y="0"/>
                </a:lnTo>
                <a:lnTo>
                  <a:pt x="1202963" y="0"/>
                </a:lnTo>
                <a:lnTo>
                  <a:pt x="1210576" y="0"/>
                </a:lnTo>
                <a:lnTo>
                  <a:pt x="1218189" y="0"/>
                </a:lnTo>
                <a:lnTo>
                  <a:pt x="1225803" y="0"/>
                </a:lnTo>
                <a:lnTo>
                  <a:pt x="1233415" y="0"/>
                </a:lnTo>
                <a:lnTo>
                  <a:pt x="1241029" y="0"/>
                </a:lnTo>
                <a:lnTo>
                  <a:pt x="1248642" y="0"/>
                </a:lnTo>
                <a:lnTo>
                  <a:pt x="1256256" y="0"/>
                </a:lnTo>
                <a:lnTo>
                  <a:pt x="1263869" y="0"/>
                </a:lnTo>
                <a:lnTo>
                  <a:pt x="1271482" y="0"/>
                </a:lnTo>
                <a:lnTo>
                  <a:pt x="1279095" y="0"/>
                </a:lnTo>
                <a:lnTo>
                  <a:pt x="1286709" y="0"/>
                </a:lnTo>
                <a:lnTo>
                  <a:pt x="1294322" y="0"/>
                </a:lnTo>
                <a:lnTo>
                  <a:pt x="1301935" y="0"/>
                </a:lnTo>
                <a:lnTo>
                  <a:pt x="1309549" y="0"/>
                </a:lnTo>
                <a:lnTo>
                  <a:pt x="1317161" y="0"/>
                </a:lnTo>
                <a:lnTo>
                  <a:pt x="1324775" y="0"/>
                </a:lnTo>
                <a:lnTo>
                  <a:pt x="1332388" y="0"/>
                </a:lnTo>
                <a:lnTo>
                  <a:pt x="1340001" y="0"/>
                </a:lnTo>
                <a:lnTo>
                  <a:pt x="1347615" y="0"/>
                </a:lnTo>
                <a:lnTo>
                  <a:pt x="1355228" y="0"/>
                </a:lnTo>
                <a:lnTo>
                  <a:pt x="1362841" y="0"/>
                </a:lnTo>
                <a:lnTo>
                  <a:pt x="1370455" y="0"/>
                </a:lnTo>
                <a:lnTo>
                  <a:pt x="1378068" y="0"/>
                </a:lnTo>
                <a:lnTo>
                  <a:pt x="1385681" y="0"/>
                </a:lnTo>
                <a:lnTo>
                  <a:pt x="1393294" y="0"/>
                </a:lnTo>
                <a:lnTo>
                  <a:pt x="1400908" y="0"/>
                </a:lnTo>
                <a:lnTo>
                  <a:pt x="1408521" y="0"/>
                </a:lnTo>
                <a:lnTo>
                  <a:pt x="1416134" y="0"/>
                </a:lnTo>
                <a:lnTo>
                  <a:pt x="1423747" y="0"/>
                </a:lnTo>
                <a:lnTo>
                  <a:pt x="1431360" y="0"/>
                </a:lnTo>
                <a:lnTo>
                  <a:pt x="1438974" y="0"/>
                </a:lnTo>
                <a:lnTo>
                  <a:pt x="1446587" y="0"/>
                </a:lnTo>
                <a:lnTo>
                  <a:pt x="1454200" y="0"/>
                </a:lnTo>
                <a:lnTo>
                  <a:pt x="1461814" y="0"/>
                </a:lnTo>
                <a:lnTo>
                  <a:pt x="1469427" y="0"/>
                </a:lnTo>
                <a:lnTo>
                  <a:pt x="1477040" y="0"/>
                </a:lnTo>
                <a:lnTo>
                  <a:pt x="1484654" y="0"/>
                </a:lnTo>
                <a:lnTo>
                  <a:pt x="1492267" y="0"/>
                </a:lnTo>
                <a:lnTo>
                  <a:pt x="1499880" y="0"/>
                </a:lnTo>
                <a:lnTo>
                  <a:pt x="1507493" y="0"/>
                </a:lnTo>
                <a:lnTo>
                  <a:pt x="1515106" y="0"/>
                </a:lnTo>
                <a:lnTo>
                  <a:pt x="1522720" y="0"/>
                </a:lnTo>
                <a:lnTo>
                  <a:pt x="1530333" y="0"/>
                </a:lnTo>
                <a:lnTo>
                  <a:pt x="1537946" y="0"/>
                </a:lnTo>
                <a:lnTo>
                  <a:pt x="1545560" y="0"/>
                </a:lnTo>
                <a:lnTo>
                  <a:pt x="1553173" y="0"/>
                </a:lnTo>
                <a:lnTo>
                  <a:pt x="1560786" y="0"/>
                </a:lnTo>
                <a:lnTo>
                  <a:pt x="1568400" y="0"/>
                </a:lnTo>
                <a:lnTo>
                  <a:pt x="1576013" y="0"/>
                </a:lnTo>
                <a:lnTo>
                  <a:pt x="1583626" y="0"/>
                </a:lnTo>
                <a:lnTo>
                  <a:pt x="1591239" y="0"/>
                </a:lnTo>
                <a:lnTo>
                  <a:pt x="1598852" y="0"/>
                </a:lnTo>
                <a:lnTo>
                  <a:pt x="1606466" y="0"/>
                </a:lnTo>
                <a:lnTo>
                  <a:pt x="1614079" y="0"/>
                </a:lnTo>
                <a:lnTo>
                  <a:pt x="1621692" y="0"/>
                </a:lnTo>
                <a:lnTo>
                  <a:pt x="1629305" y="0"/>
                </a:lnTo>
                <a:lnTo>
                  <a:pt x="1636919" y="0"/>
                </a:lnTo>
                <a:lnTo>
                  <a:pt x="1644532" y="0"/>
                </a:lnTo>
                <a:lnTo>
                  <a:pt x="1652145" y="0"/>
                </a:lnTo>
                <a:lnTo>
                  <a:pt x="1659759" y="0"/>
                </a:lnTo>
                <a:lnTo>
                  <a:pt x="1667371" y="0"/>
                </a:lnTo>
                <a:lnTo>
                  <a:pt x="1674985" y="0"/>
                </a:lnTo>
                <a:lnTo>
                  <a:pt x="1682598" y="0"/>
                </a:lnTo>
                <a:lnTo>
                  <a:pt x="1690211" y="0"/>
                </a:lnTo>
                <a:lnTo>
                  <a:pt x="1697825" y="0"/>
                </a:lnTo>
                <a:lnTo>
                  <a:pt x="1705438" y="0"/>
                </a:lnTo>
                <a:lnTo>
                  <a:pt x="1713051" y="0"/>
                </a:lnTo>
                <a:lnTo>
                  <a:pt x="1720665" y="0"/>
                </a:lnTo>
                <a:lnTo>
                  <a:pt x="1728278" y="0"/>
                </a:lnTo>
                <a:lnTo>
                  <a:pt x="1735891" y="0"/>
                </a:lnTo>
                <a:lnTo>
                  <a:pt x="1743504" y="0"/>
                </a:lnTo>
                <a:lnTo>
                  <a:pt x="1751118" y="0"/>
                </a:lnTo>
                <a:lnTo>
                  <a:pt x="1758731" y="0"/>
                </a:lnTo>
                <a:lnTo>
                  <a:pt x="1766344" y="0"/>
                </a:lnTo>
                <a:lnTo>
                  <a:pt x="1773957" y="0"/>
                </a:lnTo>
                <a:lnTo>
                  <a:pt x="1781570" y="0"/>
                </a:lnTo>
                <a:lnTo>
                  <a:pt x="1789184" y="0"/>
                </a:lnTo>
                <a:lnTo>
                  <a:pt x="1796797" y="0"/>
                </a:lnTo>
                <a:lnTo>
                  <a:pt x="1804410" y="0"/>
                </a:lnTo>
                <a:lnTo>
                  <a:pt x="1812024" y="0"/>
                </a:lnTo>
                <a:lnTo>
                  <a:pt x="1819637" y="0"/>
                </a:lnTo>
                <a:lnTo>
                  <a:pt x="1827250" y="0"/>
                </a:lnTo>
                <a:lnTo>
                  <a:pt x="1834864" y="0"/>
                </a:lnTo>
                <a:lnTo>
                  <a:pt x="1842477" y="0"/>
                </a:lnTo>
                <a:lnTo>
                  <a:pt x="1850090" y="0"/>
                </a:lnTo>
                <a:lnTo>
                  <a:pt x="1857703" y="0"/>
                </a:lnTo>
                <a:lnTo>
                  <a:pt x="1865316" y="0"/>
                </a:lnTo>
                <a:lnTo>
                  <a:pt x="1872930" y="0"/>
                </a:lnTo>
                <a:lnTo>
                  <a:pt x="1880543" y="0"/>
                </a:lnTo>
                <a:lnTo>
                  <a:pt x="1888156" y="0"/>
                </a:lnTo>
                <a:lnTo>
                  <a:pt x="1895770" y="0"/>
                </a:lnTo>
                <a:lnTo>
                  <a:pt x="1903383" y="0"/>
                </a:lnTo>
                <a:lnTo>
                  <a:pt x="1910996" y="0"/>
                </a:lnTo>
                <a:lnTo>
                  <a:pt x="1918610" y="0"/>
                </a:lnTo>
                <a:lnTo>
                  <a:pt x="1926223" y="0"/>
                </a:lnTo>
                <a:lnTo>
                  <a:pt x="1933836" y="0"/>
                </a:lnTo>
                <a:lnTo>
                  <a:pt x="1941449" y="0"/>
                </a:lnTo>
                <a:lnTo>
                  <a:pt x="1949062" y="0"/>
                </a:lnTo>
                <a:lnTo>
                  <a:pt x="1956676" y="0"/>
                </a:lnTo>
                <a:lnTo>
                  <a:pt x="1964289" y="0"/>
                </a:lnTo>
                <a:lnTo>
                  <a:pt x="1971902" y="0"/>
                </a:lnTo>
                <a:lnTo>
                  <a:pt x="1979515" y="0"/>
                </a:lnTo>
                <a:lnTo>
                  <a:pt x="1987129" y="0"/>
                </a:lnTo>
                <a:lnTo>
                  <a:pt x="1994742" y="0"/>
                </a:lnTo>
                <a:lnTo>
                  <a:pt x="2002355" y="0"/>
                </a:lnTo>
                <a:lnTo>
                  <a:pt x="2009969" y="0"/>
                </a:lnTo>
                <a:lnTo>
                  <a:pt x="2017582" y="0"/>
                </a:lnTo>
                <a:lnTo>
                  <a:pt x="2025195" y="0"/>
                </a:lnTo>
                <a:lnTo>
                  <a:pt x="2032808" y="0"/>
                </a:lnTo>
                <a:lnTo>
                  <a:pt x="2040421" y="0"/>
                </a:lnTo>
                <a:lnTo>
                  <a:pt x="2048035" y="0"/>
                </a:lnTo>
                <a:lnTo>
                  <a:pt x="2055648" y="0"/>
                </a:lnTo>
                <a:lnTo>
                  <a:pt x="2063261" y="0"/>
                </a:lnTo>
                <a:lnTo>
                  <a:pt x="2070875" y="0"/>
                </a:lnTo>
                <a:lnTo>
                  <a:pt x="2078488" y="0"/>
                </a:lnTo>
                <a:lnTo>
                  <a:pt x="2086101" y="0"/>
                </a:lnTo>
                <a:lnTo>
                  <a:pt x="2093714" y="0"/>
                </a:lnTo>
                <a:lnTo>
                  <a:pt x="2101328" y="0"/>
                </a:lnTo>
                <a:lnTo>
                  <a:pt x="2108941" y="0"/>
                </a:lnTo>
                <a:lnTo>
                  <a:pt x="2116554" y="0"/>
                </a:lnTo>
                <a:lnTo>
                  <a:pt x="2124167" y="0"/>
                </a:lnTo>
                <a:lnTo>
                  <a:pt x="2131780" y="0"/>
                </a:lnTo>
                <a:lnTo>
                  <a:pt x="2139394" y="0"/>
                </a:lnTo>
                <a:lnTo>
                  <a:pt x="2146823" y="90"/>
                </a:lnTo>
                <a:lnTo>
                  <a:pt x="2154240" y="815"/>
                </a:lnTo>
                <a:lnTo>
                  <a:pt x="2161794" y="2323"/>
                </a:lnTo>
                <a:lnTo>
                  <a:pt x="2169364" y="4660"/>
                </a:lnTo>
                <a:lnTo>
                  <a:pt x="2176392" y="7645"/>
                </a:lnTo>
                <a:lnTo>
                  <a:pt x="2183067" y="11308"/>
                </a:lnTo>
                <a:lnTo>
                  <a:pt x="2189417" y="15673"/>
                </a:lnTo>
                <a:lnTo>
                  <a:pt x="2195331" y="20693"/>
                </a:lnTo>
                <a:lnTo>
                  <a:pt x="2200711" y="26297"/>
                </a:lnTo>
                <a:lnTo>
                  <a:pt x="2205476" y="32397"/>
                </a:lnTo>
                <a:lnTo>
                  <a:pt x="2209566" y="38890"/>
                </a:lnTo>
                <a:lnTo>
                  <a:pt x="2212939" y="45665"/>
                </a:lnTo>
                <a:lnTo>
                  <a:pt x="2215700" y="52978"/>
                </a:lnTo>
                <a:lnTo>
                  <a:pt x="2217702" y="60556"/>
                </a:lnTo>
                <a:lnTo>
                  <a:pt x="2218890" y="68069"/>
                </a:lnTo>
                <a:lnTo>
                  <a:pt x="2219321" y="75404"/>
                </a:lnTo>
                <a:lnTo>
                  <a:pt x="2219325" y="82971"/>
                </a:lnTo>
                <a:lnTo>
                  <a:pt x="2219325" y="90584"/>
                </a:lnTo>
                <a:lnTo>
                  <a:pt x="2219325" y="98197"/>
                </a:lnTo>
                <a:lnTo>
                  <a:pt x="2219325" y="105811"/>
                </a:lnTo>
                <a:lnTo>
                  <a:pt x="2219325" y="113424"/>
                </a:lnTo>
                <a:lnTo>
                  <a:pt x="2219325" y="121037"/>
                </a:lnTo>
                <a:lnTo>
                  <a:pt x="2219325" y="128651"/>
                </a:lnTo>
                <a:lnTo>
                  <a:pt x="2219325" y="136264"/>
                </a:lnTo>
                <a:lnTo>
                  <a:pt x="2219325" y="143877"/>
                </a:lnTo>
                <a:lnTo>
                  <a:pt x="2219325" y="151490"/>
                </a:lnTo>
                <a:lnTo>
                  <a:pt x="2219325" y="159104"/>
                </a:lnTo>
                <a:lnTo>
                  <a:pt x="2219325" y="166717"/>
                </a:lnTo>
                <a:lnTo>
                  <a:pt x="2219325" y="174330"/>
                </a:lnTo>
                <a:lnTo>
                  <a:pt x="2219325" y="181944"/>
                </a:lnTo>
                <a:lnTo>
                  <a:pt x="2219325" y="189556"/>
                </a:lnTo>
                <a:lnTo>
                  <a:pt x="2219325" y="197170"/>
                </a:lnTo>
                <a:lnTo>
                  <a:pt x="2219325" y="204783"/>
                </a:lnTo>
                <a:lnTo>
                  <a:pt x="2219325" y="212396"/>
                </a:lnTo>
                <a:lnTo>
                  <a:pt x="2219325" y="220010"/>
                </a:lnTo>
                <a:lnTo>
                  <a:pt x="2219325" y="227623"/>
                </a:lnTo>
                <a:lnTo>
                  <a:pt x="2219325" y="235236"/>
                </a:lnTo>
                <a:lnTo>
                  <a:pt x="2219191" y="242633"/>
                </a:lnTo>
                <a:lnTo>
                  <a:pt x="2218383" y="250072"/>
                </a:lnTo>
                <a:lnTo>
                  <a:pt x="2216786" y="257633"/>
                </a:lnTo>
                <a:lnTo>
                  <a:pt x="2214354" y="265197"/>
                </a:lnTo>
                <a:lnTo>
                  <a:pt x="2211310" y="272143"/>
                </a:lnTo>
                <a:lnTo>
                  <a:pt x="2207568" y="278789"/>
                </a:lnTo>
                <a:lnTo>
                  <a:pt x="2203128" y="285095"/>
                </a:lnTo>
                <a:lnTo>
                  <a:pt x="2198039" y="290954"/>
                </a:lnTo>
                <a:lnTo>
                  <a:pt x="2192375" y="296270"/>
                </a:lnTo>
                <a:lnTo>
                  <a:pt x="2186227" y="300964"/>
                </a:lnTo>
                <a:lnTo>
                  <a:pt x="2179697" y="304975"/>
                </a:lnTo>
                <a:lnTo>
                  <a:pt x="2172898" y="308268"/>
                </a:lnTo>
                <a:lnTo>
                  <a:pt x="2165510" y="310963"/>
                </a:lnTo>
                <a:lnTo>
                  <a:pt x="2157932" y="312872"/>
                </a:lnTo>
                <a:lnTo>
                  <a:pt x="2150434" y="313974"/>
                </a:lnTo>
                <a:lnTo>
                  <a:pt x="2143125" y="314325"/>
                </a:lnTo>
                <a:lnTo>
                  <a:pt x="2135512" y="314325"/>
                </a:lnTo>
                <a:lnTo>
                  <a:pt x="2127899" y="314325"/>
                </a:lnTo>
                <a:lnTo>
                  <a:pt x="2120285" y="314325"/>
                </a:lnTo>
                <a:lnTo>
                  <a:pt x="2112672" y="314325"/>
                </a:lnTo>
                <a:lnTo>
                  <a:pt x="2105059" y="314325"/>
                </a:lnTo>
                <a:lnTo>
                  <a:pt x="2097445" y="314325"/>
                </a:lnTo>
                <a:lnTo>
                  <a:pt x="2089832" y="314325"/>
                </a:lnTo>
                <a:lnTo>
                  <a:pt x="2082219" y="314325"/>
                </a:lnTo>
                <a:lnTo>
                  <a:pt x="2074606" y="314325"/>
                </a:lnTo>
                <a:lnTo>
                  <a:pt x="2066992" y="314325"/>
                </a:lnTo>
                <a:lnTo>
                  <a:pt x="2059379" y="314325"/>
                </a:lnTo>
                <a:lnTo>
                  <a:pt x="2051765" y="314325"/>
                </a:lnTo>
                <a:lnTo>
                  <a:pt x="2044153" y="314325"/>
                </a:lnTo>
                <a:lnTo>
                  <a:pt x="2036540" y="314325"/>
                </a:lnTo>
                <a:lnTo>
                  <a:pt x="2028926" y="314325"/>
                </a:lnTo>
                <a:lnTo>
                  <a:pt x="2021313" y="314325"/>
                </a:lnTo>
                <a:lnTo>
                  <a:pt x="2013699" y="314325"/>
                </a:lnTo>
                <a:lnTo>
                  <a:pt x="2006086" y="314325"/>
                </a:lnTo>
                <a:lnTo>
                  <a:pt x="1998473" y="314325"/>
                </a:lnTo>
                <a:lnTo>
                  <a:pt x="1990860" y="314325"/>
                </a:lnTo>
                <a:lnTo>
                  <a:pt x="1983246" y="314325"/>
                </a:lnTo>
                <a:lnTo>
                  <a:pt x="1975633" y="314325"/>
                </a:lnTo>
                <a:lnTo>
                  <a:pt x="1968020" y="314325"/>
                </a:lnTo>
                <a:lnTo>
                  <a:pt x="1960407" y="314325"/>
                </a:lnTo>
                <a:lnTo>
                  <a:pt x="1952794" y="314325"/>
                </a:lnTo>
                <a:lnTo>
                  <a:pt x="1945180" y="314325"/>
                </a:lnTo>
                <a:lnTo>
                  <a:pt x="1937567" y="314325"/>
                </a:lnTo>
                <a:lnTo>
                  <a:pt x="1929954" y="314325"/>
                </a:lnTo>
                <a:lnTo>
                  <a:pt x="1922341" y="314325"/>
                </a:lnTo>
                <a:lnTo>
                  <a:pt x="1914727" y="314325"/>
                </a:lnTo>
                <a:lnTo>
                  <a:pt x="1907114" y="314325"/>
                </a:lnTo>
                <a:lnTo>
                  <a:pt x="1899500" y="314325"/>
                </a:lnTo>
                <a:lnTo>
                  <a:pt x="1891887" y="314325"/>
                </a:lnTo>
                <a:lnTo>
                  <a:pt x="1884274" y="314325"/>
                </a:lnTo>
                <a:lnTo>
                  <a:pt x="1876661" y="314325"/>
                </a:lnTo>
                <a:lnTo>
                  <a:pt x="1869048" y="314325"/>
                </a:lnTo>
                <a:lnTo>
                  <a:pt x="1861435" y="314325"/>
                </a:lnTo>
                <a:lnTo>
                  <a:pt x="1853821" y="314325"/>
                </a:lnTo>
                <a:lnTo>
                  <a:pt x="1846208" y="314325"/>
                </a:lnTo>
                <a:lnTo>
                  <a:pt x="1838595" y="314325"/>
                </a:lnTo>
                <a:lnTo>
                  <a:pt x="1830981" y="314325"/>
                </a:lnTo>
                <a:lnTo>
                  <a:pt x="1823368" y="314325"/>
                </a:lnTo>
                <a:lnTo>
                  <a:pt x="1815755" y="314325"/>
                </a:lnTo>
                <a:lnTo>
                  <a:pt x="1808141" y="314325"/>
                </a:lnTo>
                <a:lnTo>
                  <a:pt x="1800528" y="314325"/>
                </a:lnTo>
                <a:lnTo>
                  <a:pt x="1792915" y="314325"/>
                </a:lnTo>
                <a:lnTo>
                  <a:pt x="1785301" y="314325"/>
                </a:lnTo>
                <a:lnTo>
                  <a:pt x="1777688" y="314325"/>
                </a:lnTo>
                <a:lnTo>
                  <a:pt x="1770075" y="314325"/>
                </a:lnTo>
                <a:lnTo>
                  <a:pt x="1762462" y="314325"/>
                </a:lnTo>
                <a:lnTo>
                  <a:pt x="1754849" y="314325"/>
                </a:lnTo>
                <a:lnTo>
                  <a:pt x="1747235" y="314325"/>
                </a:lnTo>
                <a:lnTo>
                  <a:pt x="1739622" y="314325"/>
                </a:lnTo>
                <a:lnTo>
                  <a:pt x="1732009" y="314325"/>
                </a:lnTo>
                <a:lnTo>
                  <a:pt x="1724396" y="314325"/>
                </a:lnTo>
                <a:lnTo>
                  <a:pt x="1716782" y="314325"/>
                </a:lnTo>
                <a:lnTo>
                  <a:pt x="1709169" y="314325"/>
                </a:lnTo>
                <a:lnTo>
                  <a:pt x="1701555" y="314325"/>
                </a:lnTo>
                <a:lnTo>
                  <a:pt x="1693943" y="314325"/>
                </a:lnTo>
                <a:lnTo>
                  <a:pt x="1686330" y="314325"/>
                </a:lnTo>
                <a:lnTo>
                  <a:pt x="1678716" y="314325"/>
                </a:lnTo>
                <a:lnTo>
                  <a:pt x="1671103" y="314325"/>
                </a:lnTo>
                <a:lnTo>
                  <a:pt x="1663489" y="314325"/>
                </a:lnTo>
                <a:lnTo>
                  <a:pt x="1655876" y="314325"/>
                </a:lnTo>
                <a:lnTo>
                  <a:pt x="1648263" y="314325"/>
                </a:lnTo>
                <a:lnTo>
                  <a:pt x="1640650" y="314325"/>
                </a:lnTo>
                <a:lnTo>
                  <a:pt x="1633036" y="314325"/>
                </a:lnTo>
                <a:lnTo>
                  <a:pt x="1625423" y="314325"/>
                </a:lnTo>
                <a:lnTo>
                  <a:pt x="1617810" y="314325"/>
                </a:lnTo>
                <a:lnTo>
                  <a:pt x="1610197" y="314325"/>
                </a:lnTo>
                <a:lnTo>
                  <a:pt x="1602584" y="314325"/>
                </a:lnTo>
                <a:lnTo>
                  <a:pt x="1594970" y="314325"/>
                </a:lnTo>
                <a:lnTo>
                  <a:pt x="1587357" y="314325"/>
                </a:lnTo>
                <a:lnTo>
                  <a:pt x="1579744" y="314325"/>
                </a:lnTo>
                <a:lnTo>
                  <a:pt x="1572131" y="314325"/>
                </a:lnTo>
                <a:lnTo>
                  <a:pt x="1564517" y="314325"/>
                </a:lnTo>
                <a:lnTo>
                  <a:pt x="1556904" y="314325"/>
                </a:lnTo>
                <a:lnTo>
                  <a:pt x="1549291" y="314325"/>
                </a:lnTo>
                <a:lnTo>
                  <a:pt x="1541677" y="314325"/>
                </a:lnTo>
                <a:lnTo>
                  <a:pt x="1534064" y="314325"/>
                </a:lnTo>
                <a:lnTo>
                  <a:pt x="1526451" y="314325"/>
                </a:lnTo>
                <a:lnTo>
                  <a:pt x="1518838" y="314325"/>
                </a:lnTo>
                <a:lnTo>
                  <a:pt x="1511224" y="314325"/>
                </a:lnTo>
                <a:lnTo>
                  <a:pt x="1503611" y="314325"/>
                </a:lnTo>
                <a:lnTo>
                  <a:pt x="1495998" y="314325"/>
                </a:lnTo>
                <a:lnTo>
                  <a:pt x="1488385" y="314325"/>
                </a:lnTo>
                <a:lnTo>
                  <a:pt x="1480771" y="314325"/>
                </a:lnTo>
                <a:lnTo>
                  <a:pt x="1473158" y="314325"/>
                </a:lnTo>
                <a:lnTo>
                  <a:pt x="1465544" y="314325"/>
                </a:lnTo>
                <a:lnTo>
                  <a:pt x="1457931" y="314325"/>
                </a:lnTo>
                <a:lnTo>
                  <a:pt x="1450318" y="314325"/>
                </a:lnTo>
                <a:lnTo>
                  <a:pt x="1442705" y="314325"/>
                </a:lnTo>
                <a:lnTo>
                  <a:pt x="1435091" y="314325"/>
                </a:lnTo>
                <a:lnTo>
                  <a:pt x="1427478" y="314325"/>
                </a:lnTo>
                <a:lnTo>
                  <a:pt x="1419865" y="314325"/>
                </a:lnTo>
                <a:lnTo>
                  <a:pt x="1412252" y="314325"/>
                </a:lnTo>
                <a:lnTo>
                  <a:pt x="1404639" y="314325"/>
                </a:lnTo>
                <a:lnTo>
                  <a:pt x="1397025" y="314325"/>
                </a:lnTo>
                <a:lnTo>
                  <a:pt x="1389412" y="314325"/>
                </a:lnTo>
                <a:lnTo>
                  <a:pt x="1381799" y="314325"/>
                </a:lnTo>
                <a:lnTo>
                  <a:pt x="1374186" y="314325"/>
                </a:lnTo>
                <a:lnTo>
                  <a:pt x="1366572" y="314325"/>
                </a:lnTo>
                <a:lnTo>
                  <a:pt x="1358959" y="314325"/>
                </a:lnTo>
                <a:lnTo>
                  <a:pt x="1351345" y="314325"/>
                </a:lnTo>
                <a:lnTo>
                  <a:pt x="1343733" y="314325"/>
                </a:lnTo>
                <a:lnTo>
                  <a:pt x="1336120" y="314325"/>
                </a:lnTo>
                <a:lnTo>
                  <a:pt x="1328506" y="314325"/>
                </a:lnTo>
                <a:lnTo>
                  <a:pt x="1320893" y="314325"/>
                </a:lnTo>
                <a:lnTo>
                  <a:pt x="1313279" y="314325"/>
                </a:lnTo>
                <a:lnTo>
                  <a:pt x="1305666" y="314325"/>
                </a:lnTo>
                <a:lnTo>
                  <a:pt x="1298053" y="314325"/>
                </a:lnTo>
                <a:lnTo>
                  <a:pt x="1290440" y="314325"/>
                </a:lnTo>
                <a:lnTo>
                  <a:pt x="1282826" y="314325"/>
                </a:lnTo>
                <a:lnTo>
                  <a:pt x="1275213" y="314325"/>
                </a:lnTo>
                <a:lnTo>
                  <a:pt x="1267600" y="314325"/>
                </a:lnTo>
                <a:lnTo>
                  <a:pt x="1259987" y="314325"/>
                </a:lnTo>
                <a:lnTo>
                  <a:pt x="1252374" y="314325"/>
                </a:lnTo>
                <a:lnTo>
                  <a:pt x="1244760" y="314325"/>
                </a:lnTo>
                <a:lnTo>
                  <a:pt x="1237147" y="314325"/>
                </a:lnTo>
                <a:lnTo>
                  <a:pt x="1229534" y="314325"/>
                </a:lnTo>
                <a:lnTo>
                  <a:pt x="1221920" y="314325"/>
                </a:lnTo>
                <a:lnTo>
                  <a:pt x="1214307" y="314325"/>
                </a:lnTo>
                <a:lnTo>
                  <a:pt x="1206694" y="314325"/>
                </a:lnTo>
                <a:lnTo>
                  <a:pt x="1199080" y="314325"/>
                </a:lnTo>
                <a:lnTo>
                  <a:pt x="1191467" y="314325"/>
                </a:lnTo>
                <a:lnTo>
                  <a:pt x="1183854" y="314325"/>
                </a:lnTo>
                <a:lnTo>
                  <a:pt x="1176241" y="314325"/>
                </a:lnTo>
                <a:lnTo>
                  <a:pt x="1168628" y="314325"/>
                </a:lnTo>
                <a:lnTo>
                  <a:pt x="1161014" y="314325"/>
                </a:lnTo>
                <a:lnTo>
                  <a:pt x="1153401" y="314325"/>
                </a:lnTo>
                <a:lnTo>
                  <a:pt x="1145788" y="314325"/>
                </a:lnTo>
                <a:lnTo>
                  <a:pt x="1138175" y="314325"/>
                </a:lnTo>
                <a:lnTo>
                  <a:pt x="1130561" y="314325"/>
                </a:lnTo>
                <a:lnTo>
                  <a:pt x="1122948" y="314325"/>
                </a:lnTo>
                <a:lnTo>
                  <a:pt x="1115334" y="314325"/>
                </a:lnTo>
                <a:lnTo>
                  <a:pt x="1107721" y="314325"/>
                </a:lnTo>
                <a:lnTo>
                  <a:pt x="1100108" y="314325"/>
                </a:lnTo>
                <a:lnTo>
                  <a:pt x="1092495" y="314325"/>
                </a:lnTo>
                <a:lnTo>
                  <a:pt x="1084881" y="314325"/>
                </a:lnTo>
                <a:lnTo>
                  <a:pt x="1077268" y="314325"/>
                </a:lnTo>
                <a:lnTo>
                  <a:pt x="1069655" y="314325"/>
                </a:lnTo>
                <a:lnTo>
                  <a:pt x="1062042" y="314325"/>
                </a:lnTo>
                <a:lnTo>
                  <a:pt x="1054429" y="314325"/>
                </a:lnTo>
                <a:lnTo>
                  <a:pt x="1046815" y="314325"/>
                </a:lnTo>
                <a:lnTo>
                  <a:pt x="1039202" y="314325"/>
                </a:lnTo>
                <a:lnTo>
                  <a:pt x="1031589" y="314325"/>
                </a:lnTo>
                <a:lnTo>
                  <a:pt x="1023976" y="314325"/>
                </a:lnTo>
                <a:lnTo>
                  <a:pt x="1016362" y="314325"/>
                </a:lnTo>
                <a:lnTo>
                  <a:pt x="1008749" y="314325"/>
                </a:lnTo>
                <a:lnTo>
                  <a:pt x="1001136" y="314325"/>
                </a:lnTo>
                <a:lnTo>
                  <a:pt x="993522" y="314325"/>
                </a:lnTo>
                <a:lnTo>
                  <a:pt x="985910" y="314325"/>
                </a:lnTo>
                <a:lnTo>
                  <a:pt x="978296" y="314325"/>
                </a:lnTo>
                <a:lnTo>
                  <a:pt x="970683" y="314325"/>
                </a:lnTo>
                <a:lnTo>
                  <a:pt x="963069" y="314325"/>
                </a:lnTo>
                <a:lnTo>
                  <a:pt x="955456" y="314325"/>
                </a:lnTo>
                <a:lnTo>
                  <a:pt x="947843" y="314325"/>
                </a:lnTo>
                <a:lnTo>
                  <a:pt x="940230" y="314325"/>
                </a:lnTo>
                <a:lnTo>
                  <a:pt x="932616" y="314325"/>
                </a:lnTo>
                <a:lnTo>
                  <a:pt x="925003" y="314325"/>
                </a:lnTo>
                <a:lnTo>
                  <a:pt x="917390" y="314325"/>
                </a:lnTo>
                <a:lnTo>
                  <a:pt x="909777" y="314325"/>
                </a:lnTo>
                <a:lnTo>
                  <a:pt x="902164" y="314325"/>
                </a:lnTo>
                <a:lnTo>
                  <a:pt x="894550" y="314325"/>
                </a:lnTo>
                <a:lnTo>
                  <a:pt x="886937" y="314325"/>
                </a:lnTo>
                <a:lnTo>
                  <a:pt x="879324" y="314325"/>
                </a:lnTo>
                <a:lnTo>
                  <a:pt x="871710" y="314325"/>
                </a:lnTo>
                <a:lnTo>
                  <a:pt x="864097" y="314325"/>
                </a:lnTo>
                <a:lnTo>
                  <a:pt x="856484" y="314325"/>
                </a:lnTo>
                <a:lnTo>
                  <a:pt x="848870" y="314325"/>
                </a:lnTo>
                <a:lnTo>
                  <a:pt x="841257" y="314325"/>
                </a:lnTo>
                <a:lnTo>
                  <a:pt x="833644" y="314325"/>
                </a:lnTo>
                <a:lnTo>
                  <a:pt x="826031" y="314325"/>
                </a:lnTo>
                <a:lnTo>
                  <a:pt x="818417" y="314325"/>
                </a:lnTo>
                <a:lnTo>
                  <a:pt x="810804" y="314325"/>
                </a:lnTo>
                <a:lnTo>
                  <a:pt x="803191" y="314325"/>
                </a:lnTo>
                <a:lnTo>
                  <a:pt x="795578" y="314325"/>
                </a:lnTo>
                <a:lnTo>
                  <a:pt x="787965" y="314325"/>
                </a:lnTo>
                <a:lnTo>
                  <a:pt x="780351" y="314325"/>
                </a:lnTo>
                <a:lnTo>
                  <a:pt x="772738" y="314325"/>
                </a:lnTo>
                <a:lnTo>
                  <a:pt x="765124" y="314325"/>
                </a:lnTo>
                <a:lnTo>
                  <a:pt x="757511" y="314325"/>
                </a:lnTo>
                <a:lnTo>
                  <a:pt x="749898" y="314325"/>
                </a:lnTo>
                <a:lnTo>
                  <a:pt x="742285" y="314325"/>
                </a:lnTo>
                <a:lnTo>
                  <a:pt x="734671" y="314325"/>
                </a:lnTo>
                <a:lnTo>
                  <a:pt x="727058" y="314325"/>
                </a:lnTo>
                <a:lnTo>
                  <a:pt x="719445" y="314325"/>
                </a:lnTo>
                <a:lnTo>
                  <a:pt x="711832" y="314325"/>
                </a:lnTo>
                <a:lnTo>
                  <a:pt x="704219" y="314325"/>
                </a:lnTo>
                <a:lnTo>
                  <a:pt x="696605" y="314325"/>
                </a:lnTo>
                <a:lnTo>
                  <a:pt x="688992" y="314325"/>
                </a:lnTo>
                <a:lnTo>
                  <a:pt x="681379" y="314325"/>
                </a:lnTo>
                <a:lnTo>
                  <a:pt x="673766" y="314325"/>
                </a:lnTo>
                <a:lnTo>
                  <a:pt x="666152" y="314325"/>
                </a:lnTo>
                <a:lnTo>
                  <a:pt x="658539" y="314325"/>
                </a:lnTo>
                <a:lnTo>
                  <a:pt x="650925" y="314325"/>
                </a:lnTo>
                <a:lnTo>
                  <a:pt x="643312" y="314325"/>
                </a:lnTo>
                <a:lnTo>
                  <a:pt x="635700" y="314325"/>
                </a:lnTo>
                <a:lnTo>
                  <a:pt x="628086" y="314325"/>
                </a:lnTo>
                <a:lnTo>
                  <a:pt x="620473" y="314325"/>
                </a:lnTo>
                <a:lnTo>
                  <a:pt x="612859" y="314325"/>
                </a:lnTo>
                <a:lnTo>
                  <a:pt x="605246" y="314325"/>
                </a:lnTo>
                <a:lnTo>
                  <a:pt x="597633" y="314325"/>
                </a:lnTo>
                <a:lnTo>
                  <a:pt x="590020" y="314325"/>
                </a:lnTo>
                <a:lnTo>
                  <a:pt x="582406" y="314325"/>
                </a:lnTo>
                <a:lnTo>
                  <a:pt x="574793" y="314325"/>
                </a:lnTo>
                <a:lnTo>
                  <a:pt x="567180" y="314325"/>
                </a:lnTo>
                <a:lnTo>
                  <a:pt x="559566" y="314325"/>
                </a:lnTo>
                <a:lnTo>
                  <a:pt x="551954" y="314325"/>
                </a:lnTo>
                <a:lnTo>
                  <a:pt x="544340" y="314325"/>
                </a:lnTo>
                <a:lnTo>
                  <a:pt x="536727" y="314325"/>
                </a:lnTo>
                <a:lnTo>
                  <a:pt x="529114" y="314325"/>
                </a:lnTo>
                <a:lnTo>
                  <a:pt x="521500" y="314325"/>
                </a:lnTo>
                <a:lnTo>
                  <a:pt x="513887" y="314325"/>
                </a:lnTo>
                <a:lnTo>
                  <a:pt x="506274" y="314325"/>
                </a:lnTo>
                <a:lnTo>
                  <a:pt x="498660" y="314325"/>
                </a:lnTo>
                <a:lnTo>
                  <a:pt x="491047" y="314325"/>
                </a:lnTo>
                <a:lnTo>
                  <a:pt x="483434" y="314325"/>
                </a:lnTo>
                <a:lnTo>
                  <a:pt x="475821" y="314325"/>
                </a:lnTo>
                <a:lnTo>
                  <a:pt x="468207" y="314325"/>
                </a:lnTo>
                <a:lnTo>
                  <a:pt x="460594" y="314325"/>
                </a:lnTo>
                <a:lnTo>
                  <a:pt x="452980" y="314325"/>
                </a:lnTo>
                <a:lnTo>
                  <a:pt x="445368" y="314325"/>
                </a:lnTo>
                <a:lnTo>
                  <a:pt x="437755" y="314325"/>
                </a:lnTo>
                <a:lnTo>
                  <a:pt x="430141" y="314325"/>
                </a:lnTo>
                <a:lnTo>
                  <a:pt x="422528" y="314325"/>
                </a:lnTo>
                <a:lnTo>
                  <a:pt x="414914" y="314325"/>
                </a:lnTo>
                <a:lnTo>
                  <a:pt x="407301" y="314325"/>
                </a:lnTo>
                <a:lnTo>
                  <a:pt x="399688" y="314325"/>
                </a:lnTo>
                <a:lnTo>
                  <a:pt x="392075" y="314325"/>
                </a:lnTo>
                <a:lnTo>
                  <a:pt x="384461" y="314325"/>
                </a:lnTo>
                <a:lnTo>
                  <a:pt x="376848" y="314325"/>
                </a:lnTo>
                <a:lnTo>
                  <a:pt x="369235" y="314325"/>
                </a:lnTo>
                <a:lnTo>
                  <a:pt x="361622" y="314325"/>
                </a:lnTo>
                <a:lnTo>
                  <a:pt x="354009" y="314325"/>
                </a:lnTo>
                <a:lnTo>
                  <a:pt x="346395" y="314325"/>
                </a:lnTo>
                <a:lnTo>
                  <a:pt x="338782" y="314325"/>
                </a:lnTo>
                <a:lnTo>
                  <a:pt x="331169" y="314325"/>
                </a:lnTo>
                <a:lnTo>
                  <a:pt x="323556" y="314325"/>
                </a:lnTo>
                <a:lnTo>
                  <a:pt x="315942" y="314325"/>
                </a:lnTo>
                <a:lnTo>
                  <a:pt x="308329" y="314325"/>
                </a:lnTo>
                <a:lnTo>
                  <a:pt x="300715" y="314325"/>
                </a:lnTo>
                <a:lnTo>
                  <a:pt x="293102" y="314325"/>
                </a:lnTo>
                <a:lnTo>
                  <a:pt x="285490" y="314325"/>
                </a:lnTo>
                <a:lnTo>
                  <a:pt x="277876" y="314325"/>
                </a:lnTo>
                <a:lnTo>
                  <a:pt x="270263" y="314325"/>
                </a:lnTo>
                <a:lnTo>
                  <a:pt x="262649" y="314325"/>
                </a:lnTo>
                <a:lnTo>
                  <a:pt x="255036" y="314325"/>
                </a:lnTo>
                <a:lnTo>
                  <a:pt x="247423" y="314325"/>
                </a:lnTo>
                <a:lnTo>
                  <a:pt x="239810" y="314325"/>
                </a:lnTo>
                <a:lnTo>
                  <a:pt x="232196" y="314325"/>
                </a:lnTo>
                <a:lnTo>
                  <a:pt x="224583" y="314325"/>
                </a:lnTo>
                <a:lnTo>
                  <a:pt x="216970" y="314325"/>
                </a:lnTo>
                <a:lnTo>
                  <a:pt x="209356" y="314325"/>
                </a:lnTo>
                <a:lnTo>
                  <a:pt x="201743" y="314325"/>
                </a:lnTo>
                <a:lnTo>
                  <a:pt x="194130" y="314325"/>
                </a:lnTo>
                <a:lnTo>
                  <a:pt x="186517" y="314325"/>
                </a:lnTo>
                <a:lnTo>
                  <a:pt x="178903" y="314325"/>
                </a:lnTo>
                <a:lnTo>
                  <a:pt x="171290" y="314325"/>
                </a:lnTo>
                <a:lnTo>
                  <a:pt x="163677" y="314325"/>
                </a:lnTo>
                <a:lnTo>
                  <a:pt x="156064" y="314325"/>
                </a:lnTo>
                <a:lnTo>
                  <a:pt x="148450" y="314325"/>
                </a:lnTo>
                <a:lnTo>
                  <a:pt x="140837" y="314325"/>
                </a:lnTo>
                <a:lnTo>
                  <a:pt x="133224" y="314325"/>
                </a:lnTo>
                <a:lnTo>
                  <a:pt x="125611" y="314325"/>
                </a:lnTo>
                <a:lnTo>
                  <a:pt x="117997" y="314325"/>
                </a:lnTo>
                <a:lnTo>
                  <a:pt x="110384" y="314325"/>
                </a:lnTo>
                <a:lnTo>
                  <a:pt x="102770" y="314325"/>
                </a:lnTo>
                <a:lnTo>
                  <a:pt x="95158" y="314325"/>
                </a:lnTo>
                <a:lnTo>
                  <a:pt x="87545" y="314325"/>
                </a:lnTo>
                <a:lnTo>
                  <a:pt x="79931" y="314325"/>
                </a:lnTo>
                <a:lnTo>
                  <a:pt x="72502" y="314235"/>
                </a:lnTo>
                <a:lnTo>
                  <a:pt x="65084" y="313510"/>
                </a:lnTo>
                <a:lnTo>
                  <a:pt x="57531" y="312003"/>
                </a:lnTo>
                <a:lnTo>
                  <a:pt x="49961" y="309665"/>
                </a:lnTo>
                <a:lnTo>
                  <a:pt x="42933" y="306680"/>
                </a:lnTo>
                <a:lnTo>
                  <a:pt x="36257" y="303017"/>
                </a:lnTo>
                <a:lnTo>
                  <a:pt x="29909" y="298652"/>
                </a:lnTo>
                <a:lnTo>
                  <a:pt x="23994" y="293632"/>
                </a:lnTo>
                <a:lnTo>
                  <a:pt x="18615" y="288028"/>
                </a:lnTo>
                <a:lnTo>
                  <a:pt x="13849" y="281928"/>
                </a:lnTo>
                <a:lnTo>
                  <a:pt x="9759" y="275435"/>
                </a:lnTo>
                <a:lnTo>
                  <a:pt x="6386" y="268660"/>
                </a:lnTo>
                <a:lnTo>
                  <a:pt x="3625" y="261348"/>
                </a:lnTo>
                <a:lnTo>
                  <a:pt x="1623" y="253769"/>
                </a:lnTo>
                <a:lnTo>
                  <a:pt x="435" y="246256"/>
                </a:lnTo>
                <a:lnTo>
                  <a:pt x="4" y="238921"/>
                </a:lnTo>
                <a:lnTo>
                  <a:pt x="0" y="231354"/>
                </a:lnTo>
                <a:lnTo>
                  <a:pt x="0" y="223741"/>
                </a:lnTo>
                <a:lnTo>
                  <a:pt x="0" y="216127"/>
                </a:lnTo>
                <a:lnTo>
                  <a:pt x="0" y="208514"/>
                </a:lnTo>
                <a:lnTo>
                  <a:pt x="0" y="200901"/>
                </a:lnTo>
                <a:lnTo>
                  <a:pt x="0" y="193288"/>
                </a:lnTo>
                <a:lnTo>
                  <a:pt x="0" y="185674"/>
                </a:lnTo>
                <a:lnTo>
                  <a:pt x="0" y="178061"/>
                </a:lnTo>
                <a:lnTo>
                  <a:pt x="0" y="170448"/>
                </a:lnTo>
                <a:lnTo>
                  <a:pt x="0" y="162835"/>
                </a:lnTo>
                <a:lnTo>
                  <a:pt x="0" y="155221"/>
                </a:lnTo>
                <a:lnTo>
                  <a:pt x="0" y="147608"/>
                </a:lnTo>
                <a:lnTo>
                  <a:pt x="0" y="139995"/>
                </a:lnTo>
                <a:lnTo>
                  <a:pt x="0" y="132381"/>
                </a:lnTo>
                <a:lnTo>
                  <a:pt x="0" y="124768"/>
                </a:lnTo>
                <a:lnTo>
                  <a:pt x="0" y="117155"/>
                </a:lnTo>
                <a:lnTo>
                  <a:pt x="0" y="109542"/>
                </a:lnTo>
                <a:lnTo>
                  <a:pt x="0" y="101928"/>
                </a:lnTo>
                <a:lnTo>
                  <a:pt x="0" y="94315"/>
                </a:lnTo>
                <a:lnTo>
                  <a:pt x="0" y="86702"/>
                </a:lnTo>
                <a:lnTo>
                  <a:pt x="0" y="79089"/>
                </a:lnTo>
                <a:lnTo>
                  <a:pt x="133" y="71692"/>
                </a:lnTo>
                <a:lnTo>
                  <a:pt x="942" y="64253"/>
                </a:lnTo>
                <a:lnTo>
                  <a:pt x="2539" y="56692"/>
                </a:lnTo>
                <a:lnTo>
                  <a:pt x="4971" y="49128"/>
                </a:lnTo>
                <a:lnTo>
                  <a:pt x="8015" y="42182"/>
                </a:lnTo>
                <a:lnTo>
                  <a:pt x="11757" y="35536"/>
                </a:lnTo>
                <a:lnTo>
                  <a:pt x="16198" y="29231"/>
                </a:lnTo>
                <a:lnTo>
                  <a:pt x="21285" y="23372"/>
                </a:lnTo>
                <a:lnTo>
                  <a:pt x="26950" y="18055"/>
                </a:lnTo>
                <a:lnTo>
                  <a:pt x="33098" y="13362"/>
                </a:lnTo>
                <a:lnTo>
                  <a:pt x="39628" y="9350"/>
                </a:lnTo>
                <a:lnTo>
                  <a:pt x="46427" y="6057"/>
                </a:lnTo>
                <a:lnTo>
                  <a:pt x="53815" y="3362"/>
                </a:lnTo>
                <a:lnTo>
                  <a:pt x="61393" y="1452"/>
                </a:lnTo>
                <a:lnTo>
                  <a:pt x="68891" y="351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CEE9FC"/>
            </a:solidFill>
            <a:prstDash val="solid"/>
          </a:ln>
        </p:spPr>
      </p:sp>
      <p:sp>
        <p:nvSpPr>
          <p:cNvPr id="98" name="propose-op-2-label">
            <a:extLst xmlns:a="http://schemas.openxmlformats.org/drawingml/2006/main">
              <a:ext uri="{FF2B5EF4-FFF2-40B4-BE49-F238E27FC236}">
                <a16:creationId xmlns:a16="http://schemas.microsoft.com/office/drawing/2014/main" id="{F6C383E7-EC3D-4FC4-AFDE-BF82BDD1A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5714" y="2617291"/>
            <a:ext cx="1791146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Decision heads</a:t>
            </a:r>
          </a:p>
        </p:txBody>
      </p:sp>
      <p:sp>
        <p:nvSpPr>
          <p:cNvPr id="99" name="verify-reasoner-53">
            <a:extLst xmlns:a="http://schemas.openxmlformats.org/drawingml/2006/main">
              <a:ext uri="{FF2B5EF4-FFF2-40B4-BE49-F238E27FC236}">
                <a16:creationId xmlns:a16="http://schemas.microsoft.com/office/drawing/2014/main" id="{F61173CC-F35C-49E0-BA72-6BA9F897E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4905375"/>
            <a:ext cx="2486025" cy="1628775"/>
          </a:xfrm>
          <a:custGeom xmlns:a="http://schemas.openxmlformats.org/drawingml/2006/main">
            <a:pathLst>
              <a:path w="2486025" h="1628775">
                <a:moveTo>
                  <a:pt x="95250" y="0"/>
                </a:moveTo>
                <a:lnTo>
                  <a:pt x="102863" y="0"/>
                </a:lnTo>
                <a:lnTo>
                  <a:pt x="110476" y="0"/>
                </a:lnTo>
                <a:lnTo>
                  <a:pt x="118089" y="0"/>
                </a:lnTo>
                <a:lnTo>
                  <a:pt x="125702" y="0"/>
                </a:lnTo>
                <a:lnTo>
                  <a:pt x="133315" y="0"/>
                </a:lnTo>
                <a:lnTo>
                  <a:pt x="140928" y="0"/>
                </a:lnTo>
                <a:lnTo>
                  <a:pt x="148542" y="0"/>
                </a:lnTo>
                <a:lnTo>
                  <a:pt x="156154" y="0"/>
                </a:lnTo>
                <a:lnTo>
                  <a:pt x="163767" y="0"/>
                </a:lnTo>
                <a:lnTo>
                  <a:pt x="171380" y="0"/>
                </a:lnTo>
                <a:lnTo>
                  <a:pt x="178994" y="0"/>
                </a:lnTo>
                <a:lnTo>
                  <a:pt x="186607" y="0"/>
                </a:lnTo>
                <a:lnTo>
                  <a:pt x="194220" y="0"/>
                </a:lnTo>
                <a:lnTo>
                  <a:pt x="201832" y="0"/>
                </a:lnTo>
                <a:lnTo>
                  <a:pt x="209446" y="0"/>
                </a:lnTo>
                <a:lnTo>
                  <a:pt x="217059" y="0"/>
                </a:lnTo>
                <a:lnTo>
                  <a:pt x="224672" y="0"/>
                </a:lnTo>
                <a:lnTo>
                  <a:pt x="232285" y="0"/>
                </a:lnTo>
                <a:lnTo>
                  <a:pt x="239898" y="0"/>
                </a:lnTo>
                <a:lnTo>
                  <a:pt x="247511" y="0"/>
                </a:lnTo>
                <a:lnTo>
                  <a:pt x="255124" y="0"/>
                </a:lnTo>
                <a:lnTo>
                  <a:pt x="262737" y="0"/>
                </a:lnTo>
                <a:lnTo>
                  <a:pt x="270350" y="0"/>
                </a:lnTo>
                <a:lnTo>
                  <a:pt x="277963" y="0"/>
                </a:lnTo>
                <a:lnTo>
                  <a:pt x="285576" y="0"/>
                </a:lnTo>
                <a:lnTo>
                  <a:pt x="293189" y="0"/>
                </a:lnTo>
                <a:lnTo>
                  <a:pt x="300802" y="0"/>
                </a:lnTo>
                <a:lnTo>
                  <a:pt x="308415" y="0"/>
                </a:lnTo>
                <a:lnTo>
                  <a:pt x="316028" y="0"/>
                </a:lnTo>
                <a:lnTo>
                  <a:pt x="323641" y="0"/>
                </a:lnTo>
                <a:lnTo>
                  <a:pt x="331254" y="0"/>
                </a:lnTo>
                <a:lnTo>
                  <a:pt x="338868" y="0"/>
                </a:lnTo>
                <a:lnTo>
                  <a:pt x="346481" y="0"/>
                </a:lnTo>
                <a:lnTo>
                  <a:pt x="354094" y="0"/>
                </a:lnTo>
                <a:lnTo>
                  <a:pt x="361706" y="0"/>
                </a:lnTo>
                <a:lnTo>
                  <a:pt x="369320" y="0"/>
                </a:lnTo>
                <a:lnTo>
                  <a:pt x="376933" y="0"/>
                </a:lnTo>
                <a:lnTo>
                  <a:pt x="384546" y="0"/>
                </a:lnTo>
                <a:lnTo>
                  <a:pt x="392159" y="0"/>
                </a:lnTo>
                <a:lnTo>
                  <a:pt x="399772" y="0"/>
                </a:lnTo>
                <a:lnTo>
                  <a:pt x="407385" y="0"/>
                </a:lnTo>
                <a:lnTo>
                  <a:pt x="414998" y="0"/>
                </a:lnTo>
                <a:lnTo>
                  <a:pt x="422611" y="0"/>
                </a:lnTo>
                <a:lnTo>
                  <a:pt x="430224" y="0"/>
                </a:lnTo>
                <a:lnTo>
                  <a:pt x="437837" y="0"/>
                </a:lnTo>
                <a:lnTo>
                  <a:pt x="445450" y="0"/>
                </a:lnTo>
                <a:lnTo>
                  <a:pt x="453063" y="0"/>
                </a:lnTo>
                <a:lnTo>
                  <a:pt x="460676" y="0"/>
                </a:lnTo>
                <a:lnTo>
                  <a:pt x="468289" y="0"/>
                </a:lnTo>
                <a:lnTo>
                  <a:pt x="475902" y="0"/>
                </a:lnTo>
                <a:lnTo>
                  <a:pt x="483515" y="0"/>
                </a:lnTo>
                <a:lnTo>
                  <a:pt x="491128" y="0"/>
                </a:lnTo>
                <a:lnTo>
                  <a:pt x="498742" y="0"/>
                </a:lnTo>
                <a:lnTo>
                  <a:pt x="506355" y="0"/>
                </a:lnTo>
                <a:lnTo>
                  <a:pt x="513967" y="0"/>
                </a:lnTo>
                <a:lnTo>
                  <a:pt x="521580" y="0"/>
                </a:lnTo>
                <a:lnTo>
                  <a:pt x="529194" y="0"/>
                </a:lnTo>
                <a:lnTo>
                  <a:pt x="536807" y="0"/>
                </a:lnTo>
                <a:lnTo>
                  <a:pt x="544420" y="0"/>
                </a:lnTo>
                <a:lnTo>
                  <a:pt x="552033" y="0"/>
                </a:lnTo>
                <a:lnTo>
                  <a:pt x="559646" y="0"/>
                </a:lnTo>
                <a:lnTo>
                  <a:pt x="567259" y="0"/>
                </a:lnTo>
                <a:lnTo>
                  <a:pt x="574872" y="0"/>
                </a:lnTo>
                <a:lnTo>
                  <a:pt x="582485" y="0"/>
                </a:lnTo>
                <a:lnTo>
                  <a:pt x="590098" y="0"/>
                </a:lnTo>
                <a:lnTo>
                  <a:pt x="597711" y="0"/>
                </a:lnTo>
                <a:lnTo>
                  <a:pt x="605324" y="0"/>
                </a:lnTo>
                <a:lnTo>
                  <a:pt x="612937" y="0"/>
                </a:lnTo>
                <a:lnTo>
                  <a:pt x="620550" y="0"/>
                </a:lnTo>
                <a:lnTo>
                  <a:pt x="628163" y="0"/>
                </a:lnTo>
                <a:lnTo>
                  <a:pt x="635776" y="0"/>
                </a:lnTo>
                <a:lnTo>
                  <a:pt x="643389" y="0"/>
                </a:lnTo>
                <a:lnTo>
                  <a:pt x="651002" y="0"/>
                </a:lnTo>
                <a:lnTo>
                  <a:pt x="658616" y="0"/>
                </a:lnTo>
                <a:lnTo>
                  <a:pt x="666229" y="0"/>
                </a:lnTo>
                <a:lnTo>
                  <a:pt x="673841" y="0"/>
                </a:lnTo>
                <a:lnTo>
                  <a:pt x="681454" y="0"/>
                </a:lnTo>
                <a:lnTo>
                  <a:pt x="689068" y="0"/>
                </a:lnTo>
                <a:lnTo>
                  <a:pt x="696681" y="0"/>
                </a:lnTo>
                <a:lnTo>
                  <a:pt x="704294" y="0"/>
                </a:lnTo>
                <a:lnTo>
                  <a:pt x="711907" y="0"/>
                </a:lnTo>
                <a:lnTo>
                  <a:pt x="719520" y="0"/>
                </a:lnTo>
                <a:lnTo>
                  <a:pt x="727133" y="0"/>
                </a:lnTo>
                <a:lnTo>
                  <a:pt x="734746" y="0"/>
                </a:lnTo>
                <a:lnTo>
                  <a:pt x="742359" y="0"/>
                </a:lnTo>
                <a:lnTo>
                  <a:pt x="749972" y="0"/>
                </a:lnTo>
                <a:lnTo>
                  <a:pt x="757585" y="0"/>
                </a:lnTo>
                <a:lnTo>
                  <a:pt x="765198" y="0"/>
                </a:lnTo>
                <a:lnTo>
                  <a:pt x="772811" y="0"/>
                </a:lnTo>
                <a:lnTo>
                  <a:pt x="780424" y="0"/>
                </a:lnTo>
                <a:lnTo>
                  <a:pt x="788037" y="0"/>
                </a:lnTo>
                <a:lnTo>
                  <a:pt x="795650" y="0"/>
                </a:lnTo>
                <a:lnTo>
                  <a:pt x="803263" y="0"/>
                </a:lnTo>
                <a:lnTo>
                  <a:pt x="810876" y="0"/>
                </a:lnTo>
                <a:lnTo>
                  <a:pt x="818490" y="0"/>
                </a:lnTo>
                <a:lnTo>
                  <a:pt x="826102" y="0"/>
                </a:lnTo>
                <a:lnTo>
                  <a:pt x="833715" y="0"/>
                </a:lnTo>
                <a:lnTo>
                  <a:pt x="841328" y="0"/>
                </a:lnTo>
                <a:lnTo>
                  <a:pt x="848941" y="0"/>
                </a:lnTo>
                <a:lnTo>
                  <a:pt x="856555" y="0"/>
                </a:lnTo>
                <a:lnTo>
                  <a:pt x="864168" y="0"/>
                </a:lnTo>
                <a:lnTo>
                  <a:pt x="871781" y="0"/>
                </a:lnTo>
                <a:lnTo>
                  <a:pt x="879394" y="0"/>
                </a:lnTo>
                <a:lnTo>
                  <a:pt x="887007" y="0"/>
                </a:lnTo>
                <a:lnTo>
                  <a:pt x="894620" y="0"/>
                </a:lnTo>
                <a:lnTo>
                  <a:pt x="902233" y="0"/>
                </a:lnTo>
                <a:lnTo>
                  <a:pt x="909846" y="0"/>
                </a:lnTo>
                <a:lnTo>
                  <a:pt x="917459" y="0"/>
                </a:lnTo>
                <a:lnTo>
                  <a:pt x="925072" y="0"/>
                </a:lnTo>
                <a:lnTo>
                  <a:pt x="932685" y="0"/>
                </a:lnTo>
                <a:lnTo>
                  <a:pt x="940298" y="0"/>
                </a:lnTo>
                <a:lnTo>
                  <a:pt x="947911" y="0"/>
                </a:lnTo>
                <a:lnTo>
                  <a:pt x="955524" y="0"/>
                </a:lnTo>
                <a:lnTo>
                  <a:pt x="963137" y="0"/>
                </a:lnTo>
                <a:lnTo>
                  <a:pt x="970750" y="0"/>
                </a:lnTo>
                <a:lnTo>
                  <a:pt x="978364" y="0"/>
                </a:lnTo>
                <a:lnTo>
                  <a:pt x="985976" y="0"/>
                </a:lnTo>
                <a:lnTo>
                  <a:pt x="993589" y="0"/>
                </a:lnTo>
                <a:lnTo>
                  <a:pt x="1001202" y="0"/>
                </a:lnTo>
                <a:lnTo>
                  <a:pt x="1008815" y="0"/>
                </a:lnTo>
                <a:lnTo>
                  <a:pt x="1016429" y="0"/>
                </a:lnTo>
                <a:lnTo>
                  <a:pt x="1024042" y="0"/>
                </a:lnTo>
                <a:lnTo>
                  <a:pt x="1031654" y="0"/>
                </a:lnTo>
                <a:lnTo>
                  <a:pt x="1039268" y="0"/>
                </a:lnTo>
                <a:lnTo>
                  <a:pt x="1046881" y="0"/>
                </a:lnTo>
                <a:lnTo>
                  <a:pt x="1054494" y="0"/>
                </a:lnTo>
                <a:lnTo>
                  <a:pt x="1062107" y="0"/>
                </a:lnTo>
                <a:lnTo>
                  <a:pt x="1069720" y="0"/>
                </a:lnTo>
                <a:lnTo>
                  <a:pt x="1077333" y="0"/>
                </a:lnTo>
                <a:lnTo>
                  <a:pt x="1084946" y="0"/>
                </a:lnTo>
                <a:lnTo>
                  <a:pt x="1092559" y="0"/>
                </a:lnTo>
                <a:lnTo>
                  <a:pt x="1100172" y="0"/>
                </a:lnTo>
                <a:lnTo>
                  <a:pt x="1107785" y="0"/>
                </a:lnTo>
                <a:lnTo>
                  <a:pt x="1115398" y="0"/>
                </a:lnTo>
                <a:lnTo>
                  <a:pt x="1123011" y="0"/>
                </a:lnTo>
                <a:lnTo>
                  <a:pt x="1130624" y="0"/>
                </a:lnTo>
                <a:lnTo>
                  <a:pt x="1138238" y="0"/>
                </a:lnTo>
                <a:lnTo>
                  <a:pt x="1145850" y="0"/>
                </a:lnTo>
                <a:lnTo>
                  <a:pt x="1153463" y="0"/>
                </a:lnTo>
                <a:lnTo>
                  <a:pt x="1161076" y="0"/>
                </a:lnTo>
                <a:lnTo>
                  <a:pt x="1168689" y="0"/>
                </a:lnTo>
                <a:lnTo>
                  <a:pt x="1176303" y="0"/>
                </a:lnTo>
                <a:lnTo>
                  <a:pt x="1183916" y="0"/>
                </a:lnTo>
                <a:lnTo>
                  <a:pt x="1191528" y="0"/>
                </a:lnTo>
                <a:lnTo>
                  <a:pt x="1199142" y="0"/>
                </a:lnTo>
                <a:lnTo>
                  <a:pt x="1206755" y="0"/>
                </a:lnTo>
                <a:lnTo>
                  <a:pt x="1214368" y="0"/>
                </a:lnTo>
                <a:lnTo>
                  <a:pt x="1221981" y="0"/>
                </a:lnTo>
                <a:lnTo>
                  <a:pt x="1229594" y="0"/>
                </a:lnTo>
                <a:lnTo>
                  <a:pt x="1237207" y="0"/>
                </a:lnTo>
                <a:lnTo>
                  <a:pt x="1244820" y="0"/>
                </a:lnTo>
                <a:lnTo>
                  <a:pt x="1252433" y="0"/>
                </a:lnTo>
                <a:lnTo>
                  <a:pt x="1260046" y="0"/>
                </a:lnTo>
                <a:lnTo>
                  <a:pt x="1267659" y="0"/>
                </a:lnTo>
                <a:lnTo>
                  <a:pt x="1275272" y="0"/>
                </a:lnTo>
                <a:lnTo>
                  <a:pt x="1282885" y="0"/>
                </a:lnTo>
                <a:lnTo>
                  <a:pt x="1290498" y="0"/>
                </a:lnTo>
                <a:lnTo>
                  <a:pt x="1298111" y="0"/>
                </a:lnTo>
                <a:lnTo>
                  <a:pt x="1305724" y="0"/>
                </a:lnTo>
                <a:lnTo>
                  <a:pt x="1313337" y="0"/>
                </a:lnTo>
                <a:lnTo>
                  <a:pt x="1320950" y="0"/>
                </a:lnTo>
                <a:lnTo>
                  <a:pt x="1328563" y="0"/>
                </a:lnTo>
                <a:lnTo>
                  <a:pt x="1336177" y="0"/>
                </a:lnTo>
                <a:lnTo>
                  <a:pt x="1343789" y="0"/>
                </a:lnTo>
                <a:lnTo>
                  <a:pt x="1351402" y="0"/>
                </a:lnTo>
                <a:lnTo>
                  <a:pt x="1359016" y="0"/>
                </a:lnTo>
                <a:lnTo>
                  <a:pt x="1366629" y="0"/>
                </a:lnTo>
                <a:lnTo>
                  <a:pt x="1374242" y="0"/>
                </a:lnTo>
                <a:lnTo>
                  <a:pt x="1381855" y="0"/>
                </a:lnTo>
                <a:lnTo>
                  <a:pt x="1389468" y="0"/>
                </a:lnTo>
                <a:lnTo>
                  <a:pt x="1397081" y="0"/>
                </a:lnTo>
                <a:lnTo>
                  <a:pt x="1404694" y="0"/>
                </a:lnTo>
                <a:lnTo>
                  <a:pt x="1412307" y="0"/>
                </a:lnTo>
                <a:lnTo>
                  <a:pt x="1419920" y="0"/>
                </a:lnTo>
                <a:lnTo>
                  <a:pt x="1427533" y="0"/>
                </a:lnTo>
                <a:lnTo>
                  <a:pt x="1435146" y="0"/>
                </a:lnTo>
                <a:lnTo>
                  <a:pt x="1442759" y="0"/>
                </a:lnTo>
                <a:lnTo>
                  <a:pt x="1450372" y="0"/>
                </a:lnTo>
                <a:lnTo>
                  <a:pt x="1457985" y="0"/>
                </a:lnTo>
                <a:lnTo>
                  <a:pt x="1465598" y="0"/>
                </a:lnTo>
                <a:lnTo>
                  <a:pt x="1473211" y="0"/>
                </a:lnTo>
                <a:lnTo>
                  <a:pt x="1480824" y="0"/>
                </a:lnTo>
                <a:lnTo>
                  <a:pt x="1488437" y="0"/>
                </a:lnTo>
                <a:lnTo>
                  <a:pt x="1496051" y="0"/>
                </a:lnTo>
                <a:lnTo>
                  <a:pt x="1503663" y="0"/>
                </a:lnTo>
                <a:lnTo>
                  <a:pt x="1511276" y="0"/>
                </a:lnTo>
                <a:lnTo>
                  <a:pt x="1518890" y="0"/>
                </a:lnTo>
                <a:lnTo>
                  <a:pt x="1526503" y="0"/>
                </a:lnTo>
                <a:lnTo>
                  <a:pt x="1534116" y="0"/>
                </a:lnTo>
                <a:lnTo>
                  <a:pt x="1541729" y="0"/>
                </a:lnTo>
                <a:lnTo>
                  <a:pt x="1549341" y="0"/>
                </a:lnTo>
                <a:lnTo>
                  <a:pt x="1556955" y="0"/>
                </a:lnTo>
                <a:lnTo>
                  <a:pt x="1564568" y="0"/>
                </a:lnTo>
                <a:lnTo>
                  <a:pt x="1572181" y="0"/>
                </a:lnTo>
                <a:lnTo>
                  <a:pt x="1579794" y="0"/>
                </a:lnTo>
                <a:lnTo>
                  <a:pt x="1587407" y="0"/>
                </a:lnTo>
                <a:lnTo>
                  <a:pt x="1595020" y="0"/>
                </a:lnTo>
                <a:lnTo>
                  <a:pt x="1602633" y="0"/>
                </a:lnTo>
                <a:lnTo>
                  <a:pt x="1610246" y="0"/>
                </a:lnTo>
                <a:lnTo>
                  <a:pt x="1617859" y="0"/>
                </a:lnTo>
                <a:lnTo>
                  <a:pt x="1625472" y="0"/>
                </a:lnTo>
                <a:lnTo>
                  <a:pt x="1633085" y="0"/>
                </a:lnTo>
                <a:lnTo>
                  <a:pt x="1640698" y="0"/>
                </a:lnTo>
                <a:lnTo>
                  <a:pt x="1648311" y="0"/>
                </a:lnTo>
                <a:lnTo>
                  <a:pt x="1655925" y="0"/>
                </a:lnTo>
                <a:lnTo>
                  <a:pt x="1663537" y="0"/>
                </a:lnTo>
                <a:lnTo>
                  <a:pt x="1671150" y="0"/>
                </a:lnTo>
                <a:lnTo>
                  <a:pt x="1678764" y="0"/>
                </a:lnTo>
                <a:lnTo>
                  <a:pt x="1686377" y="0"/>
                </a:lnTo>
                <a:lnTo>
                  <a:pt x="1693990" y="0"/>
                </a:lnTo>
                <a:lnTo>
                  <a:pt x="1701603" y="0"/>
                </a:lnTo>
                <a:lnTo>
                  <a:pt x="1709215" y="0"/>
                </a:lnTo>
                <a:lnTo>
                  <a:pt x="1716829" y="0"/>
                </a:lnTo>
                <a:lnTo>
                  <a:pt x="1724442" y="0"/>
                </a:lnTo>
                <a:lnTo>
                  <a:pt x="1732055" y="0"/>
                </a:lnTo>
                <a:lnTo>
                  <a:pt x="1739668" y="0"/>
                </a:lnTo>
                <a:lnTo>
                  <a:pt x="1747281" y="0"/>
                </a:lnTo>
                <a:lnTo>
                  <a:pt x="1754894" y="0"/>
                </a:lnTo>
                <a:lnTo>
                  <a:pt x="1762507" y="0"/>
                </a:lnTo>
                <a:lnTo>
                  <a:pt x="1770120" y="0"/>
                </a:lnTo>
                <a:lnTo>
                  <a:pt x="1777733" y="0"/>
                </a:lnTo>
                <a:lnTo>
                  <a:pt x="1785346" y="0"/>
                </a:lnTo>
                <a:lnTo>
                  <a:pt x="1792959" y="0"/>
                </a:lnTo>
                <a:lnTo>
                  <a:pt x="1800572" y="0"/>
                </a:lnTo>
                <a:lnTo>
                  <a:pt x="1808185" y="0"/>
                </a:lnTo>
                <a:lnTo>
                  <a:pt x="1815798" y="0"/>
                </a:lnTo>
                <a:lnTo>
                  <a:pt x="1823411" y="0"/>
                </a:lnTo>
                <a:lnTo>
                  <a:pt x="1831024" y="0"/>
                </a:lnTo>
                <a:lnTo>
                  <a:pt x="1838638" y="0"/>
                </a:lnTo>
                <a:lnTo>
                  <a:pt x="1846251" y="0"/>
                </a:lnTo>
                <a:lnTo>
                  <a:pt x="1853864" y="0"/>
                </a:lnTo>
                <a:lnTo>
                  <a:pt x="1861476" y="0"/>
                </a:lnTo>
                <a:lnTo>
                  <a:pt x="1869089" y="0"/>
                </a:lnTo>
                <a:lnTo>
                  <a:pt x="1876703" y="0"/>
                </a:lnTo>
                <a:lnTo>
                  <a:pt x="1884316" y="0"/>
                </a:lnTo>
                <a:lnTo>
                  <a:pt x="1891929" y="0"/>
                </a:lnTo>
                <a:lnTo>
                  <a:pt x="1899542" y="0"/>
                </a:lnTo>
                <a:lnTo>
                  <a:pt x="1907155" y="0"/>
                </a:lnTo>
                <a:lnTo>
                  <a:pt x="1914768" y="0"/>
                </a:lnTo>
                <a:lnTo>
                  <a:pt x="1922381" y="0"/>
                </a:lnTo>
                <a:lnTo>
                  <a:pt x="1929994" y="0"/>
                </a:lnTo>
                <a:lnTo>
                  <a:pt x="1937607" y="0"/>
                </a:lnTo>
                <a:lnTo>
                  <a:pt x="1945220" y="0"/>
                </a:lnTo>
                <a:lnTo>
                  <a:pt x="1952833" y="0"/>
                </a:lnTo>
                <a:lnTo>
                  <a:pt x="1960446" y="0"/>
                </a:lnTo>
                <a:lnTo>
                  <a:pt x="1968059" y="0"/>
                </a:lnTo>
                <a:lnTo>
                  <a:pt x="1975672" y="0"/>
                </a:lnTo>
                <a:lnTo>
                  <a:pt x="1983285" y="0"/>
                </a:lnTo>
                <a:lnTo>
                  <a:pt x="1990898" y="0"/>
                </a:lnTo>
                <a:lnTo>
                  <a:pt x="1998512" y="0"/>
                </a:lnTo>
                <a:lnTo>
                  <a:pt x="2006125" y="0"/>
                </a:lnTo>
                <a:lnTo>
                  <a:pt x="2013738" y="0"/>
                </a:lnTo>
                <a:lnTo>
                  <a:pt x="2021350" y="0"/>
                </a:lnTo>
                <a:lnTo>
                  <a:pt x="2028963" y="0"/>
                </a:lnTo>
                <a:lnTo>
                  <a:pt x="2036577" y="0"/>
                </a:lnTo>
                <a:lnTo>
                  <a:pt x="2044190" y="0"/>
                </a:lnTo>
                <a:lnTo>
                  <a:pt x="2051803" y="0"/>
                </a:lnTo>
                <a:lnTo>
                  <a:pt x="2059416" y="0"/>
                </a:lnTo>
                <a:lnTo>
                  <a:pt x="2067029" y="0"/>
                </a:lnTo>
                <a:lnTo>
                  <a:pt x="2074642" y="0"/>
                </a:lnTo>
                <a:lnTo>
                  <a:pt x="2082255" y="0"/>
                </a:lnTo>
                <a:lnTo>
                  <a:pt x="2089868" y="0"/>
                </a:lnTo>
                <a:lnTo>
                  <a:pt x="2097481" y="0"/>
                </a:lnTo>
                <a:lnTo>
                  <a:pt x="2105094" y="0"/>
                </a:lnTo>
                <a:lnTo>
                  <a:pt x="2112707" y="0"/>
                </a:lnTo>
                <a:lnTo>
                  <a:pt x="2120320" y="0"/>
                </a:lnTo>
                <a:lnTo>
                  <a:pt x="2127933" y="0"/>
                </a:lnTo>
                <a:lnTo>
                  <a:pt x="2135546" y="0"/>
                </a:lnTo>
                <a:lnTo>
                  <a:pt x="2143159" y="0"/>
                </a:lnTo>
                <a:lnTo>
                  <a:pt x="2150772" y="0"/>
                </a:lnTo>
                <a:lnTo>
                  <a:pt x="2158386" y="0"/>
                </a:lnTo>
                <a:lnTo>
                  <a:pt x="2165999" y="0"/>
                </a:lnTo>
                <a:lnTo>
                  <a:pt x="2173612" y="0"/>
                </a:lnTo>
                <a:lnTo>
                  <a:pt x="2181224" y="0"/>
                </a:lnTo>
                <a:lnTo>
                  <a:pt x="2188837" y="0"/>
                </a:lnTo>
                <a:lnTo>
                  <a:pt x="2196451" y="0"/>
                </a:lnTo>
                <a:lnTo>
                  <a:pt x="2204064" y="0"/>
                </a:lnTo>
                <a:lnTo>
                  <a:pt x="2211677" y="0"/>
                </a:lnTo>
                <a:lnTo>
                  <a:pt x="2219290" y="0"/>
                </a:lnTo>
                <a:lnTo>
                  <a:pt x="2226903" y="0"/>
                </a:lnTo>
                <a:lnTo>
                  <a:pt x="2234516" y="0"/>
                </a:lnTo>
                <a:lnTo>
                  <a:pt x="2242129" y="0"/>
                </a:lnTo>
                <a:lnTo>
                  <a:pt x="2249742" y="0"/>
                </a:lnTo>
                <a:lnTo>
                  <a:pt x="2257355" y="0"/>
                </a:lnTo>
                <a:lnTo>
                  <a:pt x="2264968" y="0"/>
                </a:lnTo>
                <a:lnTo>
                  <a:pt x="2272581" y="0"/>
                </a:lnTo>
                <a:lnTo>
                  <a:pt x="2280194" y="0"/>
                </a:lnTo>
                <a:lnTo>
                  <a:pt x="2287807" y="0"/>
                </a:lnTo>
                <a:lnTo>
                  <a:pt x="2295420" y="0"/>
                </a:lnTo>
                <a:lnTo>
                  <a:pt x="2303033" y="0"/>
                </a:lnTo>
                <a:lnTo>
                  <a:pt x="2310646" y="0"/>
                </a:lnTo>
                <a:lnTo>
                  <a:pt x="2318260" y="0"/>
                </a:lnTo>
                <a:lnTo>
                  <a:pt x="2325873" y="0"/>
                </a:lnTo>
                <a:lnTo>
                  <a:pt x="2333485" y="0"/>
                </a:lnTo>
                <a:lnTo>
                  <a:pt x="2341098" y="0"/>
                </a:lnTo>
                <a:lnTo>
                  <a:pt x="2348711" y="0"/>
                </a:lnTo>
                <a:lnTo>
                  <a:pt x="2356325" y="0"/>
                </a:lnTo>
                <a:lnTo>
                  <a:pt x="2363938" y="0"/>
                </a:lnTo>
                <a:lnTo>
                  <a:pt x="2371551" y="0"/>
                </a:lnTo>
                <a:lnTo>
                  <a:pt x="2379164" y="0"/>
                </a:lnTo>
                <a:lnTo>
                  <a:pt x="2386777" y="0"/>
                </a:lnTo>
                <a:lnTo>
                  <a:pt x="2394210" y="62"/>
                </a:lnTo>
                <a:lnTo>
                  <a:pt x="2401582" y="615"/>
                </a:lnTo>
                <a:lnTo>
                  <a:pt x="2409093" y="1778"/>
                </a:lnTo>
                <a:lnTo>
                  <a:pt x="2416669" y="3588"/>
                </a:lnTo>
                <a:lnTo>
                  <a:pt x="2424231" y="6069"/>
                </a:lnTo>
                <a:lnTo>
                  <a:pt x="2431250" y="9027"/>
                </a:lnTo>
                <a:lnTo>
                  <a:pt x="2437986" y="12524"/>
                </a:lnTo>
                <a:lnTo>
                  <a:pt x="2444491" y="16591"/>
                </a:lnTo>
                <a:lnTo>
                  <a:pt x="2450693" y="21207"/>
                </a:lnTo>
                <a:lnTo>
                  <a:pt x="2456524" y="26332"/>
                </a:lnTo>
                <a:lnTo>
                  <a:pt x="2461923" y="31921"/>
                </a:lnTo>
                <a:lnTo>
                  <a:pt x="2466838" y="37917"/>
                </a:lnTo>
                <a:lnTo>
                  <a:pt x="2471224" y="44255"/>
                </a:lnTo>
                <a:lnTo>
                  <a:pt x="2475052" y="50867"/>
                </a:lnTo>
                <a:lnTo>
                  <a:pt x="2478303" y="57680"/>
                </a:lnTo>
                <a:lnTo>
                  <a:pt x="2481090" y="64988"/>
                </a:lnTo>
                <a:lnTo>
                  <a:pt x="2483284" y="72567"/>
                </a:lnTo>
                <a:lnTo>
                  <a:pt x="2484816" y="80124"/>
                </a:lnTo>
                <a:lnTo>
                  <a:pt x="2485716" y="87584"/>
                </a:lnTo>
                <a:lnTo>
                  <a:pt x="2486024" y="94880"/>
                </a:lnTo>
                <a:lnTo>
                  <a:pt x="2486025" y="102472"/>
                </a:lnTo>
                <a:lnTo>
                  <a:pt x="2486025" y="110085"/>
                </a:lnTo>
                <a:lnTo>
                  <a:pt x="2486025" y="117697"/>
                </a:lnTo>
                <a:lnTo>
                  <a:pt x="2486025" y="125311"/>
                </a:lnTo>
                <a:lnTo>
                  <a:pt x="2486025" y="132923"/>
                </a:lnTo>
                <a:lnTo>
                  <a:pt x="2486025" y="140537"/>
                </a:lnTo>
                <a:lnTo>
                  <a:pt x="2486025" y="148150"/>
                </a:lnTo>
                <a:lnTo>
                  <a:pt x="2486025" y="155763"/>
                </a:lnTo>
                <a:lnTo>
                  <a:pt x="2486025" y="163376"/>
                </a:lnTo>
                <a:lnTo>
                  <a:pt x="2486025" y="170989"/>
                </a:lnTo>
                <a:lnTo>
                  <a:pt x="2486025" y="178602"/>
                </a:lnTo>
                <a:lnTo>
                  <a:pt x="2486025" y="186215"/>
                </a:lnTo>
                <a:lnTo>
                  <a:pt x="2486025" y="193828"/>
                </a:lnTo>
                <a:lnTo>
                  <a:pt x="2486025" y="201441"/>
                </a:lnTo>
                <a:lnTo>
                  <a:pt x="2486025" y="209054"/>
                </a:lnTo>
                <a:lnTo>
                  <a:pt x="2486025" y="216667"/>
                </a:lnTo>
                <a:lnTo>
                  <a:pt x="2486025" y="224280"/>
                </a:lnTo>
                <a:lnTo>
                  <a:pt x="2486025" y="231893"/>
                </a:lnTo>
                <a:lnTo>
                  <a:pt x="2486025" y="239506"/>
                </a:lnTo>
                <a:lnTo>
                  <a:pt x="2486025" y="247119"/>
                </a:lnTo>
                <a:lnTo>
                  <a:pt x="2486025" y="254732"/>
                </a:lnTo>
                <a:lnTo>
                  <a:pt x="2486025" y="262346"/>
                </a:lnTo>
                <a:lnTo>
                  <a:pt x="2486025" y="269959"/>
                </a:lnTo>
                <a:lnTo>
                  <a:pt x="2486025" y="277571"/>
                </a:lnTo>
                <a:lnTo>
                  <a:pt x="2486025" y="285185"/>
                </a:lnTo>
                <a:lnTo>
                  <a:pt x="2486025" y="292797"/>
                </a:lnTo>
                <a:lnTo>
                  <a:pt x="2486025" y="300411"/>
                </a:lnTo>
                <a:lnTo>
                  <a:pt x="2486025" y="308024"/>
                </a:lnTo>
                <a:lnTo>
                  <a:pt x="2486025" y="315637"/>
                </a:lnTo>
                <a:lnTo>
                  <a:pt x="2486025" y="323250"/>
                </a:lnTo>
                <a:lnTo>
                  <a:pt x="2486025" y="330863"/>
                </a:lnTo>
                <a:lnTo>
                  <a:pt x="2486025" y="338476"/>
                </a:lnTo>
                <a:lnTo>
                  <a:pt x="2486025" y="346089"/>
                </a:lnTo>
                <a:lnTo>
                  <a:pt x="2486025" y="353702"/>
                </a:lnTo>
                <a:lnTo>
                  <a:pt x="2486025" y="361315"/>
                </a:lnTo>
                <a:lnTo>
                  <a:pt x="2486025" y="368928"/>
                </a:lnTo>
                <a:lnTo>
                  <a:pt x="2486025" y="376541"/>
                </a:lnTo>
                <a:lnTo>
                  <a:pt x="2486025" y="384154"/>
                </a:lnTo>
                <a:lnTo>
                  <a:pt x="2486025" y="391767"/>
                </a:lnTo>
                <a:lnTo>
                  <a:pt x="2486025" y="399380"/>
                </a:lnTo>
                <a:lnTo>
                  <a:pt x="2486025" y="406993"/>
                </a:lnTo>
                <a:lnTo>
                  <a:pt x="2486025" y="414606"/>
                </a:lnTo>
                <a:lnTo>
                  <a:pt x="2486025" y="422220"/>
                </a:lnTo>
                <a:lnTo>
                  <a:pt x="2486025" y="429832"/>
                </a:lnTo>
                <a:lnTo>
                  <a:pt x="2486025" y="437445"/>
                </a:lnTo>
                <a:lnTo>
                  <a:pt x="2486025" y="445059"/>
                </a:lnTo>
                <a:lnTo>
                  <a:pt x="2486025" y="452671"/>
                </a:lnTo>
                <a:lnTo>
                  <a:pt x="2486025" y="460285"/>
                </a:lnTo>
                <a:lnTo>
                  <a:pt x="2486025" y="467898"/>
                </a:lnTo>
                <a:lnTo>
                  <a:pt x="2486025" y="475511"/>
                </a:lnTo>
                <a:lnTo>
                  <a:pt x="2486025" y="483124"/>
                </a:lnTo>
                <a:lnTo>
                  <a:pt x="2486025" y="490737"/>
                </a:lnTo>
                <a:lnTo>
                  <a:pt x="2486025" y="498350"/>
                </a:lnTo>
                <a:lnTo>
                  <a:pt x="2486025" y="505963"/>
                </a:lnTo>
                <a:lnTo>
                  <a:pt x="2486025" y="513576"/>
                </a:lnTo>
                <a:lnTo>
                  <a:pt x="2486025" y="521189"/>
                </a:lnTo>
                <a:lnTo>
                  <a:pt x="2486025" y="528802"/>
                </a:lnTo>
                <a:lnTo>
                  <a:pt x="2486025" y="536415"/>
                </a:lnTo>
                <a:lnTo>
                  <a:pt x="2486025" y="544028"/>
                </a:lnTo>
                <a:lnTo>
                  <a:pt x="2486025" y="551641"/>
                </a:lnTo>
                <a:lnTo>
                  <a:pt x="2486025" y="559254"/>
                </a:lnTo>
                <a:lnTo>
                  <a:pt x="2486025" y="566867"/>
                </a:lnTo>
                <a:lnTo>
                  <a:pt x="2486025" y="574480"/>
                </a:lnTo>
                <a:lnTo>
                  <a:pt x="2486025" y="582094"/>
                </a:lnTo>
                <a:lnTo>
                  <a:pt x="2486025" y="589706"/>
                </a:lnTo>
                <a:lnTo>
                  <a:pt x="2486025" y="597319"/>
                </a:lnTo>
                <a:lnTo>
                  <a:pt x="2486025" y="604933"/>
                </a:lnTo>
                <a:lnTo>
                  <a:pt x="2486025" y="612545"/>
                </a:lnTo>
                <a:lnTo>
                  <a:pt x="2486025" y="620159"/>
                </a:lnTo>
                <a:lnTo>
                  <a:pt x="2486025" y="627772"/>
                </a:lnTo>
                <a:lnTo>
                  <a:pt x="2486025" y="635384"/>
                </a:lnTo>
                <a:lnTo>
                  <a:pt x="2486025" y="642998"/>
                </a:lnTo>
                <a:lnTo>
                  <a:pt x="2486025" y="650611"/>
                </a:lnTo>
                <a:lnTo>
                  <a:pt x="2486025" y="658224"/>
                </a:lnTo>
                <a:lnTo>
                  <a:pt x="2486025" y="665837"/>
                </a:lnTo>
                <a:lnTo>
                  <a:pt x="2486025" y="673450"/>
                </a:lnTo>
                <a:lnTo>
                  <a:pt x="2486025" y="681063"/>
                </a:lnTo>
                <a:lnTo>
                  <a:pt x="2486025" y="688676"/>
                </a:lnTo>
                <a:lnTo>
                  <a:pt x="2486025" y="696289"/>
                </a:lnTo>
                <a:lnTo>
                  <a:pt x="2486025" y="703902"/>
                </a:lnTo>
                <a:lnTo>
                  <a:pt x="2486025" y="711515"/>
                </a:lnTo>
                <a:lnTo>
                  <a:pt x="2486025" y="719128"/>
                </a:lnTo>
                <a:lnTo>
                  <a:pt x="2486025" y="726741"/>
                </a:lnTo>
                <a:lnTo>
                  <a:pt x="2486025" y="734354"/>
                </a:lnTo>
                <a:lnTo>
                  <a:pt x="2486025" y="741968"/>
                </a:lnTo>
                <a:lnTo>
                  <a:pt x="2486025" y="749580"/>
                </a:lnTo>
                <a:lnTo>
                  <a:pt x="2486025" y="757193"/>
                </a:lnTo>
                <a:lnTo>
                  <a:pt x="2486025" y="764807"/>
                </a:lnTo>
                <a:lnTo>
                  <a:pt x="2486025" y="772419"/>
                </a:lnTo>
                <a:lnTo>
                  <a:pt x="2486025" y="780033"/>
                </a:lnTo>
                <a:lnTo>
                  <a:pt x="2486025" y="787646"/>
                </a:lnTo>
                <a:lnTo>
                  <a:pt x="2486025" y="795258"/>
                </a:lnTo>
                <a:lnTo>
                  <a:pt x="2486025" y="802872"/>
                </a:lnTo>
                <a:lnTo>
                  <a:pt x="2486025" y="810485"/>
                </a:lnTo>
                <a:lnTo>
                  <a:pt x="2486025" y="818098"/>
                </a:lnTo>
                <a:lnTo>
                  <a:pt x="2486025" y="825711"/>
                </a:lnTo>
                <a:lnTo>
                  <a:pt x="2486025" y="833324"/>
                </a:lnTo>
                <a:lnTo>
                  <a:pt x="2486025" y="840937"/>
                </a:lnTo>
                <a:lnTo>
                  <a:pt x="2486025" y="848550"/>
                </a:lnTo>
                <a:lnTo>
                  <a:pt x="2486025" y="856163"/>
                </a:lnTo>
                <a:lnTo>
                  <a:pt x="2486025" y="863776"/>
                </a:lnTo>
                <a:lnTo>
                  <a:pt x="2486025" y="871389"/>
                </a:lnTo>
                <a:lnTo>
                  <a:pt x="2486025" y="879002"/>
                </a:lnTo>
                <a:lnTo>
                  <a:pt x="2486025" y="886615"/>
                </a:lnTo>
                <a:lnTo>
                  <a:pt x="2486025" y="894228"/>
                </a:lnTo>
                <a:lnTo>
                  <a:pt x="2486025" y="901841"/>
                </a:lnTo>
                <a:lnTo>
                  <a:pt x="2486025" y="909454"/>
                </a:lnTo>
                <a:lnTo>
                  <a:pt x="2486025" y="917067"/>
                </a:lnTo>
                <a:lnTo>
                  <a:pt x="2486025" y="924680"/>
                </a:lnTo>
                <a:lnTo>
                  <a:pt x="2486025" y="932293"/>
                </a:lnTo>
                <a:lnTo>
                  <a:pt x="2486025" y="939907"/>
                </a:lnTo>
                <a:lnTo>
                  <a:pt x="2486025" y="947519"/>
                </a:lnTo>
                <a:lnTo>
                  <a:pt x="2486025" y="955132"/>
                </a:lnTo>
                <a:lnTo>
                  <a:pt x="2486025" y="962746"/>
                </a:lnTo>
                <a:lnTo>
                  <a:pt x="2486025" y="970359"/>
                </a:lnTo>
                <a:lnTo>
                  <a:pt x="2486025" y="977972"/>
                </a:lnTo>
                <a:lnTo>
                  <a:pt x="2486025" y="985585"/>
                </a:lnTo>
                <a:lnTo>
                  <a:pt x="2486025" y="993198"/>
                </a:lnTo>
                <a:lnTo>
                  <a:pt x="2486025" y="1000811"/>
                </a:lnTo>
                <a:lnTo>
                  <a:pt x="2486025" y="1008424"/>
                </a:lnTo>
                <a:lnTo>
                  <a:pt x="2486025" y="1016037"/>
                </a:lnTo>
                <a:lnTo>
                  <a:pt x="2486025" y="1023650"/>
                </a:lnTo>
                <a:lnTo>
                  <a:pt x="2486025" y="1031263"/>
                </a:lnTo>
                <a:lnTo>
                  <a:pt x="2486025" y="1038876"/>
                </a:lnTo>
                <a:lnTo>
                  <a:pt x="2486025" y="1046489"/>
                </a:lnTo>
                <a:lnTo>
                  <a:pt x="2486025" y="1054102"/>
                </a:lnTo>
                <a:lnTo>
                  <a:pt x="2486025" y="1061715"/>
                </a:lnTo>
                <a:lnTo>
                  <a:pt x="2486025" y="1069328"/>
                </a:lnTo>
                <a:lnTo>
                  <a:pt x="2486025" y="1076941"/>
                </a:lnTo>
                <a:lnTo>
                  <a:pt x="2486025" y="1084555"/>
                </a:lnTo>
                <a:lnTo>
                  <a:pt x="2486025" y="1092167"/>
                </a:lnTo>
                <a:lnTo>
                  <a:pt x="2486025" y="1099781"/>
                </a:lnTo>
                <a:lnTo>
                  <a:pt x="2486025" y="1107393"/>
                </a:lnTo>
                <a:lnTo>
                  <a:pt x="2486025" y="1115006"/>
                </a:lnTo>
                <a:lnTo>
                  <a:pt x="2486025" y="1122620"/>
                </a:lnTo>
                <a:lnTo>
                  <a:pt x="2486025" y="1130232"/>
                </a:lnTo>
                <a:lnTo>
                  <a:pt x="2486025" y="1137846"/>
                </a:lnTo>
                <a:lnTo>
                  <a:pt x="2486025" y="1145459"/>
                </a:lnTo>
                <a:lnTo>
                  <a:pt x="2486025" y="1153071"/>
                </a:lnTo>
                <a:lnTo>
                  <a:pt x="2486025" y="1160685"/>
                </a:lnTo>
                <a:lnTo>
                  <a:pt x="2486025" y="1168298"/>
                </a:lnTo>
                <a:lnTo>
                  <a:pt x="2486025" y="1175911"/>
                </a:lnTo>
                <a:lnTo>
                  <a:pt x="2486025" y="1183524"/>
                </a:lnTo>
                <a:lnTo>
                  <a:pt x="2486025" y="1191137"/>
                </a:lnTo>
                <a:lnTo>
                  <a:pt x="2486025" y="1198750"/>
                </a:lnTo>
                <a:lnTo>
                  <a:pt x="2486025" y="1206363"/>
                </a:lnTo>
                <a:lnTo>
                  <a:pt x="2486025" y="1213976"/>
                </a:lnTo>
                <a:lnTo>
                  <a:pt x="2486025" y="1221589"/>
                </a:lnTo>
                <a:lnTo>
                  <a:pt x="2486025" y="1229202"/>
                </a:lnTo>
                <a:lnTo>
                  <a:pt x="2486025" y="1236815"/>
                </a:lnTo>
                <a:lnTo>
                  <a:pt x="2486025" y="1244429"/>
                </a:lnTo>
                <a:lnTo>
                  <a:pt x="2486025" y="1252041"/>
                </a:lnTo>
                <a:lnTo>
                  <a:pt x="2486025" y="1259655"/>
                </a:lnTo>
                <a:lnTo>
                  <a:pt x="2486025" y="1267267"/>
                </a:lnTo>
                <a:lnTo>
                  <a:pt x="2486025" y="1274880"/>
                </a:lnTo>
                <a:lnTo>
                  <a:pt x="2486025" y="1282493"/>
                </a:lnTo>
                <a:lnTo>
                  <a:pt x="2486025" y="1290106"/>
                </a:lnTo>
                <a:lnTo>
                  <a:pt x="2486025" y="1297720"/>
                </a:lnTo>
                <a:lnTo>
                  <a:pt x="2486025" y="1305333"/>
                </a:lnTo>
                <a:lnTo>
                  <a:pt x="2486025" y="1312945"/>
                </a:lnTo>
                <a:lnTo>
                  <a:pt x="2486025" y="1320559"/>
                </a:lnTo>
                <a:lnTo>
                  <a:pt x="2486025" y="1328172"/>
                </a:lnTo>
                <a:lnTo>
                  <a:pt x="2486025" y="1335785"/>
                </a:lnTo>
                <a:lnTo>
                  <a:pt x="2486025" y="1343398"/>
                </a:lnTo>
                <a:lnTo>
                  <a:pt x="2486025" y="1351011"/>
                </a:lnTo>
                <a:lnTo>
                  <a:pt x="2486025" y="1358624"/>
                </a:lnTo>
                <a:lnTo>
                  <a:pt x="2486025" y="1366237"/>
                </a:lnTo>
                <a:lnTo>
                  <a:pt x="2486025" y="1373850"/>
                </a:lnTo>
                <a:lnTo>
                  <a:pt x="2486025" y="1381463"/>
                </a:lnTo>
                <a:lnTo>
                  <a:pt x="2486025" y="1389076"/>
                </a:lnTo>
                <a:lnTo>
                  <a:pt x="2486025" y="1396689"/>
                </a:lnTo>
                <a:lnTo>
                  <a:pt x="2486025" y="1404303"/>
                </a:lnTo>
                <a:lnTo>
                  <a:pt x="2486025" y="1411915"/>
                </a:lnTo>
                <a:lnTo>
                  <a:pt x="2486025" y="1419528"/>
                </a:lnTo>
                <a:lnTo>
                  <a:pt x="2486025" y="1427141"/>
                </a:lnTo>
                <a:lnTo>
                  <a:pt x="2486025" y="1434754"/>
                </a:lnTo>
                <a:lnTo>
                  <a:pt x="2486025" y="1442368"/>
                </a:lnTo>
                <a:lnTo>
                  <a:pt x="2486025" y="1449980"/>
                </a:lnTo>
                <a:lnTo>
                  <a:pt x="2486025" y="1457594"/>
                </a:lnTo>
                <a:lnTo>
                  <a:pt x="2486025" y="1465206"/>
                </a:lnTo>
                <a:lnTo>
                  <a:pt x="2486025" y="1472819"/>
                </a:lnTo>
                <a:lnTo>
                  <a:pt x="2486025" y="1480433"/>
                </a:lnTo>
                <a:lnTo>
                  <a:pt x="2486025" y="1488046"/>
                </a:lnTo>
                <a:lnTo>
                  <a:pt x="2486025" y="1495659"/>
                </a:lnTo>
                <a:lnTo>
                  <a:pt x="2486025" y="1503272"/>
                </a:lnTo>
                <a:lnTo>
                  <a:pt x="2486025" y="1510885"/>
                </a:lnTo>
                <a:lnTo>
                  <a:pt x="2486025" y="1518498"/>
                </a:lnTo>
                <a:lnTo>
                  <a:pt x="2486025" y="1526111"/>
                </a:lnTo>
                <a:lnTo>
                  <a:pt x="2486024" y="1533713"/>
                </a:lnTo>
                <a:lnTo>
                  <a:pt x="2485731" y="1541004"/>
                </a:lnTo>
                <a:lnTo>
                  <a:pt x="2484847" y="1548461"/>
                </a:lnTo>
                <a:lnTo>
                  <a:pt x="2483332" y="1556017"/>
                </a:lnTo>
                <a:lnTo>
                  <a:pt x="2481154" y="1563596"/>
                </a:lnTo>
                <a:lnTo>
                  <a:pt x="2478377" y="1570922"/>
                </a:lnTo>
                <a:lnTo>
                  <a:pt x="2475141" y="1577738"/>
                </a:lnTo>
                <a:lnTo>
                  <a:pt x="2471328" y="1584356"/>
                </a:lnTo>
                <a:lnTo>
                  <a:pt x="2466954" y="1590702"/>
                </a:lnTo>
                <a:lnTo>
                  <a:pt x="2462053" y="1596707"/>
                </a:lnTo>
                <a:lnTo>
                  <a:pt x="2456665" y="1602307"/>
                </a:lnTo>
                <a:lnTo>
                  <a:pt x="2450845" y="1607445"/>
                </a:lnTo>
                <a:lnTo>
                  <a:pt x="2444652" y="1612074"/>
                </a:lnTo>
                <a:lnTo>
                  <a:pt x="2438154" y="1616156"/>
                </a:lnTo>
                <a:lnTo>
                  <a:pt x="2431422" y="1619667"/>
                </a:lnTo>
                <a:lnTo>
                  <a:pt x="2424421" y="1622635"/>
                </a:lnTo>
                <a:lnTo>
                  <a:pt x="2416861" y="1625133"/>
                </a:lnTo>
                <a:lnTo>
                  <a:pt x="2409284" y="1626959"/>
                </a:lnTo>
                <a:lnTo>
                  <a:pt x="2401771" y="1628138"/>
                </a:lnTo>
                <a:lnTo>
                  <a:pt x="2394393" y="1628706"/>
                </a:lnTo>
                <a:lnTo>
                  <a:pt x="2386969" y="1628775"/>
                </a:lnTo>
                <a:lnTo>
                  <a:pt x="2379356" y="1628775"/>
                </a:lnTo>
                <a:lnTo>
                  <a:pt x="2371743" y="1628775"/>
                </a:lnTo>
                <a:lnTo>
                  <a:pt x="2364130" y="1628775"/>
                </a:lnTo>
                <a:lnTo>
                  <a:pt x="2356517" y="1628775"/>
                </a:lnTo>
                <a:lnTo>
                  <a:pt x="2348904" y="1628775"/>
                </a:lnTo>
                <a:lnTo>
                  <a:pt x="2341291" y="1628775"/>
                </a:lnTo>
                <a:lnTo>
                  <a:pt x="2333678" y="1628775"/>
                </a:lnTo>
                <a:lnTo>
                  <a:pt x="2326065" y="1628775"/>
                </a:lnTo>
                <a:lnTo>
                  <a:pt x="2318452" y="1628775"/>
                </a:lnTo>
                <a:lnTo>
                  <a:pt x="2310839" y="1628775"/>
                </a:lnTo>
                <a:lnTo>
                  <a:pt x="2303226" y="1628775"/>
                </a:lnTo>
                <a:lnTo>
                  <a:pt x="2295613" y="1628775"/>
                </a:lnTo>
                <a:lnTo>
                  <a:pt x="2288000" y="1628775"/>
                </a:lnTo>
                <a:lnTo>
                  <a:pt x="2280386" y="1628775"/>
                </a:lnTo>
                <a:lnTo>
                  <a:pt x="2272773" y="1628775"/>
                </a:lnTo>
                <a:lnTo>
                  <a:pt x="2265161" y="1628775"/>
                </a:lnTo>
                <a:lnTo>
                  <a:pt x="2257548" y="1628775"/>
                </a:lnTo>
                <a:lnTo>
                  <a:pt x="2249934" y="1628775"/>
                </a:lnTo>
                <a:lnTo>
                  <a:pt x="2242321" y="1628775"/>
                </a:lnTo>
                <a:lnTo>
                  <a:pt x="2234708" y="1628775"/>
                </a:lnTo>
                <a:lnTo>
                  <a:pt x="2227095" y="1628775"/>
                </a:lnTo>
                <a:lnTo>
                  <a:pt x="2219482" y="1628775"/>
                </a:lnTo>
                <a:lnTo>
                  <a:pt x="2211869" y="1628775"/>
                </a:lnTo>
                <a:lnTo>
                  <a:pt x="2204256" y="1628775"/>
                </a:lnTo>
                <a:lnTo>
                  <a:pt x="2196643" y="1628775"/>
                </a:lnTo>
                <a:lnTo>
                  <a:pt x="2189030" y="1628775"/>
                </a:lnTo>
                <a:lnTo>
                  <a:pt x="2181417" y="1628775"/>
                </a:lnTo>
                <a:lnTo>
                  <a:pt x="2173804" y="1628775"/>
                </a:lnTo>
                <a:lnTo>
                  <a:pt x="2166191" y="1628775"/>
                </a:lnTo>
                <a:lnTo>
                  <a:pt x="2158578" y="1628775"/>
                </a:lnTo>
                <a:lnTo>
                  <a:pt x="2150965" y="1628775"/>
                </a:lnTo>
                <a:lnTo>
                  <a:pt x="2143352" y="1628775"/>
                </a:lnTo>
                <a:lnTo>
                  <a:pt x="2135739" y="1628775"/>
                </a:lnTo>
                <a:lnTo>
                  <a:pt x="2128126" y="1628775"/>
                </a:lnTo>
                <a:lnTo>
                  <a:pt x="2120512" y="1628775"/>
                </a:lnTo>
                <a:lnTo>
                  <a:pt x="2112900" y="1628775"/>
                </a:lnTo>
                <a:lnTo>
                  <a:pt x="2105287" y="1628775"/>
                </a:lnTo>
                <a:lnTo>
                  <a:pt x="2097674" y="1628775"/>
                </a:lnTo>
                <a:lnTo>
                  <a:pt x="2090060" y="1628775"/>
                </a:lnTo>
                <a:lnTo>
                  <a:pt x="2082447" y="1628775"/>
                </a:lnTo>
                <a:lnTo>
                  <a:pt x="2074834" y="1628775"/>
                </a:lnTo>
                <a:lnTo>
                  <a:pt x="2067221" y="1628775"/>
                </a:lnTo>
                <a:lnTo>
                  <a:pt x="2059608" y="1628775"/>
                </a:lnTo>
                <a:lnTo>
                  <a:pt x="2051995" y="1628775"/>
                </a:lnTo>
                <a:lnTo>
                  <a:pt x="2044382" y="1628775"/>
                </a:lnTo>
                <a:lnTo>
                  <a:pt x="2036769" y="1628775"/>
                </a:lnTo>
                <a:lnTo>
                  <a:pt x="2029156" y="1628775"/>
                </a:lnTo>
                <a:lnTo>
                  <a:pt x="2021543" y="1628775"/>
                </a:lnTo>
                <a:lnTo>
                  <a:pt x="2013930" y="1628775"/>
                </a:lnTo>
                <a:lnTo>
                  <a:pt x="2006317" y="1628775"/>
                </a:lnTo>
                <a:lnTo>
                  <a:pt x="1998704" y="1628775"/>
                </a:lnTo>
                <a:lnTo>
                  <a:pt x="1991091" y="1628775"/>
                </a:lnTo>
                <a:lnTo>
                  <a:pt x="1983478" y="1628775"/>
                </a:lnTo>
                <a:lnTo>
                  <a:pt x="1975865" y="1628775"/>
                </a:lnTo>
                <a:lnTo>
                  <a:pt x="1968252" y="1628775"/>
                </a:lnTo>
                <a:lnTo>
                  <a:pt x="1960638" y="1628775"/>
                </a:lnTo>
                <a:lnTo>
                  <a:pt x="1953026" y="1628775"/>
                </a:lnTo>
                <a:lnTo>
                  <a:pt x="1945413" y="1628775"/>
                </a:lnTo>
                <a:lnTo>
                  <a:pt x="1937800" y="1628775"/>
                </a:lnTo>
                <a:lnTo>
                  <a:pt x="1930186" y="1628775"/>
                </a:lnTo>
                <a:lnTo>
                  <a:pt x="1922573" y="1628775"/>
                </a:lnTo>
                <a:lnTo>
                  <a:pt x="1914960" y="1628775"/>
                </a:lnTo>
                <a:lnTo>
                  <a:pt x="1907348" y="1628775"/>
                </a:lnTo>
                <a:lnTo>
                  <a:pt x="1899734" y="1628775"/>
                </a:lnTo>
                <a:lnTo>
                  <a:pt x="1892121" y="1628775"/>
                </a:lnTo>
                <a:lnTo>
                  <a:pt x="1884508" y="1628775"/>
                </a:lnTo>
                <a:lnTo>
                  <a:pt x="1876895" y="1628775"/>
                </a:lnTo>
                <a:lnTo>
                  <a:pt x="1869282" y="1628775"/>
                </a:lnTo>
                <a:lnTo>
                  <a:pt x="1861669" y="1628775"/>
                </a:lnTo>
                <a:lnTo>
                  <a:pt x="1854056" y="1628775"/>
                </a:lnTo>
                <a:lnTo>
                  <a:pt x="1846443" y="1628775"/>
                </a:lnTo>
                <a:lnTo>
                  <a:pt x="1838830" y="1628775"/>
                </a:lnTo>
                <a:lnTo>
                  <a:pt x="1831217" y="1628775"/>
                </a:lnTo>
                <a:lnTo>
                  <a:pt x="1823604" y="1628775"/>
                </a:lnTo>
                <a:lnTo>
                  <a:pt x="1815991" y="1628775"/>
                </a:lnTo>
                <a:lnTo>
                  <a:pt x="1808378" y="1628775"/>
                </a:lnTo>
                <a:lnTo>
                  <a:pt x="1800765" y="1628775"/>
                </a:lnTo>
                <a:lnTo>
                  <a:pt x="1793152" y="1628775"/>
                </a:lnTo>
                <a:lnTo>
                  <a:pt x="1785539" y="1628775"/>
                </a:lnTo>
                <a:lnTo>
                  <a:pt x="1777926" y="1628775"/>
                </a:lnTo>
                <a:lnTo>
                  <a:pt x="1770312" y="1628775"/>
                </a:lnTo>
                <a:lnTo>
                  <a:pt x="1762699" y="1628775"/>
                </a:lnTo>
                <a:lnTo>
                  <a:pt x="1755086" y="1628775"/>
                </a:lnTo>
                <a:lnTo>
                  <a:pt x="1747474" y="1628775"/>
                </a:lnTo>
                <a:lnTo>
                  <a:pt x="1739860" y="1628775"/>
                </a:lnTo>
                <a:lnTo>
                  <a:pt x="1732247" y="1628775"/>
                </a:lnTo>
                <a:lnTo>
                  <a:pt x="1724634" y="1628775"/>
                </a:lnTo>
                <a:lnTo>
                  <a:pt x="1717021" y="1628775"/>
                </a:lnTo>
                <a:lnTo>
                  <a:pt x="1709408" y="1628775"/>
                </a:lnTo>
                <a:lnTo>
                  <a:pt x="1701795" y="1628775"/>
                </a:lnTo>
                <a:lnTo>
                  <a:pt x="1694182" y="1628775"/>
                </a:lnTo>
                <a:lnTo>
                  <a:pt x="1686569" y="1628775"/>
                </a:lnTo>
                <a:lnTo>
                  <a:pt x="1678956" y="1628775"/>
                </a:lnTo>
                <a:lnTo>
                  <a:pt x="1671343" y="1628775"/>
                </a:lnTo>
                <a:lnTo>
                  <a:pt x="1663730" y="1628775"/>
                </a:lnTo>
                <a:lnTo>
                  <a:pt x="1656117" y="1628775"/>
                </a:lnTo>
                <a:lnTo>
                  <a:pt x="1648504" y="1628775"/>
                </a:lnTo>
                <a:lnTo>
                  <a:pt x="1640891" y="1628775"/>
                </a:lnTo>
                <a:lnTo>
                  <a:pt x="1633278" y="1628775"/>
                </a:lnTo>
                <a:lnTo>
                  <a:pt x="1625665" y="1628775"/>
                </a:lnTo>
                <a:lnTo>
                  <a:pt x="1618052" y="1628775"/>
                </a:lnTo>
                <a:lnTo>
                  <a:pt x="1610438" y="1628775"/>
                </a:lnTo>
                <a:lnTo>
                  <a:pt x="1602825" y="1628775"/>
                </a:lnTo>
                <a:lnTo>
                  <a:pt x="1595213" y="1628775"/>
                </a:lnTo>
                <a:lnTo>
                  <a:pt x="1587600" y="1628775"/>
                </a:lnTo>
                <a:lnTo>
                  <a:pt x="1579986" y="1628775"/>
                </a:lnTo>
                <a:lnTo>
                  <a:pt x="1572373" y="1628775"/>
                </a:lnTo>
                <a:lnTo>
                  <a:pt x="1564760" y="1628775"/>
                </a:lnTo>
                <a:lnTo>
                  <a:pt x="1557147" y="1628775"/>
                </a:lnTo>
                <a:lnTo>
                  <a:pt x="1549534" y="1628775"/>
                </a:lnTo>
                <a:lnTo>
                  <a:pt x="1541921" y="1628775"/>
                </a:lnTo>
                <a:lnTo>
                  <a:pt x="1534308" y="1628775"/>
                </a:lnTo>
                <a:lnTo>
                  <a:pt x="1526695" y="1628775"/>
                </a:lnTo>
                <a:lnTo>
                  <a:pt x="1519082" y="1628775"/>
                </a:lnTo>
                <a:lnTo>
                  <a:pt x="1511469" y="1628775"/>
                </a:lnTo>
                <a:lnTo>
                  <a:pt x="1503856" y="1628775"/>
                </a:lnTo>
                <a:lnTo>
                  <a:pt x="1496243" y="1628775"/>
                </a:lnTo>
                <a:lnTo>
                  <a:pt x="1488630" y="1628775"/>
                </a:lnTo>
                <a:lnTo>
                  <a:pt x="1481017" y="1628775"/>
                </a:lnTo>
                <a:lnTo>
                  <a:pt x="1473404" y="1628775"/>
                </a:lnTo>
                <a:lnTo>
                  <a:pt x="1465791" y="1628775"/>
                </a:lnTo>
                <a:lnTo>
                  <a:pt x="1458178" y="1628775"/>
                </a:lnTo>
                <a:lnTo>
                  <a:pt x="1450565" y="1628775"/>
                </a:lnTo>
                <a:lnTo>
                  <a:pt x="1442951" y="1628775"/>
                </a:lnTo>
                <a:lnTo>
                  <a:pt x="1435339" y="1628775"/>
                </a:lnTo>
                <a:lnTo>
                  <a:pt x="1427726" y="1628775"/>
                </a:lnTo>
                <a:lnTo>
                  <a:pt x="1420113" y="1628775"/>
                </a:lnTo>
                <a:lnTo>
                  <a:pt x="1412499" y="1628775"/>
                </a:lnTo>
                <a:lnTo>
                  <a:pt x="1404886" y="1628775"/>
                </a:lnTo>
                <a:lnTo>
                  <a:pt x="1397273" y="1628775"/>
                </a:lnTo>
                <a:lnTo>
                  <a:pt x="1389661" y="1628775"/>
                </a:lnTo>
                <a:lnTo>
                  <a:pt x="1382047" y="1628775"/>
                </a:lnTo>
                <a:lnTo>
                  <a:pt x="1374434" y="1628775"/>
                </a:lnTo>
                <a:lnTo>
                  <a:pt x="1366821" y="1628775"/>
                </a:lnTo>
                <a:lnTo>
                  <a:pt x="1359208" y="1628775"/>
                </a:lnTo>
                <a:lnTo>
                  <a:pt x="1351595" y="1628775"/>
                </a:lnTo>
                <a:lnTo>
                  <a:pt x="1343982" y="1628775"/>
                </a:lnTo>
                <a:lnTo>
                  <a:pt x="1336369" y="1628775"/>
                </a:lnTo>
                <a:lnTo>
                  <a:pt x="1328756" y="1628775"/>
                </a:lnTo>
                <a:lnTo>
                  <a:pt x="1321143" y="1628775"/>
                </a:lnTo>
                <a:lnTo>
                  <a:pt x="1313530" y="1628775"/>
                </a:lnTo>
                <a:lnTo>
                  <a:pt x="1305917" y="1628775"/>
                </a:lnTo>
                <a:lnTo>
                  <a:pt x="1298304" y="1628775"/>
                </a:lnTo>
                <a:lnTo>
                  <a:pt x="1290691" y="1628775"/>
                </a:lnTo>
                <a:lnTo>
                  <a:pt x="1283077" y="1628775"/>
                </a:lnTo>
                <a:lnTo>
                  <a:pt x="1275465" y="1628775"/>
                </a:lnTo>
                <a:lnTo>
                  <a:pt x="1267852" y="1628775"/>
                </a:lnTo>
                <a:lnTo>
                  <a:pt x="1260239" y="1628775"/>
                </a:lnTo>
                <a:lnTo>
                  <a:pt x="1252625" y="1628775"/>
                </a:lnTo>
                <a:lnTo>
                  <a:pt x="1245012" y="1628775"/>
                </a:lnTo>
                <a:lnTo>
                  <a:pt x="1237399" y="1628775"/>
                </a:lnTo>
                <a:lnTo>
                  <a:pt x="1229787" y="1628775"/>
                </a:lnTo>
                <a:lnTo>
                  <a:pt x="1222173" y="1628775"/>
                </a:lnTo>
                <a:lnTo>
                  <a:pt x="1214560" y="1628775"/>
                </a:lnTo>
                <a:lnTo>
                  <a:pt x="1206947" y="1628775"/>
                </a:lnTo>
                <a:lnTo>
                  <a:pt x="1199334" y="1628775"/>
                </a:lnTo>
                <a:lnTo>
                  <a:pt x="1191721" y="1628775"/>
                </a:lnTo>
                <a:lnTo>
                  <a:pt x="1184108" y="1628775"/>
                </a:lnTo>
                <a:lnTo>
                  <a:pt x="1176495" y="1628775"/>
                </a:lnTo>
                <a:lnTo>
                  <a:pt x="1168882" y="1628775"/>
                </a:lnTo>
                <a:lnTo>
                  <a:pt x="1161269" y="1628775"/>
                </a:lnTo>
                <a:lnTo>
                  <a:pt x="1153656" y="1628775"/>
                </a:lnTo>
                <a:lnTo>
                  <a:pt x="1146043" y="1628775"/>
                </a:lnTo>
                <a:lnTo>
                  <a:pt x="1138430" y="1628775"/>
                </a:lnTo>
                <a:lnTo>
                  <a:pt x="1130817" y="1628775"/>
                </a:lnTo>
                <a:lnTo>
                  <a:pt x="1123204" y="1628775"/>
                </a:lnTo>
                <a:lnTo>
                  <a:pt x="1115591" y="1628775"/>
                </a:lnTo>
                <a:lnTo>
                  <a:pt x="1107978" y="1628775"/>
                </a:lnTo>
                <a:lnTo>
                  <a:pt x="1100365" y="1628775"/>
                </a:lnTo>
                <a:lnTo>
                  <a:pt x="1092751" y="1628775"/>
                </a:lnTo>
                <a:lnTo>
                  <a:pt x="1085138" y="1628775"/>
                </a:lnTo>
                <a:lnTo>
                  <a:pt x="1077526" y="1628775"/>
                </a:lnTo>
                <a:lnTo>
                  <a:pt x="1069913" y="1628775"/>
                </a:lnTo>
                <a:lnTo>
                  <a:pt x="1062299" y="1628775"/>
                </a:lnTo>
                <a:lnTo>
                  <a:pt x="1054686" y="1628775"/>
                </a:lnTo>
                <a:lnTo>
                  <a:pt x="1047073" y="1628775"/>
                </a:lnTo>
                <a:lnTo>
                  <a:pt x="1039460" y="1628775"/>
                </a:lnTo>
                <a:lnTo>
                  <a:pt x="1031847" y="1628775"/>
                </a:lnTo>
                <a:lnTo>
                  <a:pt x="1024234" y="1628775"/>
                </a:lnTo>
                <a:lnTo>
                  <a:pt x="1016621" y="1628775"/>
                </a:lnTo>
                <a:lnTo>
                  <a:pt x="1009008" y="1628775"/>
                </a:lnTo>
                <a:lnTo>
                  <a:pt x="1001395" y="1628775"/>
                </a:lnTo>
                <a:lnTo>
                  <a:pt x="993782" y="1628775"/>
                </a:lnTo>
                <a:lnTo>
                  <a:pt x="986169" y="1628775"/>
                </a:lnTo>
                <a:lnTo>
                  <a:pt x="978556" y="1628775"/>
                </a:lnTo>
                <a:lnTo>
                  <a:pt x="970943" y="1628775"/>
                </a:lnTo>
                <a:lnTo>
                  <a:pt x="963330" y="1628775"/>
                </a:lnTo>
                <a:lnTo>
                  <a:pt x="955717" y="1628775"/>
                </a:lnTo>
                <a:lnTo>
                  <a:pt x="948104" y="1628775"/>
                </a:lnTo>
                <a:lnTo>
                  <a:pt x="940491" y="1628775"/>
                </a:lnTo>
                <a:lnTo>
                  <a:pt x="932877" y="1628775"/>
                </a:lnTo>
                <a:lnTo>
                  <a:pt x="925264" y="1628775"/>
                </a:lnTo>
                <a:lnTo>
                  <a:pt x="917652" y="1628775"/>
                </a:lnTo>
                <a:lnTo>
                  <a:pt x="910039" y="1628775"/>
                </a:lnTo>
                <a:lnTo>
                  <a:pt x="902425" y="1628775"/>
                </a:lnTo>
                <a:lnTo>
                  <a:pt x="894812" y="1628775"/>
                </a:lnTo>
                <a:lnTo>
                  <a:pt x="887199" y="1628775"/>
                </a:lnTo>
                <a:lnTo>
                  <a:pt x="879586" y="1628775"/>
                </a:lnTo>
                <a:lnTo>
                  <a:pt x="871974" y="1628775"/>
                </a:lnTo>
                <a:lnTo>
                  <a:pt x="864360" y="1628775"/>
                </a:lnTo>
                <a:lnTo>
                  <a:pt x="856747" y="1628775"/>
                </a:lnTo>
                <a:lnTo>
                  <a:pt x="849134" y="1628775"/>
                </a:lnTo>
                <a:lnTo>
                  <a:pt x="841521" y="1628775"/>
                </a:lnTo>
                <a:lnTo>
                  <a:pt x="833908" y="1628775"/>
                </a:lnTo>
                <a:lnTo>
                  <a:pt x="826295" y="1628775"/>
                </a:lnTo>
                <a:lnTo>
                  <a:pt x="818682" y="1628775"/>
                </a:lnTo>
                <a:lnTo>
                  <a:pt x="811069" y="1628775"/>
                </a:lnTo>
                <a:lnTo>
                  <a:pt x="803456" y="1628775"/>
                </a:lnTo>
                <a:lnTo>
                  <a:pt x="795843" y="1628775"/>
                </a:lnTo>
                <a:lnTo>
                  <a:pt x="788230" y="1628775"/>
                </a:lnTo>
                <a:lnTo>
                  <a:pt x="780617" y="1628775"/>
                </a:lnTo>
                <a:lnTo>
                  <a:pt x="773003" y="1628775"/>
                </a:lnTo>
                <a:lnTo>
                  <a:pt x="765390" y="1628775"/>
                </a:lnTo>
                <a:lnTo>
                  <a:pt x="757778" y="1628775"/>
                </a:lnTo>
                <a:lnTo>
                  <a:pt x="750165" y="1628775"/>
                </a:lnTo>
                <a:lnTo>
                  <a:pt x="742551" y="1628775"/>
                </a:lnTo>
                <a:lnTo>
                  <a:pt x="734938" y="1628775"/>
                </a:lnTo>
                <a:lnTo>
                  <a:pt x="727325" y="1628775"/>
                </a:lnTo>
                <a:lnTo>
                  <a:pt x="719712" y="1628775"/>
                </a:lnTo>
                <a:lnTo>
                  <a:pt x="712100" y="1628775"/>
                </a:lnTo>
                <a:lnTo>
                  <a:pt x="704486" y="1628775"/>
                </a:lnTo>
                <a:lnTo>
                  <a:pt x="696873" y="1628775"/>
                </a:lnTo>
                <a:lnTo>
                  <a:pt x="689260" y="1628775"/>
                </a:lnTo>
                <a:lnTo>
                  <a:pt x="681647" y="1628775"/>
                </a:lnTo>
                <a:lnTo>
                  <a:pt x="674034" y="1628775"/>
                </a:lnTo>
                <a:lnTo>
                  <a:pt x="666421" y="1628775"/>
                </a:lnTo>
                <a:lnTo>
                  <a:pt x="658808" y="1628775"/>
                </a:lnTo>
                <a:lnTo>
                  <a:pt x="651195" y="1628775"/>
                </a:lnTo>
                <a:lnTo>
                  <a:pt x="643582" y="1628775"/>
                </a:lnTo>
                <a:lnTo>
                  <a:pt x="635969" y="1628775"/>
                </a:lnTo>
                <a:lnTo>
                  <a:pt x="628356" y="1628775"/>
                </a:lnTo>
                <a:lnTo>
                  <a:pt x="620743" y="1628775"/>
                </a:lnTo>
                <a:lnTo>
                  <a:pt x="613129" y="1628775"/>
                </a:lnTo>
                <a:lnTo>
                  <a:pt x="605517" y="1628775"/>
                </a:lnTo>
                <a:lnTo>
                  <a:pt x="597904" y="1628775"/>
                </a:lnTo>
                <a:lnTo>
                  <a:pt x="590291" y="1628775"/>
                </a:lnTo>
                <a:lnTo>
                  <a:pt x="582677" y="1628775"/>
                </a:lnTo>
                <a:lnTo>
                  <a:pt x="575064" y="1628775"/>
                </a:lnTo>
                <a:lnTo>
                  <a:pt x="567451" y="1628775"/>
                </a:lnTo>
                <a:lnTo>
                  <a:pt x="559839" y="1628775"/>
                </a:lnTo>
                <a:lnTo>
                  <a:pt x="552226" y="1628775"/>
                </a:lnTo>
                <a:lnTo>
                  <a:pt x="544612" y="1628775"/>
                </a:lnTo>
                <a:lnTo>
                  <a:pt x="536999" y="1628775"/>
                </a:lnTo>
                <a:lnTo>
                  <a:pt x="529386" y="1628775"/>
                </a:lnTo>
                <a:lnTo>
                  <a:pt x="521773" y="1628775"/>
                </a:lnTo>
                <a:lnTo>
                  <a:pt x="514160" y="1628775"/>
                </a:lnTo>
                <a:lnTo>
                  <a:pt x="506547" y="1628775"/>
                </a:lnTo>
                <a:lnTo>
                  <a:pt x="498934" y="1628775"/>
                </a:lnTo>
                <a:lnTo>
                  <a:pt x="491321" y="1628775"/>
                </a:lnTo>
                <a:lnTo>
                  <a:pt x="483708" y="1628775"/>
                </a:lnTo>
                <a:lnTo>
                  <a:pt x="476095" y="1628775"/>
                </a:lnTo>
                <a:lnTo>
                  <a:pt x="468482" y="1628775"/>
                </a:lnTo>
                <a:lnTo>
                  <a:pt x="460869" y="1628775"/>
                </a:lnTo>
                <a:lnTo>
                  <a:pt x="453255" y="1628775"/>
                </a:lnTo>
                <a:lnTo>
                  <a:pt x="445643" y="1628775"/>
                </a:lnTo>
                <a:lnTo>
                  <a:pt x="438030" y="1628775"/>
                </a:lnTo>
                <a:lnTo>
                  <a:pt x="430417" y="1628775"/>
                </a:lnTo>
                <a:lnTo>
                  <a:pt x="422803" y="1628775"/>
                </a:lnTo>
                <a:lnTo>
                  <a:pt x="415190" y="1628775"/>
                </a:lnTo>
                <a:lnTo>
                  <a:pt x="407577" y="1628775"/>
                </a:lnTo>
                <a:lnTo>
                  <a:pt x="399965" y="1628775"/>
                </a:lnTo>
                <a:lnTo>
                  <a:pt x="392352" y="1628775"/>
                </a:lnTo>
                <a:lnTo>
                  <a:pt x="384738" y="1628775"/>
                </a:lnTo>
                <a:lnTo>
                  <a:pt x="377125" y="1628775"/>
                </a:lnTo>
                <a:lnTo>
                  <a:pt x="369512" y="1628775"/>
                </a:lnTo>
                <a:lnTo>
                  <a:pt x="361899" y="1628775"/>
                </a:lnTo>
                <a:lnTo>
                  <a:pt x="354286" y="1628775"/>
                </a:lnTo>
                <a:lnTo>
                  <a:pt x="346673" y="1628775"/>
                </a:lnTo>
                <a:lnTo>
                  <a:pt x="339060" y="1628775"/>
                </a:lnTo>
                <a:lnTo>
                  <a:pt x="331447" y="1628775"/>
                </a:lnTo>
                <a:lnTo>
                  <a:pt x="323834" y="1628775"/>
                </a:lnTo>
                <a:lnTo>
                  <a:pt x="316221" y="1628775"/>
                </a:lnTo>
                <a:lnTo>
                  <a:pt x="308608" y="1628775"/>
                </a:lnTo>
                <a:lnTo>
                  <a:pt x="300995" y="1628775"/>
                </a:lnTo>
                <a:lnTo>
                  <a:pt x="293382" y="1628775"/>
                </a:lnTo>
                <a:lnTo>
                  <a:pt x="285769" y="1628775"/>
                </a:lnTo>
                <a:lnTo>
                  <a:pt x="278156" y="1628775"/>
                </a:lnTo>
                <a:lnTo>
                  <a:pt x="270543" y="1628775"/>
                </a:lnTo>
                <a:lnTo>
                  <a:pt x="262929" y="1628775"/>
                </a:lnTo>
                <a:lnTo>
                  <a:pt x="255316" y="1628775"/>
                </a:lnTo>
                <a:lnTo>
                  <a:pt x="247703" y="1628775"/>
                </a:lnTo>
                <a:lnTo>
                  <a:pt x="240091" y="1628775"/>
                </a:lnTo>
                <a:lnTo>
                  <a:pt x="232478" y="1628775"/>
                </a:lnTo>
                <a:lnTo>
                  <a:pt x="224864" y="1628775"/>
                </a:lnTo>
                <a:lnTo>
                  <a:pt x="217251" y="1628775"/>
                </a:lnTo>
                <a:lnTo>
                  <a:pt x="209638" y="1628775"/>
                </a:lnTo>
                <a:lnTo>
                  <a:pt x="202025" y="1628775"/>
                </a:lnTo>
                <a:lnTo>
                  <a:pt x="194412" y="1628775"/>
                </a:lnTo>
                <a:lnTo>
                  <a:pt x="186799" y="1628775"/>
                </a:lnTo>
                <a:lnTo>
                  <a:pt x="179186" y="1628775"/>
                </a:lnTo>
                <a:lnTo>
                  <a:pt x="171573" y="1628775"/>
                </a:lnTo>
                <a:lnTo>
                  <a:pt x="163960" y="1628775"/>
                </a:lnTo>
                <a:lnTo>
                  <a:pt x="156347" y="1628775"/>
                </a:lnTo>
                <a:lnTo>
                  <a:pt x="148734" y="1628775"/>
                </a:lnTo>
                <a:lnTo>
                  <a:pt x="141121" y="1628775"/>
                </a:lnTo>
                <a:lnTo>
                  <a:pt x="133508" y="1628775"/>
                </a:lnTo>
                <a:lnTo>
                  <a:pt x="125895" y="1628775"/>
                </a:lnTo>
                <a:lnTo>
                  <a:pt x="118282" y="1628775"/>
                </a:lnTo>
                <a:lnTo>
                  <a:pt x="110669" y="1628775"/>
                </a:lnTo>
                <a:lnTo>
                  <a:pt x="103055" y="1628775"/>
                </a:lnTo>
                <a:lnTo>
                  <a:pt x="95442" y="1628775"/>
                </a:lnTo>
                <a:lnTo>
                  <a:pt x="88150" y="1628510"/>
                </a:lnTo>
                <a:lnTo>
                  <a:pt x="80701" y="1627658"/>
                </a:lnTo>
                <a:lnTo>
                  <a:pt x="73148" y="1626175"/>
                </a:lnTo>
                <a:lnTo>
                  <a:pt x="65568" y="1624032"/>
                </a:lnTo>
                <a:lnTo>
                  <a:pt x="58209" y="1621277"/>
                </a:lnTo>
                <a:lnTo>
                  <a:pt x="51383" y="1618073"/>
                </a:lnTo>
                <a:lnTo>
                  <a:pt x="44754" y="1614288"/>
                </a:lnTo>
                <a:lnTo>
                  <a:pt x="38391" y="1609942"/>
                </a:lnTo>
                <a:lnTo>
                  <a:pt x="32367" y="1605067"/>
                </a:lnTo>
                <a:lnTo>
                  <a:pt x="26745" y="1599704"/>
                </a:lnTo>
                <a:lnTo>
                  <a:pt x="21582" y="1593904"/>
                </a:lnTo>
                <a:lnTo>
                  <a:pt x="16926" y="1587728"/>
                </a:lnTo>
                <a:lnTo>
                  <a:pt x="12815" y="1581244"/>
                </a:lnTo>
                <a:lnTo>
                  <a:pt x="9274" y="1574522"/>
                </a:lnTo>
                <a:lnTo>
                  <a:pt x="6287" y="1567558"/>
                </a:lnTo>
                <a:lnTo>
                  <a:pt x="3754" y="1560000"/>
                </a:lnTo>
                <a:lnTo>
                  <a:pt x="1893" y="1552423"/>
                </a:lnTo>
                <a:lnTo>
                  <a:pt x="683" y="1544905"/>
                </a:lnTo>
                <a:lnTo>
                  <a:pt x="84" y="1537518"/>
                </a:lnTo>
                <a:lnTo>
                  <a:pt x="0" y="1530110"/>
                </a:lnTo>
                <a:lnTo>
                  <a:pt x="0" y="1522497"/>
                </a:lnTo>
                <a:lnTo>
                  <a:pt x="0" y="1514884"/>
                </a:lnTo>
                <a:lnTo>
                  <a:pt x="0" y="1507271"/>
                </a:lnTo>
                <a:lnTo>
                  <a:pt x="0" y="1499658"/>
                </a:lnTo>
                <a:lnTo>
                  <a:pt x="0" y="1492044"/>
                </a:lnTo>
                <a:lnTo>
                  <a:pt x="0" y="1484431"/>
                </a:lnTo>
                <a:lnTo>
                  <a:pt x="0" y="1476819"/>
                </a:lnTo>
                <a:lnTo>
                  <a:pt x="0" y="1469206"/>
                </a:lnTo>
                <a:lnTo>
                  <a:pt x="0" y="1461592"/>
                </a:lnTo>
                <a:lnTo>
                  <a:pt x="0" y="1453979"/>
                </a:lnTo>
                <a:lnTo>
                  <a:pt x="0" y="1446366"/>
                </a:lnTo>
                <a:lnTo>
                  <a:pt x="0" y="1438753"/>
                </a:lnTo>
                <a:lnTo>
                  <a:pt x="0" y="1431140"/>
                </a:lnTo>
                <a:lnTo>
                  <a:pt x="0" y="1423527"/>
                </a:lnTo>
                <a:lnTo>
                  <a:pt x="0" y="1415914"/>
                </a:lnTo>
                <a:lnTo>
                  <a:pt x="0" y="1408301"/>
                </a:lnTo>
                <a:lnTo>
                  <a:pt x="0" y="1400688"/>
                </a:lnTo>
                <a:lnTo>
                  <a:pt x="0" y="1393075"/>
                </a:lnTo>
                <a:lnTo>
                  <a:pt x="0" y="1385462"/>
                </a:lnTo>
                <a:lnTo>
                  <a:pt x="0" y="1377849"/>
                </a:lnTo>
                <a:lnTo>
                  <a:pt x="0" y="1370236"/>
                </a:lnTo>
                <a:lnTo>
                  <a:pt x="0" y="1362623"/>
                </a:lnTo>
                <a:lnTo>
                  <a:pt x="0" y="1355010"/>
                </a:lnTo>
                <a:lnTo>
                  <a:pt x="0" y="1347397"/>
                </a:lnTo>
                <a:lnTo>
                  <a:pt x="0" y="1339784"/>
                </a:lnTo>
                <a:lnTo>
                  <a:pt x="0" y="1332170"/>
                </a:lnTo>
                <a:lnTo>
                  <a:pt x="0" y="1324558"/>
                </a:lnTo>
                <a:lnTo>
                  <a:pt x="0" y="1316945"/>
                </a:lnTo>
                <a:lnTo>
                  <a:pt x="0" y="1309332"/>
                </a:lnTo>
                <a:lnTo>
                  <a:pt x="0" y="1301718"/>
                </a:lnTo>
                <a:lnTo>
                  <a:pt x="0" y="1294105"/>
                </a:lnTo>
                <a:lnTo>
                  <a:pt x="0" y="1286492"/>
                </a:lnTo>
                <a:lnTo>
                  <a:pt x="0" y="1278879"/>
                </a:lnTo>
                <a:lnTo>
                  <a:pt x="0" y="1271266"/>
                </a:lnTo>
                <a:lnTo>
                  <a:pt x="0" y="1263653"/>
                </a:lnTo>
                <a:lnTo>
                  <a:pt x="0" y="1256040"/>
                </a:lnTo>
                <a:lnTo>
                  <a:pt x="0" y="1248427"/>
                </a:lnTo>
                <a:lnTo>
                  <a:pt x="0" y="1240814"/>
                </a:lnTo>
                <a:lnTo>
                  <a:pt x="0" y="1233201"/>
                </a:lnTo>
                <a:lnTo>
                  <a:pt x="0" y="1225588"/>
                </a:lnTo>
                <a:lnTo>
                  <a:pt x="0" y="1217975"/>
                </a:lnTo>
                <a:lnTo>
                  <a:pt x="0" y="1210362"/>
                </a:lnTo>
                <a:lnTo>
                  <a:pt x="0" y="1202749"/>
                </a:lnTo>
                <a:lnTo>
                  <a:pt x="0" y="1195136"/>
                </a:lnTo>
                <a:lnTo>
                  <a:pt x="0" y="1187523"/>
                </a:lnTo>
                <a:lnTo>
                  <a:pt x="0" y="1179910"/>
                </a:lnTo>
                <a:lnTo>
                  <a:pt x="0" y="1172296"/>
                </a:lnTo>
                <a:lnTo>
                  <a:pt x="0" y="1164684"/>
                </a:lnTo>
                <a:lnTo>
                  <a:pt x="0" y="1157071"/>
                </a:lnTo>
                <a:lnTo>
                  <a:pt x="0" y="1149458"/>
                </a:lnTo>
                <a:lnTo>
                  <a:pt x="0" y="1141844"/>
                </a:lnTo>
                <a:lnTo>
                  <a:pt x="0" y="1134231"/>
                </a:lnTo>
                <a:lnTo>
                  <a:pt x="0" y="1126618"/>
                </a:lnTo>
                <a:lnTo>
                  <a:pt x="0" y="1119006"/>
                </a:lnTo>
                <a:lnTo>
                  <a:pt x="0" y="1111392"/>
                </a:lnTo>
                <a:lnTo>
                  <a:pt x="0" y="1103779"/>
                </a:lnTo>
                <a:lnTo>
                  <a:pt x="0" y="1096166"/>
                </a:lnTo>
                <a:lnTo>
                  <a:pt x="0" y="1088553"/>
                </a:lnTo>
                <a:lnTo>
                  <a:pt x="0" y="1080940"/>
                </a:lnTo>
                <a:lnTo>
                  <a:pt x="0" y="1073327"/>
                </a:lnTo>
                <a:lnTo>
                  <a:pt x="0" y="1065714"/>
                </a:lnTo>
                <a:lnTo>
                  <a:pt x="0" y="1058101"/>
                </a:lnTo>
                <a:lnTo>
                  <a:pt x="0" y="1050488"/>
                </a:lnTo>
                <a:lnTo>
                  <a:pt x="0" y="1042875"/>
                </a:lnTo>
                <a:lnTo>
                  <a:pt x="0" y="1035262"/>
                </a:lnTo>
                <a:lnTo>
                  <a:pt x="0" y="1027649"/>
                </a:lnTo>
                <a:lnTo>
                  <a:pt x="0" y="1020036"/>
                </a:lnTo>
                <a:lnTo>
                  <a:pt x="0" y="1012423"/>
                </a:lnTo>
                <a:lnTo>
                  <a:pt x="0" y="1004810"/>
                </a:lnTo>
                <a:lnTo>
                  <a:pt x="0" y="997197"/>
                </a:lnTo>
                <a:lnTo>
                  <a:pt x="0" y="989584"/>
                </a:lnTo>
                <a:lnTo>
                  <a:pt x="0" y="981970"/>
                </a:lnTo>
                <a:lnTo>
                  <a:pt x="0" y="974357"/>
                </a:lnTo>
                <a:lnTo>
                  <a:pt x="0" y="966744"/>
                </a:lnTo>
                <a:lnTo>
                  <a:pt x="0" y="959132"/>
                </a:lnTo>
                <a:lnTo>
                  <a:pt x="0" y="951518"/>
                </a:lnTo>
                <a:lnTo>
                  <a:pt x="0" y="943905"/>
                </a:lnTo>
                <a:lnTo>
                  <a:pt x="0" y="936292"/>
                </a:lnTo>
                <a:lnTo>
                  <a:pt x="0" y="928679"/>
                </a:lnTo>
                <a:lnTo>
                  <a:pt x="0" y="921066"/>
                </a:lnTo>
                <a:lnTo>
                  <a:pt x="0" y="913453"/>
                </a:lnTo>
                <a:lnTo>
                  <a:pt x="0" y="905840"/>
                </a:lnTo>
                <a:lnTo>
                  <a:pt x="0" y="898227"/>
                </a:lnTo>
                <a:lnTo>
                  <a:pt x="0" y="890614"/>
                </a:lnTo>
                <a:lnTo>
                  <a:pt x="0" y="883001"/>
                </a:lnTo>
                <a:lnTo>
                  <a:pt x="0" y="875388"/>
                </a:lnTo>
                <a:lnTo>
                  <a:pt x="0" y="867775"/>
                </a:lnTo>
                <a:lnTo>
                  <a:pt x="0" y="860162"/>
                </a:lnTo>
                <a:lnTo>
                  <a:pt x="0" y="852549"/>
                </a:lnTo>
                <a:lnTo>
                  <a:pt x="0" y="844936"/>
                </a:lnTo>
                <a:lnTo>
                  <a:pt x="0" y="837323"/>
                </a:lnTo>
                <a:lnTo>
                  <a:pt x="0" y="829710"/>
                </a:lnTo>
                <a:lnTo>
                  <a:pt x="0" y="822096"/>
                </a:lnTo>
                <a:lnTo>
                  <a:pt x="0" y="814483"/>
                </a:lnTo>
                <a:lnTo>
                  <a:pt x="0" y="806871"/>
                </a:lnTo>
                <a:lnTo>
                  <a:pt x="0" y="799258"/>
                </a:lnTo>
                <a:lnTo>
                  <a:pt x="0" y="791644"/>
                </a:lnTo>
                <a:lnTo>
                  <a:pt x="0" y="784031"/>
                </a:lnTo>
                <a:lnTo>
                  <a:pt x="0" y="776418"/>
                </a:lnTo>
                <a:lnTo>
                  <a:pt x="0" y="768805"/>
                </a:lnTo>
                <a:lnTo>
                  <a:pt x="0" y="761192"/>
                </a:lnTo>
                <a:lnTo>
                  <a:pt x="0" y="753579"/>
                </a:lnTo>
                <a:lnTo>
                  <a:pt x="0" y="745966"/>
                </a:lnTo>
                <a:lnTo>
                  <a:pt x="0" y="738353"/>
                </a:lnTo>
                <a:lnTo>
                  <a:pt x="0" y="730740"/>
                </a:lnTo>
                <a:lnTo>
                  <a:pt x="0" y="723127"/>
                </a:lnTo>
                <a:lnTo>
                  <a:pt x="0" y="715514"/>
                </a:lnTo>
                <a:lnTo>
                  <a:pt x="0" y="707901"/>
                </a:lnTo>
                <a:lnTo>
                  <a:pt x="0" y="700288"/>
                </a:lnTo>
                <a:lnTo>
                  <a:pt x="0" y="692675"/>
                </a:lnTo>
                <a:lnTo>
                  <a:pt x="0" y="685062"/>
                </a:lnTo>
                <a:lnTo>
                  <a:pt x="0" y="677449"/>
                </a:lnTo>
                <a:lnTo>
                  <a:pt x="0" y="669836"/>
                </a:lnTo>
                <a:lnTo>
                  <a:pt x="0" y="662222"/>
                </a:lnTo>
                <a:lnTo>
                  <a:pt x="0" y="654609"/>
                </a:lnTo>
                <a:lnTo>
                  <a:pt x="0" y="646997"/>
                </a:lnTo>
                <a:lnTo>
                  <a:pt x="0" y="639384"/>
                </a:lnTo>
                <a:lnTo>
                  <a:pt x="0" y="631770"/>
                </a:lnTo>
                <a:lnTo>
                  <a:pt x="0" y="624157"/>
                </a:lnTo>
                <a:lnTo>
                  <a:pt x="0" y="616544"/>
                </a:lnTo>
                <a:lnTo>
                  <a:pt x="0" y="608931"/>
                </a:lnTo>
                <a:lnTo>
                  <a:pt x="0" y="601318"/>
                </a:lnTo>
                <a:lnTo>
                  <a:pt x="0" y="593705"/>
                </a:lnTo>
                <a:lnTo>
                  <a:pt x="0" y="586092"/>
                </a:lnTo>
                <a:lnTo>
                  <a:pt x="0" y="578479"/>
                </a:lnTo>
                <a:lnTo>
                  <a:pt x="0" y="570866"/>
                </a:lnTo>
                <a:lnTo>
                  <a:pt x="0" y="563253"/>
                </a:lnTo>
                <a:lnTo>
                  <a:pt x="0" y="555640"/>
                </a:lnTo>
                <a:lnTo>
                  <a:pt x="0" y="548027"/>
                </a:lnTo>
                <a:lnTo>
                  <a:pt x="0" y="540414"/>
                </a:lnTo>
                <a:lnTo>
                  <a:pt x="0" y="532801"/>
                </a:lnTo>
                <a:lnTo>
                  <a:pt x="0" y="525188"/>
                </a:lnTo>
                <a:lnTo>
                  <a:pt x="0" y="517575"/>
                </a:lnTo>
                <a:lnTo>
                  <a:pt x="0" y="509962"/>
                </a:lnTo>
                <a:lnTo>
                  <a:pt x="0" y="502348"/>
                </a:lnTo>
                <a:lnTo>
                  <a:pt x="0" y="494735"/>
                </a:lnTo>
                <a:lnTo>
                  <a:pt x="0" y="487123"/>
                </a:lnTo>
                <a:lnTo>
                  <a:pt x="0" y="479510"/>
                </a:lnTo>
                <a:lnTo>
                  <a:pt x="0" y="471896"/>
                </a:lnTo>
                <a:lnTo>
                  <a:pt x="0" y="464283"/>
                </a:lnTo>
                <a:lnTo>
                  <a:pt x="0" y="456670"/>
                </a:lnTo>
                <a:lnTo>
                  <a:pt x="0" y="449057"/>
                </a:lnTo>
                <a:lnTo>
                  <a:pt x="0" y="441444"/>
                </a:lnTo>
                <a:lnTo>
                  <a:pt x="0" y="433831"/>
                </a:lnTo>
                <a:lnTo>
                  <a:pt x="0" y="426218"/>
                </a:lnTo>
                <a:lnTo>
                  <a:pt x="0" y="418605"/>
                </a:lnTo>
                <a:lnTo>
                  <a:pt x="0" y="410992"/>
                </a:lnTo>
                <a:lnTo>
                  <a:pt x="0" y="403379"/>
                </a:lnTo>
                <a:lnTo>
                  <a:pt x="0" y="395766"/>
                </a:lnTo>
                <a:lnTo>
                  <a:pt x="0" y="388153"/>
                </a:lnTo>
                <a:lnTo>
                  <a:pt x="0" y="380540"/>
                </a:lnTo>
                <a:lnTo>
                  <a:pt x="0" y="372927"/>
                </a:lnTo>
                <a:lnTo>
                  <a:pt x="0" y="365314"/>
                </a:lnTo>
                <a:lnTo>
                  <a:pt x="0" y="357701"/>
                </a:lnTo>
                <a:lnTo>
                  <a:pt x="0" y="350088"/>
                </a:lnTo>
                <a:lnTo>
                  <a:pt x="0" y="342474"/>
                </a:lnTo>
                <a:lnTo>
                  <a:pt x="0" y="334862"/>
                </a:lnTo>
                <a:lnTo>
                  <a:pt x="0" y="327249"/>
                </a:lnTo>
                <a:lnTo>
                  <a:pt x="0" y="319636"/>
                </a:lnTo>
                <a:lnTo>
                  <a:pt x="0" y="312022"/>
                </a:lnTo>
                <a:lnTo>
                  <a:pt x="0" y="304409"/>
                </a:lnTo>
                <a:lnTo>
                  <a:pt x="0" y="296796"/>
                </a:lnTo>
                <a:lnTo>
                  <a:pt x="0" y="289184"/>
                </a:lnTo>
                <a:lnTo>
                  <a:pt x="0" y="281570"/>
                </a:lnTo>
                <a:lnTo>
                  <a:pt x="0" y="273957"/>
                </a:lnTo>
                <a:lnTo>
                  <a:pt x="0" y="266344"/>
                </a:lnTo>
                <a:lnTo>
                  <a:pt x="0" y="258731"/>
                </a:lnTo>
                <a:lnTo>
                  <a:pt x="0" y="251118"/>
                </a:lnTo>
                <a:lnTo>
                  <a:pt x="0" y="243505"/>
                </a:lnTo>
                <a:lnTo>
                  <a:pt x="0" y="235892"/>
                </a:lnTo>
                <a:lnTo>
                  <a:pt x="0" y="228279"/>
                </a:lnTo>
                <a:lnTo>
                  <a:pt x="0" y="220666"/>
                </a:lnTo>
                <a:lnTo>
                  <a:pt x="0" y="213053"/>
                </a:lnTo>
                <a:lnTo>
                  <a:pt x="0" y="205440"/>
                </a:lnTo>
                <a:lnTo>
                  <a:pt x="0" y="197827"/>
                </a:lnTo>
                <a:lnTo>
                  <a:pt x="0" y="190214"/>
                </a:lnTo>
                <a:lnTo>
                  <a:pt x="0" y="182600"/>
                </a:lnTo>
                <a:lnTo>
                  <a:pt x="0" y="174988"/>
                </a:lnTo>
                <a:lnTo>
                  <a:pt x="0" y="167375"/>
                </a:lnTo>
                <a:lnTo>
                  <a:pt x="0" y="159762"/>
                </a:lnTo>
                <a:lnTo>
                  <a:pt x="0" y="152148"/>
                </a:lnTo>
                <a:lnTo>
                  <a:pt x="0" y="144535"/>
                </a:lnTo>
                <a:lnTo>
                  <a:pt x="0" y="136922"/>
                </a:lnTo>
                <a:lnTo>
                  <a:pt x="0" y="129310"/>
                </a:lnTo>
                <a:lnTo>
                  <a:pt x="0" y="121696"/>
                </a:lnTo>
                <a:lnTo>
                  <a:pt x="0" y="114083"/>
                </a:lnTo>
                <a:lnTo>
                  <a:pt x="0" y="106470"/>
                </a:lnTo>
                <a:lnTo>
                  <a:pt x="0" y="98857"/>
                </a:lnTo>
                <a:lnTo>
                  <a:pt x="76" y="91441"/>
                </a:lnTo>
                <a:lnTo>
                  <a:pt x="660" y="84059"/>
                </a:lnTo>
                <a:lnTo>
                  <a:pt x="1855" y="76544"/>
                </a:lnTo>
                <a:lnTo>
                  <a:pt x="3699" y="68967"/>
                </a:lnTo>
                <a:lnTo>
                  <a:pt x="6215" y="61408"/>
                </a:lnTo>
                <a:lnTo>
                  <a:pt x="9193" y="54425"/>
                </a:lnTo>
                <a:lnTo>
                  <a:pt x="12719" y="47698"/>
                </a:lnTo>
                <a:lnTo>
                  <a:pt x="16816" y="41207"/>
                </a:lnTo>
                <a:lnTo>
                  <a:pt x="21457" y="35023"/>
                </a:lnTo>
                <a:lnTo>
                  <a:pt x="26609" y="29213"/>
                </a:lnTo>
                <a:lnTo>
                  <a:pt x="32220" y="23837"/>
                </a:lnTo>
                <a:lnTo>
                  <a:pt x="38234" y="18949"/>
                </a:lnTo>
                <a:lnTo>
                  <a:pt x="44589" y="14590"/>
                </a:lnTo>
                <a:lnTo>
                  <a:pt x="51213" y="10791"/>
                </a:lnTo>
                <a:lnTo>
                  <a:pt x="58034" y="7571"/>
                </a:lnTo>
                <a:lnTo>
                  <a:pt x="65377" y="4806"/>
                </a:lnTo>
                <a:lnTo>
                  <a:pt x="72956" y="2646"/>
                </a:lnTo>
                <a:lnTo>
                  <a:pt x="80511" y="1147"/>
                </a:lnTo>
                <a:lnTo>
                  <a:pt x="87964" y="279"/>
                </a:lnTo>
                <a:close/>
              </a:path>
            </a:pathLst>
          </a:custGeom>
          <a:solidFill xmlns:a="http://schemas.openxmlformats.org/drawingml/2006/main">
            <a:srgbClr val="D3E8C7"/>
          </a:solidFill>
          <a:ln xmlns:a="http://schemas.openxmlformats.org/drawingml/2006/main" w="17145">
            <a:solidFill>
              <a:srgbClr val="547548"/>
            </a:solidFill>
            <a:prstDash val="solid"/>
          </a:ln>
        </p:spPr>
      </p:sp>
      <p:sp>
        <p:nvSpPr>
          <p:cNvPr id="100" name="b-verify-title">
            <a:extLst xmlns:a="http://schemas.openxmlformats.org/drawingml/2006/main">
              <a:ext uri="{FF2B5EF4-FFF2-40B4-BE49-F238E27FC236}">
                <a16:creationId xmlns:a16="http://schemas.microsoft.com/office/drawing/2014/main" id="{2924FBA9-F272-46D9-A0BD-B276ED8F9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4923" y="4903738"/>
            <a:ext cx="863203" cy="3828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415C36"/>
                </a:solidFill>
                <a:latin typeface="Comic Sans MS"/>
                <a:ea typeface="Comic Sans MS"/>
                <a:cs typeface="Comic Sans MS"/>
              </a:defRPr>
            </a:pPr>
            <a:r>
              <a:rPr sz="2175" b="1" i="0">
                <a:solidFill>
                  <a:srgbClr val="415C36"/>
                </a:solidFill>
                <a:latin typeface="Comic Sans MS"/>
                <a:ea typeface="Comic Sans MS"/>
                <a:cs typeface="Comic Sans MS"/>
              </a:rPr>
              <a:t>Verify</a:t>
            </a:r>
          </a:p>
        </p:txBody>
      </p:sp>
      <p:sp>
        <p:nvSpPr>
          <p:cNvPr id="101" name="verify-op-0-54">
            <a:extLst xmlns:a="http://schemas.openxmlformats.org/drawingml/2006/main">
              <a:ext uri="{FF2B5EF4-FFF2-40B4-BE49-F238E27FC236}">
                <a16:creationId xmlns:a16="http://schemas.microsoft.com/office/drawing/2014/main" id="{5DC2DD78-B71E-4F64-AEDB-B8F403FB2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5372100"/>
            <a:ext cx="2219325" cy="314325"/>
          </a:xfrm>
          <a:custGeom xmlns:a="http://schemas.openxmlformats.org/drawingml/2006/main">
            <a:pathLst>
              <a:path w="2219325" h="314325">
                <a:moveTo>
                  <a:pt x="76200" y="0"/>
                </a:moveTo>
                <a:lnTo>
                  <a:pt x="83813" y="0"/>
                </a:lnTo>
                <a:lnTo>
                  <a:pt x="91426" y="0"/>
                </a:lnTo>
                <a:lnTo>
                  <a:pt x="99040" y="0"/>
                </a:lnTo>
                <a:lnTo>
                  <a:pt x="106653" y="0"/>
                </a:lnTo>
                <a:lnTo>
                  <a:pt x="114266" y="0"/>
                </a:lnTo>
                <a:lnTo>
                  <a:pt x="121880" y="0"/>
                </a:lnTo>
                <a:lnTo>
                  <a:pt x="129493" y="0"/>
                </a:lnTo>
                <a:lnTo>
                  <a:pt x="137106" y="0"/>
                </a:lnTo>
                <a:lnTo>
                  <a:pt x="144719" y="0"/>
                </a:lnTo>
                <a:lnTo>
                  <a:pt x="152333" y="0"/>
                </a:lnTo>
                <a:lnTo>
                  <a:pt x="159946" y="0"/>
                </a:lnTo>
                <a:lnTo>
                  <a:pt x="167559" y="0"/>
                </a:lnTo>
                <a:lnTo>
                  <a:pt x="175172" y="0"/>
                </a:lnTo>
                <a:lnTo>
                  <a:pt x="182786" y="0"/>
                </a:lnTo>
                <a:lnTo>
                  <a:pt x="190399" y="0"/>
                </a:lnTo>
                <a:lnTo>
                  <a:pt x="198012" y="0"/>
                </a:lnTo>
                <a:lnTo>
                  <a:pt x="205625" y="0"/>
                </a:lnTo>
                <a:lnTo>
                  <a:pt x="213239" y="0"/>
                </a:lnTo>
                <a:lnTo>
                  <a:pt x="220852" y="0"/>
                </a:lnTo>
                <a:lnTo>
                  <a:pt x="228465" y="0"/>
                </a:lnTo>
                <a:lnTo>
                  <a:pt x="236079" y="0"/>
                </a:lnTo>
                <a:lnTo>
                  <a:pt x="243692" y="0"/>
                </a:lnTo>
                <a:lnTo>
                  <a:pt x="251305" y="0"/>
                </a:lnTo>
                <a:lnTo>
                  <a:pt x="258918" y="0"/>
                </a:lnTo>
                <a:lnTo>
                  <a:pt x="266531" y="0"/>
                </a:lnTo>
                <a:lnTo>
                  <a:pt x="274145" y="0"/>
                </a:lnTo>
                <a:lnTo>
                  <a:pt x="281758" y="0"/>
                </a:lnTo>
                <a:lnTo>
                  <a:pt x="289371" y="0"/>
                </a:lnTo>
                <a:lnTo>
                  <a:pt x="296985" y="0"/>
                </a:lnTo>
                <a:lnTo>
                  <a:pt x="304598" y="0"/>
                </a:lnTo>
                <a:lnTo>
                  <a:pt x="312211" y="0"/>
                </a:lnTo>
                <a:lnTo>
                  <a:pt x="319824" y="0"/>
                </a:lnTo>
                <a:lnTo>
                  <a:pt x="327438" y="0"/>
                </a:lnTo>
                <a:lnTo>
                  <a:pt x="335051" y="0"/>
                </a:lnTo>
                <a:lnTo>
                  <a:pt x="342664" y="0"/>
                </a:lnTo>
                <a:lnTo>
                  <a:pt x="350277" y="0"/>
                </a:lnTo>
                <a:lnTo>
                  <a:pt x="357890" y="0"/>
                </a:lnTo>
                <a:lnTo>
                  <a:pt x="365504" y="0"/>
                </a:lnTo>
                <a:lnTo>
                  <a:pt x="373117" y="0"/>
                </a:lnTo>
                <a:lnTo>
                  <a:pt x="380730" y="0"/>
                </a:lnTo>
                <a:lnTo>
                  <a:pt x="388344" y="0"/>
                </a:lnTo>
                <a:lnTo>
                  <a:pt x="395957" y="0"/>
                </a:lnTo>
                <a:lnTo>
                  <a:pt x="403570" y="0"/>
                </a:lnTo>
                <a:lnTo>
                  <a:pt x="411184" y="0"/>
                </a:lnTo>
                <a:lnTo>
                  <a:pt x="418797" y="0"/>
                </a:lnTo>
                <a:lnTo>
                  <a:pt x="426410" y="0"/>
                </a:lnTo>
                <a:lnTo>
                  <a:pt x="434024" y="0"/>
                </a:lnTo>
                <a:lnTo>
                  <a:pt x="441636" y="0"/>
                </a:lnTo>
                <a:lnTo>
                  <a:pt x="449250" y="0"/>
                </a:lnTo>
                <a:lnTo>
                  <a:pt x="456863" y="0"/>
                </a:lnTo>
                <a:lnTo>
                  <a:pt x="464476" y="0"/>
                </a:lnTo>
                <a:lnTo>
                  <a:pt x="472090" y="0"/>
                </a:lnTo>
                <a:lnTo>
                  <a:pt x="479703" y="0"/>
                </a:lnTo>
                <a:lnTo>
                  <a:pt x="487316" y="0"/>
                </a:lnTo>
                <a:lnTo>
                  <a:pt x="494929" y="0"/>
                </a:lnTo>
                <a:lnTo>
                  <a:pt x="502543" y="0"/>
                </a:lnTo>
                <a:lnTo>
                  <a:pt x="510156" y="0"/>
                </a:lnTo>
                <a:lnTo>
                  <a:pt x="517769" y="0"/>
                </a:lnTo>
                <a:lnTo>
                  <a:pt x="525382" y="0"/>
                </a:lnTo>
                <a:lnTo>
                  <a:pt x="532995" y="0"/>
                </a:lnTo>
                <a:lnTo>
                  <a:pt x="540609" y="0"/>
                </a:lnTo>
                <a:lnTo>
                  <a:pt x="548222" y="0"/>
                </a:lnTo>
                <a:lnTo>
                  <a:pt x="555835" y="0"/>
                </a:lnTo>
                <a:lnTo>
                  <a:pt x="563449" y="0"/>
                </a:lnTo>
                <a:lnTo>
                  <a:pt x="571062" y="0"/>
                </a:lnTo>
                <a:lnTo>
                  <a:pt x="578675" y="0"/>
                </a:lnTo>
                <a:lnTo>
                  <a:pt x="586289" y="0"/>
                </a:lnTo>
                <a:lnTo>
                  <a:pt x="593902" y="0"/>
                </a:lnTo>
                <a:lnTo>
                  <a:pt x="601515" y="0"/>
                </a:lnTo>
                <a:lnTo>
                  <a:pt x="609129" y="0"/>
                </a:lnTo>
                <a:lnTo>
                  <a:pt x="616741" y="0"/>
                </a:lnTo>
                <a:lnTo>
                  <a:pt x="624355" y="0"/>
                </a:lnTo>
                <a:lnTo>
                  <a:pt x="631968" y="0"/>
                </a:lnTo>
                <a:lnTo>
                  <a:pt x="639581" y="0"/>
                </a:lnTo>
                <a:lnTo>
                  <a:pt x="647195" y="0"/>
                </a:lnTo>
                <a:lnTo>
                  <a:pt x="654808" y="0"/>
                </a:lnTo>
                <a:lnTo>
                  <a:pt x="662421" y="0"/>
                </a:lnTo>
                <a:lnTo>
                  <a:pt x="670034" y="0"/>
                </a:lnTo>
                <a:lnTo>
                  <a:pt x="677648" y="0"/>
                </a:lnTo>
                <a:lnTo>
                  <a:pt x="685261" y="0"/>
                </a:lnTo>
                <a:lnTo>
                  <a:pt x="692874" y="0"/>
                </a:lnTo>
                <a:lnTo>
                  <a:pt x="700487" y="0"/>
                </a:lnTo>
                <a:lnTo>
                  <a:pt x="708101" y="0"/>
                </a:lnTo>
                <a:lnTo>
                  <a:pt x="715714" y="0"/>
                </a:lnTo>
                <a:lnTo>
                  <a:pt x="723327" y="0"/>
                </a:lnTo>
                <a:lnTo>
                  <a:pt x="730940" y="0"/>
                </a:lnTo>
                <a:lnTo>
                  <a:pt x="738554" y="0"/>
                </a:lnTo>
                <a:lnTo>
                  <a:pt x="746167" y="0"/>
                </a:lnTo>
                <a:lnTo>
                  <a:pt x="753780" y="0"/>
                </a:lnTo>
                <a:lnTo>
                  <a:pt x="761394" y="0"/>
                </a:lnTo>
                <a:lnTo>
                  <a:pt x="769007" y="0"/>
                </a:lnTo>
                <a:lnTo>
                  <a:pt x="776620" y="0"/>
                </a:lnTo>
                <a:lnTo>
                  <a:pt x="784234" y="0"/>
                </a:lnTo>
                <a:lnTo>
                  <a:pt x="791846" y="0"/>
                </a:lnTo>
                <a:lnTo>
                  <a:pt x="799460" y="0"/>
                </a:lnTo>
                <a:lnTo>
                  <a:pt x="807073" y="0"/>
                </a:lnTo>
                <a:lnTo>
                  <a:pt x="814686" y="0"/>
                </a:lnTo>
                <a:lnTo>
                  <a:pt x="822300" y="0"/>
                </a:lnTo>
                <a:lnTo>
                  <a:pt x="829913" y="0"/>
                </a:lnTo>
                <a:lnTo>
                  <a:pt x="837526" y="0"/>
                </a:lnTo>
                <a:lnTo>
                  <a:pt x="845139" y="0"/>
                </a:lnTo>
                <a:lnTo>
                  <a:pt x="852753" y="0"/>
                </a:lnTo>
                <a:lnTo>
                  <a:pt x="860366" y="0"/>
                </a:lnTo>
                <a:lnTo>
                  <a:pt x="867979" y="0"/>
                </a:lnTo>
                <a:lnTo>
                  <a:pt x="875592" y="0"/>
                </a:lnTo>
                <a:lnTo>
                  <a:pt x="883205" y="0"/>
                </a:lnTo>
                <a:lnTo>
                  <a:pt x="890819" y="0"/>
                </a:lnTo>
                <a:lnTo>
                  <a:pt x="898432" y="0"/>
                </a:lnTo>
                <a:lnTo>
                  <a:pt x="906045" y="0"/>
                </a:lnTo>
                <a:lnTo>
                  <a:pt x="913659" y="0"/>
                </a:lnTo>
                <a:lnTo>
                  <a:pt x="921272" y="0"/>
                </a:lnTo>
                <a:lnTo>
                  <a:pt x="928885" y="0"/>
                </a:lnTo>
                <a:lnTo>
                  <a:pt x="936499" y="0"/>
                </a:lnTo>
                <a:lnTo>
                  <a:pt x="944112" y="0"/>
                </a:lnTo>
                <a:lnTo>
                  <a:pt x="951725" y="0"/>
                </a:lnTo>
                <a:lnTo>
                  <a:pt x="959338" y="0"/>
                </a:lnTo>
                <a:lnTo>
                  <a:pt x="966951" y="0"/>
                </a:lnTo>
                <a:lnTo>
                  <a:pt x="974565" y="0"/>
                </a:lnTo>
                <a:lnTo>
                  <a:pt x="982178" y="0"/>
                </a:lnTo>
                <a:lnTo>
                  <a:pt x="989791" y="0"/>
                </a:lnTo>
                <a:lnTo>
                  <a:pt x="997405" y="0"/>
                </a:lnTo>
                <a:lnTo>
                  <a:pt x="1005018" y="0"/>
                </a:lnTo>
                <a:lnTo>
                  <a:pt x="1012631" y="0"/>
                </a:lnTo>
                <a:lnTo>
                  <a:pt x="1020244" y="0"/>
                </a:lnTo>
                <a:lnTo>
                  <a:pt x="1027858" y="0"/>
                </a:lnTo>
                <a:lnTo>
                  <a:pt x="1035471" y="0"/>
                </a:lnTo>
                <a:lnTo>
                  <a:pt x="1043084" y="0"/>
                </a:lnTo>
                <a:lnTo>
                  <a:pt x="1050697" y="0"/>
                </a:lnTo>
                <a:lnTo>
                  <a:pt x="1058310" y="0"/>
                </a:lnTo>
                <a:lnTo>
                  <a:pt x="1065924" y="0"/>
                </a:lnTo>
                <a:lnTo>
                  <a:pt x="1073537" y="0"/>
                </a:lnTo>
                <a:lnTo>
                  <a:pt x="1081150" y="0"/>
                </a:lnTo>
                <a:lnTo>
                  <a:pt x="1088764" y="0"/>
                </a:lnTo>
                <a:lnTo>
                  <a:pt x="1096377" y="0"/>
                </a:lnTo>
                <a:lnTo>
                  <a:pt x="1103990" y="0"/>
                </a:lnTo>
                <a:lnTo>
                  <a:pt x="1111604" y="0"/>
                </a:lnTo>
                <a:lnTo>
                  <a:pt x="1119217" y="0"/>
                </a:lnTo>
                <a:lnTo>
                  <a:pt x="1126830" y="0"/>
                </a:lnTo>
                <a:lnTo>
                  <a:pt x="1134444" y="0"/>
                </a:lnTo>
                <a:lnTo>
                  <a:pt x="1142056" y="0"/>
                </a:lnTo>
                <a:lnTo>
                  <a:pt x="1149670" y="0"/>
                </a:lnTo>
                <a:lnTo>
                  <a:pt x="1157283" y="0"/>
                </a:lnTo>
                <a:lnTo>
                  <a:pt x="1164896" y="0"/>
                </a:lnTo>
                <a:lnTo>
                  <a:pt x="1172510" y="0"/>
                </a:lnTo>
                <a:lnTo>
                  <a:pt x="1180123" y="0"/>
                </a:lnTo>
                <a:lnTo>
                  <a:pt x="1187736" y="0"/>
                </a:lnTo>
                <a:lnTo>
                  <a:pt x="1195349" y="0"/>
                </a:lnTo>
                <a:lnTo>
                  <a:pt x="1202963" y="0"/>
                </a:lnTo>
                <a:lnTo>
                  <a:pt x="1210576" y="0"/>
                </a:lnTo>
                <a:lnTo>
                  <a:pt x="1218189" y="0"/>
                </a:lnTo>
                <a:lnTo>
                  <a:pt x="1225803" y="0"/>
                </a:lnTo>
                <a:lnTo>
                  <a:pt x="1233415" y="0"/>
                </a:lnTo>
                <a:lnTo>
                  <a:pt x="1241029" y="0"/>
                </a:lnTo>
                <a:lnTo>
                  <a:pt x="1248642" y="0"/>
                </a:lnTo>
                <a:lnTo>
                  <a:pt x="1256255" y="0"/>
                </a:lnTo>
                <a:lnTo>
                  <a:pt x="1263869" y="0"/>
                </a:lnTo>
                <a:lnTo>
                  <a:pt x="1271482" y="0"/>
                </a:lnTo>
                <a:lnTo>
                  <a:pt x="1279095" y="0"/>
                </a:lnTo>
                <a:lnTo>
                  <a:pt x="1286709" y="0"/>
                </a:lnTo>
                <a:lnTo>
                  <a:pt x="1294322" y="0"/>
                </a:lnTo>
                <a:lnTo>
                  <a:pt x="1301935" y="0"/>
                </a:lnTo>
                <a:lnTo>
                  <a:pt x="1309548" y="0"/>
                </a:lnTo>
                <a:lnTo>
                  <a:pt x="1317161" y="0"/>
                </a:lnTo>
                <a:lnTo>
                  <a:pt x="1324775" y="0"/>
                </a:lnTo>
                <a:lnTo>
                  <a:pt x="1332388" y="0"/>
                </a:lnTo>
                <a:lnTo>
                  <a:pt x="1340001" y="0"/>
                </a:lnTo>
                <a:lnTo>
                  <a:pt x="1347614" y="0"/>
                </a:lnTo>
                <a:lnTo>
                  <a:pt x="1355228" y="0"/>
                </a:lnTo>
                <a:lnTo>
                  <a:pt x="1362841" y="0"/>
                </a:lnTo>
                <a:lnTo>
                  <a:pt x="1370454" y="0"/>
                </a:lnTo>
                <a:lnTo>
                  <a:pt x="1378068" y="0"/>
                </a:lnTo>
                <a:lnTo>
                  <a:pt x="1385681" y="0"/>
                </a:lnTo>
                <a:lnTo>
                  <a:pt x="1393294" y="0"/>
                </a:lnTo>
                <a:lnTo>
                  <a:pt x="1400908" y="0"/>
                </a:lnTo>
                <a:lnTo>
                  <a:pt x="1408521" y="0"/>
                </a:lnTo>
                <a:lnTo>
                  <a:pt x="1416134" y="0"/>
                </a:lnTo>
                <a:lnTo>
                  <a:pt x="1423747" y="0"/>
                </a:lnTo>
                <a:lnTo>
                  <a:pt x="1431360" y="0"/>
                </a:lnTo>
                <a:lnTo>
                  <a:pt x="1438974" y="0"/>
                </a:lnTo>
                <a:lnTo>
                  <a:pt x="1446587" y="0"/>
                </a:lnTo>
                <a:lnTo>
                  <a:pt x="1454200" y="0"/>
                </a:lnTo>
                <a:lnTo>
                  <a:pt x="1461814" y="0"/>
                </a:lnTo>
                <a:lnTo>
                  <a:pt x="1469427" y="0"/>
                </a:lnTo>
                <a:lnTo>
                  <a:pt x="1477040" y="0"/>
                </a:lnTo>
                <a:lnTo>
                  <a:pt x="1484654" y="0"/>
                </a:lnTo>
                <a:lnTo>
                  <a:pt x="1492266" y="0"/>
                </a:lnTo>
                <a:lnTo>
                  <a:pt x="1499880" y="0"/>
                </a:lnTo>
                <a:lnTo>
                  <a:pt x="1507493" y="0"/>
                </a:lnTo>
                <a:lnTo>
                  <a:pt x="1515106" y="0"/>
                </a:lnTo>
                <a:lnTo>
                  <a:pt x="1522720" y="0"/>
                </a:lnTo>
                <a:lnTo>
                  <a:pt x="1530333" y="0"/>
                </a:lnTo>
                <a:lnTo>
                  <a:pt x="1537946" y="0"/>
                </a:lnTo>
                <a:lnTo>
                  <a:pt x="1545559" y="0"/>
                </a:lnTo>
                <a:lnTo>
                  <a:pt x="1553173" y="0"/>
                </a:lnTo>
                <a:lnTo>
                  <a:pt x="1560786" y="0"/>
                </a:lnTo>
                <a:lnTo>
                  <a:pt x="1568399" y="0"/>
                </a:lnTo>
                <a:lnTo>
                  <a:pt x="1576013" y="0"/>
                </a:lnTo>
                <a:lnTo>
                  <a:pt x="1583625" y="0"/>
                </a:lnTo>
                <a:lnTo>
                  <a:pt x="1591239" y="0"/>
                </a:lnTo>
                <a:lnTo>
                  <a:pt x="1598852" y="0"/>
                </a:lnTo>
                <a:lnTo>
                  <a:pt x="1606465" y="0"/>
                </a:lnTo>
                <a:lnTo>
                  <a:pt x="1614079" y="0"/>
                </a:lnTo>
                <a:lnTo>
                  <a:pt x="1621692" y="0"/>
                </a:lnTo>
                <a:lnTo>
                  <a:pt x="1629305" y="0"/>
                </a:lnTo>
                <a:lnTo>
                  <a:pt x="1636919" y="0"/>
                </a:lnTo>
                <a:lnTo>
                  <a:pt x="1644532" y="0"/>
                </a:lnTo>
                <a:lnTo>
                  <a:pt x="1652145" y="0"/>
                </a:lnTo>
                <a:lnTo>
                  <a:pt x="1659758" y="0"/>
                </a:lnTo>
                <a:lnTo>
                  <a:pt x="1667371" y="0"/>
                </a:lnTo>
                <a:lnTo>
                  <a:pt x="1674985" y="0"/>
                </a:lnTo>
                <a:lnTo>
                  <a:pt x="1682598" y="0"/>
                </a:lnTo>
                <a:lnTo>
                  <a:pt x="1690211" y="0"/>
                </a:lnTo>
                <a:lnTo>
                  <a:pt x="1697824" y="0"/>
                </a:lnTo>
                <a:lnTo>
                  <a:pt x="1705438" y="0"/>
                </a:lnTo>
                <a:lnTo>
                  <a:pt x="1713051" y="0"/>
                </a:lnTo>
                <a:lnTo>
                  <a:pt x="1720664" y="0"/>
                </a:lnTo>
                <a:lnTo>
                  <a:pt x="1728278" y="0"/>
                </a:lnTo>
                <a:lnTo>
                  <a:pt x="1735891" y="0"/>
                </a:lnTo>
                <a:lnTo>
                  <a:pt x="1743504" y="0"/>
                </a:lnTo>
                <a:lnTo>
                  <a:pt x="1751118" y="0"/>
                </a:lnTo>
                <a:lnTo>
                  <a:pt x="1758730" y="0"/>
                </a:lnTo>
                <a:lnTo>
                  <a:pt x="1766344" y="0"/>
                </a:lnTo>
                <a:lnTo>
                  <a:pt x="1773957" y="0"/>
                </a:lnTo>
                <a:lnTo>
                  <a:pt x="1781570" y="0"/>
                </a:lnTo>
                <a:lnTo>
                  <a:pt x="1789184" y="0"/>
                </a:lnTo>
                <a:lnTo>
                  <a:pt x="1796797" y="0"/>
                </a:lnTo>
                <a:lnTo>
                  <a:pt x="1804410" y="0"/>
                </a:lnTo>
                <a:lnTo>
                  <a:pt x="1812024" y="0"/>
                </a:lnTo>
                <a:lnTo>
                  <a:pt x="1819637" y="0"/>
                </a:lnTo>
                <a:lnTo>
                  <a:pt x="1827250" y="0"/>
                </a:lnTo>
                <a:lnTo>
                  <a:pt x="1834864" y="0"/>
                </a:lnTo>
                <a:lnTo>
                  <a:pt x="1842476" y="0"/>
                </a:lnTo>
                <a:lnTo>
                  <a:pt x="1850090" y="0"/>
                </a:lnTo>
                <a:lnTo>
                  <a:pt x="1857703" y="0"/>
                </a:lnTo>
                <a:lnTo>
                  <a:pt x="1865316" y="0"/>
                </a:lnTo>
                <a:lnTo>
                  <a:pt x="1872930" y="0"/>
                </a:lnTo>
                <a:lnTo>
                  <a:pt x="1880543" y="0"/>
                </a:lnTo>
                <a:lnTo>
                  <a:pt x="1888156" y="0"/>
                </a:lnTo>
                <a:lnTo>
                  <a:pt x="1895769" y="0"/>
                </a:lnTo>
                <a:lnTo>
                  <a:pt x="1903383" y="0"/>
                </a:lnTo>
                <a:lnTo>
                  <a:pt x="1910996" y="0"/>
                </a:lnTo>
                <a:lnTo>
                  <a:pt x="1918609" y="0"/>
                </a:lnTo>
                <a:lnTo>
                  <a:pt x="1926223" y="0"/>
                </a:lnTo>
                <a:lnTo>
                  <a:pt x="1933835" y="0"/>
                </a:lnTo>
                <a:lnTo>
                  <a:pt x="1941449" y="0"/>
                </a:lnTo>
                <a:lnTo>
                  <a:pt x="1949062" y="0"/>
                </a:lnTo>
                <a:lnTo>
                  <a:pt x="1956675" y="0"/>
                </a:lnTo>
                <a:lnTo>
                  <a:pt x="1964289" y="0"/>
                </a:lnTo>
                <a:lnTo>
                  <a:pt x="1971902" y="0"/>
                </a:lnTo>
                <a:lnTo>
                  <a:pt x="1979515" y="0"/>
                </a:lnTo>
                <a:lnTo>
                  <a:pt x="1987129" y="0"/>
                </a:lnTo>
                <a:lnTo>
                  <a:pt x="1994742" y="0"/>
                </a:lnTo>
                <a:lnTo>
                  <a:pt x="2002355" y="0"/>
                </a:lnTo>
                <a:lnTo>
                  <a:pt x="2009968" y="0"/>
                </a:lnTo>
                <a:lnTo>
                  <a:pt x="2017582" y="0"/>
                </a:lnTo>
                <a:lnTo>
                  <a:pt x="2025195" y="0"/>
                </a:lnTo>
                <a:lnTo>
                  <a:pt x="2032808" y="0"/>
                </a:lnTo>
                <a:lnTo>
                  <a:pt x="2040421" y="0"/>
                </a:lnTo>
                <a:lnTo>
                  <a:pt x="2048034" y="0"/>
                </a:lnTo>
                <a:lnTo>
                  <a:pt x="2055648" y="0"/>
                </a:lnTo>
                <a:lnTo>
                  <a:pt x="2063261" y="0"/>
                </a:lnTo>
                <a:lnTo>
                  <a:pt x="2070874" y="0"/>
                </a:lnTo>
                <a:lnTo>
                  <a:pt x="2078488" y="0"/>
                </a:lnTo>
                <a:lnTo>
                  <a:pt x="2086101" y="0"/>
                </a:lnTo>
                <a:lnTo>
                  <a:pt x="2093714" y="0"/>
                </a:lnTo>
                <a:lnTo>
                  <a:pt x="2101328" y="0"/>
                </a:lnTo>
                <a:lnTo>
                  <a:pt x="2108940" y="0"/>
                </a:lnTo>
                <a:lnTo>
                  <a:pt x="2116554" y="0"/>
                </a:lnTo>
                <a:lnTo>
                  <a:pt x="2124167" y="0"/>
                </a:lnTo>
                <a:lnTo>
                  <a:pt x="2131780" y="0"/>
                </a:lnTo>
                <a:lnTo>
                  <a:pt x="2139394" y="0"/>
                </a:lnTo>
                <a:lnTo>
                  <a:pt x="2146822" y="90"/>
                </a:lnTo>
                <a:lnTo>
                  <a:pt x="2154240" y="815"/>
                </a:lnTo>
                <a:lnTo>
                  <a:pt x="2161793" y="2322"/>
                </a:lnTo>
                <a:lnTo>
                  <a:pt x="2169364" y="4660"/>
                </a:lnTo>
                <a:lnTo>
                  <a:pt x="2176392" y="7645"/>
                </a:lnTo>
                <a:lnTo>
                  <a:pt x="2183068" y="11308"/>
                </a:lnTo>
                <a:lnTo>
                  <a:pt x="2189416" y="15673"/>
                </a:lnTo>
                <a:lnTo>
                  <a:pt x="2195331" y="20693"/>
                </a:lnTo>
                <a:lnTo>
                  <a:pt x="2200711" y="26297"/>
                </a:lnTo>
                <a:lnTo>
                  <a:pt x="2205476" y="32397"/>
                </a:lnTo>
                <a:lnTo>
                  <a:pt x="2209565" y="38889"/>
                </a:lnTo>
                <a:lnTo>
                  <a:pt x="2212939" y="45664"/>
                </a:lnTo>
                <a:lnTo>
                  <a:pt x="2215700" y="52977"/>
                </a:lnTo>
                <a:lnTo>
                  <a:pt x="2217702" y="60556"/>
                </a:lnTo>
                <a:lnTo>
                  <a:pt x="2218890" y="68069"/>
                </a:lnTo>
                <a:lnTo>
                  <a:pt x="2219321" y="75404"/>
                </a:lnTo>
                <a:lnTo>
                  <a:pt x="2219325" y="82971"/>
                </a:lnTo>
                <a:lnTo>
                  <a:pt x="2219325" y="90584"/>
                </a:lnTo>
                <a:lnTo>
                  <a:pt x="2219325" y="98197"/>
                </a:lnTo>
                <a:lnTo>
                  <a:pt x="2219325" y="105810"/>
                </a:lnTo>
                <a:lnTo>
                  <a:pt x="2219325" y="113424"/>
                </a:lnTo>
                <a:lnTo>
                  <a:pt x="2219325" y="121037"/>
                </a:lnTo>
                <a:lnTo>
                  <a:pt x="2219325" y="128650"/>
                </a:lnTo>
                <a:lnTo>
                  <a:pt x="2219325" y="136264"/>
                </a:lnTo>
                <a:lnTo>
                  <a:pt x="2219325" y="143877"/>
                </a:lnTo>
                <a:lnTo>
                  <a:pt x="2219325" y="151490"/>
                </a:lnTo>
                <a:lnTo>
                  <a:pt x="2219325" y="159103"/>
                </a:lnTo>
                <a:lnTo>
                  <a:pt x="2219325" y="166717"/>
                </a:lnTo>
                <a:lnTo>
                  <a:pt x="2219325" y="174330"/>
                </a:lnTo>
                <a:lnTo>
                  <a:pt x="2219325" y="181943"/>
                </a:lnTo>
                <a:lnTo>
                  <a:pt x="2219325" y="189556"/>
                </a:lnTo>
                <a:lnTo>
                  <a:pt x="2219325" y="197169"/>
                </a:lnTo>
                <a:lnTo>
                  <a:pt x="2219325" y="204783"/>
                </a:lnTo>
                <a:lnTo>
                  <a:pt x="2219325" y="212396"/>
                </a:lnTo>
                <a:lnTo>
                  <a:pt x="2219325" y="220009"/>
                </a:lnTo>
                <a:lnTo>
                  <a:pt x="2219325" y="227623"/>
                </a:lnTo>
                <a:lnTo>
                  <a:pt x="2219325" y="235236"/>
                </a:lnTo>
                <a:lnTo>
                  <a:pt x="2219191" y="242633"/>
                </a:lnTo>
                <a:lnTo>
                  <a:pt x="2218383" y="250071"/>
                </a:lnTo>
                <a:lnTo>
                  <a:pt x="2216786" y="257632"/>
                </a:lnTo>
                <a:lnTo>
                  <a:pt x="2214354" y="265196"/>
                </a:lnTo>
                <a:lnTo>
                  <a:pt x="2211310" y="272143"/>
                </a:lnTo>
                <a:lnTo>
                  <a:pt x="2207568" y="278788"/>
                </a:lnTo>
                <a:lnTo>
                  <a:pt x="2203127" y="285094"/>
                </a:lnTo>
                <a:lnTo>
                  <a:pt x="2198040" y="290954"/>
                </a:lnTo>
                <a:lnTo>
                  <a:pt x="2192375" y="296270"/>
                </a:lnTo>
                <a:lnTo>
                  <a:pt x="2186227" y="300963"/>
                </a:lnTo>
                <a:lnTo>
                  <a:pt x="2179697" y="304975"/>
                </a:lnTo>
                <a:lnTo>
                  <a:pt x="2172898" y="308267"/>
                </a:lnTo>
                <a:lnTo>
                  <a:pt x="2165510" y="310962"/>
                </a:lnTo>
                <a:lnTo>
                  <a:pt x="2157932" y="312873"/>
                </a:lnTo>
                <a:lnTo>
                  <a:pt x="2150434" y="313974"/>
                </a:lnTo>
                <a:lnTo>
                  <a:pt x="2143125" y="314325"/>
                </a:lnTo>
                <a:lnTo>
                  <a:pt x="2135512" y="314325"/>
                </a:lnTo>
                <a:lnTo>
                  <a:pt x="2127899" y="314325"/>
                </a:lnTo>
                <a:lnTo>
                  <a:pt x="2120285" y="314325"/>
                </a:lnTo>
                <a:lnTo>
                  <a:pt x="2112672" y="314325"/>
                </a:lnTo>
                <a:lnTo>
                  <a:pt x="2105059" y="314325"/>
                </a:lnTo>
                <a:lnTo>
                  <a:pt x="2097445" y="314325"/>
                </a:lnTo>
                <a:lnTo>
                  <a:pt x="2089832" y="314325"/>
                </a:lnTo>
                <a:lnTo>
                  <a:pt x="2082219" y="314325"/>
                </a:lnTo>
                <a:lnTo>
                  <a:pt x="2074606" y="314325"/>
                </a:lnTo>
                <a:lnTo>
                  <a:pt x="2066992" y="314325"/>
                </a:lnTo>
                <a:lnTo>
                  <a:pt x="2059379" y="314325"/>
                </a:lnTo>
                <a:lnTo>
                  <a:pt x="2051765" y="314325"/>
                </a:lnTo>
                <a:lnTo>
                  <a:pt x="2044153" y="314325"/>
                </a:lnTo>
                <a:lnTo>
                  <a:pt x="2036540" y="314325"/>
                </a:lnTo>
                <a:lnTo>
                  <a:pt x="2028926" y="314325"/>
                </a:lnTo>
                <a:lnTo>
                  <a:pt x="2021313" y="314325"/>
                </a:lnTo>
                <a:lnTo>
                  <a:pt x="2013699" y="314325"/>
                </a:lnTo>
                <a:lnTo>
                  <a:pt x="2006086" y="314325"/>
                </a:lnTo>
                <a:lnTo>
                  <a:pt x="1998473" y="314325"/>
                </a:lnTo>
                <a:lnTo>
                  <a:pt x="1990860" y="314325"/>
                </a:lnTo>
                <a:lnTo>
                  <a:pt x="1983246" y="314325"/>
                </a:lnTo>
                <a:lnTo>
                  <a:pt x="1975633" y="314325"/>
                </a:lnTo>
                <a:lnTo>
                  <a:pt x="1968020" y="314325"/>
                </a:lnTo>
                <a:lnTo>
                  <a:pt x="1960407" y="314325"/>
                </a:lnTo>
                <a:lnTo>
                  <a:pt x="1952794" y="314325"/>
                </a:lnTo>
                <a:lnTo>
                  <a:pt x="1945180" y="314325"/>
                </a:lnTo>
                <a:lnTo>
                  <a:pt x="1937567" y="314325"/>
                </a:lnTo>
                <a:lnTo>
                  <a:pt x="1929954" y="314325"/>
                </a:lnTo>
                <a:lnTo>
                  <a:pt x="1922341" y="314325"/>
                </a:lnTo>
                <a:lnTo>
                  <a:pt x="1914727" y="314325"/>
                </a:lnTo>
                <a:lnTo>
                  <a:pt x="1907114" y="314325"/>
                </a:lnTo>
                <a:lnTo>
                  <a:pt x="1899500" y="314325"/>
                </a:lnTo>
                <a:lnTo>
                  <a:pt x="1891887" y="314325"/>
                </a:lnTo>
                <a:lnTo>
                  <a:pt x="1884274" y="314325"/>
                </a:lnTo>
                <a:lnTo>
                  <a:pt x="1876661" y="314325"/>
                </a:lnTo>
                <a:lnTo>
                  <a:pt x="1869048" y="314325"/>
                </a:lnTo>
                <a:lnTo>
                  <a:pt x="1861435" y="314325"/>
                </a:lnTo>
                <a:lnTo>
                  <a:pt x="1853821" y="314325"/>
                </a:lnTo>
                <a:lnTo>
                  <a:pt x="1846208" y="314325"/>
                </a:lnTo>
                <a:lnTo>
                  <a:pt x="1838595" y="314325"/>
                </a:lnTo>
                <a:lnTo>
                  <a:pt x="1830981" y="314325"/>
                </a:lnTo>
                <a:lnTo>
                  <a:pt x="1823368" y="314325"/>
                </a:lnTo>
                <a:lnTo>
                  <a:pt x="1815755" y="314325"/>
                </a:lnTo>
                <a:lnTo>
                  <a:pt x="1808141" y="314325"/>
                </a:lnTo>
                <a:lnTo>
                  <a:pt x="1800528" y="314325"/>
                </a:lnTo>
                <a:lnTo>
                  <a:pt x="1792915" y="314325"/>
                </a:lnTo>
                <a:lnTo>
                  <a:pt x="1785301" y="314325"/>
                </a:lnTo>
                <a:lnTo>
                  <a:pt x="1777689" y="314325"/>
                </a:lnTo>
                <a:lnTo>
                  <a:pt x="1770075" y="314325"/>
                </a:lnTo>
                <a:lnTo>
                  <a:pt x="1762462" y="314325"/>
                </a:lnTo>
                <a:lnTo>
                  <a:pt x="1754849" y="314325"/>
                </a:lnTo>
                <a:lnTo>
                  <a:pt x="1747235" y="314325"/>
                </a:lnTo>
                <a:lnTo>
                  <a:pt x="1739622" y="314325"/>
                </a:lnTo>
                <a:lnTo>
                  <a:pt x="1732009" y="314325"/>
                </a:lnTo>
                <a:lnTo>
                  <a:pt x="1724396" y="314325"/>
                </a:lnTo>
                <a:lnTo>
                  <a:pt x="1716782" y="314325"/>
                </a:lnTo>
                <a:lnTo>
                  <a:pt x="1709169" y="314325"/>
                </a:lnTo>
                <a:lnTo>
                  <a:pt x="1701555" y="314325"/>
                </a:lnTo>
                <a:lnTo>
                  <a:pt x="1693943" y="314325"/>
                </a:lnTo>
                <a:lnTo>
                  <a:pt x="1686330" y="314325"/>
                </a:lnTo>
                <a:lnTo>
                  <a:pt x="1678716" y="314325"/>
                </a:lnTo>
                <a:lnTo>
                  <a:pt x="1671103" y="314325"/>
                </a:lnTo>
                <a:lnTo>
                  <a:pt x="1663489" y="314325"/>
                </a:lnTo>
                <a:lnTo>
                  <a:pt x="1655876" y="314325"/>
                </a:lnTo>
                <a:lnTo>
                  <a:pt x="1648263" y="314325"/>
                </a:lnTo>
                <a:lnTo>
                  <a:pt x="1640650" y="314325"/>
                </a:lnTo>
                <a:lnTo>
                  <a:pt x="1633036" y="314325"/>
                </a:lnTo>
                <a:lnTo>
                  <a:pt x="1625423" y="314325"/>
                </a:lnTo>
                <a:lnTo>
                  <a:pt x="1617810" y="314325"/>
                </a:lnTo>
                <a:lnTo>
                  <a:pt x="1610197" y="314325"/>
                </a:lnTo>
                <a:lnTo>
                  <a:pt x="1602584" y="314325"/>
                </a:lnTo>
                <a:lnTo>
                  <a:pt x="1594970" y="314325"/>
                </a:lnTo>
                <a:lnTo>
                  <a:pt x="1587357" y="314325"/>
                </a:lnTo>
                <a:lnTo>
                  <a:pt x="1579744" y="314325"/>
                </a:lnTo>
                <a:lnTo>
                  <a:pt x="1572131" y="314325"/>
                </a:lnTo>
                <a:lnTo>
                  <a:pt x="1564517" y="314325"/>
                </a:lnTo>
                <a:lnTo>
                  <a:pt x="1556904" y="314325"/>
                </a:lnTo>
                <a:lnTo>
                  <a:pt x="1549291" y="314325"/>
                </a:lnTo>
                <a:lnTo>
                  <a:pt x="1541677" y="314325"/>
                </a:lnTo>
                <a:lnTo>
                  <a:pt x="1534065" y="314325"/>
                </a:lnTo>
                <a:lnTo>
                  <a:pt x="1526451" y="314325"/>
                </a:lnTo>
                <a:lnTo>
                  <a:pt x="1518838" y="314325"/>
                </a:lnTo>
                <a:lnTo>
                  <a:pt x="1511224" y="314325"/>
                </a:lnTo>
                <a:lnTo>
                  <a:pt x="1503611" y="314325"/>
                </a:lnTo>
                <a:lnTo>
                  <a:pt x="1495998" y="314325"/>
                </a:lnTo>
                <a:lnTo>
                  <a:pt x="1488385" y="314325"/>
                </a:lnTo>
                <a:lnTo>
                  <a:pt x="1480771" y="314325"/>
                </a:lnTo>
                <a:lnTo>
                  <a:pt x="1473158" y="314325"/>
                </a:lnTo>
                <a:lnTo>
                  <a:pt x="1465545" y="314325"/>
                </a:lnTo>
                <a:lnTo>
                  <a:pt x="1457932" y="314325"/>
                </a:lnTo>
                <a:lnTo>
                  <a:pt x="1450318" y="314325"/>
                </a:lnTo>
                <a:lnTo>
                  <a:pt x="1442705" y="314325"/>
                </a:lnTo>
                <a:lnTo>
                  <a:pt x="1435091" y="314325"/>
                </a:lnTo>
                <a:lnTo>
                  <a:pt x="1427479" y="314325"/>
                </a:lnTo>
                <a:lnTo>
                  <a:pt x="1419865" y="314325"/>
                </a:lnTo>
                <a:lnTo>
                  <a:pt x="1412252" y="314325"/>
                </a:lnTo>
                <a:lnTo>
                  <a:pt x="1404639" y="314325"/>
                </a:lnTo>
                <a:lnTo>
                  <a:pt x="1397025" y="314325"/>
                </a:lnTo>
                <a:lnTo>
                  <a:pt x="1389412" y="314325"/>
                </a:lnTo>
                <a:lnTo>
                  <a:pt x="1381799" y="314325"/>
                </a:lnTo>
                <a:lnTo>
                  <a:pt x="1374186" y="314325"/>
                </a:lnTo>
                <a:lnTo>
                  <a:pt x="1366572" y="314325"/>
                </a:lnTo>
                <a:lnTo>
                  <a:pt x="1358959" y="314325"/>
                </a:lnTo>
                <a:lnTo>
                  <a:pt x="1351346" y="314325"/>
                </a:lnTo>
                <a:lnTo>
                  <a:pt x="1343733" y="314325"/>
                </a:lnTo>
                <a:lnTo>
                  <a:pt x="1336120" y="314325"/>
                </a:lnTo>
                <a:lnTo>
                  <a:pt x="1328506" y="314325"/>
                </a:lnTo>
                <a:lnTo>
                  <a:pt x="1320893" y="314325"/>
                </a:lnTo>
                <a:lnTo>
                  <a:pt x="1313279" y="314325"/>
                </a:lnTo>
                <a:lnTo>
                  <a:pt x="1305666" y="314325"/>
                </a:lnTo>
                <a:lnTo>
                  <a:pt x="1298053" y="314325"/>
                </a:lnTo>
                <a:lnTo>
                  <a:pt x="1290440" y="314325"/>
                </a:lnTo>
                <a:lnTo>
                  <a:pt x="1282826" y="314325"/>
                </a:lnTo>
                <a:lnTo>
                  <a:pt x="1275213" y="314325"/>
                </a:lnTo>
                <a:lnTo>
                  <a:pt x="1267600" y="314325"/>
                </a:lnTo>
                <a:lnTo>
                  <a:pt x="1259987" y="314325"/>
                </a:lnTo>
                <a:lnTo>
                  <a:pt x="1252374" y="314325"/>
                </a:lnTo>
                <a:lnTo>
                  <a:pt x="1244760" y="314325"/>
                </a:lnTo>
                <a:lnTo>
                  <a:pt x="1237147" y="314325"/>
                </a:lnTo>
                <a:lnTo>
                  <a:pt x="1229534" y="314325"/>
                </a:lnTo>
                <a:lnTo>
                  <a:pt x="1221921" y="314325"/>
                </a:lnTo>
                <a:lnTo>
                  <a:pt x="1214307" y="314325"/>
                </a:lnTo>
                <a:lnTo>
                  <a:pt x="1206694" y="314325"/>
                </a:lnTo>
                <a:lnTo>
                  <a:pt x="1199080" y="314325"/>
                </a:lnTo>
                <a:lnTo>
                  <a:pt x="1191467" y="314325"/>
                </a:lnTo>
                <a:lnTo>
                  <a:pt x="1183854" y="314325"/>
                </a:lnTo>
                <a:lnTo>
                  <a:pt x="1176241" y="314325"/>
                </a:lnTo>
                <a:lnTo>
                  <a:pt x="1168628" y="314325"/>
                </a:lnTo>
                <a:lnTo>
                  <a:pt x="1161014" y="314325"/>
                </a:lnTo>
                <a:lnTo>
                  <a:pt x="1153401" y="314325"/>
                </a:lnTo>
                <a:lnTo>
                  <a:pt x="1145788" y="314325"/>
                </a:lnTo>
                <a:lnTo>
                  <a:pt x="1138175" y="314325"/>
                </a:lnTo>
                <a:lnTo>
                  <a:pt x="1130561" y="314325"/>
                </a:lnTo>
                <a:lnTo>
                  <a:pt x="1122948" y="314325"/>
                </a:lnTo>
                <a:lnTo>
                  <a:pt x="1115335" y="314325"/>
                </a:lnTo>
                <a:lnTo>
                  <a:pt x="1107722" y="314325"/>
                </a:lnTo>
                <a:lnTo>
                  <a:pt x="1100108" y="314325"/>
                </a:lnTo>
                <a:lnTo>
                  <a:pt x="1092495" y="314325"/>
                </a:lnTo>
                <a:lnTo>
                  <a:pt x="1084881" y="314325"/>
                </a:lnTo>
                <a:lnTo>
                  <a:pt x="1077269" y="314325"/>
                </a:lnTo>
                <a:lnTo>
                  <a:pt x="1069656" y="314325"/>
                </a:lnTo>
                <a:lnTo>
                  <a:pt x="1062042" y="314325"/>
                </a:lnTo>
                <a:lnTo>
                  <a:pt x="1054429" y="314325"/>
                </a:lnTo>
                <a:lnTo>
                  <a:pt x="1046815" y="314325"/>
                </a:lnTo>
                <a:lnTo>
                  <a:pt x="1039202" y="314325"/>
                </a:lnTo>
                <a:lnTo>
                  <a:pt x="1031589" y="314325"/>
                </a:lnTo>
                <a:lnTo>
                  <a:pt x="1023976" y="314325"/>
                </a:lnTo>
                <a:lnTo>
                  <a:pt x="1016362" y="314325"/>
                </a:lnTo>
                <a:lnTo>
                  <a:pt x="1008749" y="314325"/>
                </a:lnTo>
                <a:lnTo>
                  <a:pt x="1001136" y="314325"/>
                </a:lnTo>
                <a:lnTo>
                  <a:pt x="993522" y="314325"/>
                </a:lnTo>
                <a:lnTo>
                  <a:pt x="985910" y="314325"/>
                </a:lnTo>
                <a:lnTo>
                  <a:pt x="978296" y="314325"/>
                </a:lnTo>
                <a:lnTo>
                  <a:pt x="970683" y="314325"/>
                </a:lnTo>
                <a:lnTo>
                  <a:pt x="963070" y="314325"/>
                </a:lnTo>
                <a:lnTo>
                  <a:pt x="955456" y="314325"/>
                </a:lnTo>
                <a:lnTo>
                  <a:pt x="947843" y="314325"/>
                </a:lnTo>
                <a:lnTo>
                  <a:pt x="940230" y="314325"/>
                </a:lnTo>
                <a:lnTo>
                  <a:pt x="932616" y="314325"/>
                </a:lnTo>
                <a:lnTo>
                  <a:pt x="925003" y="314325"/>
                </a:lnTo>
                <a:lnTo>
                  <a:pt x="917390" y="314325"/>
                </a:lnTo>
                <a:lnTo>
                  <a:pt x="909777" y="314325"/>
                </a:lnTo>
                <a:lnTo>
                  <a:pt x="902164" y="314325"/>
                </a:lnTo>
                <a:lnTo>
                  <a:pt x="894550" y="314325"/>
                </a:lnTo>
                <a:lnTo>
                  <a:pt x="886937" y="314325"/>
                </a:lnTo>
                <a:lnTo>
                  <a:pt x="879324" y="314325"/>
                </a:lnTo>
                <a:lnTo>
                  <a:pt x="871711" y="314325"/>
                </a:lnTo>
                <a:lnTo>
                  <a:pt x="864097" y="314325"/>
                </a:lnTo>
                <a:lnTo>
                  <a:pt x="856484" y="314325"/>
                </a:lnTo>
                <a:lnTo>
                  <a:pt x="848870" y="314325"/>
                </a:lnTo>
                <a:lnTo>
                  <a:pt x="841257" y="314325"/>
                </a:lnTo>
                <a:lnTo>
                  <a:pt x="833644" y="314325"/>
                </a:lnTo>
                <a:lnTo>
                  <a:pt x="826031" y="314325"/>
                </a:lnTo>
                <a:lnTo>
                  <a:pt x="818417" y="314325"/>
                </a:lnTo>
                <a:lnTo>
                  <a:pt x="810804" y="314325"/>
                </a:lnTo>
                <a:lnTo>
                  <a:pt x="803191" y="314325"/>
                </a:lnTo>
                <a:lnTo>
                  <a:pt x="795578" y="314325"/>
                </a:lnTo>
                <a:lnTo>
                  <a:pt x="787965" y="314325"/>
                </a:lnTo>
                <a:lnTo>
                  <a:pt x="780351" y="314325"/>
                </a:lnTo>
                <a:lnTo>
                  <a:pt x="772738" y="314325"/>
                </a:lnTo>
                <a:lnTo>
                  <a:pt x="765125" y="314325"/>
                </a:lnTo>
                <a:lnTo>
                  <a:pt x="757512" y="314325"/>
                </a:lnTo>
                <a:lnTo>
                  <a:pt x="749898" y="314325"/>
                </a:lnTo>
                <a:lnTo>
                  <a:pt x="742285" y="314325"/>
                </a:lnTo>
                <a:lnTo>
                  <a:pt x="734671" y="314325"/>
                </a:lnTo>
                <a:lnTo>
                  <a:pt x="727059" y="314325"/>
                </a:lnTo>
                <a:lnTo>
                  <a:pt x="719446" y="314325"/>
                </a:lnTo>
                <a:lnTo>
                  <a:pt x="711832" y="314325"/>
                </a:lnTo>
                <a:lnTo>
                  <a:pt x="704219" y="314325"/>
                </a:lnTo>
                <a:lnTo>
                  <a:pt x="696605" y="314325"/>
                </a:lnTo>
                <a:lnTo>
                  <a:pt x="688992" y="314325"/>
                </a:lnTo>
                <a:lnTo>
                  <a:pt x="681379" y="314325"/>
                </a:lnTo>
                <a:lnTo>
                  <a:pt x="673766" y="314325"/>
                </a:lnTo>
                <a:lnTo>
                  <a:pt x="666152" y="314325"/>
                </a:lnTo>
                <a:lnTo>
                  <a:pt x="658539" y="314325"/>
                </a:lnTo>
                <a:lnTo>
                  <a:pt x="650926" y="314325"/>
                </a:lnTo>
                <a:lnTo>
                  <a:pt x="643312" y="314325"/>
                </a:lnTo>
                <a:lnTo>
                  <a:pt x="635700" y="314325"/>
                </a:lnTo>
                <a:lnTo>
                  <a:pt x="628086" y="314325"/>
                </a:lnTo>
                <a:lnTo>
                  <a:pt x="620473" y="314325"/>
                </a:lnTo>
                <a:lnTo>
                  <a:pt x="612860" y="314325"/>
                </a:lnTo>
                <a:lnTo>
                  <a:pt x="605246" y="314325"/>
                </a:lnTo>
                <a:lnTo>
                  <a:pt x="597633" y="314325"/>
                </a:lnTo>
                <a:lnTo>
                  <a:pt x="590020" y="314325"/>
                </a:lnTo>
                <a:lnTo>
                  <a:pt x="582406" y="314325"/>
                </a:lnTo>
                <a:lnTo>
                  <a:pt x="574793" y="314325"/>
                </a:lnTo>
                <a:lnTo>
                  <a:pt x="567180" y="314325"/>
                </a:lnTo>
                <a:lnTo>
                  <a:pt x="559567" y="314325"/>
                </a:lnTo>
                <a:lnTo>
                  <a:pt x="551954" y="314325"/>
                </a:lnTo>
                <a:lnTo>
                  <a:pt x="544340" y="314325"/>
                </a:lnTo>
                <a:lnTo>
                  <a:pt x="536727" y="314325"/>
                </a:lnTo>
                <a:lnTo>
                  <a:pt x="529114" y="314325"/>
                </a:lnTo>
                <a:lnTo>
                  <a:pt x="521501" y="314325"/>
                </a:lnTo>
                <a:lnTo>
                  <a:pt x="513887" y="314325"/>
                </a:lnTo>
                <a:lnTo>
                  <a:pt x="506274" y="314325"/>
                </a:lnTo>
                <a:lnTo>
                  <a:pt x="498660" y="314325"/>
                </a:lnTo>
                <a:lnTo>
                  <a:pt x="491047" y="314325"/>
                </a:lnTo>
                <a:lnTo>
                  <a:pt x="483434" y="314325"/>
                </a:lnTo>
                <a:lnTo>
                  <a:pt x="475821" y="314325"/>
                </a:lnTo>
                <a:lnTo>
                  <a:pt x="468207" y="314325"/>
                </a:lnTo>
                <a:lnTo>
                  <a:pt x="460594" y="314325"/>
                </a:lnTo>
                <a:lnTo>
                  <a:pt x="452981" y="314325"/>
                </a:lnTo>
                <a:lnTo>
                  <a:pt x="445368" y="314325"/>
                </a:lnTo>
                <a:lnTo>
                  <a:pt x="437755" y="314325"/>
                </a:lnTo>
                <a:lnTo>
                  <a:pt x="430141" y="314325"/>
                </a:lnTo>
                <a:lnTo>
                  <a:pt x="422528" y="314325"/>
                </a:lnTo>
                <a:lnTo>
                  <a:pt x="414915" y="314325"/>
                </a:lnTo>
                <a:lnTo>
                  <a:pt x="407302" y="314325"/>
                </a:lnTo>
                <a:lnTo>
                  <a:pt x="399688" y="314325"/>
                </a:lnTo>
                <a:lnTo>
                  <a:pt x="392075" y="314325"/>
                </a:lnTo>
                <a:lnTo>
                  <a:pt x="384461" y="314325"/>
                </a:lnTo>
                <a:lnTo>
                  <a:pt x="376849" y="314325"/>
                </a:lnTo>
                <a:lnTo>
                  <a:pt x="369236" y="314325"/>
                </a:lnTo>
                <a:lnTo>
                  <a:pt x="361622" y="314325"/>
                </a:lnTo>
                <a:lnTo>
                  <a:pt x="354009" y="314325"/>
                </a:lnTo>
                <a:lnTo>
                  <a:pt x="346395" y="314325"/>
                </a:lnTo>
                <a:lnTo>
                  <a:pt x="338782" y="314325"/>
                </a:lnTo>
                <a:lnTo>
                  <a:pt x="331169" y="314325"/>
                </a:lnTo>
                <a:lnTo>
                  <a:pt x="323556" y="314325"/>
                </a:lnTo>
                <a:lnTo>
                  <a:pt x="315942" y="314325"/>
                </a:lnTo>
                <a:lnTo>
                  <a:pt x="308329" y="314325"/>
                </a:lnTo>
                <a:lnTo>
                  <a:pt x="300716" y="314325"/>
                </a:lnTo>
                <a:lnTo>
                  <a:pt x="293102" y="314325"/>
                </a:lnTo>
                <a:lnTo>
                  <a:pt x="285490" y="314325"/>
                </a:lnTo>
                <a:lnTo>
                  <a:pt x="277876" y="314325"/>
                </a:lnTo>
                <a:lnTo>
                  <a:pt x="270263" y="314325"/>
                </a:lnTo>
                <a:lnTo>
                  <a:pt x="262650" y="314325"/>
                </a:lnTo>
                <a:lnTo>
                  <a:pt x="255036" y="314325"/>
                </a:lnTo>
                <a:lnTo>
                  <a:pt x="247423" y="314325"/>
                </a:lnTo>
                <a:lnTo>
                  <a:pt x="239810" y="314325"/>
                </a:lnTo>
                <a:lnTo>
                  <a:pt x="232196" y="314325"/>
                </a:lnTo>
                <a:lnTo>
                  <a:pt x="224583" y="314325"/>
                </a:lnTo>
                <a:lnTo>
                  <a:pt x="216970" y="314325"/>
                </a:lnTo>
                <a:lnTo>
                  <a:pt x="209357" y="314325"/>
                </a:lnTo>
                <a:lnTo>
                  <a:pt x="201743" y="314325"/>
                </a:lnTo>
                <a:lnTo>
                  <a:pt x="194130" y="314325"/>
                </a:lnTo>
                <a:lnTo>
                  <a:pt x="186517" y="314325"/>
                </a:lnTo>
                <a:lnTo>
                  <a:pt x="178904" y="314325"/>
                </a:lnTo>
                <a:lnTo>
                  <a:pt x="171291" y="314325"/>
                </a:lnTo>
                <a:lnTo>
                  <a:pt x="163677" y="314325"/>
                </a:lnTo>
                <a:lnTo>
                  <a:pt x="156064" y="314325"/>
                </a:lnTo>
                <a:lnTo>
                  <a:pt x="148450" y="314325"/>
                </a:lnTo>
                <a:lnTo>
                  <a:pt x="140837" y="314325"/>
                </a:lnTo>
                <a:lnTo>
                  <a:pt x="133224" y="314325"/>
                </a:lnTo>
                <a:lnTo>
                  <a:pt x="125611" y="314325"/>
                </a:lnTo>
                <a:lnTo>
                  <a:pt x="117997" y="314325"/>
                </a:lnTo>
                <a:lnTo>
                  <a:pt x="110384" y="314325"/>
                </a:lnTo>
                <a:lnTo>
                  <a:pt x="102771" y="314325"/>
                </a:lnTo>
                <a:lnTo>
                  <a:pt x="95158" y="314325"/>
                </a:lnTo>
                <a:lnTo>
                  <a:pt x="87545" y="314325"/>
                </a:lnTo>
                <a:lnTo>
                  <a:pt x="79931" y="314325"/>
                </a:lnTo>
                <a:lnTo>
                  <a:pt x="72503" y="314235"/>
                </a:lnTo>
                <a:lnTo>
                  <a:pt x="65084" y="313510"/>
                </a:lnTo>
                <a:lnTo>
                  <a:pt x="57531" y="312002"/>
                </a:lnTo>
                <a:lnTo>
                  <a:pt x="49961" y="309665"/>
                </a:lnTo>
                <a:lnTo>
                  <a:pt x="42933" y="306680"/>
                </a:lnTo>
                <a:lnTo>
                  <a:pt x="36258" y="303018"/>
                </a:lnTo>
                <a:lnTo>
                  <a:pt x="29909" y="298652"/>
                </a:lnTo>
                <a:lnTo>
                  <a:pt x="23995" y="293633"/>
                </a:lnTo>
                <a:lnTo>
                  <a:pt x="18615" y="288028"/>
                </a:lnTo>
                <a:lnTo>
                  <a:pt x="13848" y="281928"/>
                </a:lnTo>
                <a:lnTo>
                  <a:pt x="9759" y="275436"/>
                </a:lnTo>
                <a:lnTo>
                  <a:pt x="6386" y="268660"/>
                </a:lnTo>
                <a:lnTo>
                  <a:pt x="3624" y="261347"/>
                </a:lnTo>
                <a:lnTo>
                  <a:pt x="1623" y="253769"/>
                </a:lnTo>
                <a:lnTo>
                  <a:pt x="435" y="246256"/>
                </a:lnTo>
                <a:lnTo>
                  <a:pt x="4" y="238921"/>
                </a:lnTo>
                <a:lnTo>
                  <a:pt x="0" y="231354"/>
                </a:lnTo>
                <a:lnTo>
                  <a:pt x="0" y="223741"/>
                </a:lnTo>
                <a:lnTo>
                  <a:pt x="0" y="216128"/>
                </a:lnTo>
                <a:lnTo>
                  <a:pt x="0" y="208514"/>
                </a:lnTo>
                <a:lnTo>
                  <a:pt x="0" y="200901"/>
                </a:lnTo>
                <a:lnTo>
                  <a:pt x="0" y="193288"/>
                </a:lnTo>
                <a:lnTo>
                  <a:pt x="0" y="185675"/>
                </a:lnTo>
                <a:lnTo>
                  <a:pt x="0" y="178061"/>
                </a:lnTo>
                <a:lnTo>
                  <a:pt x="0" y="170448"/>
                </a:lnTo>
                <a:lnTo>
                  <a:pt x="0" y="162835"/>
                </a:lnTo>
                <a:lnTo>
                  <a:pt x="0" y="155222"/>
                </a:lnTo>
                <a:lnTo>
                  <a:pt x="0" y="147608"/>
                </a:lnTo>
                <a:lnTo>
                  <a:pt x="0" y="139995"/>
                </a:lnTo>
                <a:lnTo>
                  <a:pt x="0" y="132381"/>
                </a:lnTo>
                <a:lnTo>
                  <a:pt x="0" y="124769"/>
                </a:lnTo>
                <a:lnTo>
                  <a:pt x="0" y="117156"/>
                </a:lnTo>
                <a:lnTo>
                  <a:pt x="0" y="109542"/>
                </a:lnTo>
                <a:lnTo>
                  <a:pt x="0" y="101929"/>
                </a:lnTo>
                <a:lnTo>
                  <a:pt x="0" y="94315"/>
                </a:lnTo>
                <a:lnTo>
                  <a:pt x="0" y="86702"/>
                </a:lnTo>
                <a:lnTo>
                  <a:pt x="0" y="79089"/>
                </a:lnTo>
                <a:lnTo>
                  <a:pt x="134" y="71692"/>
                </a:lnTo>
                <a:lnTo>
                  <a:pt x="942" y="64254"/>
                </a:lnTo>
                <a:lnTo>
                  <a:pt x="2539" y="56692"/>
                </a:lnTo>
                <a:lnTo>
                  <a:pt x="4971" y="49128"/>
                </a:lnTo>
                <a:lnTo>
                  <a:pt x="8015" y="42182"/>
                </a:lnTo>
                <a:lnTo>
                  <a:pt x="11757" y="35536"/>
                </a:lnTo>
                <a:lnTo>
                  <a:pt x="16197" y="29231"/>
                </a:lnTo>
                <a:lnTo>
                  <a:pt x="21285" y="23371"/>
                </a:lnTo>
                <a:lnTo>
                  <a:pt x="26950" y="18055"/>
                </a:lnTo>
                <a:lnTo>
                  <a:pt x="33097" y="13362"/>
                </a:lnTo>
                <a:lnTo>
                  <a:pt x="39628" y="9350"/>
                </a:lnTo>
                <a:lnTo>
                  <a:pt x="46427" y="6057"/>
                </a:lnTo>
                <a:lnTo>
                  <a:pt x="53815" y="3362"/>
                </a:lnTo>
                <a:lnTo>
                  <a:pt x="61393" y="1452"/>
                </a:lnTo>
                <a:lnTo>
                  <a:pt x="68891" y="352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D3E8C7"/>
            </a:solidFill>
            <a:prstDash val="solid"/>
          </a:ln>
        </p:spPr>
      </p:sp>
      <p:sp>
        <p:nvSpPr>
          <p:cNvPr id="102" name="verify-op-0-label">
            <a:extLst xmlns:a="http://schemas.openxmlformats.org/drawingml/2006/main">
              <a:ext uri="{FF2B5EF4-FFF2-40B4-BE49-F238E27FC236}">
                <a16:creationId xmlns:a16="http://schemas.microsoft.com/office/drawing/2014/main" id="{C8816789-3C94-42B4-8C56-8AE608041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1713" y="5312866"/>
            <a:ext cx="1759148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Self-attention</a:t>
            </a:r>
          </a:p>
        </p:txBody>
      </p:sp>
      <p:sp>
        <p:nvSpPr>
          <p:cNvPr id="103" name="verify-op-1-55">
            <a:extLst xmlns:a="http://schemas.openxmlformats.org/drawingml/2006/main">
              <a:ext uri="{FF2B5EF4-FFF2-40B4-BE49-F238E27FC236}">
                <a16:creationId xmlns:a16="http://schemas.microsoft.com/office/drawing/2014/main" id="{EF2EE04D-26BC-4401-823D-649C799B3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5743575"/>
            <a:ext cx="2219325" cy="314325"/>
          </a:xfrm>
          <a:custGeom xmlns:a="http://schemas.openxmlformats.org/drawingml/2006/main">
            <a:pathLst>
              <a:path w="2219325" h="314325">
                <a:moveTo>
                  <a:pt x="76200" y="0"/>
                </a:moveTo>
                <a:lnTo>
                  <a:pt x="83813" y="0"/>
                </a:lnTo>
                <a:lnTo>
                  <a:pt x="91426" y="0"/>
                </a:lnTo>
                <a:lnTo>
                  <a:pt x="99040" y="0"/>
                </a:lnTo>
                <a:lnTo>
                  <a:pt x="106653" y="0"/>
                </a:lnTo>
                <a:lnTo>
                  <a:pt x="114266" y="0"/>
                </a:lnTo>
                <a:lnTo>
                  <a:pt x="121880" y="0"/>
                </a:lnTo>
                <a:lnTo>
                  <a:pt x="129493" y="0"/>
                </a:lnTo>
                <a:lnTo>
                  <a:pt x="137106" y="0"/>
                </a:lnTo>
                <a:lnTo>
                  <a:pt x="144719" y="0"/>
                </a:lnTo>
                <a:lnTo>
                  <a:pt x="152333" y="0"/>
                </a:lnTo>
                <a:lnTo>
                  <a:pt x="159946" y="0"/>
                </a:lnTo>
                <a:lnTo>
                  <a:pt x="167559" y="0"/>
                </a:lnTo>
                <a:lnTo>
                  <a:pt x="175172" y="0"/>
                </a:lnTo>
                <a:lnTo>
                  <a:pt x="182786" y="0"/>
                </a:lnTo>
                <a:lnTo>
                  <a:pt x="190399" y="0"/>
                </a:lnTo>
                <a:lnTo>
                  <a:pt x="198012" y="0"/>
                </a:lnTo>
                <a:lnTo>
                  <a:pt x="205625" y="0"/>
                </a:lnTo>
                <a:lnTo>
                  <a:pt x="213239" y="0"/>
                </a:lnTo>
                <a:lnTo>
                  <a:pt x="220852" y="0"/>
                </a:lnTo>
                <a:lnTo>
                  <a:pt x="228465" y="0"/>
                </a:lnTo>
                <a:lnTo>
                  <a:pt x="236079" y="0"/>
                </a:lnTo>
                <a:lnTo>
                  <a:pt x="243692" y="0"/>
                </a:lnTo>
                <a:lnTo>
                  <a:pt x="251305" y="0"/>
                </a:lnTo>
                <a:lnTo>
                  <a:pt x="258918" y="0"/>
                </a:lnTo>
                <a:lnTo>
                  <a:pt x="266531" y="0"/>
                </a:lnTo>
                <a:lnTo>
                  <a:pt x="274145" y="0"/>
                </a:lnTo>
                <a:lnTo>
                  <a:pt x="281758" y="0"/>
                </a:lnTo>
                <a:lnTo>
                  <a:pt x="289371" y="0"/>
                </a:lnTo>
                <a:lnTo>
                  <a:pt x="296985" y="0"/>
                </a:lnTo>
                <a:lnTo>
                  <a:pt x="304598" y="0"/>
                </a:lnTo>
                <a:lnTo>
                  <a:pt x="312211" y="0"/>
                </a:lnTo>
                <a:lnTo>
                  <a:pt x="319825" y="0"/>
                </a:lnTo>
                <a:lnTo>
                  <a:pt x="327438" y="0"/>
                </a:lnTo>
                <a:lnTo>
                  <a:pt x="335051" y="0"/>
                </a:lnTo>
                <a:lnTo>
                  <a:pt x="342664" y="0"/>
                </a:lnTo>
                <a:lnTo>
                  <a:pt x="350277" y="0"/>
                </a:lnTo>
                <a:lnTo>
                  <a:pt x="357891" y="0"/>
                </a:lnTo>
                <a:lnTo>
                  <a:pt x="365504" y="0"/>
                </a:lnTo>
                <a:lnTo>
                  <a:pt x="373117" y="0"/>
                </a:lnTo>
                <a:lnTo>
                  <a:pt x="380730" y="0"/>
                </a:lnTo>
                <a:lnTo>
                  <a:pt x="388344" y="0"/>
                </a:lnTo>
                <a:lnTo>
                  <a:pt x="395957" y="0"/>
                </a:lnTo>
                <a:lnTo>
                  <a:pt x="403570" y="0"/>
                </a:lnTo>
                <a:lnTo>
                  <a:pt x="411184" y="0"/>
                </a:lnTo>
                <a:lnTo>
                  <a:pt x="418797" y="0"/>
                </a:lnTo>
                <a:lnTo>
                  <a:pt x="426410" y="0"/>
                </a:lnTo>
                <a:lnTo>
                  <a:pt x="434024" y="0"/>
                </a:lnTo>
                <a:lnTo>
                  <a:pt x="441636" y="0"/>
                </a:lnTo>
                <a:lnTo>
                  <a:pt x="449250" y="0"/>
                </a:lnTo>
                <a:lnTo>
                  <a:pt x="456863" y="0"/>
                </a:lnTo>
                <a:lnTo>
                  <a:pt x="464476" y="0"/>
                </a:lnTo>
                <a:lnTo>
                  <a:pt x="472090" y="0"/>
                </a:lnTo>
                <a:lnTo>
                  <a:pt x="479703" y="0"/>
                </a:lnTo>
                <a:lnTo>
                  <a:pt x="487316" y="0"/>
                </a:lnTo>
                <a:lnTo>
                  <a:pt x="494930" y="0"/>
                </a:lnTo>
                <a:lnTo>
                  <a:pt x="502543" y="0"/>
                </a:lnTo>
                <a:lnTo>
                  <a:pt x="510156" y="0"/>
                </a:lnTo>
                <a:lnTo>
                  <a:pt x="517769" y="0"/>
                </a:lnTo>
                <a:lnTo>
                  <a:pt x="525382" y="0"/>
                </a:lnTo>
                <a:lnTo>
                  <a:pt x="532996" y="0"/>
                </a:lnTo>
                <a:lnTo>
                  <a:pt x="540609" y="0"/>
                </a:lnTo>
                <a:lnTo>
                  <a:pt x="548222" y="0"/>
                </a:lnTo>
                <a:lnTo>
                  <a:pt x="555836" y="0"/>
                </a:lnTo>
                <a:lnTo>
                  <a:pt x="563449" y="0"/>
                </a:lnTo>
                <a:lnTo>
                  <a:pt x="571062" y="0"/>
                </a:lnTo>
                <a:lnTo>
                  <a:pt x="578675" y="0"/>
                </a:lnTo>
                <a:lnTo>
                  <a:pt x="586289" y="0"/>
                </a:lnTo>
                <a:lnTo>
                  <a:pt x="593902" y="0"/>
                </a:lnTo>
                <a:lnTo>
                  <a:pt x="601515" y="0"/>
                </a:lnTo>
                <a:lnTo>
                  <a:pt x="609129" y="0"/>
                </a:lnTo>
                <a:lnTo>
                  <a:pt x="616741" y="0"/>
                </a:lnTo>
                <a:lnTo>
                  <a:pt x="624355" y="0"/>
                </a:lnTo>
                <a:lnTo>
                  <a:pt x="631968" y="0"/>
                </a:lnTo>
                <a:lnTo>
                  <a:pt x="639581" y="0"/>
                </a:lnTo>
                <a:lnTo>
                  <a:pt x="647195" y="0"/>
                </a:lnTo>
                <a:lnTo>
                  <a:pt x="654808" y="0"/>
                </a:lnTo>
                <a:lnTo>
                  <a:pt x="662421" y="0"/>
                </a:lnTo>
                <a:lnTo>
                  <a:pt x="670035" y="0"/>
                </a:lnTo>
                <a:lnTo>
                  <a:pt x="677648" y="0"/>
                </a:lnTo>
                <a:lnTo>
                  <a:pt x="685261" y="0"/>
                </a:lnTo>
                <a:lnTo>
                  <a:pt x="692874" y="0"/>
                </a:lnTo>
                <a:lnTo>
                  <a:pt x="700487" y="0"/>
                </a:lnTo>
                <a:lnTo>
                  <a:pt x="708101" y="0"/>
                </a:lnTo>
                <a:lnTo>
                  <a:pt x="715714" y="0"/>
                </a:lnTo>
                <a:lnTo>
                  <a:pt x="723327" y="0"/>
                </a:lnTo>
                <a:lnTo>
                  <a:pt x="730940" y="0"/>
                </a:lnTo>
                <a:lnTo>
                  <a:pt x="738554" y="0"/>
                </a:lnTo>
                <a:lnTo>
                  <a:pt x="746167" y="0"/>
                </a:lnTo>
                <a:lnTo>
                  <a:pt x="753780" y="0"/>
                </a:lnTo>
                <a:lnTo>
                  <a:pt x="761394" y="0"/>
                </a:lnTo>
                <a:lnTo>
                  <a:pt x="769007" y="0"/>
                </a:lnTo>
                <a:lnTo>
                  <a:pt x="776620" y="0"/>
                </a:lnTo>
                <a:lnTo>
                  <a:pt x="784234" y="0"/>
                </a:lnTo>
                <a:lnTo>
                  <a:pt x="791847" y="0"/>
                </a:lnTo>
                <a:lnTo>
                  <a:pt x="799460" y="0"/>
                </a:lnTo>
                <a:lnTo>
                  <a:pt x="807073" y="0"/>
                </a:lnTo>
                <a:lnTo>
                  <a:pt x="814686" y="0"/>
                </a:lnTo>
                <a:lnTo>
                  <a:pt x="822300" y="0"/>
                </a:lnTo>
                <a:lnTo>
                  <a:pt x="829913" y="0"/>
                </a:lnTo>
                <a:lnTo>
                  <a:pt x="837526" y="0"/>
                </a:lnTo>
                <a:lnTo>
                  <a:pt x="845140" y="0"/>
                </a:lnTo>
                <a:lnTo>
                  <a:pt x="852753" y="0"/>
                </a:lnTo>
                <a:lnTo>
                  <a:pt x="860366" y="0"/>
                </a:lnTo>
                <a:lnTo>
                  <a:pt x="867980" y="0"/>
                </a:lnTo>
                <a:lnTo>
                  <a:pt x="875592" y="0"/>
                </a:lnTo>
                <a:lnTo>
                  <a:pt x="883206" y="0"/>
                </a:lnTo>
                <a:lnTo>
                  <a:pt x="890819" y="0"/>
                </a:lnTo>
                <a:lnTo>
                  <a:pt x="898432" y="0"/>
                </a:lnTo>
                <a:lnTo>
                  <a:pt x="906046" y="0"/>
                </a:lnTo>
                <a:lnTo>
                  <a:pt x="913659" y="0"/>
                </a:lnTo>
                <a:lnTo>
                  <a:pt x="921272" y="0"/>
                </a:lnTo>
                <a:lnTo>
                  <a:pt x="928885" y="0"/>
                </a:lnTo>
                <a:lnTo>
                  <a:pt x="936499" y="0"/>
                </a:lnTo>
                <a:lnTo>
                  <a:pt x="944112" y="0"/>
                </a:lnTo>
                <a:lnTo>
                  <a:pt x="951725" y="0"/>
                </a:lnTo>
                <a:lnTo>
                  <a:pt x="959339" y="0"/>
                </a:lnTo>
                <a:lnTo>
                  <a:pt x="966951" y="0"/>
                </a:lnTo>
                <a:lnTo>
                  <a:pt x="974565" y="0"/>
                </a:lnTo>
                <a:lnTo>
                  <a:pt x="982178" y="0"/>
                </a:lnTo>
                <a:lnTo>
                  <a:pt x="989791" y="0"/>
                </a:lnTo>
                <a:lnTo>
                  <a:pt x="997405" y="0"/>
                </a:lnTo>
                <a:lnTo>
                  <a:pt x="1005018" y="0"/>
                </a:lnTo>
                <a:lnTo>
                  <a:pt x="1012631" y="0"/>
                </a:lnTo>
                <a:lnTo>
                  <a:pt x="1020245" y="0"/>
                </a:lnTo>
                <a:lnTo>
                  <a:pt x="1027858" y="0"/>
                </a:lnTo>
                <a:lnTo>
                  <a:pt x="1035471" y="0"/>
                </a:lnTo>
                <a:lnTo>
                  <a:pt x="1043085" y="0"/>
                </a:lnTo>
                <a:lnTo>
                  <a:pt x="1050697" y="0"/>
                </a:lnTo>
                <a:lnTo>
                  <a:pt x="1058311" y="0"/>
                </a:lnTo>
                <a:lnTo>
                  <a:pt x="1065924" y="0"/>
                </a:lnTo>
                <a:lnTo>
                  <a:pt x="1073537" y="0"/>
                </a:lnTo>
                <a:lnTo>
                  <a:pt x="1081151" y="0"/>
                </a:lnTo>
                <a:lnTo>
                  <a:pt x="1088764" y="0"/>
                </a:lnTo>
                <a:lnTo>
                  <a:pt x="1096377" y="0"/>
                </a:lnTo>
                <a:lnTo>
                  <a:pt x="1103991" y="0"/>
                </a:lnTo>
                <a:lnTo>
                  <a:pt x="1111604" y="0"/>
                </a:lnTo>
                <a:lnTo>
                  <a:pt x="1119217" y="0"/>
                </a:lnTo>
                <a:lnTo>
                  <a:pt x="1126830" y="0"/>
                </a:lnTo>
                <a:lnTo>
                  <a:pt x="1134444" y="0"/>
                </a:lnTo>
                <a:lnTo>
                  <a:pt x="1142057" y="0"/>
                </a:lnTo>
                <a:lnTo>
                  <a:pt x="1149670" y="0"/>
                </a:lnTo>
                <a:lnTo>
                  <a:pt x="1157283" y="0"/>
                </a:lnTo>
                <a:lnTo>
                  <a:pt x="1164896" y="0"/>
                </a:lnTo>
                <a:lnTo>
                  <a:pt x="1172510" y="0"/>
                </a:lnTo>
                <a:lnTo>
                  <a:pt x="1180123" y="0"/>
                </a:lnTo>
                <a:lnTo>
                  <a:pt x="1187736" y="0"/>
                </a:lnTo>
                <a:lnTo>
                  <a:pt x="1195350" y="0"/>
                </a:lnTo>
                <a:lnTo>
                  <a:pt x="1202963" y="0"/>
                </a:lnTo>
                <a:lnTo>
                  <a:pt x="1210576" y="0"/>
                </a:lnTo>
                <a:lnTo>
                  <a:pt x="1218190" y="0"/>
                </a:lnTo>
                <a:lnTo>
                  <a:pt x="1225803" y="0"/>
                </a:lnTo>
                <a:lnTo>
                  <a:pt x="1233416" y="0"/>
                </a:lnTo>
                <a:lnTo>
                  <a:pt x="1241029" y="0"/>
                </a:lnTo>
                <a:lnTo>
                  <a:pt x="1248642" y="0"/>
                </a:lnTo>
                <a:lnTo>
                  <a:pt x="1256256" y="0"/>
                </a:lnTo>
                <a:lnTo>
                  <a:pt x="1263869" y="0"/>
                </a:lnTo>
                <a:lnTo>
                  <a:pt x="1271482" y="0"/>
                </a:lnTo>
                <a:lnTo>
                  <a:pt x="1279095" y="0"/>
                </a:lnTo>
                <a:lnTo>
                  <a:pt x="1286709" y="0"/>
                </a:lnTo>
                <a:lnTo>
                  <a:pt x="1294322" y="0"/>
                </a:lnTo>
                <a:lnTo>
                  <a:pt x="1301936" y="0"/>
                </a:lnTo>
                <a:lnTo>
                  <a:pt x="1309549" y="0"/>
                </a:lnTo>
                <a:lnTo>
                  <a:pt x="1317161" y="0"/>
                </a:lnTo>
                <a:lnTo>
                  <a:pt x="1324775" y="0"/>
                </a:lnTo>
                <a:lnTo>
                  <a:pt x="1332388" y="0"/>
                </a:lnTo>
                <a:lnTo>
                  <a:pt x="1340002" y="0"/>
                </a:lnTo>
                <a:lnTo>
                  <a:pt x="1347615" y="0"/>
                </a:lnTo>
                <a:lnTo>
                  <a:pt x="1355228" y="0"/>
                </a:lnTo>
                <a:lnTo>
                  <a:pt x="1362841" y="0"/>
                </a:lnTo>
                <a:lnTo>
                  <a:pt x="1370455" y="0"/>
                </a:lnTo>
                <a:lnTo>
                  <a:pt x="1378068" y="0"/>
                </a:lnTo>
                <a:lnTo>
                  <a:pt x="1385681" y="0"/>
                </a:lnTo>
                <a:lnTo>
                  <a:pt x="1393295" y="0"/>
                </a:lnTo>
                <a:lnTo>
                  <a:pt x="1400908" y="0"/>
                </a:lnTo>
                <a:lnTo>
                  <a:pt x="1408521" y="0"/>
                </a:lnTo>
                <a:lnTo>
                  <a:pt x="1416134" y="0"/>
                </a:lnTo>
                <a:lnTo>
                  <a:pt x="1423747" y="0"/>
                </a:lnTo>
                <a:lnTo>
                  <a:pt x="1431361" y="0"/>
                </a:lnTo>
                <a:lnTo>
                  <a:pt x="1438974" y="0"/>
                </a:lnTo>
                <a:lnTo>
                  <a:pt x="1446587" y="0"/>
                </a:lnTo>
                <a:lnTo>
                  <a:pt x="1454201" y="0"/>
                </a:lnTo>
                <a:lnTo>
                  <a:pt x="1461814" y="0"/>
                </a:lnTo>
                <a:lnTo>
                  <a:pt x="1469427" y="0"/>
                </a:lnTo>
                <a:lnTo>
                  <a:pt x="1477040" y="0"/>
                </a:lnTo>
                <a:lnTo>
                  <a:pt x="1484654" y="0"/>
                </a:lnTo>
                <a:lnTo>
                  <a:pt x="1492267" y="0"/>
                </a:lnTo>
                <a:lnTo>
                  <a:pt x="1499880" y="0"/>
                </a:lnTo>
                <a:lnTo>
                  <a:pt x="1507493" y="0"/>
                </a:lnTo>
                <a:lnTo>
                  <a:pt x="1515106" y="0"/>
                </a:lnTo>
                <a:lnTo>
                  <a:pt x="1522720" y="0"/>
                </a:lnTo>
                <a:lnTo>
                  <a:pt x="1530333" y="0"/>
                </a:lnTo>
                <a:lnTo>
                  <a:pt x="1537946" y="0"/>
                </a:lnTo>
                <a:lnTo>
                  <a:pt x="1545560" y="0"/>
                </a:lnTo>
                <a:lnTo>
                  <a:pt x="1553173" y="0"/>
                </a:lnTo>
                <a:lnTo>
                  <a:pt x="1560786" y="0"/>
                </a:lnTo>
                <a:lnTo>
                  <a:pt x="1568400" y="0"/>
                </a:lnTo>
                <a:lnTo>
                  <a:pt x="1576013" y="0"/>
                </a:lnTo>
                <a:lnTo>
                  <a:pt x="1583626" y="0"/>
                </a:lnTo>
                <a:lnTo>
                  <a:pt x="1591239" y="0"/>
                </a:lnTo>
                <a:lnTo>
                  <a:pt x="1598852" y="0"/>
                </a:lnTo>
                <a:lnTo>
                  <a:pt x="1606466" y="0"/>
                </a:lnTo>
                <a:lnTo>
                  <a:pt x="1614079" y="0"/>
                </a:lnTo>
                <a:lnTo>
                  <a:pt x="1621692" y="0"/>
                </a:lnTo>
                <a:lnTo>
                  <a:pt x="1629306" y="0"/>
                </a:lnTo>
                <a:lnTo>
                  <a:pt x="1636919" y="0"/>
                </a:lnTo>
                <a:lnTo>
                  <a:pt x="1644532" y="0"/>
                </a:lnTo>
                <a:lnTo>
                  <a:pt x="1652146" y="0"/>
                </a:lnTo>
                <a:lnTo>
                  <a:pt x="1659759" y="0"/>
                </a:lnTo>
                <a:lnTo>
                  <a:pt x="1667372" y="0"/>
                </a:lnTo>
                <a:lnTo>
                  <a:pt x="1674985" y="0"/>
                </a:lnTo>
                <a:lnTo>
                  <a:pt x="1682598" y="0"/>
                </a:lnTo>
                <a:lnTo>
                  <a:pt x="1690212" y="0"/>
                </a:lnTo>
                <a:lnTo>
                  <a:pt x="1697825" y="0"/>
                </a:lnTo>
                <a:lnTo>
                  <a:pt x="1705438" y="0"/>
                </a:lnTo>
                <a:lnTo>
                  <a:pt x="1713051" y="0"/>
                </a:lnTo>
                <a:lnTo>
                  <a:pt x="1720665" y="0"/>
                </a:lnTo>
                <a:lnTo>
                  <a:pt x="1728278" y="0"/>
                </a:lnTo>
                <a:lnTo>
                  <a:pt x="1735891" y="0"/>
                </a:lnTo>
                <a:lnTo>
                  <a:pt x="1743505" y="0"/>
                </a:lnTo>
                <a:lnTo>
                  <a:pt x="1751118" y="0"/>
                </a:lnTo>
                <a:lnTo>
                  <a:pt x="1758731" y="0"/>
                </a:lnTo>
                <a:lnTo>
                  <a:pt x="1766345" y="0"/>
                </a:lnTo>
                <a:lnTo>
                  <a:pt x="1773957" y="0"/>
                </a:lnTo>
                <a:lnTo>
                  <a:pt x="1781571" y="0"/>
                </a:lnTo>
                <a:lnTo>
                  <a:pt x="1789184" y="0"/>
                </a:lnTo>
                <a:lnTo>
                  <a:pt x="1796797" y="0"/>
                </a:lnTo>
                <a:lnTo>
                  <a:pt x="1804411" y="0"/>
                </a:lnTo>
                <a:lnTo>
                  <a:pt x="1812024" y="0"/>
                </a:lnTo>
                <a:lnTo>
                  <a:pt x="1819637" y="0"/>
                </a:lnTo>
                <a:lnTo>
                  <a:pt x="1827250" y="0"/>
                </a:lnTo>
                <a:lnTo>
                  <a:pt x="1834864" y="0"/>
                </a:lnTo>
                <a:lnTo>
                  <a:pt x="1842477" y="0"/>
                </a:lnTo>
                <a:lnTo>
                  <a:pt x="1850091" y="0"/>
                </a:lnTo>
                <a:lnTo>
                  <a:pt x="1857703" y="0"/>
                </a:lnTo>
                <a:lnTo>
                  <a:pt x="1865316" y="0"/>
                </a:lnTo>
                <a:lnTo>
                  <a:pt x="1872930" y="0"/>
                </a:lnTo>
                <a:lnTo>
                  <a:pt x="1880543" y="0"/>
                </a:lnTo>
                <a:lnTo>
                  <a:pt x="1888157" y="0"/>
                </a:lnTo>
                <a:lnTo>
                  <a:pt x="1895770" y="0"/>
                </a:lnTo>
                <a:lnTo>
                  <a:pt x="1903383" y="0"/>
                </a:lnTo>
                <a:lnTo>
                  <a:pt x="1910996" y="0"/>
                </a:lnTo>
                <a:lnTo>
                  <a:pt x="1918610" y="0"/>
                </a:lnTo>
                <a:lnTo>
                  <a:pt x="1926223" y="0"/>
                </a:lnTo>
                <a:lnTo>
                  <a:pt x="1933836" y="0"/>
                </a:lnTo>
                <a:lnTo>
                  <a:pt x="1941450" y="0"/>
                </a:lnTo>
                <a:lnTo>
                  <a:pt x="1949062" y="0"/>
                </a:lnTo>
                <a:lnTo>
                  <a:pt x="1956676" y="0"/>
                </a:lnTo>
                <a:lnTo>
                  <a:pt x="1964289" y="0"/>
                </a:lnTo>
                <a:lnTo>
                  <a:pt x="1971902" y="0"/>
                </a:lnTo>
                <a:lnTo>
                  <a:pt x="1979516" y="0"/>
                </a:lnTo>
                <a:lnTo>
                  <a:pt x="1987129" y="0"/>
                </a:lnTo>
                <a:lnTo>
                  <a:pt x="1994742" y="0"/>
                </a:lnTo>
                <a:lnTo>
                  <a:pt x="2002356" y="0"/>
                </a:lnTo>
                <a:lnTo>
                  <a:pt x="2009969" y="0"/>
                </a:lnTo>
                <a:lnTo>
                  <a:pt x="2017582" y="0"/>
                </a:lnTo>
                <a:lnTo>
                  <a:pt x="2025195" y="0"/>
                </a:lnTo>
                <a:lnTo>
                  <a:pt x="2032808" y="0"/>
                </a:lnTo>
                <a:lnTo>
                  <a:pt x="2040422" y="0"/>
                </a:lnTo>
                <a:lnTo>
                  <a:pt x="2048035" y="0"/>
                </a:lnTo>
                <a:lnTo>
                  <a:pt x="2055648" y="0"/>
                </a:lnTo>
                <a:lnTo>
                  <a:pt x="2063261" y="0"/>
                </a:lnTo>
                <a:lnTo>
                  <a:pt x="2070875" y="0"/>
                </a:lnTo>
                <a:lnTo>
                  <a:pt x="2078488" y="0"/>
                </a:lnTo>
                <a:lnTo>
                  <a:pt x="2086101" y="0"/>
                </a:lnTo>
                <a:lnTo>
                  <a:pt x="2093715" y="0"/>
                </a:lnTo>
                <a:lnTo>
                  <a:pt x="2101328" y="0"/>
                </a:lnTo>
                <a:lnTo>
                  <a:pt x="2108941" y="0"/>
                </a:lnTo>
                <a:lnTo>
                  <a:pt x="2116555" y="0"/>
                </a:lnTo>
                <a:lnTo>
                  <a:pt x="2124168" y="0"/>
                </a:lnTo>
                <a:lnTo>
                  <a:pt x="2131781" y="0"/>
                </a:lnTo>
                <a:lnTo>
                  <a:pt x="2139394" y="0"/>
                </a:lnTo>
                <a:lnTo>
                  <a:pt x="2146822" y="90"/>
                </a:lnTo>
                <a:lnTo>
                  <a:pt x="2154241" y="815"/>
                </a:lnTo>
                <a:lnTo>
                  <a:pt x="2161794" y="2323"/>
                </a:lnTo>
                <a:lnTo>
                  <a:pt x="2169364" y="4660"/>
                </a:lnTo>
                <a:lnTo>
                  <a:pt x="2176392" y="7645"/>
                </a:lnTo>
                <a:lnTo>
                  <a:pt x="2183068" y="11307"/>
                </a:lnTo>
                <a:lnTo>
                  <a:pt x="2189416" y="15673"/>
                </a:lnTo>
                <a:lnTo>
                  <a:pt x="2195331" y="20693"/>
                </a:lnTo>
                <a:lnTo>
                  <a:pt x="2200711" y="26298"/>
                </a:lnTo>
                <a:lnTo>
                  <a:pt x="2205477" y="32397"/>
                </a:lnTo>
                <a:lnTo>
                  <a:pt x="2209566" y="38889"/>
                </a:lnTo>
                <a:lnTo>
                  <a:pt x="2212939" y="45665"/>
                </a:lnTo>
                <a:lnTo>
                  <a:pt x="2215700" y="52978"/>
                </a:lnTo>
                <a:lnTo>
                  <a:pt x="2217702" y="60557"/>
                </a:lnTo>
                <a:lnTo>
                  <a:pt x="2218890" y="68069"/>
                </a:lnTo>
                <a:lnTo>
                  <a:pt x="2219321" y="75404"/>
                </a:lnTo>
                <a:lnTo>
                  <a:pt x="2219325" y="82971"/>
                </a:lnTo>
                <a:lnTo>
                  <a:pt x="2219325" y="90584"/>
                </a:lnTo>
                <a:lnTo>
                  <a:pt x="2219325" y="98197"/>
                </a:lnTo>
                <a:lnTo>
                  <a:pt x="2219325" y="105811"/>
                </a:lnTo>
                <a:lnTo>
                  <a:pt x="2219325" y="113424"/>
                </a:lnTo>
                <a:lnTo>
                  <a:pt x="2219325" y="121037"/>
                </a:lnTo>
                <a:lnTo>
                  <a:pt x="2219325" y="128651"/>
                </a:lnTo>
                <a:lnTo>
                  <a:pt x="2219325" y="136264"/>
                </a:lnTo>
                <a:lnTo>
                  <a:pt x="2219325" y="143877"/>
                </a:lnTo>
                <a:lnTo>
                  <a:pt x="2219325" y="151491"/>
                </a:lnTo>
                <a:lnTo>
                  <a:pt x="2219325" y="159104"/>
                </a:lnTo>
                <a:lnTo>
                  <a:pt x="2219325" y="166717"/>
                </a:lnTo>
                <a:lnTo>
                  <a:pt x="2219325" y="174330"/>
                </a:lnTo>
                <a:lnTo>
                  <a:pt x="2219325" y="181944"/>
                </a:lnTo>
                <a:lnTo>
                  <a:pt x="2219325" y="189557"/>
                </a:lnTo>
                <a:lnTo>
                  <a:pt x="2219325" y="197170"/>
                </a:lnTo>
                <a:lnTo>
                  <a:pt x="2219325" y="204783"/>
                </a:lnTo>
                <a:lnTo>
                  <a:pt x="2219325" y="212396"/>
                </a:lnTo>
                <a:lnTo>
                  <a:pt x="2219325" y="220010"/>
                </a:lnTo>
                <a:lnTo>
                  <a:pt x="2219325" y="227623"/>
                </a:lnTo>
                <a:lnTo>
                  <a:pt x="2219325" y="235236"/>
                </a:lnTo>
                <a:lnTo>
                  <a:pt x="2219191" y="242633"/>
                </a:lnTo>
                <a:lnTo>
                  <a:pt x="2218383" y="250071"/>
                </a:lnTo>
                <a:lnTo>
                  <a:pt x="2216786" y="257633"/>
                </a:lnTo>
                <a:lnTo>
                  <a:pt x="2214354" y="265197"/>
                </a:lnTo>
                <a:lnTo>
                  <a:pt x="2211310" y="272143"/>
                </a:lnTo>
                <a:lnTo>
                  <a:pt x="2207568" y="278789"/>
                </a:lnTo>
                <a:lnTo>
                  <a:pt x="2203128" y="285095"/>
                </a:lnTo>
                <a:lnTo>
                  <a:pt x="2198039" y="290954"/>
                </a:lnTo>
                <a:lnTo>
                  <a:pt x="2192376" y="296270"/>
                </a:lnTo>
                <a:lnTo>
                  <a:pt x="2186226" y="300963"/>
                </a:lnTo>
                <a:lnTo>
                  <a:pt x="2179697" y="304976"/>
                </a:lnTo>
                <a:lnTo>
                  <a:pt x="2172898" y="308267"/>
                </a:lnTo>
                <a:lnTo>
                  <a:pt x="2165510" y="310964"/>
                </a:lnTo>
                <a:lnTo>
                  <a:pt x="2157932" y="312872"/>
                </a:lnTo>
                <a:lnTo>
                  <a:pt x="2150434" y="313973"/>
                </a:lnTo>
                <a:lnTo>
                  <a:pt x="2143125" y="314325"/>
                </a:lnTo>
                <a:lnTo>
                  <a:pt x="2135512" y="314325"/>
                </a:lnTo>
                <a:lnTo>
                  <a:pt x="2127899" y="314325"/>
                </a:lnTo>
                <a:lnTo>
                  <a:pt x="2120285" y="314325"/>
                </a:lnTo>
                <a:lnTo>
                  <a:pt x="2112672" y="314325"/>
                </a:lnTo>
                <a:lnTo>
                  <a:pt x="2105059" y="314325"/>
                </a:lnTo>
                <a:lnTo>
                  <a:pt x="2097445" y="314325"/>
                </a:lnTo>
                <a:lnTo>
                  <a:pt x="2089832" y="314325"/>
                </a:lnTo>
                <a:lnTo>
                  <a:pt x="2082219" y="314325"/>
                </a:lnTo>
                <a:lnTo>
                  <a:pt x="2074606" y="314325"/>
                </a:lnTo>
                <a:lnTo>
                  <a:pt x="2066992" y="314325"/>
                </a:lnTo>
                <a:lnTo>
                  <a:pt x="2059379" y="314325"/>
                </a:lnTo>
                <a:lnTo>
                  <a:pt x="2051765" y="314325"/>
                </a:lnTo>
                <a:lnTo>
                  <a:pt x="2044153" y="314325"/>
                </a:lnTo>
                <a:lnTo>
                  <a:pt x="2036540" y="314325"/>
                </a:lnTo>
                <a:lnTo>
                  <a:pt x="2028926" y="314325"/>
                </a:lnTo>
                <a:lnTo>
                  <a:pt x="2021313" y="314325"/>
                </a:lnTo>
                <a:lnTo>
                  <a:pt x="2013699" y="314325"/>
                </a:lnTo>
                <a:lnTo>
                  <a:pt x="2006086" y="314325"/>
                </a:lnTo>
                <a:lnTo>
                  <a:pt x="1998473" y="314325"/>
                </a:lnTo>
                <a:lnTo>
                  <a:pt x="1990860" y="314325"/>
                </a:lnTo>
                <a:lnTo>
                  <a:pt x="1983246" y="314325"/>
                </a:lnTo>
                <a:lnTo>
                  <a:pt x="1975633" y="314325"/>
                </a:lnTo>
                <a:lnTo>
                  <a:pt x="1968020" y="314325"/>
                </a:lnTo>
                <a:lnTo>
                  <a:pt x="1960407" y="314325"/>
                </a:lnTo>
                <a:lnTo>
                  <a:pt x="1952794" y="314325"/>
                </a:lnTo>
                <a:lnTo>
                  <a:pt x="1945180" y="314325"/>
                </a:lnTo>
                <a:lnTo>
                  <a:pt x="1937567" y="314325"/>
                </a:lnTo>
                <a:lnTo>
                  <a:pt x="1929954" y="314325"/>
                </a:lnTo>
                <a:lnTo>
                  <a:pt x="1922341" y="314325"/>
                </a:lnTo>
                <a:lnTo>
                  <a:pt x="1914727" y="314325"/>
                </a:lnTo>
                <a:lnTo>
                  <a:pt x="1907114" y="314325"/>
                </a:lnTo>
                <a:lnTo>
                  <a:pt x="1899500" y="314325"/>
                </a:lnTo>
                <a:lnTo>
                  <a:pt x="1891887" y="314325"/>
                </a:lnTo>
                <a:lnTo>
                  <a:pt x="1884274" y="314325"/>
                </a:lnTo>
                <a:lnTo>
                  <a:pt x="1876661" y="314325"/>
                </a:lnTo>
                <a:lnTo>
                  <a:pt x="1869048" y="314325"/>
                </a:lnTo>
                <a:lnTo>
                  <a:pt x="1861435" y="314325"/>
                </a:lnTo>
                <a:lnTo>
                  <a:pt x="1853821" y="314325"/>
                </a:lnTo>
                <a:lnTo>
                  <a:pt x="1846208" y="314325"/>
                </a:lnTo>
                <a:lnTo>
                  <a:pt x="1838595" y="314325"/>
                </a:lnTo>
                <a:lnTo>
                  <a:pt x="1830981" y="314325"/>
                </a:lnTo>
                <a:lnTo>
                  <a:pt x="1823368" y="314325"/>
                </a:lnTo>
                <a:lnTo>
                  <a:pt x="1815754" y="314325"/>
                </a:lnTo>
                <a:lnTo>
                  <a:pt x="1808141" y="314325"/>
                </a:lnTo>
                <a:lnTo>
                  <a:pt x="1800528" y="314325"/>
                </a:lnTo>
                <a:lnTo>
                  <a:pt x="1792915" y="314325"/>
                </a:lnTo>
                <a:lnTo>
                  <a:pt x="1785301" y="314325"/>
                </a:lnTo>
                <a:lnTo>
                  <a:pt x="1777688" y="314325"/>
                </a:lnTo>
                <a:lnTo>
                  <a:pt x="1770075" y="314325"/>
                </a:lnTo>
                <a:lnTo>
                  <a:pt x="1762462" y="314325"/>
                </a:lnTo>
                <a:lnTo>
                  <a:pt x="1754849" y="314325"/>
                </a:lnTo>
                <a:lnTo>
                  <a:pt x="1747235" y="314325"/>
                </a:lnTo>
                <a:lnTo>
                  <a:pt x="1739622" y="314325"/>
                </a:lnTo>
                <a:lnTo>
                  <a:pt x="1732009" y="314325"/>
                </a:lnTo>
                <a:lnTo>
                  <a:pt x="1724396" y="314325"/>
                </a:lnTo>
                <a:lnTo>
                  <a:pt x="1716782" y="314325"/>
                </a:lnTo>
                <a:lnTo>
                  <a:pt x="1709169" y="314325"/>
                </a:lnTo>
                <a:lnTo>
                  <a:pt x="1701555" y="314325"/>
                </a:lnTo>
                <a:lnTo>
                  <a:pt x="1693943" y="314325"/>
                </a:lnTo>
                <a:lnTo>
                  <a:pt x="1686330" y="314325"/>
                </a:lnTo>
                <a:lnTo>
                  <a:pt x="1678716" y="314325"/>
                </a:lnTo>
                <a:lnTo>
                  <a:pt x="1671103" y="314325"/>
                </a:lnTo>
                <a:lnTo>
                  <a:pt x="1663489" y="314325"/>
                </a:lnTo>
                <a:lnTo>
                  <a:pt x="1655876" y="314325"/>
                </a:lnTo>
                <a:lnTo>
                  <a:pt x="1648263" y="314325"/>
                </a:lnTo>
                <a:lnTo>
                  <a:pt x="1640650" y="314325"/>
                </a:lnTo>
                <a:lnTo>
                  <a:pt x="1633036" y="314325"/>
                </a:lnTo>
                <a:lnTo>
                  <a:pt x="1625423" y="314325"/>
                </a:lnTo>
                <a:lnTo>
                  <a:pt x="1617810" y="314325"/>
                </a:lnTo>
                <a:lnTo>
                  <a:pt x="1610196" y="314325"/>
                </a:lnTo>
                <a:lnTo>
                  <a:pt x="1602584" y="314325"/>
                </a:lnTo>
                <a:lnTo>
                  <a:pt x="1594970" y="314325"/>
                </a:lnTo>
                <a:lnTo>
                  <a:pt x="1587357" y="314325"/>
                </a:lnTo>
                <a:lnTo>
                  <a:pt x="1579744" y="314325"/>
                </a:lnTo>
                <a:lnTo>
                  <a:pt x="1572130" y="314325"/>
                </a:lnTo>
                <a:lnTo>
                  <a:pt x="1564517" y="314325"/>
                </a:lnTo>
                <a:lnTo>
                  <a:pt x="1556904" y="314325"/>
                </a:lnTo>
                <a:lnTo>
                  <a:pt x="1549291" y="314325"/>
                </a:lnTo>
                <a:lnTo>
                  <a:pt x="1541677" y="314325"/>
                </a:lnTo>
                <a:lnTo>
                  <a:pt x="1534064" y="314325"/>
                </a:lnTo>
                <a:lnTo>
                  <a:pt x="1526451" y="314325"/>
                </a:lnTo>
                <a:lnTo>
                  <a:pt x="1518838" y="314325"/>
                </a:lnTo>
                <a:lnTo>
                  <a:pt x="1511224" y="314325"/>
                </a:lnTo>
                <a:lnTo>
                  <a:pt x="1503611" y="314325"/>
                </a:lnTo>
                <a:lnTo>
                  <a:pt x="1495998" y="314325"/>
                </a:lnTo>
                <a:lnTo>
                  <a:pt x="1488385" y="314325"/>
                </a:lnTo>
                <a:lnTo>
                  <a:pt x="1480771" y="314325"/>
                </a:lnTo>
                <a:lnTo>
                  <a:pt x="1473158" y="314325"/>
                </a:lnTo>
                <a:lnTo>
                  <a:pt x="1465544" y="314325"/>
                </a:lnTo>
                <a:lnTo>
                  <a:pt x="1457931" y="314325"/>
                </a:lnTo>
                <a:lnTo>
                  <a:pt x="1450318" y="314325"/>
                </a:lnTo>
                <a:lnTo>
                  <a:pt x="1442705" y="314325"/>
                </a:lnTo>
                <a:lnTo>
                  <a:pt x="1435091" y="314325"/>
                </a:lnTo>
                <a:lnTo>
                  <a:pt x="1427478" y="314325"/>
                </a:lnTo>
                <a:lnTo>
                  <a:pt x="1419865" y="314325"/>
                </a:lnTo>
                <a:lnTo>
                  <a:pt x="1412252" y="314325"/>
                </a:lnTo>
                <a:lnTo>
                  <a:pt x="1404639" y="314325"/>
                </a:lnTo>
                <a:lnTo>
                  <a:pt x="1397025" y="314325"/>
                </a:lnTo>
                <a:lnTo>
                  <a:pt x="1389412" y="314325"/>
                </a:lnTo>
                <a:lnTo>
                  <a:pt x="1381799" y="314325"/>
                </a:lnTo>
                <a:lnTo>
                  <a:pt x="1374186" y="314325"/>
                </a:lnTo>
                <a:lnTo>
                  <a:pt x="1366572" y="314325"/>
                </a:lnTo>
                <a:lnTo>
                  <a:pt x="1358959" y="314325"/>
                </a:lnTo>
                <a:lnTo>
                  <a:pt x="1351345" y="314325"/>
                </a:lnTo>
                <a:lnTo>
                  <a:pt x="1343733" y="314325"/>
                </a:lnTo>
                <a:lnTo>
                  <a:pt x="1336119" y="314325"/>
                </a:lnTo>
                <a:lnTo>
                  <a:pt x="1328506" y="314325"/>
                </a:lnTo>
                <a:lnTo>
                  <a:pt x="1320893" y="314325"/>
                </a:lnTo>
                <a:lnTo>
                  <a:pt x="1313279" y="314325"/>
                </a:lnTo>
                <a:lnTo>
                  <a:pt x="1305666" y="314325"/>
                </a:lnTo>
                <a:lnTo>
                  <a:pt x="1298053" y="314325"/>
                </a:lnTo>
                <a:lnTo>
                  <a:pt x="1290440" y="314325"/>
                </a:lnTo>
                <a:lnTo>
                  <a:pt x="1282826" y="314325"/>
                </a:lnTo>
                <a:lnTo>
                  <a:pt x="1275213" y="314325"/>
                </a:lnTo>
                <a:lnTo>
                  <a:pt x="1267599" y="314325"/>
                </a:lnTo>
                <a:lnTo>
                  <a:pt x="1259986" y="314325"/>
                </a:lnTo>
                <a:lnTo>
                  <a:pt x="1252374" y="314325"/>
                </a:lnTo>
                <a:lnTo>
                  <a:pt x="1244760" y="314325"/>
                </a:lnTo>
                <a:lnTo>
                  <a:pt x="1237147" y="314325"/>
                </a:lnTo>
                <a:lnTo>
                  <a:pt x="1229533" y="314325"/>
                </a:lnTo>
                <a:lnTo>
                  <a:pt x="1221920" y="314325"/>
                </a:lnTo>
                <a:lnTo>
                  <a:pt x="1214307" y="314325"/>
                </a:lnTo>
                <a:lnTo>
                  <a:pt x="1206694" y="314325"/>
                </a:lnTo>
                <a:lnTo>
                  <a:pt x="1199080" y="314325"/>
                </a:lnTo>
                <a:lnTo>
                  <a:pt x="1191467" y="314325"/>
                </a:lnTo>
                <a:lnTo>
                  <a:pt x="1183854" y="314325"/>
                </a:lnTo>
                <a:lnTo>
                  <a:pt x="1176241" y="314325"/>
                </a:lnTo>
                <a:lnTo>
                  <a:pt x="1168628" y="314325"/>
                </a:lnTo>
                <a:lnTo>
                  <a:pt x="1161014" y="314325"/>
                </a:lnTo>
                <a:lnTo>
                  <a:pt x="1153401" y="314325"/>
                </a:lnTo>
                <a:lnTo>
                  <a:pt x="1145788" y="314325"/>
                </a:lnTo>
                <a:lnTo>
                  <a:pt x="1138175" y="314325"/>
                </a:lnTo>
                <a:lnTo>
                  <a:pt x="1130561" y="314325"/>
                </a:lnTo>
                <a:lnTo>
                  <a:pt x="1122948" y="314325"/>
                </a:lnTo>
                <a:lnTo>
                  <a:pt x="1115334" y="314325"/>
                </a:lnTo>
                <a:lnTo>
                  <a:pt x="1107721" y="314325"/>
                </a:lnTo>
                <a:lnTo>
                  <a:pt x="1100108" y="314325"/>
                </a:lnTo>
                <a:lnTo>
                  <a:pt x="1092495" y="314325"/>
                </a:lnTo>
                <a:lnTo>
                  <a:pt x="1084881" y="314325"/>
                </a:lnTo>
                <a:lnTo>
                  <a:pt x="1077268" y="314325"/>
                </a:lnTo>
                <a:lnTo>
                  <a:pt x="1069655" y="314325"/>
                </a:lnTo>
                <a:lnTo>
                  <a:pt x="1062042" y="314325"/>
                </a:lnTo>
                <a:lnTo>
                  <a:pt x="1054429" y="314325"/>
                </a:lnTo>
                <a:lnTo>
                  <a:pt x="1046815" y="314325"/>
                </a:lnTo>
                <a:lnTo>
                  <a:pt x="1039202" y="314325"/>
                </a:lnTo>
                <a:lnTo>
                  <a:pt x="1031589" y="314325"/>
                </a:lnTo>
                <a:lnTo>
                  <a:pt x="1023975" y="314325"/>
                </a:lnTo>
                <a:lnTo>
                  <a:pt x="1016362" y="314325"/>
                </a:lnTo>
                <a:lnTo>
                  <a:pt x="1008749" y="314325"/>
                </a:lnTo>
                <a:lnTo>
                  <a:pt x="1001136" y="314325"/>
                </a:lnTo>
                <a:lnTo>
                  <a:pt x="993522" y="314325"/>
                </a:lnTo>
                <a:lnTo>
                  <a:pt x="985909" y="314325"/>
                </a:lnTo>
                <a:lnTo>
                  <a:pt x="978296" y="314325"/>
                </a:lnTo>
                <a:lnTo>
                  <a:pt x="970683" y="314325"/>
                </a:lnTo>
                <a:lnTo>
                  <a:pt x="963069" y="314325"/>
                </a:lnTo>
                <a:lnTo>
                  <a:pt x="955456" y="314325"/>
                </a:lnTo>
                <a:lnTo>
                  <a:pt x="947843" y="314325"/>
                </a:lnTo>
                <a:lnTo>
                  <a:pt x="940230" y="314325"/>
                </a:lnTo>
                <a:lnTo>
                  <a:pt x="932616" y="314325"/>
                </a:lnTo>
                <a:lnTo>
                  <a:pt x="925003" y="314325"/>
                </a:lnTo>
                <a:lnTo>
                  <a:pt x="917389" y="314325"/>
                </a:lnTo>
                <a:lnTo>
                  <a:pt x="909776" y="314325"/>
                </a:lnTo>
                <a:lnTo>
                  <a:pt x="902164" y="314325"/>
                </a:lnTo>
                <a:lnTo>
                  <a:pt x="894550" y="314325"/>
                </a:lnTo>
                <a:lnTo>
                  <a:pt x="886937" y="314325"/>
                </a:lnTo>
                <a:lnTo>
                  <a:pt x="879323" y="314325"/>
                </a:lnTo>
                <a:lnTo>
                  <a:pt x="871710" y="314325"/>
                </a:lnTo>
                <a:lnTo>
                  <a:pt x="864097" y="314325"/>
                </a:lnTo>
                <a:lnTo>
                  <a:pt x="856484" y="314325"/>
                </a:lnTo>
                <a:lnTo>
                  <a:pt x="848870" y="314325"/>
                </a:lnTo>
                <a:lnTo>
                  <a:pt x="841257" y="314325"/>
                </a:lnTo>
                <a:lnTo>
                  <a:pt x="833644" y="314325"/>
                </a:lnTo>
                <a:lnTo>
                  <a:pt x="826031" y="314325"/>
                </a:lnTo>
                <a:lnTo>
                  <a:pt x="818417" y="314325"/>
                </a:lnTo>
                <a:lnTo>
                  <a:pt x="810804" y="314325"/>
                </a:lnTo>
                <a:lnTo>
                  <a:pt x="803191" y="314325"/>
                </a:lnTo>
                <a:lnTo>
                  <a:pt x="795578" y="314325"/>
                </a:lnTo>
                <a:lnTo>
                  <a:pt x="787964" y="314325"/>
                </a:lnTo>
                <a:lnTo>
                  <a:pt x="780351" y="314325"/>
                </a:lnTo>
                <a:lnTo>
                  <a:pt x="772738" y="314325"/>
                </a:lnTo>
                <a:lnTo>
                  <a:pt x="765124" y="314325"/>
                </a:lnTo>
                <a:lnTo>
                  <a:pt x="757511" y="314325"/>
                </a:lnTo>
                <a:lnTo>
                  <a:pt x="749898" y="314325"/>
                </a:lnTo>
                <a:lnTo>
                  <a:pt x="742285" y="314325"/>
                </a:lnTo>
                <a:lnTo>
                  <a:pt x="734671" y="314325"/>
                </a:lnTo>
                <a:lnTo>
                  <a:pt x="727058" y="314325"/>
                </a:lnTo>
                <a:lnTo>
                  <a:pt x="719444" y="314325"/>
                </a:lnTo>
                <a:lnTo>
                  <a:pt x="711832" y="314325"/>
                </a:lnTo>
                <a:lnTo>
                  <a:pt x="704219" y="314325"/>
                </a:lnTo>
                <a:lnTo>
                  <a:pt x="696605" y="314325"/>
                </a:lnTo>
                <a:lnTo>
                  <a:pt x="688992" y="314325"/>
                </a:lnTo>
                <a:lnTo>
                  <a:pt x="681378" y="314325"/>
                </a:lnTo>
                <a:lnTo>
                  <a:pt x="673765" y="314325"/>
                </a:lnTo>
                <a:lnTo>
                  <a:pt x="666152" y="314325"/>
                </a:lnTo>
                <a:lnTo>
                  <a:pt x="658539" y="314325"/>
                </a:lnTo>
                <a:lnTo>
                  <a:pt x="650925" y="314325"/>
                </a:lnTo>
                <a:lnTo>
                  <a:pt x="643312" y="314325"/>
                </a:lnTo>
                <a:lnTo>
                  <a:pt x="635699" y="314325"/>
                </a:lnTo>
                <a:lnTo>
                  <a:pt x="628086" y="314325"/>
                </a:lnTo>
                <a:lnTo>
                  <a:pt x="620473" y="314325"/>
                </a:lnTo>
                <a:lnTo>
                  <a:pt x="612859" y="314325"/>
                </a:lnTo>
                <a:lnTo>
                  <a:pt x="605246" y="314325"/>
                </a:lnTo>
                <a:lnTo>
                  <a:pt x="597633" y="314325"/>
                </a:lnTo>
                <a:lnTo>
                  <a:pt x="590020" y="314325"/>
                </a:lnTo>
                <a:lnTo>
                  <a:pt x="582406" y="314325"/>
                </a:lnTo>
                <a:lnTo>
                  <a:pt x="574793" y="314325"/>
                </a:lnTo>
                <a:lnTo>
                  <a:pt x="567179" y="314325"/>
                </a:lnTo>
                <a:lnTo>
                  <a:pt x="559566" y="314325"/>
                </a:lnTo>
                <a:lnTo>
                  <a:pt x="551954" y="314325"/>
                </a:lnTo>
                <a:lnTo>
                  <a:pt x="544340" y="314325"/>
                </a:lnTo>
                <a:lnTo>
                  <a:pt x="536727" y="314325"/>
                </a:lnTo>
                <a:lnTo>
                  <a:pt x="529113" y="314325"/>
                </a:lnTo>
                <a:lnTo>
                  <a:pt x="521500" y="314325"/>
                </a:lnTo>
                <a:lnTo>
                  <a:pt x="513887" y="314325"/>
                </a:lnTo>
                <a:lnTo>
                  <a:pt x="506274" y="314325"/>
                </a:lnTo>
                <a:lnTo>
                  <a:pt x="498660" y="314325"/>
                </a:lnTo>
                <a:lnTo>
                  <a:pt x="491047" y="314325"/>
                </a:lnTo>
                <a:lnTo>
                  <a:pt x="483434" y="314325"/>
                </a:lnTo>
                <a:lnTo>
                  <a:pt x="475820" y="314325"/>
                </a:lnTo>
                <a:lnTo>
                  <a:pt x="468207" y="314325"/>
                </a:lnTo>
                <a:lnTo>
                  <a:pt x="460594" y="314325"/>
                </a:lnTo>
                <a:lnTo>
                  <a:pt x="452980" y="314325"/>
                </a:lnTo>
                <a:lnTo>
                  <a:pt x="445367" y="314325"/>
                </a:lnTo>
                <a:lnTo>
                  <a:pt x="437754" y="314325"/>
                </a:lnTo>
                <a:lnTo>
                  <a:pt x="430141" y="314325"/>
                </a:lnTo>
                <a:lnTo>
                  <a:pt x="422528" y="314325"/>
                </a:lnTo>
                <a:lnTo>
                  <a:pt x="414914" y="314325"/>
                </a:lnTo>
                <a:lnTo>
                  <a:pt x="407301" y="314325"/>
                </a:lnTo>
                <a:lnTo>
                  <a:pt x="399688" y="314325"/>
                </a:lnTo>
                <a:lnTo>
                  <a:pt x="392075" y="314325"/>
                </a:lnTo>
                <a:lnTo>
                  <a:pt x="384461" y="314325"/>
                </a:lnTo>
                <a:lnTo>
                  <a:pt x="376848" y="314325"/>
                </a:lnTo>
                <a:lnTo>
                  <a:pt x="369234" y="314325"/>
                </a:lnTo>
                <a:lnTo>
                  <a:pt x="361622" y="314325"/>
                </a:lnTo>
                <a:lnTo>
                  <a:pt x="354009" y="314325"/>
                </a:lnTo>
                <a:lnTo>
                  <a:pt x="346395" y="314325"/>
                </a:lnTo>
                <a:lnTo>
                  <a:pt x="338782" y="314325"/>
                </a:lnTo>
                <a:lnTo>
                  <a:pt x="331168" y="314325"/>
                </a:lnTo>
                <a:lnTo>
                  <a:pt x="323555" y="314325"/>
                </a:lnTo>
                <a:lnTo>
                  <a:pt x="315942" y="314325"/>
                </a:lnTo>
                <a:lnTo>
                  <a:pt x="308329" y="314325"/>
                </a:lnTo>
                <a:lnTo>
                  <a:pt x="300715" y="314325"/>
                </a:lnTo>
                <a:lnTo>
                  <a:pt x="293102" y="314325"/>
                </a:lnTo>
                <a:lnTo>
                  <a:pt x="285489" y="314325"/>
                </a:lnTo>
                <a:lnTo>
                  <a:pt x="277876" y="314325"/>
                </a:lnTo>
                <a:lnTo>
                  <a:pt x="270263" y="314325"/>
                </a:lnTo>
                <a:lnTo>
                  <a:pt x="262649" y="314325"/>
                </a:lnTo>
                <a:lnTo>
                  <a:pt x="255036" y="314325"/>
                </a:lnTo>
                <a:lnTo>
                  <a:pt x="247423" y="314325"/>
                </a:lnTo>
                <a:lnTo>
                  <a:pt x="239809" y="314325"/>
                </a:lnTo>
                <a:lnTo>
                  <a:pt x="232196" y="314325"/>
                </a:lnTo>
                <a:lnTo>
                  <a:pt x="224583" y="314325"/>
                </a:lnTo>
                <a:lnTo>
                  <a:pt x="216969" y="314325"/>
                </a:lnTo>
                <a:lnTo>
                  <a:pt x="209356" y="314325"/>
                </a:lnTo>
                <a:lnTo>
                  <a:pt x="201743" y="314325"/>
                </a:lnTo>
                <a:lnTo>
                  <a:pt x="194130" y="314325"/>
                </a:lnTo>
                <a:lnTo>
                  <a:pt x="186517" y="314325"/>
                </a:lnTo>
                <a:lnTo>
                  <a:pt x="178903" y="314325"/>
                </a:lnTo>
                <a:lnTo>
                  <a:pt x="171290" y="314325"/>
                </a:lnTo>
                <a:lnTo>
                  <a:pt x="163677" y="314325"/>
                </a:lnTo>
                <a:lnTo>
                  <a:pt x="156064" y="314325"/>
                </a:lnTo>
                <a:lnTo>
                  <a:pt x="148450" y="314325"/>
                </a:lnTo>
                <a:lnTo>
                  <a:pt x="140837" y="314325"/>
                </a:lnTo>
                <a:lnTo>
                  <a:pt x="133223" y="314325"/>
                </a:lnTo>
                <a:lnTo>
                  <a:pt x="125610" y="314325"/>
                </a:lnTo>
                <a:lnTo>
                  <a:pt x="117997" y="314325"/>
                </a:lnTo>
                <a:lnTo>
                  <a:pt x="110384" y="314325"/>
                </a:lnTo>
                <a:lnTo>
                  <a:pt x="102770" y="314325"/>
                </a:lnTo>
                <a:lnTo>
                  <a:pt x="95157" y="314325"/>
                </a:lnTo>
                <a:lnTo>
                  <a:pt x="87544" y="314325"/>
                </a:lnTo>
                <a:lnTo>
                  <a:pt x="79931" y="314325"/>
                </a:lnTo>
                <a:lnTo>
                  <a:pt x="72502" y="314235"/>
                </a:lnTo>
                <a:lnTo>
                  <a:pt x="65084" y="313510"/>
                </a:lnTo>
                <a:lnTo>
                  <a:pt x="57531" y="312002"/>
                </a:lnTo>
                <a:lnTo>
                  <a:pt x="49961" y="309665"/>
                </a:lnTo>
                <a:lnTo>
                  <a:pt x="42933" y="306680"/>
                </a:lnTo>
                <a:lnTo>
                  <a:pt x="36257" y="303018"/>
                </a:lnTo>
                <a:lnTo>
                  <a:pt x="29908" y="298652"/>
                </a:lnTo>
                <a:lnTo>
                  <a:pt x="23994" y="293632"/>
                </a:lnTo>
                <a:lnTo>
                  <a:pt x="18614" y="288028"/>
                </a:lnTo>
                <a:lnTo>
                  <a:pt x="13849" y="281928"/>
                </a:lnTo>
                <a:lnTo>
                  <a:pt x="9759" y="275435"/>
                </a:lnTo>
                <a:lnTo>
                  <a:pt x="6386" y="268660"/>
                </a:lnTo>
                <a:lnTo>
                  <a:pt x="3625" y="261347"/>
                </a:lnTo>
                <a:lnTo>
                  <a:pt x="1623" y="253769"/>
                </a:lnTo>
                <a:lnTo>
                  <a:pt x="435" y="246256"/>
                </a:lnTo>
                <a:lnTo>
                  <a:pt x="4" y="238921"/>
                </a:lnTo>
                <a:lnTo>
                  <a:pt x="0" y="231354"/>
                </a:lnTo>
                <a:lnTo>
                  <a:pt x="0" y="223741"/>
                </a:lnTo>
                <a:lnTo>
                  <a:pt x="0" y="216128"/>
                </a:lnTo>
                <a:lnTo>
                  <a:pt x="0" y="208514"/>
                </a:lnTo>
                <a:lnTo>
                  <a:pt x="0" y="200901"/>
                </a:lnTo>
                <a:lnTo>
                  <a:pt x="0" y="193288"/>
                </a:lnTo>
                <a:lnTo>
                  <a:pt x="0" y="185675"/>
                </a:lnTo>
                <a:lnTo>
                  <a:pt x="0" y="178061"/>
                </a:lnTo>
                <a:lnTo>
                  <a:pt x="0" y="170448"/>
                </a:lnTo>
                <a:lnTo>
                  <a:pt x="0" y="162834"/>
                </a:lnTo>
                <a:lnTo>
                  <a:pt x="0" y="155221"/>
                </a:lnTo>
                <a:lnTo>
                  <a:pt x="0" y="147608"/>
                </a:lnTo>
                <a:lnTo>
                  <a:pt x="0" y="139995"/>
                </a:lnTo>
                <a:lnTo>
                  <a:pt x="0" y="132381"/>
                </a:lnTo>
                <a:lnTo>
                  <a:pt x="0" y="124768"/>
                </a:lnTo>
                <a:lnTo>
                  <a:pt x="0" y="117155"/>
                </a:lnTo>
                <a:lnTo>
                  <a:pt x="0" y="109542"/>
                </a:lnTo>
                <a:lnTo>
                  <a:pt x="0" y="101929"/>
                </a:lnTo>
                <a:lnTo>
                  <a:pt x="0" y="94315"/>
                </a:lnTo>
                <a:lnTo>
                  <a:pt x="0" y="86702"/>
                </a:lnTo>
                <a:lnTo>
                  <a:pt x="0" y="79089"/>
                </a:lnTo>
                <a:lnTo>
                  <a:pt x="133" y="71692"/>
                </a:lnTo>
                <a:lnTo>
                  <a:pt x="942" y="64253"/>
                </a:lnTo>
                <a:lnTo>
                  <a:pt x="2539" y="56692"/>
                </a:lnTo>
                <a:lnTo>
                  <a:pt x="4971" y="49128"/>
                </a:lnTo>
                <a:lnTo>
                  <a:pt x="8015" y="42182"/>
                </a:lnTo>
                <a:lnTo>
                  <a:pt x="11757" y="35537"/>
                </a:lnTo>
                <a:lnTo>
                  <a:pt x="16197" y="29231"/>
                </a:lnTo>
                <a:lnTo>
                  <a:pt x="21285" y="23371"/>
                </a:lnTo>
                <a:lnTo>
                  <a:pt x="26950" y="18055"/>
                </a:lnTo>
                <a:lnTo>
                  <a:pt x="33098" y="13362"/>
                </a:lnTo>
                <a:lnTo>
                  <a:pt x="39628" y="9350"/>
                </a:lnTo>
                <a:lnTo>
                  <a:pt x="46427" y="6057"/>
                </a:lnTo>
                <a:lnTo>
                  <a:pt x="53815" y="3362"/>
                </a:lnTo>
                <a:lnTo>
                  <a:pt x="61393" y="1452"/>
                </a:lnTo>
                <a:lnTo>
                  <a:pt x="68891" y="352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D3E8C7"/>
            </a:solidFill>
            <a:prstDash val="solid"/>
          </a:ln>
        </p:spPr>
      </p:sp>
      <p:sp>
        <p:nvSpPr>
          <p:cNvPr id="104" name="verify-op-1-label">
            <a:extLst xmlns:a="http://schemas.openxmlformats.org/drawingml/2006/main">
              <a:ext uri="{FF2B5EF4-FFF2-40B4-BE49-F238E27FC236}">
                <a16:creationId xmlns:a16="http://schemas.microsoft.com/office/drawing/2014/main" id="{AD4B6D33-48A7-484E-8F0F-F6907562A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9829" y="5684341"/>
            <a:ext cx="1902916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Cross-attention</a:t>
            </a:r>
          </a:p>
        </p:txBody>
      </p:sp>
      <p:sp>
        <p:nvSpPr>
          <p:cNvPr id="105" name="verify-op-2-56">
            <a:extLst xmlns:a="http://schemas.openxmlformats.org/drawingml/2006/main">
              <a:ext uri="{FF2B5EF4-FFF2-40B4-BE49-F238E27FC236}">
                <a16:creationId xmlns:a16="http://schemas.microsoft.com/office/drawing/2014/main" id="{F0BEED4B-35AF-4B89-9BD2-5BF22BC59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6115050"/>
            <a:ext cx="2219325" cy="314325"/>
          </a:xfrm>
          <a:custGeom xmlns:a="http://schemas.openxmlformats.org/drawingml/2006/main">
            <a:pathLst>
              <a:path w="2219325" h="314325">
                <a:moveTo>
                  <a:pt x="76200" y="0"/>
                </a:moveTo>
                <a:lnTo>
                  <a:pt x="83813" y="0"/>
                </a:lnTo>
                <a:lnTo>
                  <a:pt x="91426" y="0"/>
                </a:lnTo>
                <a:lnTo>
                  <a:pt x="99040" y="0"/>
                </a:lnTo>
                <a:lnTo>
                  <a:pt x="106653" y="0"/>
                </a:lnTo>
                <a:lnTo>
                  <a:pt x="114266" y="0"/>
                </a:lnTo>
                <a:lnTo>
                  <a:pt x="121880" y="0"/>
                </a:lnTo>
                <a:lnTo>
                  <a:pt x="129493" y="0"/>
                </a:lnTo>
                <a:lnTo>
                  <a:pt x="137106" y="0"/>
                </a:lnTo>
                <a:lnTo>
                  <a:pt x="144719" y="0"/>
                </a:lnTo>
                <a:lnTo>
                  <a:pt x="152333" y="0"/>
                </a:lnTo>
                <a:lnTo>
                  <a:pt x="159946" y="0"/>
                </a:lnTo>
                <a:lnTo>
                  <a:pt x="167559" y="0"/>
                </a:lnTo>
                <a:lnTo>
                  <a:pt x="175172" y="0"/>
                </a:lnTo>
                <a:lnTo>
                  <a:pt x="182786" y="0"/>
                </a:lnTo>
                <a:lnTo>
                  <a:pt x="190399" y="0"/>
                </a:lnTo>
                <a:lnTo>
                  <a:pt x="198012" y="0"/>
                </a:lnTo>
                <a:lnTo>
                  <a:pt x="205625" y="0"/>
                </a:lnTo>
                <a:lnTo>
                  <a:pt x="213239" y="0"/>
                </a:lnTo>
                <a:lnTo>
                  <a:pt x="220852" y="0"/>
                </a:lnTo>
                <a:lnTo>
                  <a:pt x="228465" y="0"/>
                </a:lnTo>
                <a:lnTo>
                  <a:pt x="236079" y="0"/>
                </a:lnTo>
                <a:lnTo>
                  <a:pt x="243692" y="0"/>
                </a:lnTo>
                <a:lnTo>
                  <a:pt x="251305" y="0"/>
                </a:lnTo>
                <a:lnTo>
                  <a:pt x="258918" y="0"/>
                </a:lnTo>
                <a:lnTo>
                  <a:pt x="266531" y="0"/>
                </a:lnTo>
                <a:lnTo>
                  <a:pt x="274145" y="0"/>
                </a:lnTo>
                <a:lnTo>
                  <a:pt x="281758" y="0"/>
                </a:lnTo>
                <a:lnTo>
                  <a:pt x="289371" y="0"/>
                </a:lnTo>
                <a:lnTo>
                  <a:pt x="296985" y="0"/>
                </a:lnTo>
                <a:lnTo>
                  <a:pt x="304598" y="0"/>
                </a:lnTo>
                <a:lnTo>
                  <a:pt x="312211" y="0"/>
                </a:lnTo>
                <a:lnTo>
                  <a:pt x="319825" y="0"/>
                </a:lnTo>
                <a:lnTo>
                  <a:pt x="327438" y="0"/>
                </a:lnTo>
                <a:lnTo>
                  <a:pt x="335051" y="0"/>
                </a:lnTo>
                <a:lnTo>
                  <a:pt x="342664" y="0"/>
                </a:lnTo>
                <a:lnTo>
                  <a:pt x="350277" y="0"/>
                </a:lnTo>
                <a:lnTo>
                  <a:pt x="357891" y="0"/>
                </a:lnTo>
                <a:lnTo>
                  <a:pt x="365504" y="0"/>
                </a:lnTo>
                <a:lnTo>
                  <a:pt x="373117" y="0"/>
                </a:lnTo>
                <a:lnTo>
                  <a:pt x="380730" y="0"/>
                </a:lnTo>
                <a:lnTo>
                  <a:pt x="388344" y="0"/>
                </a:lnTo>
                <a:lnTo>
                  <a:pt x="395957" y="0"/>
                </a:lnTo>
                <a:lnTo>
                  <a:pt x="403570" y="0"/>
                </a:lnTo>
                <a:lnTo>
                  <a:pt x="411184" y="0"/>
                </a:lnTo>
                <a:lnTo>
                  <a:pt x="418797" y="0"/>
                </a:lnTo>
                <a:lnTo>
                  <a:pt x="426410" y="0"/>
                </a:lnTo>
                <a:lnTo>
                  <a:pt x="434024" y="0"/>
                </a:lnTo>
                <a:lnTo>
                  <a:pt x="441636" y="0"/>
                </a:lnTo>
                <a:lnTo>
                  <a:pt x="449250" y="0"/>
                </a:lnTo>
                <a:lnTo>
                  <a:pt x="456863" y="0"/>
                </a:lnTo>
                <a:lnTo>
                  <a:pt x="464476" y="0"/>
                </a:lnTo>
                <a:lnTo>
                  <a:pt x="472090" y="0"/>
                </a:lnTo>
                <a:lnTo>
                  <a:pt x="479703" y="0"/>
                </a:lnTo>
                <a:lnTo>
                  <a:pt x="487316" y="0"/>
                </a:lnTo>
                <a:lnTo>
                  <a:pt x="494930" y="0"/>
                </a:lnTo>
                <a:lnTo>
                  <a:pt x="502543" y="0"/>
                </a:lnTo>
                <a:lnTo>
                  <a:pt x="510156" y="0"/>
                </a:lnTo>
                <a:lnTo>
                  <a:pt x="517769" y="0"/>
                </a:lnTo>
                <a:lnTo>
                  <a:pt x="525382" y="0"/>
                </a:lnTo>
                <a:lnTo>
                  <a:pt x="532996" y="0"/>
                </a:lnTo>
                <a:lnTo>
                  <a:pt x="540609" y="0"/>
                </a:lnTo>
                <a:lnTo>
                  <a:pt x="548222" y="0"/>
                </a:lnTo>
                <a:lnTo>
                  <a:pt x="555836" y="0"/>
                </a:lnTo>
                <a:lnTo>
                  <a:pt x="563449" y="0"/>
                </a:lnTo>
                <a:lnTo>
                  <a:pt x="571062" y="0"/>
                </a:lnTo>
                <a:lnTo>
                  <a:pt x="578675" y="0"/>
                </a:lnTo>
                <a:lnTo>
                  <a:pt x="586289" y="0"/>
                </a:lnTo>
                <a:lnTo>
                  <a:pt x="593902" y="0"/>
                </a:lnTo>
                <a:lnTo>
                  <a:pt x="601515" y="0"/>
                </a:lnTo>
                <a:lnTo>
                  <a:pt x="609129" y="0"/>
                </a:lnTo>
                <a:lnTo>
                  <a:pt x="616741" y="0"/>
                </a:lnTo>
                <a:lnTo>
                  <a:pt x="624355" y="0"/>
                </a:lnTo>
                <a:lnTo>
                  <a:pt x="631968" y="0"/>
                </a:lnTo>
                <a:lnTo>
                  <a:pt x="639581" y="0"/>
                </a:lnTo>
                <a:lnTo>
                  <a:pt x="647195" y="0"/>
                </a:lnTo>
                <a:lnTo>
                  <a:pt x="654808" y="0"/>
                </a:lnTo>
                <a:lnTo>
                  <a:pt x="662421" y="0"/>
                </a:lnTo>
                <a:lnTo>
                  <a:pt x="670035" y="0"/>
                </a:lnTo>
                <a:lnTo>
                  <a:pt x="677648" y="0"/>
                </a:lnTo>
                <a:lnTo>
                  <a:pt x="685261" y="0"/>
                </a:lnTo>
                <a:lnTo>
                  <a:pt x="692874" y="0"/>
                </a:lnTo>
                <a:lnTo>
                  <a:pt x="700487" y="0"/>
                </a:lnTo>
                <a:lnTo>
                  <a:pt x="708101" y="0"/>
                </a:lnTo>
                <a:lnTo>
                  <a:pt x="715714" y="0"/>
                </a:lnTo>
                <a:lnTo>
                  <a:pt x="723327" y="0"/>
                </a:lnTo>
                <a:lnTo>
                  <a:pt x="730940" y="0"/>
                </a:lnTo>
                <a:lnTo>
                  <a:pt x="738554" y="0"/>
                </a:lnTo>
                <a:lnTo>
                  <a:pt x="746167" y="0"/>
                </a:lnTo>
                <a:lnTo>
                  <a:pt x="753780" y="0"/>
                </a:lnTo>
                <a:lnTo>
                  <a:pt x="761394" y="0"/>
                </a:lnTo>
                <a:lnTo>
                  <a:pt x="769007" y="0"/>
                </a:lnTo>
                <a:lnTo>
                  <a:pt x="776620" y="0"/>
                </a:lnTo>
                <a:lnTo>
                  <a:pt x="784234" y="0"/>
                </a:lnTo>
                <a:lnTo>
                  <a:pt x="791847" y="0"/>
                </a:lnTo>
                <a:lnTo>
                  <a:pt x="799460" y="0"/>
                </a:lnTo>
                <a:lnTo>
                  <a:pt x="807073" y="0"/>
                </a:lnTo>
                <a:lnTo>
                  <a:pt x="814686" y="0"/>
                </a:lnTo>
                <a:lnTo>
                  <a:pt x="822300" y="0"/>
                </a:lnTo>
                <a:lnTo>
                  <a:pt x="829913" y="0"/>
                </a:lnTo>
                <a:lnTo>
                  <a:pt x="837526" y="0"/>
                </a:lnTo>
                <a:lnTo>
                  <a:pt x="845140" y="0"/>
                </a:lnTo>
                <a:lnTo>
                  <a:pt x="852753" y="0"/>
                </a:lnTo>
                <a:lnTo>
                  <a:pt x="860366" y="0"/>
                </a:lnTo>
                <a:lnTo>
                  <a:pt x="867980" y="0"/>
                </a:lnTo>
                <a:lnTo>
                  <a:pt x="875592" y="0"/>
                </a:lnTo>
                <a:lnTo>
                  <a:pt x="883206" y="0"/>
                </a:lnTo>
                <a:lnTo>
                  <a:pt x="890819" y="0"/>
                </a:lnTo>
                <a:lnTo>
                  <a:pt x="898432" y="0"/>
                </a:lnTo>
                <a:lnTo>
                  <a:pt x="906046" y="0"/>
                </a:lnTo>
                <a:lnTo>
                  <a:pt x="913659" y="0"/>
                </a:lnTo>
                <a:lnTo>
                  <a:pt x="921272" y="0"/>
                </a:lnTo>
                <a:lnTo>
                  <a:pt x="928885" y="0"/>
                </a:lnTo>
                <a:lnTo>
                  <a:pt x="936499" y="0"/>
                </a:lnTo>
                <a:lnTo>
                  <a:pt x="944112" y="0"/>
                </a:lnTo>
                <a:lnTo>
                  <a:pt x="951725" y="0"/>
                </a:lnTo>
                <a:lnTo>
                  <a:pt x="959339" y="0"/>
                </a:lnTo>
                <a:lnTo>
                  <a:pt x="966951" y="0"/>
                </a:lnTo>
                <a:lnTo>
                  <a:pt x="974565" y="0"/>
                </a:lnTo>
                <a:lnTo>
                  <a:pt x="982178" y="0"/>
                </a:lnTo>
                <a:lnTo>
                  <a:pt x="989791" y="0"/>
                </a:lnTo>
                <a:lnTo>
                  <a:pt x="997405" y="0"/>
                </a:lnTo>
                <a:lnTo>
                  <a:pt x="1005018" y="0"/>
                </a:lnTo>
                <a:lnTo>
                  <a:pt x="1012631" y="0"/>
                </a:lnTo>
                <a:lnTo>
                  <a:pt x="1020245" y="0"/>
                </a:lnTo>
                <a:lnTo>
                  <a:pt x="1027858" y="0"/>
                </a:lnTo>
                <a:lnTo>
                  <a:pt x="1035471" y="0"/>
                </a:lnTo>
                <a:lnTo>
                  <a:pt x="1043085" y="0"/>
                </a:lnTo>
                <a:lnTo>
                  <a:pt x="1050697" y="0"/>
                </a:lnTo>
                <a:lnTo>
                  <a:pt x="1058311" y="0"/>
                </a:lnTo>
                <a:lnTo>
                  <a:pt x="1065924" y="0"/>
                </a:lnTo>
                <a:lnTo>
                  <a:pt x="1073537" y="0"/>
                </a:lnTo>
                <a:lnTo>
                  <a:pt x="1081151" y="0"/>
                </a:lnTo>
                <a:lnTo>
                  <a:pt x="1088764" y="0"/>
                </a:lnTo>
                <a:lnTo>
                  <a:pt x="1096377" y="0"/>
                </a:lnTo>
                <a:lnTo>
                  <a:pt x="1103991" y="0"/>
                </a:lnTo>
                <a:lnTo>
                  <a:pt x="1111604" y="0"/>
                </a:lnTo>
                <a:lnTo>
                  <a:pt x="1119217" y="0"/>
                </a:lnTo>
                <a:lnTo>
                  <a:pt x="1126830" y="0"/>
                </a:lnTo>
                <a:lnTo>
                  <a:pt x="1134444" y="0"/>
                </a:lnTo>
                <a:lnTo>
                  <a:pt x="1142057" y="0"/>
                </a:lnTo>
                <a:lnTo>
                  <a:pt x="1149670" y="0"/>
                </a:lnTo>
                <a:lnTo>
                  <a:pt x="1157283" y="0"/>
                </a:lnTo>
                <a:lnTo>
                  <a:pt x="1164896" y="0"/>
                </a:lnTo>
                <a:lnTo>
                  <a:pt x="1172510" y="0"/>
                </a:lnTo>
                <a:lnTo>
                  <a:pt x="1180123" y="0"/>
                </a:lnTo>
                <a:lnTo>
                  <a:pt x="1187736" y="0"/>
                </a:lnTo>
                <a:lnTo>
                  <a:pt x="1195350" y="0"/>
                </a:lnTo>
                <a:lnTo>
                  <a:pt x="1202963" y="0"/>
                </a:lnTo>
                <a:lnTo>
                  <a:pt x="1210576" y="0"/>
                </a:lnTo>
                <a:lnTo>
                  <a:pt x="1218190" y="0"/>
                </a:lnTo>
                <a:lnTo>
                  <a:pt x="1225803" y="0"/>
                </a:lnTo>
                <a:lnTo>
                  <a:pt x="1233416" y="0"/>
                </a:lnTo>
                <a:lnTo>
                  <a:pt x="1241029" y="0"/>
                </a:lnTo>
                <a:lnTo>
                  <a:pt x="1248642" y="0"/>
                </a:lnTo>
                <a:lnTo>
                  <a:pt x="1256256" y="0"/>
                </a:lnTo>
                <a:lnTo>
                  <a:pt x="1263869" y="0"/>
                </a:lnTo>
                <a:lnTo>
                  <a:pt x="1271482" y="0"/>
                </a:lnTo>
                <a:lnTo>
                  <a:pt x="1279095" y="0"/>
                </a:lnTo>
                <a:lnTo>
                  <a:pt x="1286709" y="0"/>
                </a:lnTo>
                <a:lnTo>
                  <a:pt x="1294322" y="0"/>
                </a:lnTo>
                <a:lnTo>
                  <a:pt x="1301936" y="0"/>
                </a:lnTo>
                <a:lnTo>
                  <a:pt x="1309549" y="0"/>
                </a:lnTo>
                <a:lnTo>
                  <a:pt x="1317161" y="0"/>
                </a:lnTo>
                <a:lnTo>
                  <a:pt x="1324775" y="0"/>
                </a:lnTo>
                <a:lnTo>
                  <a:pt x="1332388" y="0"/>
                </a:lnTo>
                <a:lnTo>
                  <a:pt x="1340002" y="0"/>
                </a:lnTo>
                <a:lnTo>
                  <a:pt x="1347615" y="0"/>
                </a:lnTo>
                <a:lnTo>
                  <a:pt x="1355228" y="0"/>
                </a:lnTo>
                <a:lnTo>
                  <a:pt x="1362841" y="0"/>
                </a:lnTo>
                <a:lnTo>
                  <a:pt x="1370455" y="0"/>
                </a:lnTo>
                <a:lnTo>
                  <a:pt x="1378068" y="0"/>
                </a:lnTo>
                <a:lnTo>
                  <a:pt x="1385681" y="0"/>
                </a:lnTo>
                <a:lnTo>
                  <a:pt x="1393295" y="0"/>
                </a:lnTo>
                <a:lnTo>
                  <a:pt x="1400908" y="0"/>
                </a:lnTo>
                <a:lnTo>
                  <a:pt x="1408521" y="0"/>
                </a:lnTo>
                <a:lnTo>
                  <a:pt x="1416134" y="0"/>
                </a:lnTo>
                <a:lnTo>
                  <a:pt x="1423747" y="0"/>
                </a:lnTo>
                <a:lnTo>
                  <a:pt x="1431361" y="0"/>
                </a:lnTo>
                <a:lnTo>
                  <a:pt x="1438974" y="0"/>
                </a:lnTo>
                <a:lnTo>
                  <a:pt x="1446587" y="0"/>
                </a:lnTo>
                <a:lnTo>
                  <a:pt x="1454201" y="0"/>
                </a:lnTo>
                <a:lnTo>
                  <a:pt x="1461814" y="0"/>
                </a:lnTo>
                <a:lnTo>
                  <a:pt x="1469427" y="0"/>
                </a:lnTo>
                <a:lnTo>
                  <a:pt x="1477040" y="0"/>
                </a:lnTo>
                <a:lnTo>
                  <a:pt x="1484654" y="0"/>
                </a:lnTo>
                <a:lnTo>
                  <a:pt x="1492267" y="0"/>
                </a:lnTo>
                <a:lnTo>
                  <a:pt x="1499880" y="0"/>
                </a:lnTo>
                <a:lnTo>
                  <a:pt x="1507493" y="0"/>
                </a:lnTo>
                <a:lnTo>
                  <a:pt x="1515106" y="0"/>
                </a:lnTo>
                <a:lnTo>
                  <a:pt x="1522720" y="0"/>
                </a:lnTo>
                <a:lnTo>
                  <a:pt x="1530333" y="0"/>
                </a:lnTo>
                <a:lnTo>
                  <a:pt x="1537946" y="0"/>
                </a:lnTo>
                <a:lnTo>
                  <a:pt x="1545560" y="0"/>
                </a:lnTo>
                <a:lnTo>
                  <a:pt x="1553173" y="0"/>
                </a:lnTo>
                <a:lnTo>
                  <a:pt x="1560786" y="0"/>
                </a:lnTo>
                <a:lnTo>
                  <a:pt x="1568400" y="0"/>
                </a:lnTo>
                <a:lnTo>
                  <a:pt x="1576013" y="0"/>
                </a:lnTo>
                <a:lnTo>
                  <a:pt x="1583626" y="0"/>
                </a:lnTo>
                <a:lnTo>
                  <a:pt x="1591239" y="0"/>
                </a:lnTo>
                <a:lnTo>
                  <a:pt x="1598852" y="0"/>
                </a:lnTo>
                <a:lnTo>
                  <a:pt x="1606466" y="0"/>
                </a:lnTo>
                <a:lnTo>
                  <a:pt x="1614079" y="0"/>
                </a:lnTo>
                <a:lnTo>
                  <a:pt x="1621692" y="0"/>
                </a:lnTo>
                <a:lnTo>
                  <a:pt x="1629306" y="0"/>
                </a:lnTo>
                <a:lnTo>
                  <a:pt x="1636919" y="0"/>
                </a:lnTo>
                <a:lnTo>
                  <a:pt x="1644532" y="0"/>
                </a:lnTo>
                <a:lnTo>
                  <a:pt x="1652146" y="0"/>
                </a:lnTo>
                <a:lnTo>
                  <a:pt x="1659759" y="0"/>
                </a:lnTo>
                <a:lnTo>
                  <a:pt x="1667372" y="0"/>
                </a:lnTo>
                <a:lnTo>
                  <a:pt x="1674985" y="0"/>
                </a:lnTo>
                <a:lnTo>
                  <a:pt x="1682598" y="0"/>
                </a:lnTo>
                <a:lnTo>
                  <a:pt x="1690212" y="0"/>
                </a:lnTo>
                <a:lnTo>
                  <a:pt x="1697825" y="0"/>
                </a:lnTo>
                <a:lnTo>
                  <a:pt x="1705438" y="0"/>
                </a:lnTo>
                <a:lnTo>
                  <a:pt x="1713051" y="0"/>
                </a:lnTo>
                <a:lnTo>
                  <a:pt x="1720665" y="0"/>
                </a:lnTo>
                <a:lnTo>
                  <a:pt x="1728278" y="0"/>
                </a:lnTo>
                <a:lnTo>
                  <a:pt x="1735891" y="0"/>
                </a:lnTo>
                <a:lnTo>
                  <a:pt x="1743505" y="0"/>
                </a:lnTo>
                <a:lnTo>
                  <a:pt x="1751118" y="0"/>
                </a:lnTo>
                <a:lnTo>
                  <a:pt x="1758731" y="0"/>
                </a:lnTo>
                <a:lnTo>
                  <a:pt x="1766345" y="0"/>
                </a:lnTo>
                <a:lnTo>
                  <a:pt x="1773957" y="0"/>
                </a:lnTo>
                <a:lnTo>
                  <a:pt x="1781571" y="0"/>
                </a:lnTo>
                <a:lnTo>
                  <a:pt x="1789184" y="0"/>
                </a:lnTo>
                <a:lnTo>
                  <a:pt x="1796797" y="0"/>
                </a:lnTo>
                <a:lnTo>
                  <a:pt x="1804411" y="0"/>
                </a:lnTo>
                <a:lnTo>
                  <a:pt x="1812024" y="0"/>
                </a:lnTo>
                <a:lnTo>
                  <a:pt x="1819637" y="0"/>
                </a:lnTo>
                <a:lnTo>
                  <a:pt x="1827250" y="0"/>
                </a:lnTo>
                <a:lnTo>
                  <a:pt x="1834864" y="0"/>
                </a:lnTo>
                <a:lnTo>
                  <a:pt x="1842477" y="0"/>
                </a:lnTo>
                <a:lnTo>
                  <a:pt x="1850091" y="0"/>
                </a:lnTo>
                <a:lnTo>
                  <a:pt x="1857703" y="0"/>
                </a:lnTo>
                <a:lnTo>
                  <a:pt x="1865316" y="0"/>
                </a:lnTo>
                <a:lnTo>
                  <a:pt x="1872930" y="0"/>
                </a:lnTo>
                <a:lnTo>
                  <a:pt x="1880543" y="0"/>
                </a:lnTo>
                <a:lnTo>
                  <a:pt x="1888157" y="0"/>
                </a:lnTo>
                <a:lnTo>
                  <a:pt x="1895770" y="0"/>
                </a:lnTo>
                <a:lnTo>
                  <a:pt x="1903383" y="0"/>
                </a:lnTo>
                <a:lnTo>
                  <a:pt x="1910996" y="0"/>
                </a:lnTo>
                <a:lnTo>
                  <a:pt x="1918610" y="0"/>
                </a:lnTo>
                <a:lnTo>
                  <a:pt x="1926223" y="0"/>
                </a:lnTo>
                <a:lnTo>
                  <a:pt x="1933836" y="0"/>
                </a:lnTo>
                <a:lnTo>
                  <a:pt x="1941450" y="0"/>
                </a:lnTo>
                <a:lnTo>
                  <a:pt x="1949062" y="0"/>
                </a:lnTo>
                <a:lnTo>
                  <a:pt x="1956676" y="0"/>
                </a:lnTo>
                <a:lnTo>
                  <a:pt x="1964289" y="0"/>
                </a:lnTo>
                <a:lnTo>
                  <a:pt x="1971902" y="0"/>
                </a:lnTo>
                <a:lnTo>
                  <a:pt x="1979516" y="0"/>
                </a:lnTo>
                <a:lnTo>
                  <a:pt x="1987129" y="0"/>
                </a:lnTo>
                <a:lnTo>
                  <a:pt x="1994742" y="0"/>
                </a:lnTo>
                <a:lnTo>
                  <a:pt x="2002356" y="0"/>
                </a:lnTo>
                <a:lnTo>
                  <a:pt x="2009969" y="0"/>
                </a:lnTo>
                <a:lnTo>
                  <a:pt x="2017582" y="0"/>
                </a:lnTo>
                <a:lnTo>
                  <a:pt x="2025195" y="0"/>
                </a:lnTo>
                <a:lnTo>
                  <a:pt x="2032808" y="0"/>
                </a:lnTo>
                <a:lnTo>
                  <a:pt x="2040422" y="0"/>
                </a:lnTo>
                <a:lnTo>
                  <a:pt x="2048035" y="0"/>
                </a:lnTo>
                <a:lnTo>
                  <a:pt x="2055648" y="0"/>
                </a:lnTo>
                <a:lnTo>
                  <a:pt x="2063261" y="0"/>
                </a:lnTo>
                <a:lnTo>
                  <a:pt x="2070875" y="0"/>
                </a:lnTo>
                <a:lnTo>
                  <a:pt x="2078488" y="0"/>
                </a:lnTo>
                <a:lnTo>
                  <a:pt x="2086101" y="0"/>
                </a:lnTo>
                <a:lnTo>
                  <a:pt x="2093715" y="0"/>
                </a:lnTo>
                <a:lnTo>
                  <a:pt x="2101328" y="0"/>
                </a:lnTo>
                <a:lnTo>
                  <a:pt x="2108941" y="0"/>
                </a:lnTo>
                <a:lnTo>
                  <a:pt x="2116555" y="0"/>
                </a:lnTo>
                <a:lnTo>
                  <a:pt x="2124168" y="0"/>
                </a:lnTo>
                <a:lnTo>
                  <a:pt x="2131781" y="0"/>
                </a:lnTo>
                <a:lnTo>
                  <a:pt x="2139394" y="0"/>
                </a:lnTo>
                <a:lnTo>
                  <a:pt x="2146822" y="90"/>
                </a:lnTo>
                <a:lnTo>
                  <a:pt x="2154241" y="815"/>
                </a:lnTo>
                <a:lnTo>
                  <a:pt x="2161794" y="2323"/>
                </a:lnTo>
                <a:lnTo>
                  <a:pt x="2169364" y="4660"/>
                </a:lnTo>
                <a:lnTo>
                  <a:pt x="2176392" y="7645"/>
                </a:lnTo>
                <a:lnTo>
                  <a:pt x="2183068" y="11308"/>
                </a:lnTo>
                <a:lnTo>
                  <a:pt x="2189416" y="15673"/>
                </a:lnTo>
                <a:lnTo>
                  <a:pt x="2195331" y="20694"/>
                </a:lnTo>
                <a:lnTo>
                  <a:pt x="2200711" y="26298"/>
                </a:lnTo>
                <a:lnTo>
                  <a:pt x="2205477" y="32397"/>
                </a:lnTo>
                <a:lnTo>
                  <a:pt x="2209566" y="38890"/>
                </a:lnTo>
                <a:lnTo>
                  <a:pt x="2212939" y="45665"/>
                </a:lnTo>
                <a:lnTo>
                  <a:pt x="2215700" y="52978"/>
                </a:lnTo>
                <a:lnTo>
                  <a:pt x="2217702" y="60557"/>
                </a:lnTo>
                <a:lnTo>
                  <a:pt x="2218890" y="68069"/>
                </a:lnTo>
                <a:lnTo>
                  <a:pt x="2219321" y="75404"/>
                </a:lnTo>
                <a:lnTo>
                  <a:pt x="2219325" y="82971"/>
                </a:lnTo>
                <a:lnTo>
                  <a:pt x="2219325" y="90584"/>
                </a:lnTo>
                <a:lnTo>
                  <a:pt x="2219325" y="98197"/>
                </a:lnTo>
                <a:lnTo>
                  <a:pt x="2219325" y="105811"/>
                </a:lnTo>
                <a:lnTo>
                  <a:pt x="2219325" y="113424"/>
                </a:lnTo>
                <a:lnTo>
                  <a:pt x="2219325" y="121037"/>
                </a:lnTo>
                <a:lnTo>
                  <a:pt x="2219325" y="128651"/>
                </a:lnTo>
                <a:lnTo>
                  <a:pt x="2219325" y="136264"/>
                </a:lnTo>
                <a:lnTo>
                  <a:pt x="2219325" y="143877"/>
                </a:lnTo>
                <a:lnTo>
                  <a:pt x="2219325" y="151491"/>
                </a:lnTo>
                <a:lnTo>
                  <a:pt x="2219325" y="159104"/>
                </a:lnTo>
                <a:lnTo>
                  <a:pt x="2219325" y="166717"/>
                </a:lnTo>
                <a:lnTo>
                  <a:pt x="2219325" y="174330"/>
                </a:lnTo>
                <a:lnTo>
                  <a:pt x="2219325" y="181944"/>
                </a:lnTo>
                <a:lnTo>
                  <a:pt x="2219325" y="189557"/>
                </a:lnTo>
                <a:lnTo>
                  <a:pt x="2219325" y="197170"/>
                </a:lnTo>
                <a:lnTo>
                  <a:pt x="2219325" y="204783"/>
                </a:lnTo>
                <a:lnTo>
                  <a:pt x="2219325" y="212396"/>
                </a:lnTo>
                <a:lnTo>
                  <a:pt x="2219325" y="220010"/>
                </a:lnTo>
                <a:lnTo>
                  <a:pt x="2219325" y="227623"/>
                </a:lnTo>
                <a:lnTo>
                  <a:pt x="2219325" y="235236"/>
                </a:lnTo>
                <a:lnTo>
                  <a:pt x="2219191" y="242633"/>
                </a:lnTo>
                <a:lnTo>
                  <a:pt x="2218383" y="250071"/>
                </a:lnTo>
                <a:lnTo>
                  <a:pt x="2216786" y="257633"/>
                </a:lnTo>
                <a:lnTo>
                  <a:pt x="2214354" y="265197"/>
                </a:lnTo>
                <a:lnTo>
                  <a:pt x="2211310" y="272143"/>
                </a:lnTo>
                <a:lnTo>
                  <a:pt x="2207568" y="278789"/>
                </a:lnTo>
                <a:lnTo>
                  <a:pt x="2203128" y="285095"/>
                </a:lnTo>
                <a:lnTo>
                  <a:pt x="2198039" y="290954"/>
                </a:lnTo>
                <a:lnTo>
                  <a:pt x="2192376" y="296270"/>
                </a:lnTo>
                <a:lnTo>
                  <a:pt x="2186226" y="300963"/>
                </a:lnTo>
                <a:lnTo>
                  <a:pt x="2179697" y="304975"/>
                </a:lnTo>
                <a:lnTo>
                  <a:pt x="2172898" y="308267"/>
                </a:lnTo>
                <a:lnTo>
                  <a:pt x="2165510" y="310964"/>
                </a:lnTo>
                <a:lnTo>
                  <a:pt x="2157932" y="312872"/>
                </a:lnTo>
                <a:lnTo>
                  <a:pt x="2150434" y="313973"/>
                </a:lnTo>
                <a:lnTo>
                  <a:pt x="2143125" y="314325"/>
                </a:lnTo>
                <a:lnTo>
                  <a:pt x="2135512" y="314325"/>
                </a:lnTo>
                <a:lnTo>
                  <a:pt x="2127899" y="314325"/>
                </a:lnTo>
                <a:lnTo>
                  <a:pt x="2120285" y="314325"/>
                </a:lnTo>
                <a:lnTo>
                  <a:pt x="2112672" y="314325"/>
                </a:lnTo>
                <a:lnTo>
                  <a:pt x="2105059" y="314325"/>
                </a:lnTo>
                <a:lnTo>
                  <a:pt x="2097445" y="314325"/>
                </a:lnTo>
                <a:lnTo>
                  <a:pt x="2089832" y="314325"/>
                </a:lnTo>
                <a:lnTo>
                  <a:pt x="2082219" y="314325"/>
                </a:lnTo>
                <a:lnTo>
                  <a:pt x="2074606" y="314325"/>
                </a:lnTo>
                <a:lnTo>
                  <a:pt x="2066992" y="314325"/>
                </a:lnTo>
                <a:lnTo>
                  <a:pt x="2059379" y="314325"/>
                </a:lnTo>
                <a:lnTo>
                  <a:pt x="2051765" y="314325"/>
                </a:lnTo>
                <a:lnTo>
                  <a:pt x="2044153" y="314325"/>
                </a:lnTo>
                <a:lnTo>
                  <a:pt x="2036540" y="314325"/>
                </a:lnTo>
                <a:lnTo>
                  <a:pt x="2028926" y="314325"/>
                </a:lnTo>
                <a:lnTo>
                  <a:pt x="2021313" y="314325"/>
                </a:lnTo>
                <a:lnTo>
                  <a:pt x="2013699" y="314325"/>
                </a:lnTo>
                <a:lnTo>
                  <a:pt x="2006086" y="314325"/>
                </a:lnTo>
                <a:lnTo>
                  <a:pt x="1998473" y="314325"/>
                </a:lnTo>
                <a:lnTo>
                  <a:pt x="1990860" y="314325"/>
                </a:lnTo>
                <a:lnTo>
                  <a:pt x="1983246" y="314325"/>
                </a:lnTo>
                <a:lnTo>
                  <a:pt x="1975633" y="314325"/>
                </a:lnTo>
                <a:lnTo>
                  <a:pt x="1968020" y="314325"/>
                </a:lnTo>
                <a:lnTo>
                  <a:pt x="1960407" y="314325"/>
                </a:lnTo>
                <a:lnTo>
                  <a:pt x="1952794" y="314325"/>
                </a:lnTo>
                <a:lnTo>
                  <a:pt x="1945180" y="314325"/>
                </a:lnTo>
                <a:lnTo>
                  <a:pt x="1937567" y="314325"/>
                </a:lnTo>
                <a:lnTo>
                  <a:pt x="1929954" y="314325"/>
                </a:lnTo>
                <a:lnTo>
                  <a:pt x="1922341" y="314325"/>
                </a:lnTo>
                <a:lnTo>
                  <a:pt x="1914727" y="314325"/>
                </a:lnTo>
                <a:lnTo>
                  <a:pt x="1907114" y="314325"/>
                </a:lnTo>
                <a:lnTo>
                  <a:pt x="1899500" y="314325"/>
                </a:lnTo>
                <a:lnTo>
                  <a:pt x="1891887" y="314325"/>
                </a:lnTo>
                <a:lnTo>
                  <a:pt x="1884274" y="314325"/>
                </a:lnTo>
                <a:lnTo>
                  <a:pt x="1876661" y="314325"/>
                </a:lnTo>
                <a:lnTo>
                  <a:pt x="1869048" y="314325"/>
                </a:lnTo>
                <a:lnTo>
                  <a:pt x="1861435" y="314325"/>
                </a:lnTo>
                <a:lnTo>
                  <a:pt x="1853821" y="314325"/>
                </a:lnTo>
                <a:lnTo>
                  <a:pt x="1846208" y="314325"/>
                </a:lnTo>
                <a:lnTo>
                  <a:pt x="1838595" y="314325"/>
                </a:lnTo>
                <a:lnTo>
                  <a:pt x="1830981" y="314325"/>
                </a:lnTo>
                <a:lnTo>
                  <a:pt x="1823368" y="314325"/>
                </a:lnTo>
                <a:lnTo>
                  <a:pt x="1815754" y="314325"/>
                </a:lnTo>
                <a:lnTo>
                  <a:pt x="1808141" y="314325"/>
                </a:lnTo>
                <a:lnTo>
                  <a:pt x="1800528" y="314325"/>
                </a:lnTo>
                <a:lnTo>
                  <a:pt x="1792915" y="314325"/>
                </a:lnTo>
                <a:lnTo>
                  <a:pt x="1785301" y="314325"/>
                </a:lnTo>
                <a:lnTo>
                  <a:pt x="1777688" y="314325"/>
                </a:lnTo>
                <a:lnTo>
                  <a:pt x="1770075" y="314325"/>
                </a:lnTo>
                <a:lnTo>
                  <a:pt x="1762462" y="314325"/>
                </a:lnTo>
                <a:lnTo>
                  <a:pt x="1754849" y="314325"/>
                </a:lnTo>
                <a:lnTo>
                  <a:pt x="1747235" y="314325"/>
                </a:lnTo>
                <a:lnTo>
                  <a:pt x="1739622" y="314325"/>
                </a:lnTo>
                <a:lnTo>
                  <a:pt x="1732009" y="314325"/>
                </a:lnTo>
                <a:lnTo>
                  <a:pt x="1724396" y="314325"/>
                </a:lnTo>
                <a:lnTo>
                  <a:pt x="1716782" y="314325"/>
                </a:lnTo>
                <a:lnTo>
                  <a:pt x="1709169" y="314325"/>
                </a:lnTo>
                <a:lnTo>
                  <a:pt x="1701555" y="314325"/>
                </a:lnTo>
                <a:lnTo>
                  <a:pt x="1693943" y="314325"/>
                </a:lnTo>
                <a:lnTo>
                  <a:pt x="1686330" y="314325"/>
                </a:lnTo>
                <a:lnTo>
                  <a:pt x="1678716" y="314325"/>
                </a:lnTo>
                <a:lnTo>
                  <a:pt x="1671103" y="314325"/>
                </a:lnTo>
                <a:lnTo>
                  <a:pt x="1663489" y="314325"/>
                </a:lnTo>
                <a:lnTo>
                  <a:pt x="1655876" y="314325"/>
                </a:lnTo>
                <a:lnTo>
                  <a:pt x="1648263" y="314325"/>
                </a:lnTo>
                <a:lnTo>
                  <a:pt x="1640650" y="314325"/>
                </a:lnTo>
                <a:lnTo>
                  <a:pt x="1633036" y="314325"/>
                </a:lnTo>
                <a:lnTo>
                  <a:pt x="1625423" y="314325"/>
                </a:lnTo>
                <a:lnTo>
                  <a:pt x="1617810" y="314325"/>
                </a:lnTo>
                <a:lnTo>
                  <a:pt x="1610196" y="314325"/>
                </a:lnTo>
                <a:lnTo>
                  <a:pt x="1602584" y="314325"/>
                </a:lnTo>
                <a:lnTo>
                  <a:pt x="1594970" y="314325"/>
                </a:lnTo>
                <a:lnTo>
                  <a:pt x="1587357" y="314325"/>
                </a:lnTo>
                <a:lnTo>
                  <a:pt x="1579744" y="314325"/>
                </a:lnTo>
                <a:lnTo>
                  <a:pt x="1572130" y="314325"/>
                </a:lnTo>
                <a:lnTo>
                  <a:pt x="1564517" y="314325"/>
                </a:lnTo>
                <a:lnTo>
                  <a:pt x="1556904" y="314325"/>
                </a:lnTo>
                <a:lnTo>
                  <a:pt x="1549291" y="314325"/>
                </a:lnTo>
                <a:lnTo>
                  <a:pt x="1541677" y="314325"/>
                </a:lnTo>
                <a:lnTo>
                  <a:pt x="1534064" y="314325"/>
                </a:lnTo>
                <a:lnTo>
                  <a:pt x="1526451" y="314325"/>
                </a:lnTo>
                <a:lnTo>
                  <a:pt x="1518838" y="314325"/>
                </a:lnTo>
                <a:lnTo>
                  <a:pt x="1511224" y="314325"/>
                </a:lnTo>
                <a:lnTo>
                  <a:pt x="1503611" y="314325"/>
                </a:lnTo>
                <a:lnTo>
                  <a:pt x="1495998" y="314325"/>
                </a:lnTo>
                <a:lnTo>
                  <a:pt x="1488385" y="314325"/>
                </a:lnTo>
                <a:lnTo>
                  <a:pt x="1480771" y="314325"/>
                </a:lnTo>
                <a:lnTo>
                  <a:pt x="1473158" y="314325"/>
                </a:lnTo>
                <a:lnTo>
                  <a:pt x="1465544" y="314325"/>
                </a:lnTo>
                <a:lnTo>
                  <a:pt x="1457931" y="314325"/>
                </a:lnTo>
                <a:lnTo>
                  <a:pt x="1450318" y="314325"/>
                </a:lnTo>
                <a:lnTo>
                  <a:pt x="1442705" y="314325"/>
                </a:lnTo>
                <a:lnTo>
                  <a:pt x="1435091" y="314325"/>
                </a:lnTo>
                <a:lnTo>
                  <a:pt x="1427478" y="314325"/>
                </a:lnTo>
                <a:lnTo>
                  <a:pt x="1419865" y="314325"/>
                </a:lnTo>
                <a:lnTo>
                  <a:pt x="1412252" y="314325"/>
                </a:lnTo>
                <a:lnTo>
                  <a:pt x="1404639" y="314325"/>
                </a:lnTo>
                <a:lnTo>
                  <a:pt x="1397025" y="314325"/>
                </a:lnTo>
                <a:lnTo>
                  <a:pt x="1389412" y="314325"/>
                </a:lnTo>
                <a:lnTo>
                  <a:pt x="1381799" y="314325"/>
                </a:lnTo>
                <a:lnTo>
                  <a:pt x="1374186" y="314325"/>
                </a:lnTo>
                <a:lnTo>
                  <a:pt x="1366572" y="314325"/>
                </a:lnTo>
                <a:lnTo>
                  <a:pt x="1358959" y="314325"/>
                </a:lnTo>
                <a:lnTo>
                  <a:pt x="1351345" y="314325"/>
                </a:lnTo>
                <a:lnTo>
                  <a:pt x="1343733" y="314325"/>
                </a:lnTo>
                <a:lnTo>
                  <a:pt x="1336119" y="314325"/>
                </a:lnTo>
                <a:lnTo>
                  <a:pt x="1328506" y="314325"/>
                </a:lnTo>
                <a:lnTo>
                  <a:pt x="1320893" y="314325"/>
                </a:lnTo>
                <a:lnTo>
                  <a:pt x="1313279" y="314325"/>
                </a:lnTo>
                <a:lnTo>
                  <a:pt x="1305666" y="314325"/>
                </a:lnTo>
                <a:lnTo>
                  <a:pt x="1298053" y="314325"/>
                </a:lnTo>
                <a:lnTo>
                  <a:pt x="1290440" y="314325"/>
                </a:lnTo>
                <a:lnTo>
                  <a:pt x="1282826" y="314325"/>
                </a:lnTo>
                <a:lnTo>
                  <a:pt x="1275213" y="314325"/>
                </a:lnTo>
                <a:lnTo>
                  <a:pt x="1267599" y="314325"/>
                </a:lnTo>
                <a:lnTo>
                  <a:pt x="1259986" y="314325"/>
                </a:lnTo>
                <a:lnTo>
                  <a:pt x="1252374" y="314325"/>
                </a:lnTo>
                <a:lnTo>
                  <a:pt x="1244760" y="314325"/>
                </a:lnTo>
                <a:lnTo>
                  <a:pt x="1237147" y="314325"/>
                </a:lnTo>
                <a:lnTo>
                  <a:pt x="1229533" y="314325"/>
                </a:lnTo>
                <a:lnTo>
                  <a:pt x="1221920" y="314325"/>
                </a:lnTo>
                <a:lnTo>
                  <a:pt x="1214307" y="314325"/>
                </a:lnTo>
                <a:lnTo>
                  <a:pt x="1206694" y="314325"/>
                </a:lnTo>
                <a:lnTo>
                  <a:pt x="1199080" y="314325"/>
                </a:lnTo>
                <a:lnTo>
                  <a:pt x="1191467" y="314325"/>
                </a:lnTo>
                <a:lnTo>
                  <a:pt x="1183854" y="314325"/>
                </a:lnTo>
                <a:lnTo>
                  <a:pt x="1176241" y="314325"/>
                </a:lnTo>
                <a:lnTo>
                  <a:pt x="1168628" y="314325"/>
                </a:lnTo>
                <a:lnTo>
                  <a:pt x="1161014" y="314325"/>
                </a:lnTo>
                <a:lnTo>
                  <a:pt x="1153401" y="314325"/>
                </a:lnTo>
                <a:lnTo>
                  <a:pt x="1145788" y="314325"/>
                </a:lnTo>
                <a:lnTo>
                  <a:pt x="1138175" y="314325"/>
                </a:lnTo>
                <a:lnTo>
                  <a:pt x="1130561" y="314325"/>
                </a:lnTo>
                <a:lnTo>
                  <a:pt x="1122948" y="314325"/>
                </a:lnTo>
                <a:lnTo>
                  <a:pt x="1115334" y="314325"/>
                </a:lnTo>
                <a:lnTo>
                  <a:pt x="1107721" y="314325"/>
                </a:lnTo>
                <a:lnTo>
                  <a:pt x="1100108" y="314325"/>
                </a:lnTo>
                <a:lnTo>
                  <a:pt x="1092495" y="314325"/>
                </a:lnTo>
                <a:lnTo>
                  <a:pt x="1084881" y="314325"/>
                </a:lnTo>
                <a:lnTo>
                  <a:pt x="1077268" y="314325"/>
                </a:lnTo>
                <a:lnTo>
                  <a:pt x="1069655" y="314325"/>
                </a:lnTo>
                <a:lnTo>
                  <a:pt x="1062042" y="314325"/>
                </a:lnTo>
                <a:lnTo>
                  <a:pt x="1054429" y="314325"/>
                </a:lnTo>
                <a:lnTo>
                  <a:pt x="1046815" y="314325"/>
                </a:lnTo>
                <a:lnTo>
                  <a:pt x="1039202" y="314325"/>
                </a:lnTo>
                <a:lnTo>
                  <a:pt x="1031589" y="314325"/>
                </a:lnTo>
                <a:lnTo>
                  <a:pt x="1023975" y="314325"/>
                </a:lnTo>
                <a:lnTo>
                  <a:pt x="1016362" y="314325"/>
                </a:lnTo>
                <a:lnTo>
                  <a:pt x="1008749" y="314325"/>
                </a:lnTo>
                <a:lnTo>
                  <a:pt x="1001136" y="314325"/>
                </a:lnTo>
                <a:lnTo>
                  <a:pt x="993522" y="314325"/>
                </a:lnTo>
                <a:lnTo>
                  <a:pt x="985909" y="314325"/>
                </a:lnTo>
                <a:lnTo>
                  <a:pt x="978296" y="314325"/>
                </a:lnTo>
                <a:lnTo>
                  <a:pt x="970683" y="314325"/>
                </a:lnTo>
                <a:lnTo>
                  <a:pt x="963069" y="314325"/>
                </a:lnTo>
                <a:lnTo>
                  <a:pt x="955456" y="314325"/>
                </a:lnTo>
                <a:lnTo>
                  <a:pt x="947843" y="314325"/>
                </a:lnTo>
                <a:lnTo>
                  <a:pt x="940230" y="314325"/>
                </a:lnTo>
                <a:lnTo>
                  <a:pt x="932616" y="314325"/>
                </a:lnTo>
                <a:lnTo>
                  <a:pt x="925003" y="314325"/>
                </a:lnTo>
                <a:lnTo>
                  <a:pt x="917389" y="314325"/>
                </a:lnTo>
                <a:lnTo>
                  <a:pt x="909776" y="314325"/>
                </a:lnTo>
                <a:lnTo>
                  <a:pt x="902164" y="314325"/>
                </a:lnTo>
                <a:lnTo>
                  <a:pt x="894550" y="314325"/>
                </a:lnTo>
                <a:lnTo>
                  <a:pt x="886937" y="314325"/>
                </a:lnTo>
                <a:lnTo>
                  <a:pt x="879323" y="314325"/>
                </a:lnTo>
                <a:lnTo>
                  <a:pt x="871710" y="314325"/>
                </a:lnTo>
                <a:lnTo>
                  <a:pt x="864097" y="314325"/>
                </a:lnTo>
                <a:lnTo>
                  <a:pt x="856484" y="314325"/>
                </a:lnTo>
                <a:lnTo>
                  <a:pt x="848870" y="314325"/>
                </a:lnTo>
                <a:lnTo>
                  <a:pt x="841257" y="314325"/>
                </a:lnTo>
                <a:lnTo>
                  <a:pt x="833644" y="314325"/>
                </a:lnTo>
                <a:lnTo>
                  <a:pt x="826031" y="314325"/>
                </a:lnTo>
                <a:lnTo>
                  <a:pt x="818417" y="314325"/>
                </a:lnTo>
                <a:lnTo>
                  <a:pt x="810804" y="314325"/>
                </a:lnTo>
                <a:lnTo>
                  <a:pt x="803191" y="314325"/>
                </a:lnTo>
                <a:lnTo>
                  <a:pt x="795578" y="314325"/>
                </a:lnTo>
                <a:lnTo>
                  <a:pt x="787964" y="314325"/>
                </a:lnTo>
                <a:lnTo>
                  <a:pt x="780351" y="314325"/>
                </a:lnTo>
                <a:lnTo>
                  <a:pt x="772738" y="314325"/>
                </a:lnTo>
                <a:lnTo>
                  <a:pt x="765124" y="314325"/>
                </a:lnTo>
                <a:lnTo>
                  <a:pt x="757511" y="314325"/>
                </a:lnTo>
                <a:lnTo>
                  <a:pt x="749898" y="314325"/>
                </a:lnTo>
                <a:lnTo>
                  <a:pt x="742285" y="314325"/>
                </a:lnTo>
                <a:lnTo>
                  <a:pt x="734671" y="314325"/>
                </a:lnTo>
                <a:lnTo>
                  <a:pt x="727058" y="314325"/>
                </a:lnTo>
                <a:lnTo>
                  <a:pt x="719444" y="314325"/>
                </a:lnTo>
                <a:lnTo>
                  <a:pt x="711832" y="314325"/>
                </a:lnTo>
                <a:lnTo>
                  <a:pt x="704219" y="314325"/>
                </a:lnTo>
                <a:lnTo>
                  <a:pt x="696605" y="314325"/>
                </a:lnTo>
                <a:lnTo>
                  <a:pt x="688992" y="314325"/>
                </a:lnTo>
                <a:lnTo>
                  <a:pt x="681378" y="314325"/>
                </a:lnTo>
                <a:lnTo>
                  <a:pt x="673765" y="314325"/>
                </a:lnTo>
                <a:lnTo>
                  <a:pt x="666152" y="314325"/>
                </a:lnTo>
                <a:lnTo>
                  <a:pt x="658539" y="314325"/>
                </a:lnTo>
                <a:lnTo>
                  <a:pt x="650925" y="314325"/>
                </a:lnTo>
                <a:lnTo>
                  <a:pt x="643312" y="314325"/>
                </a:lnTo>
                <a:lnTo>
                  <a:pt x="635699" y="314325"/>
                </a:lnTo>
                <a:lnTo>
                  <a:pt x="628086" y="314325"/>
                </a:lnTo>
                <a:lnTo>
                  <a:pt x="620473" y="314325"/>
                </a:lnTo>
                <a:lnTo>
                  <a:pt x="612859" y="314325"/>
                </a:lnTo>
                <a:lnTo>
                  <a:pt x="605246" y="314325"/>
                </a:lnTo>
                <a:lnTo>
                  <a:pt x="597633" y="314325"/>
                </a:lnTo>
                <a:lnTo>
                  <a:pt x="590020" y="314325"/>
                </a:lnTo>
                <a:lnTo>
                  <a:pt x="582406" y="314325"/>
                </a:lnTo>
                <a:lnTo>
                  <a:pt x="574793" y="314325"/>
                </a:lnTo>
                <a:lnTo>
                  <a:pt x="567179" y="314325"/>
                </a:lnTo>
                <a:lnTo>
                  <a:pt x="559566" y="314325"/>
                </a:lnTo>
                <a:lnTo>
                  <a:pt x="551954" y="314325"/>
                </a:lnTo>
                <a:lnTo>
                  <a:pt x="544340" y="314325"/>
                </a:lnTo>
                <a:lnTo>
                  <a:pt x="536727" y="314325"/>
                </a:lnTo>
                <a:lnTo>
                  <a:pt x="529113" y="314325"/>
                </a:lnTo>
                <a:lnTo>
                  <a:pt x="521500" y="314325"/>
                </a:lnTo>
                <a:lnTo>
                  <a:pt x="513887" y="314325"/>
                </a:lnTo>
                <a:lnTo>
                  <a:pt x="506274" y="314325"/>
                </a:lnTo>
                <a:lnTo>
                  <a:pt x="498660" y="314325"/>
                </a:lnTo>
                <a:lnTo>
                  <a:pt x="491047" y="314325"/>
                </a:lnTo>
                <a:lnTo>
                  <a:pt x="483434" y="314325"/>
                </a:lnTo>
                <a:lnTo>
                  <a:pt x="475820" y="314325"/>
                </a:lnTo>
                <a:lnTo>
                  <a:pt x="468207" y="314325"/>
                </a:lnTo>
                <a:lnTo>
                  <a:pt x="460594" y="314325"/>
                </a:lnTo>
                <a:lnTo>
                  <a:pt x="452980" y="314325"/>
                </a:lnTo>
                <a:lnTo>
                  <a:pt x="445367" y="314325"/>
                </a:lnTo>
                <a:lnTo>
                  <a:pt x="437754" y="314325"/>
                </a:lnTo>
                <a:lnTo>
                  <a:pt x="430141" y="314325"/>
                </a:lnTo>
                <a:lnTo>
                  <a:pt x="422528" y="314325"/>
                </a:lnTo>
                <a:lnTo>
                  <a:pt x="414914" y="314325"/>
                </a:lnTo>
                <a:lnTo>
                  <a:pt x="407301" y="314325"/>
                </a:lnTo>
                <a:lnTo>
                  <a:pt x="399688" y="314325"/>
                </a:lnTo>
                <a:lnTo>
                  <a:pt x="392075" y="314325"/>
                </a:lnTo>
                <a:lnTo>
                  <a:pt x="384461" y="314325"/>
                </a:lnTo>
                <a:lnTo>
                  <a:pt x="376848" y="314325"/>
                </a:lnTo>
                <a:lnTo>
                  <a:pt x="369234" y="314325"/>
                </a:lnTo>
                <a:lnTo>
                  <a:pt x="361622" y="314325"/>
                </a:lnTo>
                <a:lnTo>
                  <a:pt x="354009" y="314325"/>
                </a:lnTo>
                <a:lnTo>
                  <a:pt x="346395" y="314325"/>
                </a:lnTo>
                <a:lnTo>
                  <a:pt x="338782" y="314325"/>
                </a:lnTo>
                <a:lnTo>
                  <a:pt x="331168" y="314325"/>
                </a:lnTo>
                <a:lnTo>
                  <a:pt x="323555" y="314325"/>
                </a:lnTo>
                <a:lnTo>
                  <a:pt x="315942" y="314325"/>
                </a:lnTo>
                <a:lnTo>
                  <a:pt x="308329" y="314325"/>
                </a:lnTo>
                <a:lnTo>
                  <a:pt x="300715" y="314325"/>
                </a:lnTo>
                <a:lnTo>
                  <a:pt x="293102" y="314325"/>
                </a:lnTo>
                <a:lnTo>
                  <a:pt x="285489" y="314325"/>
                </a:lnTo>
                <a:lnTo>
                  <a:pt x="277876" y="314325"/>
                </a:lnTo>
                <a:lnTo>
                  <a:pt x="270263" y="314325"/>
                </a:lnTo>
                <a:lnTo>
                  <a:pt x="262649" y="314325"/>
                </a:lnTo>
                <a:lnTo>
                  <a:pt x="255036" y="314325"/>
                </a:lnTo>
                <a:lnTo>
                  <a:pt x="247423" y="314325"/>
                </a:lnTo>
                <a:lnTo>
                  <a:pt x="239809" y="314325"/>
                </a:lnTo>
                <a:lnTo>
                  <a:pt x="232196" y="314325"/>
                </a:lnTo>
                <a:lnTo>
                  <a:pt x="224583" y="314325"/>
                </a:lnTo>
                <a:lnTo>
                  <a:pt x="216969" y="314325"/>
                </a:lnTo>
                <a:lnTo>
                  <a:pt x="209356" y="314325"/>
                </a:lnTo>
                <a:lnTo>
                  <a:pt x="201743" y="314325"/>
                </a:lnTo>
                <a:lnTo>
                  <a:pt x="194130" y="314325"/>
                </a:lnTo>
                <a:lnTo>
                  <a:pt x="186517" y="314325"/>
                </a:lnTo>
                <a:lnTo>
                  <a:pt x="178903" y="314325"/>
                </a:lnTo>
                <a:lnTo>
                  <a:pt x="171290" y="314325"/>
                </a:lnTo>
                <a:lnTo>
                  <a:pt x="163677" y="314325"/>
                </a:lnTo>
                <a:lnTo>
                  <a:pt x="156064" y="314325"/>
                </a:lnTo>
                <a:lnTo>
                  <a:pt x="148450" y="314325"/>
                </a:lnTo>
                <a:lnTo>
                  <a:pt x="140837" y="314325"/>
                </a:lnTo>
                <a:lnTo>
                  <a:pt x="133223" y="314325"/>
                </a:lnTo>
                <a:lnTo>
                  <a:pt x="125610" y="314325"/>
                </a:lnTo>
                <a:lnTo>
                  <a:pt x="117997" y="314325"/>
                </a:lnTo>
                <a:lnTo>
                  <a:pt x="110384" y="314325"/>
                </a:lnTo>
                <a:lnTo>
                  <a:pt x="102770" y="314325"/>
                </a:lnTo>
                <a:lnTo>
                  <a:pt x="95157" y="314325"/>
                </a:lnTo>
                <a:lnTo>
                  <a:pt x="87544" y="314325"/>
                </a:lnTo>
                <a:lnTo>
                  <a:pt x="79931" y="314325"/>
                </a:lnTo>
                <a:lnTo>
                  <a:pt x="72502" y="314235"/>
                </a:lnTo>
                <a:lnTo>
                  <a:pt x="65084" y="313510"/>
                </a:lnTo>
                <a:lnTo>
                  <a:pt x="57531" y="312002"/>
                </a:lnTo>
                <a:lnTo>
                  <a:pt x="49961" y="309665"/>
                </a:lnTo>
                <a:lnTo>
                  <a:pt x="42933" y="306680"/>
                </a:lnTo>
                <a:lnTo>
                  <a:pt x="36257" y="303017"/>
                </a:lnTo>
                <a:lnTo>
                  <a:pt x="29908" y="298652"/>
                </a:lnTo>
                <a:lnTo>
                  <a:pt x="23994" y="293632"/>
                </a:lnTo>
                <a:lnTo>
                  <a:pt x="18614" y="288028"/>
                </a:lnTo>
                <a:lnTo>
                  <a:pt x="13849" y="281928"/>
                </a:lnTo>
                <a:lnTo>
                  <a:pt x="9759" y="275435"/>
                </a:lnTo>
                <a:lnTo>
                  <a:pt x="6386" y="268660"/>
                </a:lnTo>
                <a:lnTo>
                  <a:pt x="3625" y="261347"/>
                </a:lnTo>
                <a:lnTo>
                  <a:pt x="1623" y="253769"/>
                </a:lnTo>
                <a:lnTo>
                  <a:pt x="435" y="246256"/>
                </a:lnTo>
                <a:lnTo>
                  <a:pt x="4" y="238921"/>
                </a:lnTo>
                <a:lnTo>
                  <a:pt x="0" y="231354"/>
                </a:lnTo>
                <a:lnTo>
                  <a:pt x="0" y="223741"/>
                </a:lnTo>
                <a:lnTo>
                  <a:pt x="0" y="216128"/>
                </a:lnTo>
                <a:lnTo>
                  <a:pt x="0" y="208514"/>
                </a:lnTo>
                <a:lnTo>
                  <a:pt x="0" y="200901"/>
                </a:lnTo>
                <a:lnTo>
                  <a:pt x="0" y="193288"/>
                </a:lnTo>
                <a:lnTo>
                  <a:pt x="0" y="185675"/>
                </a:lnTo>
                <a:lnTo>
                  <a:pt x="0" y="178061"/>
                </a:lnTo>
                <a:lnTo>
                  <a:pt x="0" y="170448"/>
                </a:lnTo>
                <a:lnTo>
                  <a:pt x="0" y="162834"/>
                </a:lnTo>
                <a:lnTo>
                  <a:pt x="0" y="155221"/>
                </a:lnTo>
                <a:lnTo>
                  <a:pt x="0" y="147608"/>
                </a:lnTo>
                <a:lnTo>
                  <a:pt x="0" y="139995"/>
                </a:lnTo>
                <a:lnTo>
                  <a:pt x="0" y="132381"/>
                </a:lnTo>
                <a:lnTo>
                  <a:pt x="0" y="124768"/>
                </a:lnTo>
                <a:lnTo>
                  <a:pt x="0" y="117155"/>
                </a:lnTo>
                <a:lnTo>
                  <a:pt x="0" y="109542"/>
                </a:lnTo>
                <a:lnTo>
                  <a:pt x="0" y="101929"/>
                </a:lnTo>
                <a:lnTo>
                  <a:pt x="0" y="94315"/>
                </a:lnTo>
                <a:lnTo>
                  <a:pt x="0" y="86702"/>
                </a:lnTo>
                <a:lnTo>
                  <a:pt x="0" y="79089"/>
                </a:lnTo>
                <a:lnTo>
                  <a:pt x="133" y="71692"/>
                </a:lnTo>
                <a:lnTo>
                  <a:pt x="942" y="64253"/>
                </a:lnTo>
                <a:lnTo>
                  <a:pt x="2539" y="56692"/>
                </a:lnTo>
                <a:lnTo>
                  <a:pt x="4971" y="49128"/>
                </a:lnTo>
                <a:lnTo>
                  <a:pt x="8015" y="42182"/>
                </a:lnTo>
                <a:lnTo>
                  <a:pt x="11757" y="35537"/>
                </a:lnTo>
                <a:lnTo>
                  <a:pt x="16197" y="29231"/>
                </a:lnTo>
                <a:lnTo>
                  <a:pt x="21285" y="23372"/>
                </a:lnTo>
                <a:lnTo>
                  <a:pt x="26950" y="18055"/>
                </a:lnTo>
                <a:lnTo>
                  <a:pt x="33098" y="13362"/>
                </a:lnTo>
                <a:lnTo>
                  <a:pt x="39628" y="9350"/>
                </a:lnTo>
                <a:lnTo>
                  <a:pt x="46427" y="6057"/>
                </a:lnTo>
                <a:lnTo>
                  <a:pt x="53815" y="3362"/>
                </a:lnTo>
                <a:lnTo>
                  <a:pt x="61393" y="1452"/>
                </a:lnTo>
                <a:lnTo>
                  <a:pt x="68891" y="352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D3E8C7"/>
            </a:solidFill>
            <a:prstDash val="solid"/>
          </a:ln>
        </p:spPr>
      </p:sp>
      <p:sp>
        <p:nvSpPr>
          <p:cNvPr id="106" name="verify-op-2-label">
            <a:extLst xmlns:a="http://schemas.openxmlformats.org/drawingml/2006/main">
              <a:ext uri="{FF2B5EF4-FFF2-40B4-BE49-F238E27FC236}">
                <a16:creationId xmlns:a16="http://schemas.microsoft.com/office/drawing/2014/main" id="{997F96F7-071F-448C-B972-299519CC3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5714" y="6055816"/>
            <a:ext cx="1791146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Decision heads</a:t>
            </a:r>
          </a:p>
        </p:txBody>
      </p:sp>
      <p:sp>
        <p:nvSpPr>
          <p:cNvPr id="107" name="states-to-propose">
            <a:extLst xmlns:a="http://schemas.openxmlformats.org/drawingml/2006/main">
              <a:ext uri="{FF2B5EF4-FFF2-40B4-BE49-F238E27FC236}">
                <a16:creationId xmlns:a16="http://schemas.microsoft.com/office/drawing/2014/main" id="{866C520E-29EE-41A9-8138-704D4F8DF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1238250"/>
            <a:ext cx="771525" cy="457200"/>
          </a:xfrm>
          <a:custGeom xmlns:a="http://schemas.openxmlformats.org/drawingml/2006/main">
            <a:pathLst>
              <a:path w="771525" h="457200">
                <a:moveTo>
                  <a:pt x="771525" y="0"/>
                </a:moveTo>
                <a:lnTo>
                  <a:pt x="771525" y="457200"/>
                </a:lnTo>
                <a:lnTo>
                  <a:pt x="0" y="45720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108" name="states-to-propose-arrow-end">
            <a:extLst xmlns:a="http://schemas.openxmlformats.org/drawingml/2006/main">
              <a:ext uri="{FF2B5EF4-FFF2-40B4-BE49-F238E27FC236}">
                <a16:creationId xmlns:a16="http://schemas.microsoft.com/office/drawing/2014/main" id="{D546AB61-5E6E-4EA5-BAC3-F317621E6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2776" y="1644015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" name="observation-bus-57">
            <a:extLst xmlns:a="http://schemas.openxmlformats.org/drawingml/2006/main">
              <a:ext uri="{FF2B5EF4-FFF2-40B4-BE49-F238E27FC236}">
                <a16:creationId xmlns:a16="http://schemas.microsoft.com/office/drawing/2014/main" id="{2856BA29-9857-490C-974F-31574FC5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1371600"/>
            <a:ext cx="95" cy="4529138"/>
          </a:xfrm>
          <a:custGeom xmlns:a="http://schemas.openxmlformats.org/drawingml/2006/main">
            <a:pathLst>
              <a:path w="95" h="4529138">
                <a:moveTo>
                  <a:pt x="0" y="0"/>
                </a:moveTo>
                <a:lnTo>
                  <a:pt x="0" y="4529138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110" name="observation-bus-58">
            <a:extLst xmlns:a="http://schemas.openxmlformats.org/drawingml/2006/main">
              <a:ext uri="{FF2B5EF4-FFF2-40B4-BE49-F238E27FC236}">
                <a16:creationId xmlns:a16="http://schemas.microsoft.com/office/drawing/2014/main" id="{772C5D00-3595-4C1A-ACE5-561299352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433638"/>
            <a:ext cx="57150" cy="57150"/>
          </a:xfrm>
          <a:custGeom xmlns:a="http://schemas.openxmlformats.org/drawingml/2006/main">
            <a:pathLst>
              <a:path w="57150" h="57150">
                <a:moveTo>
                  <a:pt x="57150" y="28575"/>
                </a:moveTo>
                <a:lnTo>
                  <a:pt x="56942" y="32014"/>
                </a:lnTo>
                <a:lnTo>
                  <a:pt x="56286" y="35549"/>
                </a:lnTo>
                <a:lnTo>
                  <a:pt x="55144" y="39093"/>
                </a:lnTo>
                <a:lnTo>
                  <a:pt x="53500" y="42549"/>
                </a:lnTo>
                <a:lnTo>
                  <a:pt x="51365" y="45812"/>
                </a:lnTo>
                <a:lnTo>
                  <a:pt x="48780" y="48780"/>
                </a:lnTo>
                <a:lnTo>
                  <a:pt x="45812" y="51365"/>
                </a:lnTo>
                <a:lnTo>
                  <a:pt x="42549" y="53500"/>
                </a:lnTo>
                <a:lnTo>
                  <a:pt x="39093" y="55144"/>
                </a:lnTo>
                <a:lnTo>
                  <a:pt x="35548" y="56286"/>
                </a:lnTo>
                <a:lnTo>
                  <a:pt x="32014" y="56942"/>
                </a:lnTo>
                <a:lnTo>
                  <a:pt x="28575" y="57150"/>
                </a:lnTo>
                <a:lnTo>
                  <a:pt x="25136" y="56942"/>
                </a:lnTo>
                <a:lnTo>
                  <a:pt x="21601" y="56286"/>
                </a:lnTo>
                <a:lnTo>
                  <a:pt x="18056" y="55144"/>
                </a:lnTo>
                <a:lnTo>
                  <a:pt x="14600" y="53500"/>
                </a:lnTo>
                <a:lnTo>
                  <a:pt x="11338" y="51365"/>
                </a:lnTo>
                <a:lnTo>
                  <a:pt x="8369" y="48780"/>
                </a:lnTo>
                <a:lnTo>
                  <a:pt x="5785" y="45812"/>
                </a:lnTo>
                <a:lnTo>
                  <a:pt x="3650" y="42549"/>
                </a:lnTo>
                <a:lnTo>
                  <a:pt x="2006" y="39093"/>
                </a:lnTo>
                <a:lnTo>
                  <a:pt x="864" y="35549"/>
                </a:lnTo>
                <a:lnTo>
                  <a:pt x="208" y="32014"/>
                </a:lnTo>
                <a:lnTo>
                  <a:pt x="0" y="28575"/>
                </a:lnTo>
                <a:lnTo>
                  <a:pt x="208" y="25136"/>
                </a:lnTo>
                <a:lnTo>
                  <a:pt x="864" y="21601"/>
                </a:lnTo>
                <a:lnTo>
                  <a:pt x="2006" y="18056"/>
                </a:lnTo>
                <a:lnTo>
                  <a:pt x="3650" y="14601"/>
                </a:lnTo>
                <a:lnTo>
                  <a:pt x="5785" y="11338"/>
                </a:lnTo>
                <a:lnTo>
                  <a:pt x="8369" y="8369"/>
                </a:lnTo>
                <a:lnTo>
                  <a:pt x="11338" y="5785"/>
                </a:lnTo>
                <a:lnTo>
                  <a:pt x="14601" y="3650"/>
                </a:lnTo>
                <a:lnTo>
                  <a:pt x="18056" y="2006"/>
                </a:lnTo>
                <a:lnTo>
                  <a:pt x="21602" y="864"/>
                </a:lnTo>
                <a:lnTo>
                  <a:pt x="25135" y="208"/>
                </a:lnTo>
                <a:lnTo>
                  <a:pt x="28575" y="0"/>
                </a:lnTo>
                <a:lnTo>
                  <a:pt x="32014" y="208"/>
                </a:lnTo>
                <a:lnTo>
                  <a:pt x="35549" y="864"/>
                </a:lnTo>
                <a:lnTo>
                  <a:pt x="39094" y="2006"/>
                </a:lnTo>
                <a:lnTo>
                  <a:pt x="42550" y="3650"/>
                </a:lnTo>
                <a:lnTo>
                  <a:pt x="45813" y="5785"/>
                </a:lnTo>
                <a:lnTo>
                  <a:pt x="48781" y="8370"/>
                </a:lnTo>
                <a:lnTo>
                  <a:pt x="51365" y="11338"/>
                </a:lnTo>
                <a:lnTo>
                  <a:pt x="53500" y="14601"/>
                </a:lnTo>
                <a:lnTo>
                  <a:pt x="55144" y="18057"/>
                </a:lnTo>
                <a:lnTo>
                  <a:pt x="56286" y="21601"/>
                </a:lnTo>
                <a:lnTo>
                  <a:pt x="56942" y="25136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19050">
            <a:solidFill>
              <a:srgbClr val="20272D"/>
            </a:solidFill>
            <a:prstDash val="solid"/>
          </a:ln>
        </p:spPr>
      </p:sp>
      <p:sp>
        <p:nvSpPr>
          <p:cNvPr id="111" name="observation-bus-59">
            <a:extLst xmlns:a="http://schemas.openxmlformats.org/drawingml/2006/main">
              <a:ext uri="{FF2B5EF4-FFF2-40B4-BE49-F238E27FC236}">
                <a16:creationId xmlns:a16="http://schemas.microsoft.com/office/drawing/2014/main" id="{DC2111EB-244F-4D3A-A83F-F6E6CB017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872163"/>
            <a:ext cx="57150" cy="57150"/>
          </a:xfrm>
          <a:custGeom xmlns:a="http://schemas.openxmlformats.org/drawingml/2006/main">
            <a:pathLst>
              <a:path w="57150" h="57150">
                <a:moveTo>
                  <a:pt x="57150" y="28575"/>
                </a:moveTo>
                <a:lnTo>
                  <a:pt x="56942" y="32014"/>
                </a:lnTo>
                <a:lnTo>
                  <a:pt x="56286" y="35548"/>
                </a:lnTo>
                <a:lnTo>
                  <a:pt x="55144" y="39093"/>
                </a:lnTo>
                <a:lnTo>
                  <a:pt x="53500" y="42549"/>
                </a:lnTo>
                <a:lnTo>
                  <a:pt x="51365" y="45813"/>
                </a:lnTo>
                <a:lnTo>
                  <a:pt x="48780" y="48780"/>
                </a:lnTo>
                <a:lnTo>
                  <a:pt x="45812" y="51365"/>
                </a:lnTo>
                <a:lnTo>
                  <a:pt x="42549" y="53500"/>
                </a:lnTo>
                <a:lnTo>
                  <a:pt x="39094" y="55144"/>
                </a:lnTo>
                <a:lnTo>
                  <a:pt x="35548" y="56286"/>
                </a:lnTo>
                <a:lnTo>
                  <a:pt x="32014" y="56942"/>
                </a:lnTo>
                <a:lnTo>
                  <a:pt x="28575" y="57150"/>
                </a:lnTo>
                <a:lnTo>
                  <a:pt x="25136" y="56942"/>
                </a:lnTo>
                <a:lnTo>
                  <a:pt x="21601" y="56286"/>
                </a:lnTo>
                <a:lnTo>
                  <a:pt x="18056" y="55143"/>
                </a:lnTo>
                <a:lnTo>
                  <a:pt x="14601" y="53500"/>
                </a:lnTo>
                <a:lnTo>
                  <a:pt x="11338" y="51365"/>
                </a:lnTo>
                <a:lnTo>
                  <a:pt x="8370" y="48780"/>
                </a:lnTo>
                <a:lnTo>
                  <a:pt x="5785" y="45812"/>
                </a:lnTo>
                <a:lnTo>
                  <a:pt x="3650" y="42550"/>
                </a:lnTo>
                <a:lnTo>
                  <a:pt x="2006" y="39094"/>
                </a:lnTo>
                <a:lnTo>
                  <a:pt x="864" y="35548"/>
                </a:lnTo>
                <a:lnTo>
                  <a:pt x="208" y="32014"/>
                </a:lnTo>
                <a:lnTo>
                  <a:pt x="0" y="28575"/>
                </a:lnTo>
                <a:lnTo>
                  <a:pt x="208" y="25136"/>
                </a:lnTo>
                <a:lnTo>
                  <a:pt x="864" y="21601"/>
                </a:lnTo>
                <a:lnTo>
                  <a:pt x="2006" y="18056"/>
                </a:lnTo>
                <a:lnTo>
                  <a:pt x="3650" y="14601"/>
                </a:lnTo>
                <a:lnTo>
                  <a:pt x="5785" y="11338"/>
                </a:lnTo>
                <a:lnTo>
                  <a:pt x="8370" y="8369"/>
                </a:lnTo>
                <a:lnTo>
                  <a:pt x="11338" y="5785"/>
                </a:lnTo>
                <a:lnTo>
                  <a:pt x="14601" y="3650"/>
                </a:lnTo>
                <a:lnTo>
                  <a:pt x="18056" y="2006"/>
                </a:lnTo>
                <a:lnTo>
                  <a:pt x="21601" y="864"/>
                </a:lnTo>
                <a:lnTo>
                  <a:pt x="25136" y="208"/>
                </a:lnTo>
                <a:lnTo>
                  <a:pt x="28575" y="0"/>
                </a:lnTo>
                <a:lnTo>
                  <a:pt x="32014" y="208"/>
                </a:lnTo>
                <a:lnTo>
                  <a:pt x="35548" y="864"/>
                </a:lnTo>
                <a:lnTo>
                  <a:pt x="39094" y="2006"/>
                </a:lnTo>
                <a:lnTo>
                  <a:pt x="42549" y="3650"/>
                </a:lnTo>
                <a:lnTo>
                  <a:pt x="45812" y="5785"/>
                </a:lnTo>
                <a:lnTo>
                  <a:pt x="48780" y="8369"/>
                </a:lnTo>
                <a:lnTo>
                  <a:pt x="51365" y="11338"/>
                </a:lnTo>
                <a:lnTo>
                  <a:pt x="53500" y="14601"/>
                </a:lnTo>
                <a:lnTo>
                  <a:pt x="55144" y="18057"/>
                </a:lnTo>
                <a:lnTo>
                  <a:pt x="56286" y="21601"/>
                </a:lnTo>
                <a:lnTo>
                  <a:pt x="56942" y="25135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19050">
            <a:solidFill>
              <a:srgbClr val="20272D"/>
            </a:solidFill>
            <a:prstDash val="solid"/>
          </a:ln>
        </p:spPr>
      </p:sp>
      <p:sp>
        <p:nvSpPr>
          <p:cNvPr id="112" name="observations-to-bus">
            <a:extLst xmlns:a="http://schemas.openxmlformats.org/drawingml/2006/main">
              <a:ext uri="{FF2B5EF4-FFF2-40B4-BE49-F238E27FC236}">
                <a16:creationId xmlns:a16="http://schemas.microsoft.com/office/drawing/2014/main" id="{29C571CB-7EF5-4CBB-8C7A-155419879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1238250"/>
            <a:ext cx="904875" cy="133350"/>
          </a:xfrm>
          <a:custGeom xmlns:a="http://schemas.openxmlformats.org/drawingml/2006/main">
            <a:pathLst>
              <a:path w="904875" h="133350">
                <a:moveTo>
                  <a:pt x="904875" y="0"/>
                </a:moveTo>
                <a:lnTo>
                  <a:pt x="904875" y="133350"/>
                </a:lnTo>
                <a:lnTo>
                  <a:pt x="0" y="13335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113" name="observations-to-propose">
            <a:extLst xmlns:a="http://schemas.openxmlformats.org/drawingml/2006/main">
              <a:ext uri="{FF2B5EF4-FFF2-40B4-BE49-F238E27FC236}">
                <a16:creationId xmlns:a16="http://schemas.microsoft.com/office/drawing/2014/main" id="{1CE4F237-6C8C-47D6-ACD0-45DA82259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2462213"/>
            <a:ext cx="323850" cy="95"/>
          </a:xfrm>
          <a:custGeom xmlns:a="http://schemas.openxmlformats.org/drawingml/2006/main">
            <a:pathLst>
              <a:path w="323850" h="95">
                <a:moveTo>
                  <a:pt x="0" y="0"/>
                </a:moveTo>
                <a:lnTo>
                  <a:pt x="3238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114" name="observations-to-propose-arrow-end">
            <a:extLst xmlns:a="http://schemas.openxmlformats.org/drawingml/2006/main">
              <a:ext uri="{FF2B5EF4-FFF2-40B4-BE49-F238E27FC236}">
                <a16:creationId xmlns:a16="http://schemas.microsoft.com/office/drawing/2014/main" id="{AB193581-32B7-4116-BDBD-B394B486C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279" y="2410778"/>
            <a:ext cx="102870" cy="102870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" name="observations-to-verify">
            <a:extLst xmlns:a="http://schemas.openxmlformats.org/drawingml/2006/main">
              <a:ext uri="{FF2B5EF4-FFF2-40B4-BE49-F238E27FC236}">
                <a16:creationId xmlns:a16="http://schemas.microsoft.com/office/drawing/2014/main" id="{A8E99BB0-B560-45B1-873C-0511A9DB7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5900738"/>
            <a:ext cx="323850" cy="95"/>
          </a:xfrm>
          <a:custGeom xmlns:a="http://schemas.openxmlformats.org/drawingml/2006/main">
            <a:pathLst>
              <a:path w="323850" h="95">
                <a:moveTo>
                  <a:pt x="0" y="0"/>
                </a:moveTo>
                <a:lnTo>
                  <a:pt x="3238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116" name="observations-to-verify-arrow-end">
            <a:extLst xmlns:a="http://schemas.openxmlformats.org/drawingml/2006/main">
              <a:ext uri="{FF2B5EF4-FFF2-40B4-BE49-F238E27FC236}">
                <a16:creationId xmlns:a16="http://schemas.microsoft.com/office/drawing/2014/main" id="{9C1B42A1-038B-4D9F-9759-62B707CFB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279" y="5849303"/>
            <a:ext cx="102870" cy="102870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" name="proposal-associations-60">
            <a:extLst xmlns:a="http://schemas.openxmlformats.org/drawingml/2006/main">
              <a:ext uri="{FF2B5EF4-FFF2-40B4-BE49-F238E27FC236}">
                <a16:creationId xmlns:a16="http://schemas.microsoft.com/office/drawing/2014/main" id="{059CF1C9-9672-4C06-9538-AB719C29E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2219325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6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2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2"/>
                </a:lnTo>
                <a:lnTo>
                  <a:pt x="390525" y="79687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8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50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0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1"/>
                </a:lnTo>
                <a:lnTo>
                  <a:pt x="390525" y="314826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8"/>
                </a:lnTo>
                <a:lnTo>
                  <a:pt x="390276" y="383164"/>
                </a:lnTo>
                <a:lnTo>
                  <a:pt x="384948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6" y="389574"/>
                </a:lnTo>
                <a:lnTo>
                  <a:pt x="203" y="382957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6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9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8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1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1"/>
                </a:lnTo>
                <a:lnTo>
                  <a:pt x="0" y="56736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4" y="3529"/>
                </a:lnTo>
                <a:close/>
              </a:path>
            </a:pathLst>
          </a:custGeom>
          <a:solidFill xmlns:a="http://schemas.openxmlformats.org/drawingml/2006/main">
            <a:srgbClr val="617B90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18" name="proposal-associations-61">
            <a:extLst xmlns:a="http://schemas.openxmlformats.org/drawingml/2006/main">
              <a:ext uri="{FF2B5EF4-FFF2-40B4-BE49-F238E27FC236}">
                <a16:creationId xmlns:a16="http://schemas.microsoft.com/office/drawing/2014/main" id="{9CF6C2EF-50DD-40C9-A6BF-9FAF02FD8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19325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7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2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2"/>
                </a:lnTo>
                <a:lnTo>
                  <a:pt x="390525" y="79687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8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50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0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1"/>
                </a:lnTo>
                <a:lnTo>
                  <a:pt x="390525" y="314826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8"/>
                </a:lnTo>
                <a:lnTo>
                  <a:pt x="390276" y="383164"/>
                </a:lnTo>
                <a:lnTo>
                  <a:pt x="384948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6" y="389574"/>
                </a:lnTo>
                <a:lnTo>
                  <a:pt x="203" y="382957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6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9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8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1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1"/>
                </a:lnTo>
                <a:lnTo>
                  <a:pt x="0" y="56736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5" y="3529"/>
                </a:lnTo>
                <a:close/>
              </a:path>
            </a:pathLst>
          </a:custGeom>
          <a:solidFill xmlns:a="http://schemas.openxmlformats.org/drawingml/2006/main">
            <a:srgbClr val="CAD3DA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19" name="proposal-associations-62">
            <a:extLst xmlns:a="http://schemas.openxmlformats.org/drawingml/2006/main">
              <a:ext uri="{FF2B5EF4-FFF2-40B4-BE49-F238E27FC236}">
                <a16:creationId xmlns:a16="http://schemas.microsoft.com/office/drawing/2014/main" id="{25C9A024-DCED-48CD-A63E-233CBD576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2219325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7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2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2"/>
                </a:lnTo>
                <a:lnTo>
                  <a:pt x="390525" y="79687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8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50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0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1"/>
                </a:lnTo>
                <a:lnTo>
                  <a:pt x="390525" y="314826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8"/>
                </a:lnTo>
                <a:lnTo>
                  <a:pt x="390276" y="383164"/>
                </a:lnTo>
                <a:lnTo>
                  <a:pt x="384949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5" y="389574"/>
                </a:lnTo>
                <a:lnTo>
                  <a:pt x="203" y="382957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6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9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8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1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1"/>
                </a:lnTo>
                <a:lnTo>
                  <a:pt x="0" y="56736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4" y="3529"/>
                </a:lnTo>
                <a:close/>
              </a:path>
            </a:pathLst>
          </a:custGeom>
          <a:solidFill xmlns:a="http://schemas.openxmlformats.org/drawingml/2006/main">
            <a:srgbClr val="DEE4E8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20" name="proposal-associations-63">
            <a:extLst xmlns:a="http://schemas.openxmlformats.org/drawingml/2006/main">
              <a:ext uri="{FF2B5EF4-FFF2-40B4-BE49-F238E27FC236}">
                <a16:creationId xmlns:a16="http://schemas.microsoft.com/office/drawing/2014/main" id="{7973152F-1AD4-48B0-867E-36D07AA06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2628900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6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1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2"/>
                </a:lnTo>
                <a:lnTo>
                  <a:pt x="390525" y="79688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8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50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0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1"/>
                </a:lnTo>
                <a:lnTo>
                  <a:pt x="390525" y="314826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8"/>
                </a:lnTo>
                <a:lnTo>
                  <a:pt x="390276" y="383164"/>
                </a:lnTo>
                <a:lnTo>
                  <a:pt x="384948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6" y="389574"/>
                </a:lnTo>
                <a:lnTo>
                  <a:pt x="203" y="382957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6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9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8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1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1"/>
                </a:lnTo>
                <a:lnTo>
                  <a:pt x="0" y="56735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4" y="3529"/>
                </a:lnTo>
                <a:close/>
              </a:path>
            </a:pathLst>
          </a:custGeom>
          <a:solidFill xmlns:a="http://schemas.openxmlformats.org/drawingml/2006/main">
            <a:srgbClr val="71899B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21" name="proposal-associations-64">
            <a:extLst xmlns:a="http://schemas.openxmlformats.org/drawingml/2006/main">
              <a:ext uri="{FF2B5EF4-FFF2-40B4-BE49-F238E27FC236}">
                <a16:creationId xmlns:a16="http://schemas.microsoft.com/office/drawing/2014/main" id="{90833940-0EC2-4CD9-86D6-CA703FC58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28900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7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1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2"/>
                </a:lnTo>
                <a:lnTo>
                  <a:pt x="390525" y="79688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8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50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0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1"/>
                </a:lnTo>
                <a:lnTo>
                  <a:pt x="390525" y="314826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8"/>
                </a:lnTo>
                <a:lnTo>
                  <a:pt x="390276" y="383164"/>
                </a:lnTo>
                <a:lnTo>
                  <a:pt x="384948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6" y="389574"/>
                </a:lnTo>
                <a:lnTo>
                  <a:pt x="203" y="382957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6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9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8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1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1"/>
                </a:lnTo>
                <a:lnTo>
                  <a:pt x="0" y="56735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5" y="3529"/>
                </a:lnTo>
                <a:close/>
              </a:path>
            </a:pathLst>
          </a:custGeom>
          <a:solidFill xmlns:a="http://schemas.openxmlformats.org/drawingml/2006/main">
            <a:srgbClr val="D0D8DE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22" name="proposal-associations-65">
            <a:extLst xmlns:a="http://schemas.openxmlformats.org/drawingml/2006/main">
              <a:ext uri="{FF2B5EF4-FFF2-40B4-BE49-F238E27FC236}">
                <a16:creationId xmlns:a16="http://schemas.microsoft.com/office/drawing/2014/main" id="{369E3223-D6F2-4F1F-9FB7-C9E1B3B6D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2628900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7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1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2"/>
                </a:lnTo>
                <a:lnTo>
                  <a:pt x="390525" y="79688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8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50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0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1"/>
                </a:lnTo>
                <a:lnTo>
                  <a:pt x="390525" y="314826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8"/>
                </a:lnTo>
                <a:lnTo>
                  <a:pt x="390276" y="383164"/>
                </a:lnTo>
                <a:lnTo>
                  <a:pt x="384949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5" y="389574"/>
                </a:lnTo>
                <a:lnTo>
                  <a:pt x="203" y="382957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6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9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8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1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1"/>
                </a:lnTo>
                <a:lnTo>
                  <a:pt x="0" y="56735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4" y="3529"/>
                </a:lnTo>
                <a:close/>
              </a:path>
            </a:pathLst>
          </a:custGeom>
          <a:solidFill xmlns:a="http://schemas.openxmlformats.org/drawingml/2006/main">
            <a:srgbClr val="C8D1D9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23" name="proposal-associations-66">
            <a:extLst xmlns:a="http://schemas.openxmlformats.org/drawingml/2006/main">
              <a:ext uri="{FF2B5EF4-FFF2-40B4-BE49-F238E27FC236}">
                <a16:creationId xmlns:a16="http://schemas.microsoft.com/office/drawing/2014/main" id="{7963D108-12BA-44FD-95E7-33DB53C00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3038475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6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1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2"/>
                </a:lnTo>
                <a:lnTo>
                  <a:pt x="390525" y="79688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8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50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0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1"/>
                </a:lnTo>
                <a:lnTo>
                  <a:pt x="390525" y="314826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8"/>
                </a:lnTo>
                <a:lnTo>
                  <a:pt x="390276" y="383164"/>
                </a:lnTo>
                <a:lnTo>
                  <a:pt x="384948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6" y="389574"/>
                </a:lnTo>
                <a:lnTo>
                  <a:pt x="203" y="382957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6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9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8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1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1"/>
                </a:lnTo>
                <a:lnTo>
                  <a:pt x="0" y="56735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4" y="3529"/>
                </a:lnTo>
                <a:close/>
              </a:path>
            </a:pathLst>
          </a:custGeom>
          <a:solidFill xmlns:a="http://schemas.openxmlformats.org/drawingml/2006/main">
            <a:srgbClr val="E4E9EC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24" name="proposal-associations-67">
            <a:extLst xmlns:a="http://schemas.openxmlformats.org/drawingml/2006/main">
              <a:ext uri="{FF2B5EF4-FFF2-40B4-BE49-F238E27FC236}">
                <a16:creationId xmlns:a16="http://schemas.microsoft.com/office/drawing/2014/main" id="{797657B7-23D1-4C8D-9CF4-5117DBDC6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038475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7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1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2"/>
                </a:lnTo>
                <a:lnTo>
                  <a:pt x="390525" y="79688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8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50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0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1"/>
                </a:lnTo>
                <a:lnTo>
                  <a:pt x="390525" y="314826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8"/>
                </a:lnTo>
                <a:lnTo>
                  <a:pt x="390276" y="383164"/>
                </a:lnTo>
                <a:lnTo>
                  <a:pt x="384948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6" y="389574"/>
                </a:lnTo>
                <a:lnTo>
                  <a:pt x="203" y="382957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6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9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8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1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1"/>
                </a:lnTo>
                <a:lnTo>
                  <a:pt x="0" y="56735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5" y="3529"/>
                </a:lnTo>
                <a:close/>
              </a:path>
            </a:pathLst>
          </a:custGeom>
          <a:solidFill xmlns:a="http://schemas.openxmlformats.org/drawingml/2006/main">
            <a:srgbClr val="DEE4E8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25" name="proposal-associations-68">
            <a:extLst xmlns:a="http://schemas.openxmlformats.org/drawingml/2006/main">
              <a:ext uri="{FF2B5EF4-FFF2-40B4-BE49-F238E27FC236}">
                <a16:creationId xmlns:a16="http://schemas.microsoft.com/office/drawing/2014/main" id="{CD59571C-8B00-42D1-8370-DD9912BEF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3038475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7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1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2"/>
                </a:lnTo>
                <a:lnTo>
                  <a:pt x="390525" y="79688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8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50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0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1"/>
                </a:lnTo>
                <a:lnTo>
                  <a:pt x="390525" y="314826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8"/>
                </a:lnTo>
                <a:lnTo>
                  <a:pt x="390276" y="383164"/>
                </a:lnTo>
                <a:lnTo>
                  <a:pt x="384949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5" y="389574"/>
                </a:lnTo>
                <a:lnTo>
                  <a:pt x="203" y="382957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6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9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8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1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1"/>
                </a:lnTo>
                <a:lnTo>
                  <a:pt x="0" y="56735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4" y="3529"/>
                </a:lnTo>
                <a:close/>
              </a:path>
            </a:pathLst>
          </a:custGeom>
          <a:solidFill xmlns:a="http://schemas.openxmlformats.org/drawingml/2006/main">
            <a:srgbClr val="47667E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26" name="proposal-associations-69">
            <a:extLst xmlns:a="http://schemas.openxmlformats.org/drawingml/2006/main">
              <a:ext uri="{FF2B5EF4-FFF2-40B4-BE49-F238E27FC236}">
                <a16:creationId xmlns:a16="http://schemas.microsoft.com/office/drawing/2014/main" id="{B04D818B-FB44-4C4C-9307-1432A8473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42" y="2271723"/>
            <a:ext cx="304758" cy="304778"/>
          </a:xfrm>
          <a:custGeom xmlns:a="http://schemas.openxmlformats.org/drawingml/2006/main">
            <a:pathLst>
              <a:path w="304758" h="304778">
                <a:moveTo>
                  <a:pt x="304758" y="152389"/>
                </a:moveTo>
                <a:lnTo>
                  <a:pt x="304586" y="159637"/>
                </a:lnTo>
                <a:lnTo>
                  <a:pt x="304056" y="167003"/>
                </a:lnTo>
                <a:lnTo>
                  <a:pt x="303151" y="174465"/>
                </a:lnTo>
                <a:lnTo>
                  <a:pt x="301855" y="181995"/>
                </a:lnTo>
                <a:lnTo>
                  <a:pt x="300155" y="189566"/>
                </a:lnTo>
                <a:lnTo>
                  <a:pt x="298038" y="197146"/>
                </a:lnTo>
                <a:lnTo>
                  <a:pt x="295498" y="204702"/>
                </a:lnTo>
                <a:lnTo>
                  <a:pt x="292651" y="211920"/>
                </a:lnTo>
                <a:lnTo>
                  <a:pt x="289542" y="218770"/>
                </a:lnTo>
                <a:lnTo>
                  <a:pt x="286069" y="225515"/>
                </a:lnTo>
                <a:lnTo>
                  <a:pt x="282235" y="232125"/>
                </a:lnTo>
                <a:lnTo>
                  <a:pt x="278049" y="238572"/>
                </a:lnTo>
                <a:lnTo>
                  <a:pt x="273523" y="244828"/>
                </a:lnTo>
                <a:lnTo>
                  <a:pt x="268667" y="250867"/>
                </a:lnTo>
                <a:lnTo>
                  <a:pt x="263501" y="256663"/>
                </a:lnTo>
                <a:lnTo>
                  <a:pt x="258041" y="262194"/>
                </a:lnTo>
                <a:lnTo>
                  <a:pt x="252309" y="267435"/>
                </a:lnTo>
                <a:lnTo>
                  <a:pt x="246328" y="272370"/>
                </a:lnTo>
                <a:lnTo>
                  <a:pt x="240124" y="276980"/>
                </a:lnTo>
                <a:lnTo>
                  <a:pt x="233723" y="281252"/>
                </a:lnTo>
                <a:lnTo>
                  <a:pt x="227150" y="285174"/>
                </a:lnTo>
                <a:lnTo>
                  <a:pt x="220437" y="288738"/>
                </a:lnTo>
                <a:lnTo>
                  <a:pt x="213610" y="291939"/>
                </a:lnTo>
                <a:lnTo>
                  <a:pt x="206553" y="294828"/>
                </a:lnTo>
                <a:lnTo>
                  <a:pt x="199008" y="297474"/>
                </a:lnTo>
                <a:lnTo>
                  <a:pt x="191430" y="299696"/>
                </a:lnTo>
                <a:lnTo>
                  <a:pt x="183854" y="301499"/>
                </a:lnTo>
                <a:lnTo>
                  <a:pt x="176311" y="302895"/>
                </a:lnTo>
                <a:lnTo>
                  <a:pt x="168829" y="303897"/>
                </a:lnTo>
                <a:lnTo>
                  <a:pt x="161438" y="304518"/>
                </a:lnTo>
                <a:lnTo>
                  <a:pt x="154158" y="304778"/>
                </a:lnTo>
                <a:lnTo>
                  <a:pt x="146935" y="304693"/>
                </a:lnTo>
                <a:lnTo>
                  <a:pt x="139596" y="304254"/>
                </a:lnTo>
                <a:lnTo>
                  <a:pt x="132156" y="303444"/>
                </a:lnTo>
                <a:lnTo>
                  <a:pt x="124640" y="302247"/>
                </a:lnTo>
                <a:lnTo>
                  <a:pt x="117077" y="300649"/>
                </a:lnTo>
                <a:lnTo>
                  <a:pt x="109496" y="298638"/>
                </a:lnTo>
                <a:lnTo>
                  <a:pt x="101931" y="296204"/>
                </a:lnTo>
                <a:lnTo>
                  <a:pt x="94554" y="293401"/>
                </a:lnTo>
                <a:lnTo>
                  <a:pt x="87681" y="290384"/>
                </a:lnTo>
                <a:lnTo>
                  <a:pt x="80907" y="287002"/>
                </a:lnTo>
                <a:lnTo>
                  <a:pt x="74262" y="283258"/>
                </a:lnTo>
                <a:lnTo>
                  <a:pt x="67770" y="279159"/>
                </a:lnTo>
                <a:lnTo>
                  <a:pt x="61464" y="274717"/>
                </a:lnTo>
                <a:lnTo>
                  <a:pt x="55369" y="269943"/>
                </a:lnTo>
                <a:lnTo>
                  <a:pt x="49509" y="264852"/>
                </a:lnTo>
                <a:lnTo>
                  <a:pt x="43910" y="259463"/>
                </a:lnTo>
                <a:lnTo>
                  <a:pt x="38595" y="253797"/>
                </a:lnTo>
                <a:lnTo>
                  <a:pt x="33581" y="247876"/>
                </a:lnTo>
                <a:lnTo>
                  <a:pt x="28888" y="241725"/>
                </a:lnTo>
                <a:lnTo>
                  <a:pt x="24530" y="235370"/>
                </a:lnTo>
                <a:lnTo>
                  <a:pt x="20521" y="228839"/>
                </a:lnTo>
                <a:lnTo>
                  <a:pt x="16866" y="222158"/>
                </a:lnTo>
                <a:lnTo>
                  <a:pt x="13574" y="215356"/>
                </a:lnTo>
                <a:lnTo>
                  <a:pt x="10648" y="208461"/>
                </a:lnTo>
                <a:lnTo>
                  <a:pt x="7895" y="200929"/>
                </a:lnTo>
                <a:lnTo>
                  <a:pt x="5567" y="193357"/>
                </a:lnTo>
                <a:lnTo>
                  <a:pt x="3661" y="185777"/>
                </a:lnTo>
                <a:lnTo>
                  <a:pt x="2164" y="178223"/>
                </a:lnTo>
                <a:lnTo>
                  <a:pt x="1065" y="170724"/>
                </a:lnTo>
                <a:lnTo>
                  <a:pt x="350" y="163307"/>
                </a:lnTo>
                <a:lnTo>
                  <a:pt x="0" y="155997"/>
                </a:lnTo>
                <a:lnTo>
                  <a:pt x="0" y="148782"/>
                </a:lnTo>
                <a:lnTo>
                  <a:pt x="350" y="141472"/>
                </a:lnTo>
                <a:lnTo>
                  <a:pt x="1065" y="134055"/>
                </a:lnTo>
                <a:lnTo>
                  <a:pt x="2163" y="126556"/>
                </a:lnTo>
                <a:lnTo>
                  <a:pt x="3660" y="119001"/>
                </a:lnTo>
                <a:lnTo>
                  <a:pt x="5567" y="111422"/>
                </a:lnTo>
                <a:lnTo>
                  <a:pt x="7895" y="103850"/>
                </a:lnTo>
                <a:lnTo>
                  <a:pt x="10648" y="96317"/>
                </a:lnTo>
                <a:lnTo>
                  <a:pt x="13574" y="89422"/>
                </a:lnTo>
                <a:lnTo>
                  <a:pt x="16866" y="82621"/>
                </a:lnTo>
                <a:lnTo>
                  <a:pt x="20521" y="75940"/>
                </a:lnTo>
                <a:lnTo>
                  <a:pt x="24530" y="69408"/>
                </a:lnTo>
                <a:lnTo>
                  <a:pt x="28888" y="63053"/>
                </a:lnTo>
                <a:lnTo>
                  <a:pt x="33581" y="56902"/>
                </a:lnTo>
                <a:lnTo>
                  <a:pt x="38595" y="50981"/>
                </a:lnTo>
                <a:lnTo>
                  <a:pt x="43910" y="45315"/>
                </a:lnTo>
                <a:lnTo>
                  <a:pt x="49509" y="39927"/>
                </a:lnTo>
                <a:lnTo>
                  <a:pt x="55368" y="34836"/>
                </a:lnTo>
                <a:lnTo>
                  <a:pt x="61465" y="30062"/>
                </a:lnTo>
                <a:lnTo>
                  <a:pt x="67770" y="25619"/>
                </a:lnTo>
                <a:lnTo>
                  <a:pt x="74261" y="21521"/>
                </a:lnTo>
                <a:lnTo>
                  <a:pt x="80907" y="17777"/>
                </a:lnTo>
                <a:lnTo>
                  <a:pt x="87681" y="14394"/>
                </a:lnTo>
                <a:lnTo>
                  <a:pt x="94554" y="11377"/>
                </a:lnTo>
                <a:lnTo>
                  <a:pt x="101931" y="8574"/>
                </a:lnTo>
                <a:lnTo>
                  <a:pt x="109496" y="6141"/>
                </a:lnTo>
                <a:lnTo>
                  <a:pt x="117077" y="4130"/>
                </a:lnTo>
                <a:lnTo>
                  <a:pt x="124640" y="2531"/>
                </a:lnTo>
                <a:lnTo>
                  <a:pt x="132155" y="1334"/>
                </a:lnTo>
                <a:lnTo>
                  <a:pt x="139595" y="524"/>
                </a:lnTo>
                <a:lnTo>
                  <a:pt x="146934" y="86"/>
                </a:lnTo>
                <a:lnTo>
                  <a:pt x="154158" y="0"/>
                </a:lnTo>
                <a:lnTo>
                  <a:pt x="161438" y="260"/>
                </a:lnTo>
                <a:lnTo>
                  <a:pt x="168829" y="882"/>
                </a:lnTo>
                <a:lnTo>
                  <a:pt x="176311" y="1883"/>
                </a:lnTo>
                <a:lnTo>
                  <a:pt x="183854" y="3279"/>
                </a:lnTo>
                <a:lnTo>
                  <a:pt x="191430" y="5083"/>
                </a:lnTo>
                <a:lnTo>
                  <a:pt x="199008" y="7304"/>
                </a:lnTo>
                <a:lnTo>
                  <a:pt x="206553" y="9951"/>
                </a:lnTo>
                <a:lnTo>
                  <a:pt x="213609" y="12840"/>
                </a:lnTo>
                <a:lnTo>
                  <a:pt x="220437" y="16040"/>
                </a:lnTo>
                <a:lnTo>
                  <a:pt x="227150" y="19604"/>
                </a:lnTo>
                <a:lnTo>
                  <a:pt x="233722" y="23526"/>
                </a:lnTo>
                <a:lnTo>
                  <a:pt x="240124" y="27798"/>
                </a:lnTo>
                <a:lnTo>
                  <a:pt x="246328" y="32408"/>
                </a:lnTo>
                <a:lnTo>
                  <a:pt x="252309" y="37343"/>
                </a:lnTo>
                <a:lnTo>
                  <a:pt x="258041" y="42585"/>
                </a:lnTo>
                <a:lnTo>
                  <a:pt x="263501" y="48115"/>
                </a:lnTo>
                <a:lnTo>
                  <a:pt x="268667" y="53911"/>
                </a:lnTo>
                <a:lnTo>
                  <a:pt x="273523" y="59950"/>
                </a:lnTo>
                <a:lnTo>
                  <a:pt x="278049" y="66207"/>
                </a:lnTo>
                <a:lnTo>
                  <a:pt x="282235" y="72654"/>
                </a:lnTo>
                <a:lnTo>
                  <a:pt x="286067" y="79263"/>
                </a:lnTo>
                <a:lnTo>
                  <a:pt x="289542" y="86008"/>
                </a:lnTo>
                <a:lnTo>
                  <a:pt x="292650" y="92859"/>
                </a:lnTo>
                <a:lnTo>
                  <a:pt x="295498" y="100076"/>
                </a:lnTo>
                <a:lnTo>
                  <a:pt x="298038" y="107633"/>
                </a:lnTo>
                <a:lnTo>
                  <a:pt x="300154" y="115213"/>
                </a:lnTo>
                <a:lnTo>
                  <a:pt x="301855" y="122783"/>
                </a:lnTo>
                <a:lnTo>
                  <a:pt x="303150" y="130314"/>
                </a:lnTo>
                <a:lnTo>
                  <a:pt x="304056" y="137775"/>
                </a:lnTo>
                <a:lnTo>
                  <a:pt x="304585" y="145141"/>
                </a:lnTo>
                <a:close/>
              </a:path>
            </a:pathLst>
          </a:custGeom>
          <a:solidFill xmlns:a="http://schemas.openxmlformats.org/drawingml/2006/main">
            <a:srgbClr val="397EAA"/>
          </a:solidFill>
          <a:ln xmlns:a="http://schemas.openxmlformats.org/drawingml/2006/main" w="19050">
            <a:solidFill>
              <a:srgbClr val="397EAA"/>
            </a:solidFill>
            <a:prstDash val="solid"/>
          </a:ln>
        </p:spPr>
      </p:sp>
      <p:sp>
        <p:nvSpPr>
          <p:cNvPr id="127" name="proposal-associations-identity-1">
            <a:extLst xmlns:a="http://schemas.openxmlformats.org/drawingml/2006/main">
              <a:ext uri="{FF2B5EF4-FFF2-40B4-BE49-F238E27FC236}">
                <a16:creationId xmlns:a16="http://schemas.microsoft.com/office/drawing/2014/main" id="{2264029E-BB8A-4939-B446-8BA1DBB5C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6675" y="2238077"/>
            <a:ext cx="158651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  <a:latin typeface="Comic Sans MS"/>
                <a:ea typeface="Comic Sans MS"/>
                <a:cs typeface="Comic Sans MS"/>
              </a:defRPr>
            </a:pPr>
            <a:r>
              <a:rPr sz="1800" b="1" i="0">
                <a:solidFill>
                  <a:srgbClr val="FFFFFF"/>
                </a:solidFill>
                <a:latin typeface="Comic Sans MS"/>
                <a:ea typeface="Comic Sans MS"/>
                <a:cs typeface="Comic Sans MS"/>
              </a:rPr>
              <a:t>1</a:t>
            </a:r>
          </a:p>
        </p:txBody>
      </p:sp>
      <p:sp>
        <p:nvSpPr>
          <p:cNvPr id="128" name="proposal-associations-70">
            <a:extLst xmlns:a="http://schemas.openxmlformats.org/drawingml/2006/main">
              <a:ext uri="{FF2B5EF4-FFF2-40B4-BE49-F238E27FC236}">
                <a16:creationId xmlns:a16="http://schemas.microsoft.com/office/drawing/2014/main" id="{755C292B-A026-428B-AE95-348095911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43" y="2681298"/>
            <a:ext cx="304757" cy="304779"/>
          </a:xfrm>
          <a:custGeom xmlns:a="http://schemas.openxmlformats.org/drawingml/2006/main">
            <a:pathLst>
              <a:path w="304757" h="304779">
                <a:moveTo>
                  <a:pt x="304757" y="152389"/>
                </a:moveTo>
                <a:lnTo>
                  <a:pt x="304585" y="159637"/>
                </a:lnTo>
                <a:lnTo>
                  <a:pt x="304055" y="167003"/>
                </a:lnTo>
                <a:lnTo>
                  <a:pt x="303150" y="174465"/>
                </a:lnTo>
                <a:lnTo>
                  <a:pt x="301854" y="181995"/>
                </a:lnTo>
                <a:lnTo>
                  <a:pt x="300154" y="189565"/>
                </a:lnTo>
                <a:lnTo>
                  <a:pt x="298036" y="197146"/>
                </a:lnTo>
                <a:lnTo>
                  <a:pt x="295497" y="204702"/>
                </a:lnTo>
                <a:lnTo>
                  <a:pt x="292650" y="211920"/>
                </a:lnTo>
                <a:lnTo>
                  <a:pt x="289540" y="218770"/>
                </a:lnTo>
                <a:lnTo>
                  <a:pt x="286066" y="225515"/>
                </a:lnTo>
                <a:lnTo>
                  <a:pt x="282234" y="232125"/>
                </a:lnTo>
                <a:lnTo>
                  <a:pt x="278048" y="238572"/>
                </a:lnTo>
                <a:lnTo>
                  <a:pt x="273522" y="244828"/>
                </a:lnTo>
                <a:lnTo>
                  <a:pt x="268666" y="250868"/>
                </a:lnTo>
                <a:lnTo>
                  <a:pt x="263499" y="256664"/>
                </a:lnTo>
                <a:lnTo>
                  <a:pt x="258040" y="262194"/>
                </a:lnTo>
                <a:lnTo>
                  <a:pt x="252308" y="267436"/>
                </a:lnTo>
                <a:lnTo>
                  <a:pt x="246327" y="272370"/>
                </a:lnTo>
                <a:lnTo>
                  <a:pt x="240123" y="276981"/>
                </a:lnTo>
                <a:lnTo>
                  <a:pt x="233721" y="281252"/>
                </a:lnTo>
                <a:lnTo>
                  <a:pt x="227149" y="285174"/>
                </a:lnTo>
                <a:lnTo>
                  <a:pt x="220435" y="288738"/>
                </a:lnTo>
                <a:lnTo>
                  <a:pt x="213608" y="291939"/>
                </a:lnTo>
                <a:lnTo>
                  <a:pt x="206551" y="294828"/>
                </a:lnTo>
                <a:lnTo>
                  <a:pt x="199006" y="297474"/>
                </a:lnTo>
                <a:lnTo>
                  <a:pt x="191429" y="299695"/>
                </a:lnTo>
                <a:lnTo>
                  <a:pt x="183854" y="301499"/>
                </a:lnTo>
                <a:lnTo>
                  <a:pt x="176310" y="302895"/>
                </a:lnTo>
                <a:lnTo>
                  <a:pt x="168828" y="303896"/>
                </a:lnTo>
                <a:lnTo>
                  <a:pt x="161435" y="304519"/>
                </a:lnTo>
                <a:lnTo>
                  <a:pt x="154157" y="304779"/>
                </a:lnTo>
                <a:lnTo>
                  <a:pt x="146934" y="304693"/>
                </a:lnTo>
                <a:lnTo>
                  <a:pt x="139595" y="304254"/>
                </a:lnTo>
                <a:lnTo>
                  <a:pt x="132154" y="303444"/>
                </a:lnTo>
                <a:lnTo>
                  <a:pt x="124638" y="302247"/>
                </a:lnTo>
                <a:lnTo>
                  <a:pt x="117075" y="300649"/>
                </a:lnTo>
                <a:lnTo>
                  <a:pt x="109494" y="298638"/>
                </a:lnTo>
                <a:lnTo>
                  <a:pt x="101930" y="296204"/>
                </a:lnTo>
                <a:lnTo>
                  <a:pt x="94552" y="293401"/>
                </a:lnTo>
                <a:lnTo>
                  <a:pt x="87680" y="290384"/>
                </a:lnTo>
                <a:lnTo>
                  <a:pt x="80906" y="287002"/>
                </a:lnTo>
                <a:lnTo>
                  <a:pt x="74259" y="283258"/>
                </a:lnTo>
                <a:lnTo>
                  <a:pt x="67770" y="279160"/>
                </a:lnTo>
                <a:lnTo>
                  <a:pt x="61464" y="274717"/>
                </a:lnTo>
                <a:lnTo>
                  <a:pt x="55368" y="269943"/>
                </a:lnTo>
                <a:lnTo>
                  <a:pt x="49507" y="264852"/>
                </a:lnTo>
                <a:lnTo>
                  <a:pt x="43909" y="259463"/>
                </a:lnTo>
                <a:lnTo>
                  <a:pt x="38593" y="253797"/>
                </a:lnTo>
                <a:lnTo>
                  <a:pt x="33579" y="247876"/>
                </a:lnTo>
                <a:lnTo>
                  <a:pt x="28887" y="241725"/>
                </a:lnTo>
                <a:lnTo>
                  <a:pt x="24529" y="235370"/>
                </a:lnTo>
                <a:lnTo>
                  <a:pt x="20520" y="228839"/>
                </a:lnTo>
                <a:lnTo>
                  <a:pt x="16865" y="222158"/>
                </a:lnTo>
                <a:lnTo>
                  <a:pt x="13572" y="215356"/>
                </a:lnTo>
                <a:lnTo>
                  <a:pt x="10647" y="208461"/>
                </a:lnTo>
                <a:lnTo>
                  <a:pt x="7894" y="200929"/>
                </a:lnTo>
                <a:lnTo>
                  <a:pt x="5566" y="193356"/>
                </a:lnTo>
                <a:lnTo>
                  <a:pt x="3660" y="185777"/>
                </a:lnTo>
                <a:lnTo>
                  <a:pt x="2163" y="178223"/>
                </a:lnTo>
                <a:lnTo>
                  <a:pt x="1064" y="170724"/>
                </a:lnTo>
                <a:lnTo>
                  <a:pt x="349" y="163307"/>
                </a:lnTo>
                <a:lnTo>
                  <a:pt x="0" y="155997"/>
                </a:lnTo>
                <a:lnTo>
                  <a:pt x="0" y="148782"/>
                </a:lnTo>
                <a:lnTo>
                  <a:pt x="349" y="141472"/>
                </a:lnTo>
                <a:lnTo>
                  <a:pt x="1064" y="134055"/>
                </a:lnTo>
                <a:lnTo>
                  <a:pt x="2163" y="126556"/>
                </a:lnTo>
                <a:lnTo>
                  <a:pt x="3659" y="119001"/>
                </a:lnTo>
                <a:lnTo>
                  <a:pt x="5566" y="111422"/>
                </a:lnTo>
                <a:lnTo>
                  <a:pt x="7894" y="103850"/>
                </a:lnTo>
                <a:lnTo>
                  <a:pt x="10647" y="96317"/>
                </a:lnTo>
                <a:lnTo>
                  <a:pt x="13574" y="89422"/>
                </a:lnTo>
                <a:lnTo>
                  <a:pt x="16865" y="82621"/>
                </a:lnTo>
                <a:lnTo>
                  <a:pt x="20520" y="75940"/>
                </a:lnTo>
                <a:lnTo>
                  <a:pt x="24530" y="69408"/>
                </a:lnTo>
                <a:lnTo>
                  <a:pt x="28887" y="63053"/>
                </a:lnTo>
                <a:lnTo>
                  <a:pt x="33579" y="56902"/>
                </a:lnTo>
                <a:lnTo>
                  <a:pt x="38594" y="50981"/>
                </a:lnTo>
                <a:lnTo>
                  <a:pt x="43909" y="45315"/>
                </a:lnTo>
                <a:lnTo>
                  <a:pt x="49507" y="39927"/>
                </a:lnTo>
                <a:lnTo>
                  <a:pt x="55368" y="34836"/>
                </a:lnTo>
                <a:lnTo>
                  <a:pt x="61463" y="30062"/>
                </a:lnTo>
                <a:lnTo>
                  <a:pt x="67769" y="25619"/>
                </a:lnTo>
                <a:lnTo>
                  <a:pt x="74261" y="21521"/>
                </a:lnTo>
                <a:lnTo>
                  <a:pt x="80906" y="17777"/>
                </a:lnTo>
                <a:lnTo>
                  <a:pt x="87680" y="14394"/>
                </a:lnTo>
                <a:lnTo>
                  <a:pt x="94554" y="11377"/>
                </a:lnTo>
                <a:lnTo>
                  <a:pt x="101930" y="8574"/>
                </a:lnTo>
                <a:lnTo>
                  <a:pt x="109494" y="6141"/>
                </a:lnTo>
                <a:lnTo>
                  <a:pt x="117075" y="4129"/>
                </a:lnTo>
                <a:lnTo>
                  <a:pt x="124639" y="2531"/>
                </a:lnTo>
                <a:lnTo>
                  <a:pt x="132155" y="1334"/>
                </a:lnTo>
                <a:lnTo>
                  <a:pt x="139595" y="525"/>
                </a:lnTo>
                <a:lnTo>
                  <a:pt x="146933" y="86"/>
                </a:lnTo>
                <a:lnTo>
                  <a:pt x="154157" y="0"/>
                </a:lnTo>
                <a:lnTo>
                  <a:pt x="161437" y="260"/>
                </a:lnTo>
                <a:lnTo>
                  <a:pt x="168828" y="882"/>
                </a:lnTo>
                <a:lnTo>
                  <a:pt x="176310" y="1883"/>
                </a:lnTo>
                <a:lnTo>
                  <a:pt x="183853" y="3279"/>
                </a:lnTo>
                <a:lnTo>
                  <a:pt x="191429" y="5083"/>
                </a:lnTo>
                <a:lnTo>
                  <a:pt x="199006" y="7304"/>
                </a:lnTo>
                <a:lnTo>
                  <a:pt x="206551" y="9951"/>
                </a:lnTo>
                <a:lnTo>
                  <a:pt x="213609" y="12840"/>
                </a:lnTo>
                <a:lnTo>
                  <a:pt x="220435" y="16040"/>
                </a:lnTo>
                <a:lnTo>
                  <a:pt x="227149" y="19604"/>
                </a:lnTo>
                <a:lnTo>
                  <a:pt x="233721" y="23526"/>
                </a:lnTo>
                <a:lnTo>
                  <a:pt x="240123" y="27798"/>
                </a:lnTo>
                <a:lnTo>
                  <a:pt x="246327" y="32408"/>
                </a:lnTo>
                <a:lnTo>
                  <a:pt x="252308" y="37343"/>
                </a:lnTo>
                <a:lnTo>
                  <a:pt x="258040" y="42585"/>
                </a:lnTo>
                <a:lnTo>
                  <a:pt x="263500" y="48115"/>
                </a:lnTo>
                <a:lnTo>
                  <a:pt x="268666" y="53911"/>
                </a:lnTo>
                <a:lnTo>
                  <a:pt x="273522" y="59950"/>
                </a:lnTo>
                <a:lnTo>
                  <a:pt x="278048" y="66207"/>
                </a:lnTo>
                <a:lnTo>
                  <a:pt x="282234" y="72654"/>
                </a:lnTo>
                <a:lnTo>
                  <a:pt x="286066" y="79263"/>
                </a:lnTo>
                <a:lnTo>
                  <a:pt x="289540" y="86008"/>
                </a:lnTo>
                <a:lnTo>
                  <a:pt x="292648" y="92859"/>
                </a:lnTo>
                <a:lnTo>
                  <a:pt x="295497" y="100076"/>
                </a:lnTo>
                <a:lnTo>
                  <a:pt x="298036" y="107633"/>
                </a:lnTo>
                <a:lnTo>
                  <a:pt x="300153" y="115213"/>
                </a:lnTo>
                <a:lnTo>
                  <a:pt x="301854" y="122783"/>
                </a:lnTo>
                <a:lnTo>
                  <a:pt x="303149" y="130314"/>
                </a:lnTo>
                <a:lnTo>
                  <a:pt x="304055" y="137775"/>
                </a:lnTo>
                <a:lnTo>
                  <a:pt x="304584" y="145141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19050">
            <a:solidFill>
              <a:srgbClr val="547548"/>
            </a:solidFill>
            <a:prstDash val="solid"/>
          </a:ln>
        </p:spPr>
      </p:sp>
      <p:sp>
        <p:nvSpPr>
          <p:cNvPr id="129" name="proposal-associations-identity-2">
            <a:extLst xmlns:a="http://schemas.openxmlformats.org/drawingml/2006/main">
              <a:ext uri="{FF2B5EF4-FFF2-40B4-BE49-F238E27FC236}">
                <a16:creationId xmlns:a16="http://schemas.microsoft.com/office/drawing/2014/main" id="{49ABC3B2-C20D-4115-854C-4ABC0DC76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6675" y="2647652"/>
            <a:ext cx="158651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  <a:latin typeface="Comic Sans MS"/>
                <a:ea typeface="Comic Sans MS"/>
                <a:cs typeface="Comic Sans MS"/>
              </a:defRPr>
            </a:pPr>
            <a:r>
              <a:rPr sz="1800" b="1" i="0">
                <a:solidFill>
                  <a:srgbClr val="FFFFFF"/>
                </a:solidFill>
                <a:latin typeface="Comic Sans MS"/>
                <a:ea typeface="Comic Sans MS"/>
                <a:cs typeface="Comic Sans MS"/>
              </a:rPr>
              <a:t>2</a:t>
            </a:r>
          </a:p>
        </p:txBody>
      </p:sp>
      <p:sp>
        <p:nvSpPr>
          <p:cNvPr id="130" name="proposal-associations-71">
            <a:extLst xmlns:a="http://schemas.openxmlformats.org/drawingml/2006/main">
              <a:ext uri="{FF2B5EF4-FFF2-40B4-BE49-F238E27FC236}">
                <a16:creationId xmlns:a16="http://schemas.microsoft.com/office/drawing/2014/main" id="{DB629149-48DE-4804-9A41-E7BE79A08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42" y="3090873"/>
            <a:ext cx="304758" cy="304778"/>
          </a:xfrm>
          <a:custGeom xmlns:a="http://schemas.openxmlformats.org/drawingml/2006/main">
            <a:pathLst>
              <a:path w="304758" h="304778">
                <a:moveTo>
                  <a:pt x="304758" y="152389"/>
                </a:moveTo>
                <a:lnTo>
                  <a:pt x="304586" y="159637"/>
                </a:lnTo>
                <a:lnTo>
                  <a:pt x="304056" y="167003"/>
                </a:lnTo>
                <a:lnTo>
                  <a:pt x="303150" y="174465"/>
                </a:lnTo>
                <a:lnTo>
                  <a:pt x="301855" y="181995"/>
                </a:lnTo>
                <a:lnTo>
                  <a:pt x="300155" y="189565"/>
                </a:lnTo>
                <a:lnTo>
                  <a:pt x="298038" y="197146"/>
                </a:lnTo>
                <a:lnTo>
                  <a:pt x="295498" y="204702"/>
                </a:lnTo>
                <a:lnTo>
                  <a:pt x="292650" y="211920"/>
                </a:lnTo>
                <a:lnTo>
                  <a:pt x="289542" y="218770"/>
                </a:lnTo>
                <a:lnTo>
                  <a:pt x="286067" y="225515"/>
                </a:lnTo>
                <a:lnTo>
                  <a:pt x="282235" y="232125"/>
                </a:lnTo>
                <a:lnTo>
                  <a:pt x="278049" y="238572"/>
                </a:lnTo>
                <a:lnTo>
                  <a:pt x="273523" y="244828"/>
                </a:lnTo>
                <a:lnTo>
                  <a:pt x="268667" y="250867"/>
                </a:lnTo>
                <a:lnTo>
                  <a:pt x="263500" y="256663"/>
                </a:lnTo>
                <a:lnTo>
                  <a:pt x="258041" y="262194"/>
                </a:lnTo>
                <a:lnTo>
                  <a:pt x="252309" y="267435"/>
                </a:lnTo>
                <a:lnTo>
                  <a:pt x="246328" y="272370"/>
                </a:lnTo>
                <a:lnTo>
                  <a:pt x="240124" y="276980"/>
                </a:lnTo>
                <a:lnTo>
                  <a:pt x="233722" y="281252"/>
                </a:lnTo>
                <a:lnTo>
                  <a:pt x="227150" y="285174"/>
                </a:lnTo>
                <a:lnTo>
                  <a:pt x="220437" y="288738"/>
                </a:lnTo>
                <a:lnTo>
                  <a:pt x="213609" y="291939"/>
                </a:lnTo>
                <a:lnTo>
                  <a:pt x="206553" y="294828"/>
                </a:lnTo>
                <a:lnTo>
                  <a:pt x="199008" y="297474"/>
                </a:lnTo>
                <a:lnTo>
                  <a:pt x="191430" y="299696"/>
                </a:lnTo>
                <a:lnTo>
                  <a:pt x="183855" y="301499"/>
                </a:lnTo>
                <a:lnTo>
                  <a:pt x="176311" y="302895"/>
                </a:lnTo>
                <a:lnTo>
                  <a:pt x="168829" y="303897"/>
                </a:lnTo>
                <a:lnTo>
                  <a:pt x="161438" y="304519"/>
                </a:lnTo>
                <a:lnTo>
                  <a:pt x="154157" y="304778"/>
                </a:lnTo>
                <a:lnTo>
                  <a:pt x="146935" y="304693"/>
                </a:lnTo>
                <a:lnTo>
                  <a:pt x="139596" y="304254"/>
                </a:lnTo>
                <a:lnTo>
                  <a:pt x="132156" y="303444"/>
                </a:lnTo>
                <a:lnTo>
                  <a:pt x="124640" y="302247"/>
                </a:lnTo>
                <a:lnTo>
                  <a:pt x="117077" y="300649"/>
                </a:lnTo>
                <a:lnTo>
                  <a:pt x="109496" y="298638"/>
                </a:lnTo>
                <a:lnTo>
                  <a:pt x="101931" y="296204"/>
                </a:lnTo>
                <a:lnTo>
                  <a:pt x="94555" y="293401"/>
                </a:lnTo>
                <a:lnTo>
                  <a:pt x="87682" y="290384"/>
                </a:lnTo>
                <a:lnTo>
                  <a:pt x="80907" y="287001"/>
                </a:lnTo>
                <a:lnTo>
                  <a:pt x="74262" y="283258"/>
                </a:lnTo>
                <a:lnTo>
                  <a:pt x="67771" y="279159"/>
                </a:lnTo>
                <a:lnTo>
                  <a:pt x="61465" y="274717"/>
                </a:lnTo>
                <a:lnTo>
                  <a:pt x="55368" y="269943"/>
                </a:lnTo>
                <a:lnTo>
                  <a:pt x="49509" y="264852"/>
                </a:lnTo>
                <a:lnTo>
                  <a:pt x="43910" y="259463"/>
                </a:lnTo>
                <a:lnTo>
                  <a:pt x="38594" y="253797"/>
                </a:lnTo>
                <a:lnTo>
                  <a:pt x="33582" y="247876"/>
                </a:lnTo>
                <a:lnTo>
                  <a:pt x="28889" y="241725"/>
                </a:lnTo>
                <a:lnTo>
                  <a:pt x="24530" y="235370"/>
                </a:lnTo>
                <a:lnTo>
                  <a:pt x="20520" y="228839"/>
                </a:lnTo>
                <a:lnTo>
                  <a:pt x="16865" y="222158"/>
                </a:lnTo>
                <a:lnTo>
                  <a:pt x="13574" y="215357"/>
                </a:lnTo>
                <a:lnTo>
                  <a:pt x="10648" y="208461"/>
                </a:lnTo>
                <a:lnTo>
                  <a:pt x="7895" y="200929"/>
                </a:lnTo>
                <a:lnTo>
                  <a:pt x="5567" y="193357"/>
                </a:lnTo>
                <a:lnTo>
                  <a:pt x="3660" y="185777"/>
                </a:lnTo>
                <a:lnTo>
                  <a:pt x="2163" y="178223"/>
                </a:lnTo>
                <a:lnTo>
                  <a:pt x="1065" y="170724"/>
                </a:lnTo>
                <a:lnTo>
                  <a:pt x="350" y="163307"/>
                </a:lnTo>
                <a:lnTo>
                  <a:pt x="0" y="155997"/>
                </a:lnTo>
                <a:lnTo>
                  <a:pt x="0" y="148782"/>
                </a:lnTo>
                <a:lnTo>
                  <a:pt x="350" y="141472"/>
                </a:lnTo>
                <a:lnTo>
                  <a:pt x="1065" y="134055"/>
                </a:lnTo>
                <a:lnTo>
                  <a:pt x="2164" y="126555"/>
                </a:lnTo>
                <a:lnTo>
                  <a:pt x="3660" y="119001"/>
                </a:lnTo>
                <a:lnTo>
                  <a:pt x="5567" y="111422"/>
                </a:lnTo>
                <a:lnTo>
                  <a:pt x="7895" y="103849"/>
                </a:lnTo>
                <a:lnTo>
                  <a:pt x="10648" y="96317"/>
                </a:lnTo>
                <a:lnTo>
                  <a:pt x="13575" y="89422"/>
                </a:lnTo>
                <a:lnTo>
                  <a:pt x="16866" y="82621"/>
                </a:lnTo>
                <a:lnTo>
                  <a:pt x="20521" y="75940"/>
                </a:lnTo>
                <a:lnTo>
                  <a:pt x="24531" y="69408"/>
                </a:lnTo>
                <a:lnTo>
                  <a:pt x="28888" y="63053"/>
                </a:lnTo>
                <a:lnTo>
                  <a:pt x="33581" y="56902"/>
                </a:lnTo>
                <a:lnTo>
                  <a:pt x="38595" y="50981"/>
                </a:lnTo>
                <a:lnTo>
                  <a:pt x="43910" y="45315"/>
                </a:lnTo>
                <a:lnTo>
                  <a:pt x="49509" y="39927"/>
                </a:lnTo>
                <a:lnTo>
                  <a:pt x="55368" y="34836"/>
                </a:lnTo>
                <a:lnTo>
                  <a:pt x="61465" y="30062"/>
                </a:lnTo>
                <a:lnTo>
                  <a:pt x="67771" y="25619"/>
                </a:lnTo>
                <a:lnTo>
                  <a:pt x="74262" y="21521"/>
                </a:lnTo>
                <a:lnTo>
                  <a:pt x="80907" y="17777"/>
                </a:lnTo>
                <a:lnTo>
                  <a:pt x="87682" y="14394"/>
                </a:lnTo>
                <a:lnTo>
                  <a:pt x="94554" y="11377"/>
                </a:lnTo>
                <a:lnTo>
                  <a:pt x="101931" y="8574"/>
                </a:lnTo>
                <a:lnTo>
                  <a:pt x="109496" y="6141"/>
                </a:lnTo>
                <a:lnTo>
                  <a:pt x="117077" y="4129"/>
                </a:lnTo>
                <a:lnTo>
                  <a:pt x="124640" y="2531"/>
                </a:lnTo>
                <a:lnTo>
                  <a:pt x="132156" y="1334"/>
                </a:lnTo>
                <a:lnTo>
                  <a:pt x="139596" y="524"/>
                </a:lnTo>
                <a:lnTo>
                  <a:pt x="146934" y="86"/>
                </a:lnTo>
                <a:lnTo>
                  <a:pt x="154158" y="0"/>
                </a:lnTo>
                <a:lnTo>
                  <a:pt x="161438" y="260"/>
                </a:lnTo>
                <a:lnTo>
                  <a:pt x="168829" y="882"/>
                </a:lnTo>
                <a:lnTo>
                  <a:pt x="176311" y="1883"/>
                </a:lnTo>
                <a:lnTo>
                  <a:pt x="183854" y="3279"/>
                </a:lnTo>
                <a:lnTo>
                  <a:pt x="191430" y="5083"/>
                </a:lnTo>
                <a:lnTo>
                  <a:pt x="199008" y="7304"/>
                </a:lnTo>
                <a:lnTo>
                  <a:pt x="206553" y="9951"/>
                </a:lnTo>
                <a:lnTo>
                  <a:pt x="213609" y="12840"/>
                </a:lnTo>
                <a:lnTo>
                  <a:pt x="220437" y="16040"/>
                </a:lnTo>
                <a:lnTo>
                  <a:pt x="227150" y="19604"/>
                </a:lnTo>
                <a:lnTo>
                  <a:pt x="233722" y="23526"/>
                </a:lnTo>
                <a:lnTo>
                  <a:pt x="240124" y="27798"/>
                </a:lnTo>
                <a:lnTo>
                  <a:pt x="246328" y="32408"/>
                </a:lnTo>
                <a:lnTo>
                  <a:pt x="252309" y="37343"/>
                </a:lnTo>
                <a:lnTo>
                  <a:pt x="258041" y="42585"/>
                </a:lnTo>
                <a:lnTo>
                  <a:pt x="263500" y="48115"/>
                </a:lnTo>
                <a:lnTo>
                  <a:pt x="268667" y="53911"/>
                </a:lnTo>
                <a:lnTo>
                  <a:pt x="273523" y="59950"/>
                </a:lnTo>
                <a:lnTo>
                  <a:pt x="278050" y="66207"/>
                </a:lnTo>
                <a:lnTo>
                  <a:pt x="282235" y="72653"/>
                </a:lnTo>
                <a:lnTo>
                  <a:pt x="286069" y="79263"/>
                </a:lnTo>
                <a:lnTo>
                  <a:pt x="289542" y="86008"/>
                </a:lnTo>
                <a:lnTo>
                  <a:pt x="292650" y="92859"/>
                </a:lnTo>
                <a:lnTo>
                  <a:pt x="295498" y="100076"/>
                </a:lnTo>
                <a:lnTo>
                  <a:pt x="298038" y="107633"/>
                </a:lnTo>
                <a:lnTo>
                  <a:pt x="300154" y="115212"/>
                </a:lnTo>
                <a:lnTo>
                  <a:pt x="301855" y="122783"/>
                </a:lnTo>
                <a:lnTo>
                  <a:pt x="303150" y="130314"/>
                </a:lnTo>
                <a:lnTo>
                  <a:pt x="304056" y="137775"/>
                </a:lnTo>
                <a:lnTo>
                  <a:pt x="304585" y="145141"/>
                </a:lnTo>
                <a:close/>
              </a:path>
            </a:pathLst>
          </a:custGeom>
          <a:solidFill xmlns:a="http://schemas.openxmlformats.org/drawingml/2006/main">
            <a:srgbClr val="697B89"/>
          </a:solidFill>
          <a:ln xmlns:a="http://schemas.openxmlformats.org/drawingml/2006/main" w="19050">
            <a:solidFill>
              <a:srgbClr val="697B89"/>
            </a:solidFill>
            <a:prstDash val="solid"/>
          </a:ln>
        </p:spPr>
      </p:sp>
      <p:sp>
        <p:nvSpPr>
          <p:cNvPr id="131" name="proposal-associations-identity-3">
            <a:extLst xmlns:a="http://schemas.openxmlformats.org/drawingml/2006/main">
              <a:ext uri="{FF2B5EF4-FFF2-40B4-BE49-F238E27FC236}">
                <a16:creationId xmlns:a16="http://schemas.microsoft.com/office/drawing/2014/main" id="{C7183E9B-18DC-4D7B-8894-3FAE4275B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6675" y="3057227"/>
            <a:ext cx="158651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  <a:latin typeface="Comic Sans MS"/>
                <a:ea typeface="Comic Sans MS"/>
                <a:cs typeface="Comic Sans MS"/>
              </a:defRPr>
            </a:pPr>
            <a:r>
              <a:rPr sz="1800" b="1" i="0">
                <a:solidFill>
                  <a:srgbClr val="FFFFFF"/>
                </a:solidFill>
                <a:latin typeface="Comic Sans MS"/>
                <a:ea typeface="Comic Sans MS"/>
                <a:cs typeface="Comic Sans MS"/>
              </a:rPr>
              <a:t>3</a:t>
            </a:r>
          </a:p>
        </p:txBody>
      </p:sp>
      <p:sp>
        <p:nvSpPr>
          <p:cNvPr id="132" name="proposal-associations-72">
            <a:extLst xmlns:a="http://schemas.openxmlformats.org/drawingml/2006/main">
              <a:ext uri="{FF2B5EF4-FFF2-40B4-BE49-F238E27FC236}">
                <a16:creationId xmlns:a16="http://schemas.microsoft.com/office/drawing/2014/main" id="{9F9A06E2-EDAA-4495-9E61-15B51EFEB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5982" y="1935479"/>
            <a:ext cx="295415" cy="169084"/>
          </a:xfrm>
          <a:custGeom xmlns:a="http://schemas.openxmlformats.org/drawingml/2006/main">
            <a:pathLst>
              <a:path w="295415" h="169084">
                <a:moveTo>
                  <a:pt x="72020" y="71430"/>
                </a:moveTo>
                <a:lnTo>
                  <a:pt x="69852" y="70644"/>
                </a:lnTo>
                <a:lnTo>
                  <a:pt x="67723" y="69757"/>
                </a:lnTo>
                <a:lnTo>
                  <a:pt x="65633" y="68781"/>
                </a:lnTo>
                <a:lnTo>
                  <a:pt x="63580" y="67731"/>
                </a:lnTo>
                <a:lnTo>
                  <a:pt x="61559" y="66619"/>
                </a:lnTo>
                <a:lnTo>
                  <a:pt x="59567" y="65456"/>
                </a:lnTo>
                <a:lnTo>
                  <a:pt x="57599" y="64254"/>
                </a:lnTo>
                <a:lnTo>
                  <a:pt x="55650" y="63020"/>
                </a:lnTo>
                <a:lnTo>
                  <a:pt x="53714" y="61765"/>
                </a:lnTo>
                <a:lnTo>
                  <a:pt x="51788" y="60497"/>
                </a:lnTo>
                <a:lnTo>
                  <a:pt x="49865" y="59223"/>
                </a:lnTo>
                <a:lnTo>
                  <a:pt x="47941" y="57951"/>
                </a:lnTo>
                <a:lnTo>
                  <a:pt x="46011" y="56687"/>
                </a:lnTo>
                <a:lnTo>
                  <a:pt x="44071" y="55441"/>
                </a:lnTo>
                <a:lnTo>
                  <a:pt x="42115" y="54218"/>
                </a:lnTo>
                <a:lnTo>
                  <a:pt x="40139" y="53028"/>
                </a:lnTo>
                <a:lnTo>
                  <a:pt x="38140" y="51877"/>
                </a:lnTo>
                <a:lnTo>
                  <a:pt x="36114" y="50775"/>
                </a:lnTo>
                <a:lnTo>
                  <a:pt x="34058" y="49730"/>
                </a:lnTo>
                <a:lnTo>
                  <a:pt x="31969" y="48752"/>
                </a:lnTo>
                <a:lnTo>
                  <a:pt x="29847" y="47849"/>
                </a:lnTo>
                <a:lnTo>
                  <a:pt x="27690" y="47031"/>
                </a:lnTo>
                <a:lnTo>
                  <a:pt x="25500" y="46309"/>
                </a:lnTo>
                <a:lnTo>
                  <a:pt x="23278" y="45691"/>
                </a:lnTo>
                <a:lnTo>
                  <a:pt x="21028" y="45184"/>
                </a:lnTo>
                <a:lnTo>
                  <a:pt x="18754" y="44797"/>
                </a:lnTo>
                <a:lnTo>
                  <a:pt x="16537" y="44365"/>
                </a:lnTo>
                <a:lnTo>
                  <a:pt x="14348" y="43803"/>
                </a:lnTo>
                <a:lnTo>
                  <a:pt x="12203" y="43095"/>
                </a:lnTo>
                <a:lnTo>
                  <a:pt x="10119" y="42224"/>
                </a:lnTo>
                <a:lnTo>
                  <a:pt x="8120" y="41172"/>
                </a:lnTo>
                <a:lnTo>
                  <a:pt x="6239" y="39923"/>
                </a:lnTo>
                <a:lnTo>
                  <a:pt x="4514" y="38465"/>
                </a:lnTo>
                <a:lnTo>
                  <a:pt x="2994" y="36795"/>
                </a:lnTo>
                <a:lnTo>
                  <a:pt x="1732" y="34923"/>
                </a:lnTo>
                <a:lnTo>
                  <a:pt x="781" y="32877"/>
                </a:lnTo>
                <a:lnTo>
                  <a:pt x="189" y="30699"/>
                </a:lnTo>
                <a:lnTo>
                  <a:pt x="0" y="28450"/>
                </a:lnTo>
                <a:lnTo>
                  <a:pt x="254" y="26209"/>
                </a:lnTo>
                <a:lnTo>
                  <a:pt x="999" y="24082"/>
                </a:lnTo>
                <a:lnTo>
                  <a:pt x="3298" y="24238"/>
                </a:lnTo>
                <a:lnTo>
                  <a:pt x="5552" y="24716"/>
                </a:lnTo>
                <a:lnTo>
                  <a:pt x="7721" y="25494"/>
                </a:lnTo>
                <a:lnTo>
                  <a:pt x="9793" y="26504"/>
                </a:lnTo>
                <a:lnTo>
                  <a:pt x="11791" y="27655"/>
                </a:lnTo>
                <a:lnTo>
                  <a:pt x="13760" y="28856"/>
                </a:lnTo>
                <a:lnTo>
                  <a:pt x="15747" y="30027"/>
                </a:lnTo>
                <a:lnTo>
                  <a:pt x="17790" y="31094"/>
                </a:lnTo>
                <a:lnTo>
                  <a:pt x="19912" y="31996"/>
                </a:lnTo>
                <a:lnTo>
                  <a:pt x="22110" y="32690"/>
                </a:lnTo>
                <a:lnTo>
                  <a:pt x="24367" y="33155"/>
                </a:lnTo>
                <a:lnTo>
                  <a:pt x="26660" y="33393"/>
                </a:lnTo>
                <a:lnTo>
                  <a:pt x="28965" y="33423"/>
                </a:lnTo>
                <a:lnTo>
                  <a:pt x="31266" y="33269"/>
                </a:lnTo>
                <a:lnTo>
                  <a:pt x="33550" y="32960"/>
                </a:lnTo>
                <a:lnTo>
                  <a:pt x="35838" y="33033"/>
                </a:lnTo>
                <a:lnTo>
                  <a:pt x="38118" y="33246"/>
                </a:lnTo>
                <a:lnTo>
                  <a:pt x="40381" y="33590"/>
                </a:lnTo>
                <a:lnTo>
                  <a:pt x="42622" y="34056"/>
                </a:lnTo>
                <a:lnTo>
                  <a:pt x="44837" y="34634"/>
                </a:lnTo>
                <a:lnTo>
                  <a:pt x="47024" y="35311"/>
                </a:lnTo>
                <a:lnTo>
                  <a:pt x="49180" y="36079"/>
                </a:lnTo>
                <a:lnTo>
                  <a:pt x="51307" y="36927"/>
                </a:lnTo>
                <a:lnTo>
                  <a:pt x="53404" y="37845"/>
                </a:lnTo>
                <a:lnTo>
                  <a:pt x="55472" y="38827"/>
                </a:lnTo>
                <a:lnTo>
                  <a:pt x="57514" y="39862"/>
                </a:lnTo>
                <a:lnTo>
                  <a:pt x="59531" y="40945"/>
                </a:lnTo>
                <a:lnTo>
                  <a:pt x="61527" y="42067"/>
                </a:lnTo>
                <a:lnTo>
                  <a:pt x="63503" y="43223"/>
                </a:lnTo>
                <a:lnTo>
                  <a:pt x="65463" y="44405"/>
                </a:lnTo>
                <a:lnTo>
                  <a:pt x="67412" y="45608"/>
                </a:lnTo>
                <a:lnTo>
                  <a:pt x="69351" y="46824"/>
                </a:lnTo>
                <a:lnTo>
                  <a:pt x="71287" y="48047"/>
                </a:lnTo>
                <a:lnTo>
                  <a:pt x="73224" y="49267"/>
                </a:lnTo>
                <a:lnTo>
                  <a:pt x="75168" y="50477"/>
                </a:lnTo>
                <a:lnTo>
                  <a:pt x="77126" y="51663"/>
                </a:lnTo>
                <a:lnTo>
                  <a:pt x="79106" y="52811"/>
                </a:lnTo>
                <a:lnTo>
                  <a:pt x="81121" y="53900"/>
                </a:lnTo>
                <a:lnTo>
                  <a:pt x="83181" y="54896"/>
                </a:lnTo>
                <a:lnTo>
                  <a:pt x="85305" y="55751"/>
                </a:lnTo>
                <a:lnTo>
                  <a:pt x="87505" y="56378"/>
                </a:lnTo>
                <a:lnTo>
                  <a:pt x="89776" y="56634"/>
                </a:lnTo>
                <a:lnTo>
                  <a:pt x="92050" y="56085"/>
                </a:lnTo>
                <a:lnTo>
                  <a:pt x="94333" y="55573"/>
                </a:lnTo>
                <a:lnTo>
                  <a:pt x="96623" y="55098"/>
                </a:lnTo>
                <a:lnTo>
                  <a:pt x="98921" y="54656"/>
                </a:lnTo>
                <a:lnTo>
                  <a:pt x="101225" y="54249"/>
                </a:lnTo>
                <a:lnTo>
                  <a:pt x="103534" y="53874"/>
                </a:lnTo>
                <a:lnTo>
                  <a:pt x="105848" y="53530"/>
                </a:lnTo>
                <a:lnTo>
                  <a:pt x="108166" y="53216"/>
                </a:lnTo>
                <a:lnTo>
                  <a:pt x="110488" y="52930"/>
                </a:lnTo>
                <a:lnTo>
                  <a:pt x="112814" y="52671"/>
                </a:lnTo>
                <a:lnTo>
                  <a:pt x="115141" y="52438"/>
                </a:lnTo>
                <a:lnTo>
                  <a:pt x="117472" y="52229"/>
                </a:lnTo>
                <a:lnTo>
                  <a:pt x="119804" y="52042"/>
                </a:lnTo>
                <a:lnTo>
                  <a:pt x="122137" y="51876"/>
                </a:lnTo>
                <a:lnTo>
                  <a:pt x="124472" y="51730"/>
                </a:lnTo>
                <a:lnTo>
                  <a:pt x="126808" y="51601"/>
                </a:lnTo>
                <a:lnTo>
                  <a:pt x="129145" y="51489"/>
                </a:lnTo>
                <a:lnTo>
                  <a:pt x="131482" y="51391"/>
                </a:lnTo>
                <a:lnTo>
                  <a:pt x="133820" y="51306"/>
                </a:lnTo>
                <a:lnTo>
                  <a:pt x="136159" y="51232"/>
                </a:lnTo>
                <a:lnTo>
                  <a:pt x="138497" y="51168"/>
                </a:lnTo>
                <a:lnTo>
                  <a:pt x="140836" y="51110"/>
                </a:lnTo>
                <a:lnTo>
                  <a:pt x="143175" y="51058"/>
                </a:lnTo>
                <a:lnTo>
                  <a:pt x="145514" y="51010"/>
                </a:lnTo>
                <a:lnTo>
                  <a:pt x="147853" y="50963"/>
                </a:lnTo>
                <a:lnTo>
                  <a:pt x="150192" y="50914"/>
                </a:lnTo>
                <a:lnTo>
                  <a:pt x="152531" y="50864"/>
                </a:lnTo>
                <a:lnTo>
                  <a:pt x="154870" y="50808"/>
                </a:lnTo>
                <a:lnTo>
                  <a:pt x="157209" y="50744"/>
                </a:lnTo>
                <a:lnTo>
                  <a:pt x="159547" y="50670"/>
                </a:lnTo>
                <a:lnTo>
                  <a:pt x="161885" y="50582"/>
                </a:lnTo>
                <a:lnTo>
                  <a:pt x="164222" y="50479"/>
                </a:lnTo>
                <a:lnTo>
                  <a:pt x="166559" y="50356"/>
                </a:lnTo>
                <a:lnTo>
                  <a:pt x="168894" y="50211"/>
                </a:lnTo>
                <a:lnTo>
                  <a:pt x="171227" y="50040"/>
                </a:lnTo>
                <a:lnTo>
                  <a:pt x="173558" y="49839"/>
                </a:lnTo>
                <a:lnTo>
                  <a:pt x="175885" y="49604"/>
                </a:lnTo>
                <a:lnTo>
                  <a:pt x="178209" y="49330"/>
                </a:lnTo>
                <a:lnTo>
                  <a:pt x="180527" y="49014"/>
                </a:lnTo>
                <a:lnTo>
                  <a:pt x="182838" y="48649"/>
                </a:lnTo>
                <a:lnTo>
                  <a:pt x="185140" y="48232"/>
                </a:lnTo>
                <a:lnTo>
                  <a:pt x="187430" y="47756"/>
                </a:lnTo>
                <a:lnTo>
                  <a:pt x="189471" y="46639"/>
                </a:lnTo>
                <a:lnTo>
                  <a:pt x="191422" y="45371"/>
                </a:lnTo>
                <a:lnTo>
                  <a:pt x="193271" y="43958"/>
                </a:lnTo>
                <a:lnTo>
                  <a:pt x="195009" y="42411"/>
                </a:lnTo>
                <a:lnTo>
                  <a:pt x="196633" y="40745"/>
                </a:lnTo>
                <a:lnTo>
                  <a:pt x="198146" y="38977"/>
                </a:lnTo>
                <a:lnTo>
                  <a:pt x="199555" y="37125"/>
                </a:lnTo>
                <a:lnTo>
                  <a:pt x="200873" y="35207"/>
                </a:lnTo>
                <a:lnTo>
                  <a:pt x="202114" y="33238"/>
                </a:lnTo>
                <a:lnTo>
                  <a:pt x="203296" y="31233"/>
                </a:lnTo>
                <a:lnTo>
                  <a:pt x="204438" y="29205"/>
                </a:lnTo>
                <a:lnTo>
                  <a:pt x="205558" y="27165"/>
                </a:lnTo>
                <a:lnTo>
                  <a:pt x="206678" y="25125"/>
                </a:lnTo>
                <a:lnTo>
                  <a:pt x="207817" y="23096"/>
                </a:lnTo>
                <a:lnTo>
                  <a:pt x="208998" y="21090"/>
                </a:lnTo>
                <a:lnTo>
                  <a:pt x="210242" y="19123"/>
                </a:lnTo>
                <a:lnTo>
                  <a:pt x="211570" y="17212"/>
                </a:lnTo>
                <a:lnTo>
                  <a:pt x="213001" y="15377"/>
                </a:lnTo>
                <a:lnTo>
                  <a:pt x="214551" y="13642"/>
                </a:lnTo>
                <a:lnTo>
                  <a:pt x="216232" y="12033"/>
                </a:lnTo>
                <a:lnTo>
                  <a:pt x="218044" y="10574"/>
                </a:lnTo>
                <a:lnTo>
                  <a:pt x="219982" y="9286"/>
                </a:lnTo>
                <a:lnTo>
                  <a:pt x="221119" y="7357"/>
                </a:lnTo>
                <a:lnTo>
                  <a:pt x="222519" y="5610"/>
                </a:lnTo>
                <a:lnTo>
                  <a:pt x="224156" y="4082"/>
                </a:lnTo>
                <a:lnTo>
                  <a:pt x="225991" y="2799"/>
                </a:lnTo>
                <a:lnTo>
                  <a:pt x="227980" y="1769"/>
                </a:lnTo>
                <a:lnTo>
                  <a:pt x="230079" y="987"/>
                </a:lnTo>
                <a:lnTo>
                  <a:pt x="232251" y="443"/>
                </a:lnTo>
                <a:lnTo>
                  <a:pt x="234468" y="119"/>
                </a:lnTo>
                <a:lnTo>
                  <a:pt x="236705" y="0"/>
                </a:lnTo>
                <a:lnTo>
                  <a:pt x="238944" y="71"/>
                </a:lnTo>
                <a:lnTo>
                  <a:pt x="241171" y="319"/>
                </a:lnTo>
                <a:lnTo>
                  <a:pt x="243373" y="733"/>
                </a:lnTo>
                <a:lnTo>
                  <a:pt x="245539" y="1305"/>
                </a:lnTo>
                <a:lnTo>
                  <a:pt x="247660" y="2027"/>
                </a:lnTo>
                <a:lnTo>
                  <a:pt x="249726" y="2895"/>
                </a:lnTo>
                <a:lnTo>
                  <a:pt x="251727" y="3903"/>
                </a:lnTo>
                <a:lnTo>
                  <a:pt x="253653" y="5048"/>
                </a:lnTo>
                <a:lnTo>
                  <a:pt x="255492" y="6327"/>
                </a:lnTo>
                <a:lnTo>
                  <a:pt x="267329" y="21123"/>
                </a:lnTo>
                <a:lnTo>
                  <a:pt x="291003" y="27041"/>
                </a:lnTo>
                <a:lnTo>
                  <a:pt x="292768" y="28403"/>
                </a:lnTo>
                <a:lnTo>
                  <a:pt x="294250" y="30065"/>
                </a:lnTo>
                <a:lnTo>
                  <a:pt x="295215" y="32065"/>
                </a:lnTo>
                <a:lnTo>
                  <a:pt x="295415" y="34275"/>
                </a:lnTo>
                <a:lnTo>
                  <a:pt x="294877" y="36432"/>
                </a:lnTo>
                <a:lnTo>
                  <a:pt x="293843" y="38406"/>
                </a:lnTo>
                <a:lnTo>
                  <a:pt x="292514" y="40196"/>
                </a:lnTo>
                <a:lnTo>
                  <a:pt x="291003" y="41837"/>
                </a:lnTo>
                <a:lnTo>
                  <a:pt x="264370" y="47756"/>
                </a:lnTo>
                <a:lnTo>
                  <a:pt x="262845" y="49529"/>
                </a:lnTo>
                <a:lnTo>
                  <a:pt x="261263" y="51252"/>
                </a:lnTo>
                <a:lnTo>
                  <a:pt x="259625" y="52920"/>
                </a:lnTo>
                <a:lnTo>
                  <a:pt x="257928" y="54530"/>
                </a:lnTo>
                <a:lnTo>
                  <a:pt x="256173" y="56076"/>
                </a:lnTo>
                <a:lnTo>
                  <a:pt x="254360" y="57553"/>
                </a:lnTo>
                <a:lnTo>
                  <a:pt x="252489" y="58957"/>
                </a:lnTo>
                <a:lnTo>
                  <a:pt x="250562" y="60282"/>
                </a:lnTo>
                <a:lnTo>
                  <a:pt x="248581" y="61524"/>
                </a:lnTo>
                <a:lnTo>
                  <a:pt x="246548" y="62680"/>
                </a:lnTo>
                <a:lnTo>
                  <a:pt x="244466" y="63744"/>
                </a:lnTo>
                <a:lnTo>
                  <a:pt x="242338" y="64715"/>
                </a:lnTo>
                <a:lnTo>
                  <a:pt x="240168" y="65588"/>
                </a:lnTo>
                <a:lnTo>
                  <a:pt x="237962" y="66363"/>
                </a:lnTo>
                <a:lnTo>
                  <a:pt x="235723" y="67039"/>
                </a:lnTo>
                <a:lnTo>
                  <a:pt x="233456" y="67615"/>
                </a:lnTo>
                <a:lnTo>
                  <a:pt x="231167" y="68091"/>
                </a:lnTo>
                <a:lnTo>
                  <a:pt x="228859" y="68470"/>
                </a:lnTo>
                <a:lnTo>
                  <a:pt x="225900" y="106940"/>
                </a:lnTo>
                <a:lnTo>
                  <a:pt x="243655" y="154288"/>
                </a:lnTo>
                <a:lnTo>
                  <a:pt x="245720" y="154886"/>
                </a:lnTo>
                <a:lnTo>
                  <a:pt x="247720" y="155672"/>
                </a:lnTo>
                <a:lnTo>
                  <a:pt x="249600" y="156710"/>
                </a:lnTo>
                <a:lnTo>
                  <a:pt x="251249" y="158082"/>
                </a:lnTo>
                <a:lnTo>
                  <a:pt x="252472" y="159839"/>
                </a:lnTo>
                <a:lnTo>
                  <a:pt x="253070" y="161894"/>
                </a:lnTo>
                <a:lnTo>
                  <a:pt x="253036" y="164038"/>
                </a:lnTo>
                <a:lnTo>
                  <a:pt x="252533" y="166125"/>
                </a:lnTo>
                <a:lnTo>
                  <a:pt x="228859" y="166125"/>
                </a:lnTo>
                <a:lnTo>
                  <a:pt x="202226" y="115818"/>
                </a:lnTo>
                <a:lnTo>
                  <a:pt x="193349" y="92144"/>
                </a:lnTo>
                <a:lnTo>
                  <a:pt x="187430" y="121736"/>
                </a:lnTo>
                <a:lnTo>
                  <a:pt x="175593" y="157247"/>
                </a:lnTo>
                <a:lnTo>
                  <a:pt x="177881" y="157773"/>
                </a:lnTo>
                <a:lnTo>
                  <a:pt x="180125" y="158460"/>
                </a:lnTo>
                <a:lnTo>
                  <a:pt x="182282" y="159382"/>
                </a:lnTo>
                <a:lnTo>
                  <a:pt x="184241" y="160666"/>
                </a:lnTo>
                <a:lnTo>
                  <a:pt x="185701" y="162483"/>
                </a:lnTo>
                <a:lnTo>
                  <a:pt x="186155" y="164760"/>
                </a:lnTo>
                <a:lnTo>
                  <a:pt x="185597" y="167028"/>
                </a:lnTo>
                <a:lnTo>
                  <a:pt x="184471" y="169084"/>
                </a:lnTo>
                <a:lnTo>
                  <a:pt x="157838" y="169084"/>
                </a:lnTo>
                <a:lnTo>
                  <a:pt x="157271" y="166948"/>
                </a:lnTo>
                <a:lnTo>
                  <a:pt x="156953" y="164760"/>
                </a:lnTo>
                <a:lnTo>
                  <a:pt x="156852" y="162552"/>
                </a:lnTo>
                <a:lnTo>
                  <a:pt x="156935" y="160342"/>
                </a:lnTo>
                <a:lnTo>
                  <a:pt x="157176" y="158144"/>
                </a:lnTo>
                <a:lnTo>
                  <a:pt x="157548" y="155964"/>
                </a:lnTo>
                <a:lnTo>
                  <a:pt x="158032" y="153806"/>
                </a:lnTo>
                <a:lnTo>
                  <a:pt x="158612" y="151672"/>
                </a:lnTo>
                <a:lnTo>
                  <a:pt x="159272" y="149562"/>
                </a:lnTo>
                <a:lnTo>
                  <a:pt x="160004" y="147475"/>
                </a:lnTo>
                <a:lnTo>
                  <a:pt x="160797" y="145410"/>
                </a:lnTo>
                <a:lnTo>
                  <a:pt x="169675" y="98063"/>
                </a:lnTo>
                <a:lnTo>
                  <a:pt x="167508" y="98911"/>
                </a:lnTo>
                <a:lnTo>
                  <a:pt x="165329" y="99726"/>
                </a:lnTo>
                <a:lnTo>
                  <a:pt x="163137" y="100506"/>
                </a:lnTo>
                <a:lnTo>
                  <a:pt x="160931" y="101247"/>
                </a:lnTo>
                <a:lnTo>
                  <a:pt x="158712" y="101947"/>
                </a:lnTo>
                <a:lnTo>
                  <a:pt x="156480" y="102602"/>
                </a:lnTo>
                <a:lnTo>
                  <a:pt x="154234" y="103210"/>
                </a:lnTo>
                <a:lnTo>
                  <a:pt x="151975" y="103766"/>
                </a:lnTo>
                <a:lnTo>
                  <a:pt x="149702" y="104266"/>
                </a:lnTo>
                <a:lnTo>
                  <a:pt x="147418" y="104707"/>
                </a:lnTo>
                <a:lnTo>
                  <a:pt x="145122" y="105083"/>
                </a:lnTo>
                <a:lnTo>
                  <a:pt x="142816" y="105392"/>
                </a:lnTo>
                <a:lnTo>
                  <a:pt x="140501" y="105627"/>
                </a:lnTo>
                <a:lnTo>
                  <a:pt x="138180" y="105785"/>
                </a:lnTo>
                <a:lnTo>
                  <a:pt x="135855" y="105863"/>
                </a:lnTo>
                <a:lnTo>
                  <a:pt x="133528" y="105855"/>
                </a:lnTo>
                <a:lnTo>
                  <a:pt x="131203" y="105760"/>
                </a:lnTo>
                <a:lnTo>
                  <a:pt x="128884" y="105574"/>
                </a:lnTo>
                <a:lnTo>
                  <a:pt x="126574" y="105298"/>
                </a:lnTo>
                <a:lnTo>
                  <a:pt x="124277" y="104931"/>
                </a:lnTo>
                <a:lnTo>
                  <a:pt x="121995" y="104474"/>
                </a:lnTo>
                <a:lnTo>
                  <a:pt x="119733" y="103930"/>
                </a:lnTo>
                <a:lnTo>
                  <a:pt x="117493" y="103301"/>
                </a:lnTo>
                <a:lnTo>
                  <a:pt x="115277" y="102594"/>
                </a:lnTo>
                <a:lnTo>
                  <a:pt x="113086" y="101812"/>
                </a:lnTo>
                <a:lnTo>
                  <a:pt x="110920" y="100961"/>
                </a:lnTo>
                <a:lnTo>
                  <a:pt x="108780" y="100049"/>
                </a:lnTo>
                <a:lnTo>
                  <a:pt x="106664" y="99081"/>
                </a:lnTo>
                <a:lnTo>
                  <a:pt x="104572" y="98063"/>
                </a:lnTo>
                <a:lnTo>
                  <a:pt x="80898" y="124696"/>
                </a:lnTo>
                <a:lnTo>
                  <a:pt x="72020" y="157247"/>
                </a:lnTo>
                <a:lnTo>
                  <a:pt x="74059" y="158342"/>
                </a:lnTo>
                <a:lnTo>
                  <a:pt x="76008" y="159588"/>
                </a:lnTo>
                <a:lnTo>
                  <a:pt x="77797" y="161053"/>
                </a:lnTo>
                <a:lnTo>
                  <a:pt x="79246" y="162847"/>
                </a:lnTo>
                <a:lnTo>
                  <a:pt x="79910" y="165039"/>
                </a:lnTo>
                <a:lnTo>
                  <a:pt x="79344" y="167255"/>
                </a:lnTo>
                <a:lnTo>
                  <a:pt x="77939" y="169084"/>
                </a:lnTo>
                <a:lnTo>
                  <a:pt x="51306" y="169084"/>
                </a:lnTo>
                <a:lnTo>
                  <a:pt x="60183" y="118777"/>
                </a:lnTo>
                <a:lnTo>
                  <a:pt x="77939" y="95103"/>
                </a:lnTo>
                <a:lnTo>
                  <a:pt x="63143" y="101022"/>
                </a:lnTo>
                <a:lnTo>
                  <a:pt x="36510" y="127655"/>
                </a:lnTo>
                <a:lnTo>
                  <a:pt x="30591" y="154288"/>
                </a:lnTo>
                <a:lnTo>
                  <a:pt x="32029" y="155794"/>
                </a:lnTo>
                <a:lnTo>
                  <a:pt x="33377" y="157380"/>
                </a:lnTo>
                <a:lnTo>
                  <a:pt x="34583" y="159077"/>
                </a:lnTo>
                <a:lnTo>
                  <a:pt x="35529" y="160928"/>
                </a:lnTo>
                <a:lnTo>
                  <a:pt x="35915" y="162960"/>
                </a:lnTo>
                <a:lnTo>
                  <a:pt x="35196" y="164875"/>
                </a:lnTo>
                <a:lnTo>
                  <a:pt x="33550" y="166125"/>
                </a:lnTo>
                <a:lnTo>
                  <a:pt x="9877" y="166125"/>
                </a:lnTo>
                <a:lnTo>
                  <a:pt x="15795" y="118777"/>
                </a:lnTo>
                <a:lnTo>
                  <a:pt x="57224" y="80307"/>
                </a:lnTo>
                <a:close/>
              </a:path>
            </a:pathLst>
          </a:custGeom>
          <a:solidFill xmlns:a="http://schemas.openxmlformats.org/drawingml/2006/main">
            <a:srgbClr val="397E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3" name="proposal-associations-73">
            <a:extLst xmlns:a="http://schemas.openxmlformats.org/drawingml/2006/main">
              <a:ext uri="{FF2B5EF4-FFF2-40B4-BE49-F238E27FC236}">
                <a16:creationId xmlns:a16="http://schemas.microsoft.com/office/drawing/2014/main" id="{EB1A4139-78AD-4DEF-8B4E-33190DA2A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557" y="1935479"/>
            <a:ext cx="295415" cy="169084"/>
          </a:xfrm>
          <a:custGeom xmlns:a="http://schemas.openxmlformats.org/drawingml/2006/main">
            <a:pathLst>
              <a:path w="295415" h="169084">
                <a:moveTo>
                  <a:pt x="72020" y="71430"/>
                </a:moveTo>
                <a:lnTo>
                  <a:pt x="69852" y="70644"/>
                </a:lnTo>
                <a:lnTo>
                  <a:pt x="67723" y="69757"/>
                </a:lnTo>
                <a:lnTo>
                  <a:pt x="65633" y="68781"/>
                </a:lnTo>
                <a:lnTo>
                  <a:pt x="63580" y="67731"/>
                </a:lnTo>
                <a:lnTo>
                  <a:pt x="61559" y="66619"/>
                </a:lnTo>
                <a:lnTo>
                  <a:pt x="59567" y="65456"/>
                </a:lnTo>
                <a:lnTo>
                  <a:pt x="57599" y="64254"/>
                </a:lnTo>
                <a:lnTo>
                  <a:pt x="55650" y="63020"/>
                </a:lnTo>
                <a:lnTo>
                  <a:pt x="53714" y="61765"/>
                </a:lnTo>
                <a:lnTo>
                  <a:pt x="51788" y="60497"/>
                </a:lnTo>
                <a:lnTo>
                  <a:pt x="49865" y="59223"/>
                </a:lnTo>
                <a:lnTo>
                  <a:pt x="47941" y="57951"/>
                </a:lnTo>
                <a:lnTo>
                  <a:pt x="46011" y="56687"/>
                </a:lnTo>
                <a:lnTo>
                  <a:pt x="44071" y="55441"/>
                </a:lnTo>
                <a:lnTo>
                  <a:pt x="42115" y="54218"/>
                </a:lnTo>
                <a:lnTo>
                  <a:pt x="40139" y="53028"/>
                </a:lnTo>
                <a:lnTo>
                  <a:pt x="38140" y="51877"/>
                </a:lnTo>
                <a:lnTo>
                  <a:pt x="36114" y="50775"/>
                </a:lnTo>
                <a:lnTo>
                  <a:pt x="34058" y="49730"/>
                </a:lnTo>
                <a:lnTo>
                  <a:pt x="31969" y="48752"/>
                </a:lnTo>
                <a:lnTo>
                  <a:pt x="29847" y="47849"/>
                </a:lnTo>
                <a:lnTo>
                  <a:pt x="27690" y="47031"/>
                </a:lnTo>
                <a:lnTo>
                  <a:pt x="25500" y="46309"/>
                </a:lnTo>
                <a:lnTo>
                  <a:pt x="23278" y="45691"/>
                </a:lnTo>
                <a:lnTo>
                  <a:pt x="21028" y="45184"/>
                </a:lnTo>
                <a:lnTo>
                  <a:pt x="18754" y="44797"/>
                </a:lnTo>
                <a:lnTo>
                  <a:pt x="16537" y="44365"/>
                </a:lnTo>
                <a:lnTo>
                  <a:pt x="14348" y="43803"/>
                </a:lnTo>
                <a:lnTo>
                  <a:pt x="12203" y="43095"/>
                </a:lnTo>
                <a:lnTo>
                  <a:pt x="10119" y="42224"/>
                </a:lnTo>
                <a:lnTo>
                  <a:pt x="8120" y="41172"/>
                </a:lnTo>
                <a:lnTo>
                  <a:pt x="6239" y="39923"/>
                </a:lnTo>
                <a:lnTo>
                  <a:pt x="4514" y="38465"/>
                </a:lnTo>
                <a:lnTo>
                  <a:pt x="2994" y="36795"/>
                </a:lnTo>
                <a:lnTo>
                  <a:pt x="1732" y="34923"/>
                </a:lnTo>
                <a:lnTo>
                  <a:pt x="781" y="32877"/>
                </a:lnTo>
                <a:lnTo>
                  <a:pt x="189" y="30699"/>
                </a:lnTo>
                <a:lnTo>
                  <a:pt x="0" y="28450"/>
                </a:lnTo>
                <a:lnTo>
                  <a:pt x="254" y="26209"/>
                </a:lnTo>
                <a:lnTo>
                  <a:pt x="999" y="24082"/>
                </a:lnTo>
                <a:lnTo>
                  <a:pt x="3298" y="24238"/>
                </a:lnTo>
                <a:lnTo>
                  <a:pt x="5552" y="24716"/>
                </a:lnTo>
                <a:lnTo>
                  <a:pt x="7721" y="25494"/>
                </a:lnTo>
                <a:lnTo>
                  <a:pt x="9793" y="26504"/>
                </a:lnTo>
                <a:lnTo>
                  <a:pt x="11791" y="27655"/>
                </a:lnTo>
                <a:lnTo>
                  <a:pt x="13760" y="28856"/>
                </a:lnTo>
                <a:lnTo>
                  <a:pt x="15747" y="30027"/>
                </a:lnTo>
                <a:lnTo>
                  <a:pt x="17790" y="31094"/>
                </a:lnTo>
                <a:lnTo>
                  <a:pt x="19912" y="31996"/>
                </a:lnTo>
                <a:lnTo>
                  <a:pt x="22110" y="32690"/>
                </a:lnTo>
                <a:lnTo>
                  <a:pt x="24367" y="33155"/>
                </a:lnTo>
                <a:lnTo>
                  <a:pt x="26660" y="33393"/>
                </a:lnTo>
                <a:lnTo>
                  <a:pt x="28965" y="33423"/>
                </a:lnTo>
                <a:lnTo>
                  <a:pt x="31266" y="33269"/>
                </a:lnTo>
                <a:lnTo>
                  <a:pt x="33550" y="32960"/>
                </a:lnTo>
                <a:lnTo>
                  <a:pt x="35838" y="33033"/>
                </a:lnTo>
                <a:lnTo>
                  <a:pt x="38118" y="33246"/>
                </a:lnTo>
                <a:lnTo>
                  <a:pt x="40381" y="33590"/>
                </a:lnTo>
                <a:lnTo>
                  <a:pt x="42622" y="34056"/>
                </a:lnTo>
                <a:lnTo>
                  <a:pt x="44837" y="34634"/>
                </a:lnTo>
                <a:lnTo>
                  <a:pt x="47024" y="35311"/>
                </a:lnTo>
                <a:lnTo>
                  <a:pt x="49180" y="36079"/>
                </a:lnTo>
                <a:lnTo>
                  <a:pt x="51307" y="36927"/>
                </a:lnTo>
                <a:lnTo>
                  <a:pt x="53404" y="37845"/>
                </a:lnTo>
                <a:lnTo>
                  <a:pt x="55472" y="38827"/>
                </a:lnTo>
                <a:lnTo>
                  <a:pt x="57514" y="39862"/>
                </a:lnTo>
                <a:lnTo>
                  <a:pt x="59531" y="40945"/>
                </a:lnTo>
                <a:lnTo>
                  <a:pt x="61527" y="42067"/>
                </a:lnTo>
                <a:lnTo>
                  <a:pt x="63503" y="43223"/>
                </a:lnTo>
                <a:lnTo>
                  <a:pt x="65463" y="44405"/>
                </a:lnTo>
                <a:lnTo>
                  <a:pt x="67412" y="45608"/>
                </a:lnTo>
                <a:lnTo>
                  <a:pt x="69351" y="46824"/>
                </a:lnTo>
                <a:lnTo>
                  <a:pt x="71287" y="48047"/>
                </a:lnTo>
                <a:lnTo>
                  <a:pt x="73224" y="49267"/>
                </a:lnTo>
                <a:lnTo>
                  <a:pt x="75168" y="50477"/>
                </a:lnTo>
                <a:lnTo>
                  <a:pt x="77126" y="51663"/>
                </a:lnTo>
                <a:lnTo>
                  <a:pt x="79106" y="52811"/>
                </a:lnTo>
                <a:lnTo>
                  <a:pt x="81121" y="53900"/>
                </a:lnTo>
                <a:lnTo>
                  <a:pt x="83181" y="54896"/>
                </a:lnTo>
                <a:lnTo>
                  <a:pt x="85305" y="55751"/>
                </a:lnTo>
                <a:lnTo>
                  <a:pt x="87505" y="56378"/>
                </a:lnTo>
                <a:lnTo>
                  <a:pt x="89776" y="56634"/>
                </a:lnTo>
                <a:lnTo>
                  <a:pt x="92050" y="56085"/>
                </a:lnTo>
                <a:lnTo>
                  <a:pt x="94333" y="55573"/>
                </a:lnTo>
                <a:lnTo>
                  <a:pt x="96623" y="55098"/>
                </a:lnTo>
                <a:lnTo>
                  <a:pt x="98921" y="54656"/>
                </a:lnTo>
                <a:lnTo>
                  <a:pt x="101225" y="54249"/>
                </a:lnTo>
                <a:lnTo>
                  <a:pt x="103534" y="53874"/>
                </a:lnTo>
                <a:lnTo>
                  <a:pt x="105848" y="53530"/>
                </a:lnTo>
                <a:lnTo>
                  <a:pt x="108166" y="53216"/>
                </a:lnTo>
                <a:lnTo>
                  <a:pt x="110488" y="52930"/>
                </a:lnTo>
                <a:lnTo>
                  <a:pt x="112814" y="52671"/>
                </a:lnTo>
                <a:lnTo>
                  <a:pt x="115141" y="52438"/>
                </a:lnTo>
                <a:lnTo>
                  <a:pt x="117472" y="52229"/>
                </a:lnTo>
                <a:lnTo>
                  <a:pt x="119804" y="52042"/>
                </a:lnTo>
                <a:lnTo>
                  <a:pt x="122137" y="51876"/>
                </a:lnTo>
                <a:lnTo>
                  <a:pt x="124472" y="51730"/>
                </a:lnTo>
                <a:lnTo>
                  <a:pt x="126808" y="51601"/>
                </a:lnTo>
                <a:lnTo>
                  <a:pt x="129145" y="51489"/>
                </a:lnTo>
                <a:lnTo>
                  <a:pt x="131482" y="51391"/>
                </a:lnTo>
                <a:lnTo>
                  <a:pt x="133820" y="51306"/>
                </a:lnTo>
                <a:lnTo>
                  <a:pt x="136159" y="51232"/>
                </a:lnTo>
                <a:lnTo>
                  <a:pt x="138497" y="51168"/>
                </a:lnTo>
                <a:lnTo>
                  <a:pt x="140836" y="51110"/>
                </a:lnTo>
                <a:lnTo>
                  <a:pt x="143175" y="51058"/>
                </a:lnTo>
                <a:lnTo>
                  <a:pt x="145514" y="51010"/>
                </a:lnTo>
                <a:lnTo>
                  <a:pt x="147853" y="50963"/>
                </a:lnTo>
                <a:lnTo>
                  <a:pt x="150192" y="50914"/>
                </a:lnTo>
                <a:lnTo>
                  <a:pt x="152531" y="50864"/>
                </a:lnTo>
                <a:lnTo>
                  <a:pt x="154870" y="50808"/>
                </a:lnTo>
                <a:lnTo>
                  <a:pt x="157209" y="50744"/>
                </a:lnTo>
                <a:lnTo>
                  <a:pt x="159547" y="50670"/>
                </a:lnTo>
                <a:lnTo>
                  <a:pt x="161885" y="50582"/>
                </a:lnTo>
                <a:lnTo>
                  <a:pt x="164222" y="50479"/>
                </a:lnTo>
                <a:lnTo>
                  <a:pt x="166559" y="50356"/>
                </a:lnTo>
                <a:lnTo>
                  <a:pt x="168894" y="50211"/>
                </a:lnTo>
                <a:lnTo>
                  <a:pt x="171227" y="50040"/>
                </a:lnTo>
                <a:lnTo>
                  <a:pt x="173558" y="49839"/>
                </a:lnTo>
                <a:lnTo>
                  <a:pt x="175885" y="49604"/>
                </a:lnTo>
                <a:lnTo>
                  <a:pt x="178209" y="49330"/>
                </a:lnTo>
                <a:lnTo>
                  <a:pt x="180527" y="49014"/>
                </a:lnTo>
                <a:lnTo>
                  <a:pt x="182838" y="48649"/>
                </a:lnTo>
                <a:lnTo>
                  <a:pt x="185140" y="48232"/>
                </a:lnTo>
                <a:lnTo>
                  <a:pt x="187430" y="47756"/>
                </a:lnTo>
                <a:lnTo>
                  <a:pt x="189471" y="46639"/>
                </a:lnTo>
                <a:lnTo>
                  <a:pt x="191422" y="45371"/>
                </a:lnTo>
                <a:lnTo>
                  <a:pt x="193271" y="43958"/>
                </a:lnTo>
                <a:lnTo>
                  <a:pt x="195009" y="42411"/>
                </a:lnTo>
                <a:lnTo>
                  <a:pt x="196633" y="40745"/>
                </a:lnTo>
                <a:lnTo>
                  <a:pt x="198146" y="38977"/>
                </a:lnTo>
                <a:lnTo>
                  <a:pt x="199555" y="37125"/>
                </a:lnTo>
                <a:lnTo>
                  <a:pt x="200873" y="35207"/>
                </a:lnTo>
                <a:lnTo>
                  <a:pt x="202114" y="33238"/>
                </a:lnTo>
                <a:lnTo>
                  <a:pt x="203296" y="31233"/>
                </a:lnTo>
                <a:lnTo>
                  <a:pt x="204438" y="29205"/>
                </a:lnTo>
                <a:lnTo>
                  <a:pt x="205558" y="27165"/>
                </a:lnTo>
                <a:lnTo>
                  <a:pt x="206678" y="25125"/>
                </a:lnTo>
                <a:lnTo>
                  <a:pt x="207817" y="23096"/>
                </a:lnTo>
                <a:lnTo>
                  <a:pt x="208998" y="21090"/>
                </a:lnTo>
                <a:lnTo>
                  <a:pt x="210242" y="19123"/>
                </a:lnTo>
                <a:lnTo>
                  <a:pt x="211570" y="17212"/>
                </a:lnTo>
                <a:lnTo>
                  <a:pt x="213001" y="15377"/>
                </a:lnTo>
                <a:lnTo>
                  <a:pt x="214551" y="13642"/>
                </a:lnTo>
                <a:lnTo>
                  <a:pt x="216232" y="12033"/>
                </a:lnTo>
                <a:lnTo>
                  <a:pt x="218044" y="10574"/>
                </a:lnTo>
                <a:lnTo>
                  <a:pt x="219982" y="9286"/>
                </a:lnTo>
                <a:lnTo>
                  <a:pt x="221119" y="7357"/>
                </a:lnTo>
                <a:lnTo>
                  <a:pt x="222519" y="5610"/>
                </a:lnTo>
                <a:lnTo>
                  <a:pt x="224156" y="4082"/>
                </a:lnTo>
                <a:lnTo>
                  <a:pt x="225991" y="2799"/>
                </a:lnTo>
                <a:lnTo>
                  <a:pt x="227980" y="1769"/>
                </a:lnTo>
                <a:lnTo>
                  <a:pt x="230079" y="987"/>
                </a:lnTo>
                <a:lnTo>
                  <a:pt x="232251" y="443"/>
                </a:lnTo>
                <a:lnTo>
                  <a:pt x="234468" y="119"/>
                </a:lnTo>
                <a:lnTo>
                  <a:pt x="236705" y="0"/>
                </a:lnTo>
                <a:lnTo>
                  <a:pt x="238944" y="71"/>
                </a:lnTo>
                <a:lnTo>
                  <a:pt x="241171" y="319"/>
                </a:lnTo>
                <a:lnTo>
                  <a:pt x="243373" y="733"/>
                </a:lnTo>
                <a:lnTo>
                  <a:pt x="245539" y="1305"/>
                </a:lnTo>
                <a:lnTo>
                  <a:pt x="247660" y="2027"/>
                </a:lnTo>
                <a:lnTo>
                  <a:pt x="249726" y="2895"/>
                </a:lnTo>
                <a:lnTo>
                  <a:pt x="251727" y="3903"/>
                </a:lnTo>
                <a:lnTo>
                  <a:pt x="253653" y="5048"/>
                </a:lnTo>
                <a:lnTo>
                  <a:pt x="255492" y="6327"/>
                </a:lnTo>
                <a:lnTo>
                  <a:pt x="267329" y="21123"/>
                </a:lnTo>
                <a:lnTo>
                  <a:pt x="291003" y="27041"/>
                </a:lnTo>
                <a:lnTo>
                  <a:pt x="292768" y="28403"/>
                </a:lnTo>
                <a:lnTo>
                  <a:pt x="294250" y="30065"/>
                </a:lnTo>
                <a:lnTo>
                  <a:pt x="295215" y="32065"/>
                </a:lnTo>
                <a:lnTo>
                  <a:pt x="295415" y="34275"/>
                </a:lnTo>
                <a:lnTo>
                  <a:pt x="294877" y="36432"/>
                </a:lnTo>
                <a:lnTo>
                  <a:pt x="293843" y="38406"/>
                </a:lnTo>
                <a:lnTo>
                  <a:pt x="292514" y="40196"/>
                </a:lnTo>
                <a:lnTo>
                  <a:pt x="291003" y="41837"/>
                </a:lnTo>
                <a:lnTo>
                  <a:pt x="264370" y="47756"/>
                </a:lnTo>
                <a:lnTo>
                  <a:pt x="262845" y="49529"/>
                </a:lnTo>
                <a:lnTo>
                  <a:pt x="261263" y="51252"/>
                </a:lnTo>
                <a:lnTo>
                  <a:pt x="259625" y="52920"/>
                </a:lnTo>
                <a:lnTo>
                  <a:pt x="257928" y="54530"/>
                </a:lnTo>
                <a:lnTo>
                  <a:pt x="256173" y="56076"/>
                </a:lnTo>
                <a:lnTo>
                  <a:pt x="254360" y="57553"/>
                </a:lnTo>
                <a:lnTo>
                  <a:pt x="252489" y="58957"/>
                </a:lnTo>
                <a:lnTo>
                  <a:pt x="250562" y="60282"/>
                </a:lnTo>
                <a:lnTo>
                  <a:pt x="248581" y="61524"/>
                </a:lnTo>
                <a:lnTo>
                  <a:pt x="246548" y="62680"/>
                </a:lnTo>
                <a:lnTo>
                  <a:pt x="244466" y="63744"/>
                </a:lnTo>
                <a:lnTo>
                  <a:pt x="242338" y="64715"/>
                </a:lnTo>
                <a:lnTo>
                  <a:pt x="240168" y="65588"/>
                </a:lnTo>
                <a:lnTo>
                  <a:pt x="237962" y="66363"/>
                </a:lnTo>
                <a:lnTo>
                  <a:pt x="235723" y="67039"/>
                </a:lnTo>
                <a:lnTo>
                  <a:pt x="233456" y="67615"/>
                </a:lnTo>
                <a:lnTo>
                  <a:pt x="231167" y="68091"/>
                </a:lnTo>
                <a:lnTo>
                  <a:pt x="228859" y="68470"/>
                </a:lnTo>
                <a:lnTo>
                  <a:pt x="225900" y="106940"/>
                </a:lnTo>
                <a:lnTo>
                  <a:pt x="243655" y="154288"/>
                </a:lnTo>
                <a:lnTo>
                  <a:pt x="245720" y="154886"/>
                </a:lnTo>
                <a:lnTo>
                  <a:pt x="247720" y="155672"/>
                </a:lnTo>
                <a:lnTo>
                  <a:pt x="249600" y="156710"/>
                </a:lnTo>
                <a:lnTo>
                  <a:pt x="251249" y="158082"/>
                </a:lnTo>
                <a:lnTo>
                  <a:pt x="252472" y="159839"/>
                </a:lnTo>
                <a:lnTo>
                  <a:pt x="253070" y="161894"/>
                </a:lnTo>
                <a:lnTo>
                  <a:pt x="253036" y="164038"/>
                </a:lnTo>
                <a:lnTo>
                  <a:pt x="252533" y="166125"/>
                </a:lnTo>
                <a:lnTo>
                  <a:pt x="228859" y="166125"/>
                </a:lnTo>
                <a:lnTo>
                  <a:pt x="202226" y="115818"/>
                </a:lnTo>
                <a:lnTo>
                  <a:pt x="193349" y="92144"/>
                </a:lnTo>
                <a:lnTo>
                  <a:pt x="187430" y="121736"/>
                </a:lnTo>
                <a:lnTo>
                  <a:pt x="175593" y="157247"/>
                </a:lnTo>
                <a:lnTo>
                  <a:pt x="177881" y="157773"/>
                </a:lnTo>
                <a:lnTo>
                  <a:pt x="180125" y="158460"/>
                </a:lnTo>
                <a:lnTo>
                  <a:pt x="182282" y="159382"/>
                </a:lnTo>
                <a:lnTo>
                  <a:pt x="184241" y="160666"/>
                </a:lnTo>
                <a:lnTo>
                  <a:pt x="185701" y="162483"/>
                </a:lnTo>
                <a:lnTo>
                  <a:pt x="186155" y="164760"/>
                </a:lnTo>
                <a:lnTo>
                  <a:pt x="185597" y="167028"/>
                </a:lnTo>
                <a:lnTo>
                  <a:pt x="184471" y="169084"/>
                </a:lnTo>
                <a:lnTo>
                  <a:pt x="157838" y="169084"/>
                </a:lnTo>
                <a:lnTo>
                  <a:pt x="157271" y="166948"/>
                </a:lnTo>
                <a:lnTo>
                  <a:pt x="156953" y="164760"/>
                </a:lnTo>
                <a:lnTo>
                  <a:pt x="156852" y="162552"/>
                </a:lnTo>
                <a:lnTo>
                  <a:pt x="156935" y="160342"/>
                </a:lnTo>
                <a:lnTo>
                  <a:pt x="157176" y="158144"/>
                </a:lnTo>
                <a:lnTo>
                  <a:pt x="157548" y="155964"/>
                </a:lnTo>
                <a:lnTo>
                  <a:pt x="158032" y="153806"/>
                </a:lnTo>
                <a:lnTo>
                  <a:pt x="158612" y="151672"/>
                </a:lnTo>
                <a:lnTo>
                  <a:pt x="159272" y="149562"/>
                </a:lnTo>
                <a:lnTo>
                  <a:pt x="160004" y="147475"/>
                </a:lnTo>
                <a:lnTo>
                  <a:pt x="160797" y="145410"/>
                </a:lnTo>
                <a:lnTo>
                  <a:pt x="169675" y="98063"/>
                </a:lnTo>
                <a:lnTo>
                  <a:pt x="167508" y="98911"/>
                </a:lnTo>
                <a:lnTo>
                  <a:pt x="165329" y="99726"/>
                </a:lnTo>
                <a:lnTo>
                  <a:pt x="163137" y="100506"/>
                </a:lnTo>
                <a:lnTo>
                  <a:pt x="160931" y="101247"/>
                </a:lnTo>
                <a:lnTo>
                  <a:pt x="158712" y="101947"/>
                </a:lnTo>
                <a:lnTo>
                  <a:pt x="156480" y="102602"/>
                </a:lnTo>
                <a:lnTo>
                  <a:pt x="154234" y="103210"/>
                </a:lnTo>
                <a:lnTo>
                  <a:pt x="151975" y="103766"/>
                </a:lnTo>
                <a:lnTo>
                  <a:pt x="149702" y="104266"/>
                </a:lnTo>
                <a:lnTo>
                  <a:pt x="147418" y="104707"/>
                </a:lnTo>
                <a:lnTo>
                  <a:pt x="145122" y="105083"/>
                </a:lnTo>
                <a:lnTo>
                  <a:pt x="142816" y="105392"/>
                </a:lnTo>
                <a:lnTo>
                  <a:pt x="140501" y="105627"/>
                </a:lnTo>
                <a:lnTo>
                  <a:pt x="138180" y="105785"/>
                </a:lnTo>
                <a:lnTo>
                  <a:pt x="135855" y="105863"/>
                </a:lnTo>
                <a:lnTo>
                  <a:pt x="133528" y="105855"/>
                </a:lnTo>
                <a:lnTo>
                  <a:pt x="131203" y="105760"/>
                </a:lnTo>
                <a:lnTo>
                  <a:pt x="128884" y="105574"/>
                </a:lnTo>
                <a:lnTo>
                  <a:pt x="126574" y="105298"/>
                </a:lnTo>
                <a:lnTo>
                  <a:pt x="124277" y="104931"/>
                </a:lnTo>
                <a:lnTo>
                  <a:pt x="121995" y="104474"/>
                </a:lnTo>
                <a:lnTo>
                  <a:pt x="119733" y="103930"/>
                </a:lnTo>
                <a:lnTo>
                  <a:pt x="117493" y="103301"/>
                </a:lnTo>
                <a:lnTo>
                  <a:pt x="115277" y="102594"/>
                </a:lnTo>
                <a:lnTo>
                  <a:pt x="113086" y="101812"/>
                </a:lnTo>
                <a:lnTo>
                  <a:pt x="110920" y="100961"/>
                </a:lnTo>
                <a:lnTo>
                  <a:pt x="108780" y="100049"/>
                </a:lnTo>
                <a:lnTo>
                  <a:pt x="106664" y="99081"/>
                </a:lnTo>
                <a:lnTo>
                  <a:pt x="104572" y="98063"/>
                </a:lnTo>
                <a:lnTo>
                  <a:pt x="80898" y="124696"/>
                </a:lnTo>
                <a:lnTo>
                  <a:pt x="72020" y="157247"/>
                </a:lnTo>
                <a:lnTo>
                  <a:pt x="74059" y="158342"/>
                </a:lnTo>
                <a:lnTo>
                  <a:pt x="76008" y="159588"/>
                </a:lnTo>
                <a:lnTo>
                  <a:pt x="77797" y="161053"/>
                </a:lnTo>
                <a:lnTo>
                  <a:pt x="79246" y="162847"/>
                </a:lnTo>
                <a:lnTo>
                  <a:pt x="79910" y="165039"/>
                </a:lnTo>
                <a:lnTo>
                  <a:pt x="79344" y="167255"/>
                </a:lnTo>
                <a:lnTo>
                  <a:pt x="77939" y="169084"/>
                </a:lnTo>
                <a:lnTo>
                  <a:pt x="51306" y="169084"/>
                </a:lnTo>
                <a:lnTo>
                  <a:pt x="60183" y="118777"/>
                </a:lnTo>
                <a:lnTo>
                  <a:pt x="77939" y="95103"/>
                </a:lnTo>
                <a:lnTo>
                  <a:pt x="63143" y="101022"/>
                </a:lnTo>
                <a:lnTo>
                  <a:pt x="36510" y="127655"/>
                </a:lnTo>
                <a:lnTo>
                  <a:pt x="30591" y="154288"/>
                </a:lnTo>
                <a:lnTo>
                  <a:pt x="32029" y="155794"/>
                </a:lnTo>
                <a:lnTo>
                  <a:pt x="33377" y="157380"/>
                </a:lnTo>
                <a:lnTo>
                  <a:pt x="34583" y="159077"/>
                </a:lnTo>
                <a:lnTo>
                  <a:pt x="35529" y="160928"/>
                </a:lnTo>
                <a:lnTo>
                  <a:pt x="35915" y="162960"/>
                </a:lnTo>
                <a:lnTo>
                  <a:pt x="35196" y="164875"/>
                </a:lnTo>
                <a:lnTo>
                  <a:pt x="33550" y="166125"/>
                </a:lnTo>
                <a:lnTo>
                  <a:pt x="9877" y="166125"/>
                </a:lnTo>
                <a:lnTo>
                  <a:pt x="15795" y="118777"/>
                </a:lnTo>
                <a:lnTo>
                  <a:pt x="57224" y="80307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" name="proposal-associations-null-74">
            <a:extLst xmlns:a="http://schemas.openxmlformats.org/drawingml/2006/main">
              <a:ext uri="{FF2B5EF4-FFF2-40B4-BE49-F238E27FC236}">
                <a16:creationId xmlns:a16="http://schemas.microsoft.com/office/drawing/2014/main" id="{AD1C45D4-77A5-4A4A-9862-C3EF4E0E0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6962" y="1933594"/>
            <a:ext cx="171375" cy="171413"/>
          </a:xfrm>
          <a:custGeom xmlns:a="http://schemas.openxmlformats.org/drawingml/2006/main">
            <a:pathLst>
              <a:path w="171375" h="171413">
                <a:moveTo>
                  <a:pt x="171375" y="85706"/>
                </a:moveTo>
                <a:lnTo>
                  <a:pt x="171070" y="92929"/>
                </a:lnTo>
                <a:lnTo>
                  <a:pt x="170119" y="100327"/>
                </a:lnTo>
                <a:lnTo>
                  <a:pt x="168474" y="107819"/>
                </a:lnTo>
                <a:lnTo>
                  <a:pt x="166101" y="115311"/>
                </a:lnTo>
                <a:lnTo>
                  <a:pt x="163177" y="122290"/>
                </a:lnTo>
                <a:lnTo>
                  <a:pt x="159672" y="128945"/>
                </a:lnTo>
                <a:lnTo>
                  <a:pt x="155547" y="135337"/>
                </a:lnTo>
                <a:lnTo>
                  <a:pt x="150836" y="141381"/>
                </a:lnTo>
                <a:lnTo>
                  <a:pt x="145583" y="147000"/>
                </a:lnTo>
                <a:lnTo>
                  <a:pt x="139851" y="152122"/>
                </a:lnTo>
                <a:lnTo>
                  <a:pt x="133712" y="156691"/>
                </a:lnTo>
                <a:lnTo>
                  <a:pt x="127246" y="160663"/>
                </a:lnTo>
                <a:lnTo>
                  <a:pt x="120539" y="164010"/>
                </a:lnTo>
                <a:lnTo>
                  <a:pt x="113388" y="166820"/>
                </a:lnTo>
                <a:lnTo>
                  <a:pt x="105886" y="169008"/>
                </a:lnTo>
                <a:lnTo>
                  <a:pt x="98409" y="170476"/>
                </a:lnTo>
                <a:lnTo>
                  <a:pt x="91048" y="171261"/>
                </a:lnTo>
                <a:lnTo>
                  <a:pt x="83865" y="171413"/>
                </a:lnTo>
                <a:lnTo>
                  <a:pt x="76591" y="170951"/>
                </a:lnTo>
                <a:lnTo>
                  <a:pt x="69161" y="169831"/>
                </a:lnTo>
                <a:lnTo>
                  <a:pt x="61660" y="168006"/>
                </a:lnTo>
                <a:lnTo>
                  <a:pt x="54183" y="165447"/>
                </a:lnTo>
                <a:lnTo>
                  <a:pt x="47383" y="162416"/>
                </a:lnTo>
                <a:lnTo>
                  <a:pt x="40785" y="158754"/>
                </a:lnTo>
                <a:lnTo>
                  <a:pt x="34472" y="154479"/>
                </a:lnTo>
                <a:lnTo>
                  <a:pt x="28528" y="149627"/>
                </a:lnTo>
                <a:lnTo>
                  <a:pt x="23027" y="144248"/>
                </a:lnTo>
                <a:lnTo>
                  <a:pt x="18038" y="138407"/>
                </a:lnTo>
                <a:lnTo>
                  <a:pt x="13614" y="132179"/>
                </a:lnTo>
                <a:lnTo>
                  <a:pt x="9796" y="125645"/>
                </a:lnTo>
                <a:lnTo>
                  <a:pt x="6609" y="118892"/>
                </a:lnTo>
                <a:lnTo>
                  <a:pt x="3920" y="111572"/>
                </a:lnTo>
                <a:lnTo>
                  <a:pt x="1914" y="104067"/>
                </a:lnTo>
                <a:lnTo>
                  <a:pt x="621" y="96611"/>
                </a:lnTo>
                <a:lnTo>
                  <a:pt x="1" y="89291"/>
                </a:lnTo>
                <a:lnTo>
                  <a:pt x="0" y="82121"/>
                </a:lnTo>
                <a:lnTo>
                  <a:pt x="621" y="74801"/>
                </a:lnTo>
                <a:lnTo>
                  <a:pt x="1914" y="67345"/>
                </a:lnTo>
                <a:lnTo>
                  <a:pt x="3921" y="59841"/>
                </a:lnTo>
                <a:lnTo>
                  <a:pt x="6609" y="52521"/>
                </a:lnTo>
                <a:lnTo>
                  <a:pt x="9797" y="45768"/>
                </a:lnTo>
                <a:lnTo>
                  <a:pt x="13614" y="39234"/>
                </a:lnTo>
                <a:lnTo>
                  <a:pt x="18038" y="33005"/>
                </a:lnTo>
                <a:lnTo>
                  <a:pt x="23027" y="27164"/>
                </a:lnTo>
                <a:lnTo>
                  <a:pt x="28528" y="21786"/>
                </a:lnTo>
                <a:lnTo>
                  <a:pt x="34473" y="16934"/>
                </a:lnTo>
                <a:lnTo>
                  <a:pt x="40785" y="12658"/>
                </a:lnTo>
                <a:lnTo>
                  <a:pt x="47383" y="8996"/>
                </a:lnTo>
                <a:lnTo>
                  <a:pt x="54183" y="5965"/>
                </a:lnTo>
                <a:lnTo>
                  <a:pt x="61660" y="3406"/>
                </a:lnTo>
                <a:lnTo>
                  <a:pt x="69161" y="1582"/>
                </a:lnTo>
                <a:lnTo>
                  <a:pt x="76591" y="461"/>
                </a:lnTo>
                <a:lnTo>
                  <a:pt x="83865" y="0"/>
                </a:lnTo>
                <a:lnTo>
                  <a:pt x="91048" y="151"/>
                </a:lnTo>
                <a:lnTo>
                  <a:pt x="98409" y="936"/>
                </a:lnTo>
                <a:lnTo>
                  <a:pt x="105886" y="2404"/>
                </a:lnTo>
                <a:lnTo>
                  <a:pt x="113388" y="4593"/>
                </a:lnTo>
                <a:lnTo>
                  <a:pt x="120539" y="7402"/>
                </a:lnTo>
                <a:lnTo>
                  <a:pt x="127246" y="10749"/>
                </a:lnTo>
                <a:lnTo>
                  <a:pt x="133712" y="14721"/>
                </a:lnTo>
                <a:lnTo>
                  <a:pt x="139851" y="19290"/>
                </a:lnTo>
                <a:lnTo>
                  <a:pt x="145584" y="24413"/>
                </a:lnTo>
                <a:lnTo>
                  <a:pt x="150836" y="30032"/>
                </a:lnTo>
                <a:lnTo>
                  <a:pt x="155547" y="36076"/>
                </a:lnTo>
                <a:lnTo>
                  <a:pt x="159672" y="42468"/>
                </a:lnTo>
                <a:lnTo>
                  <a:pt x="163177" y="49123"/>
                </a:lnTo>
                <a:lnTo>
                  <a:pt x="166100" y="56101"/>
                </a:lnTo>
                <a:lnTo>
                  <a:pt x="168474" y="63593"/>
                </a:lnTo>
                <a:lnTo>
                  <a:pt x="170119" y="71085"/>
                </a:lnTo>
                <a:lnTo>
                  <a:pt x="171070" y="78483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0272D"/>
            </a:solidFill>
            <a:prstDash val="solid"/>
          </a:ln>
        </p:spPr>
      </p:sp>
      <p:sp>
        <p:nvSpPr>
          <p:cNvPr id="135" name="proposal-associations-null-75">
            <a:extLst xmlns:a="http://schemas.openxmlformats.org/drawingml/2006/main">
              <a:ext uri="{FF2B5EF4-FFF2-40B4-BE49-F238E27FC236}">
                <a16:creationId xmlns:a16="http://schemas.microsoft.com/office/drawing/2014/main" id="{A2920D53-3F08-4984-BED0-BC9F18838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6888" y="1905000"/>
            <a:ext cx="171450" cy="228600"/>
          </a:xfrm>
          <a:custGeom xmlns:a="http://schemas.openxmlformats.org/drawingml/2006/main">
            <a:pathLst>
              <a:path w="171450" h="228600">
                <a:moveTo>
                  <a:pt x="0" y="22860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0272D"/>
            </a:solidFill>
            <a:prstDash val="solid"/>
          </a:ln>
        </p:spPr>
      </p:sp>
      <p:sp>
        <p:nvSpPr>
          <p:cNvPr id="136" name="observation-competition">
            <a:extLst xmlns:a="http://schemas.openxmlformats.org/drawingml/2006/main">
              <a:ext uri="{FF2B5EF4-FFF2-40B4-BE49-F238E27FC236}">
                <a16:creationId xmlns:a16="http://schemas.microsoft.com/office/drawing/2014/main" id="{AF2C39AA-1523-49E5-B71C-FAD2542AC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190750"/>
            <a:ext cx="447675" cy="1266825"/>
          </a:xfrm>
          <a:custGeom xmlns:a="http://schemas.openxmlformats.org/drawingml/2006/main">
            <a:pathLst>
              <a:path w="447675" h="1266825">
                <a:moveTo>
                  <a:pt x="38100" y="0"/>
                </a:moveTo>
                <a:lnTo>
                  <a:pt x="45713" y="0"/>
                </a:lnTo>
                <a:lnTo>
                  <a:pt x="53326" y="0"/>
                </a:lnTo>
                <a:lnTo>
                  <a:pt x="60940" y="0"/>
                </a:lnTo>
                <a:lnTo>
                  <a:pt x="68553" y="0"/>
                </a:lnTo>
                <a:lnTo>
                  <a:pt x="76167" y="0"/>
                </a:lnTo>
                <a:lnTo>
                  <a:pt x="83780" y="0"/>
                </a:lnTo>
                <a:lnTo>
                  <a:pt x="91393" y="0"/>
                </a:lnTo>
                <a:lnTo>
                  <a:pt x="99007" y="0"/>
                </a:lnTo>
                <a:lnTo>
                  <a:pt x="106620" y="0"/>
                </a:lnTo>
                <a:lnTo>
                  <a:pt x="114233" y="0"/>
                </a:lnTo>
                <a:lnTo>
                  <a:pt x="121847" y="0"/>
                </a:lnTo>
                <a:lnTo>
                  <a:pt x="129460" y="0"/>
                </a:lnTo>
                <a:lnTo>
                  <a:pt x="137074" y="0"/>
                </a:lnTo>
                <a:lnTo>
                  <a:pt x="144687" y="0"/>
                </a:lnTo>
                <a:lnTo>
                  <a:pt x="152300" y="0"/>
                </a:lnTo>
                <a:lnTo>
                  <a:pt x="159913" y="0"/>
                </a:lnTo>
                <a:lnTo>
                  <a:pt x="167527" y="0"/>
                </a:lnTo>
                <a:lnTo>
                  <a:pt x="175140" y="0"/>
                </a:lnTo>
                <a:lnTo>
                  <a:pt x="182753" y="0"/>
                </a:lnTo>
                <a:lnTo>
                  <a:pt x="190367" y="0"/>
                </a:lnTo>
                <a:lnTo>
                  <a:pt x="197980" y="0"/>
                </a:lnTo>
                <a:lnTo>
                  <a:pt x="205593" y="0"/>
                </a:lnTo>
                <a:lnTo>
                  <a:pt x="213207" y="0"/>
                </a:lnTo>
                <a:lnTo>
                  <a:pt x="220820" y="0"/>
                </a:lnTo>
                <a:lnTo>
                  <a:pt x="228434" y="0"/>
                </a:lnTo>
                <a:lnTo>
                  <a:pt x="236047" y="0"/>
                </a:lnTo>
                <a:lnTo>
                  <a:pt x="243660" y="0"/>
                </a:lnTo>
                <a:lnTo>
                  <a:pt x="251274" y="0"/>
                </a:lnTo>
                <a:lnTo>
                  <a:pt x="258887" y="0"/>
                </a:lnTo>
                <a:lnTo>
                  <a:pt x="266500" y="0"/>
                </a:lnTo>
                <a:lnTo>
                  <a:pt x="274114" y="0"/>
                </a:lnTo>
                <a:lnTo>
                  <a:pt x="281727" y="0"/>
                </a:lnTo>
                <a:lnTo>
                  <a:pt x="289340" y="0"/>
                </a:lnTo>
                <a:lnTo>
                  <a:pt x="296953" y="0"/>
                </a:lnTo>
                <a:lnTo>
                  <a:pt x="304567" y="0"/>
                </a:lnTo>
                <a:lnTo>
                  <a:pt x="312180" y="0"/>
                </a:lnTo>
                <a:lnTo>
                  <a:pt x="319794" y="0"/>
                </a:lnTo>
                <a:lnTo>
                  <a:pt x="327407" y="0"/>
                </a:lnTo>
                <a:lnTo>
                  <a:pt x="335020" y="0"/>
                </a:lnTo>
                <a:lnTo>
                  <a:pt x="342634" y="0"/>
                </a:lnTo>
                <a:lnTo>
                  <a:pt x="350247" y="0"/>
                </a:lnTo>
                <a:lnTo>
                  <a:pt x="357860" y="0"/>
                </a:lnTo>
                <a:lnTo>
                  <a:pt x="365474" y="0"/>
                </a:lnTo>
                <a:lnTo>
                  <a:pt x="373087" y="0"/>
                </a:lnTo>
                <a:lnTo>
                  <a:pt x="380700" y="0"/>
                </a:lnTo>
                <a:lnTo>
                  <a:pt x="388314" y="0"/>
                </a:lnTo>
                <a:lnTo>
                  <a:pt x="395927" y="0"/>
                </a:lnTo>
                <a:lnTo>
                  <a:pt x="403540" y="0"/>
                </a:lnTo>
                <a:lnTo>
                  <a:pt x="411045" y="28"/>
                </a:lnTo>
                <a:lnTo>
                  <a:pt x="418359" y="1026"/>
                </a:lnTo>
                <a:lnTo>
                  <a:pt x="425732" y="3596"/>
                </a:lnTo>
                <a:lnTo>
                  <a:pt x="432660" y="7790"/>
                </a:lnTo>
                <a:lnTo>
                  <a:pt x="438621" y="13443"/>
                </a:lnTo>
                <a:lnTo>
                  <a:pt x="443197" y="20180"/>
                </a:lnTo>
                <a:lnTo>
                  <a:pt x="446169" y="27493"/>
                </a:lnTo>
                <a:lnTo>
                  <a:pt x="447538" y="34864"/>
                </a:lnTo>
                <a:lnTo>
                  <a:pt x="447675" y="42265"/>
                </a:lnTo>
                <a:lnTo>
                  <a:pt x="447675" y="49878"/>
                </a:lnTo>
                <a:lnTo>
                  <a:pt x="447675" y="57491"/>
                </a:lnTo>
                <a:lnTo>
                  <a:pt x="447675" y="65105"/>
                </a:lnTo>
                <a:lnTo>
                  <a:pt x="447675" y="72718"/>
                </a:lnTo>
                <a:lnTo>
                  <a:pt x="447675" y="80331"/>
                </a:lnTo>
                <a:lnTo>
                  <a:pt x="447675" y="87945"/>
                </a:lnTo>
                <a:lnTo>
                  <a:pt x="447675" y="95558"/>
                </a:lnTo>
                <a:lnTo>
                  <a:pt x="447675" y="103171"/>
                </a:lnTo>
                <a:lnTo>
                  <a:pt x="447675" y="110785"/>
                </a:lnTo>
                <a:lnTo>
                  <a:pt x="447675" y="118398"/>
                </a:lnTo>
                <a:lnTo>
                  <a:pt x="447675" y="126011"/>
                </a:lnTo>
                <a:lnTo>
                  <a:pt x="447675" y="133625"/>
                </a:lnTo>
                <a:lnTo>
                  <a:pt x="447675" y="141238"/>
                </a:lnTo>
                <a:lnTo>
                  <a:pt x="447675" y="148851"/>
                </a:lnTo>
                <a:lnTo>
                  <a:pt x="447675" y="156465"/>
                </a:lnTo>
                <a:lnTo>
                  <a:pt x="447675" y="164078"/>
                </a:lnTo>
                <a:lnTo>
                  <a:pt x="447675" y="171691"/>
                </a:lnTo>
                <a:lnTo>
                  <a:pt x="447675" y="179305"/>
                </a:lnTo>
                <a:lnTo>
                  <a:pt x="447675" y="186918"/>
                </a:lnTo>
                <a:lnTo>
                  <a:pt x="447675" y="194531"/>
                </a:lnTo>
                <a:lnTo>
                  <a:pt x="447675" y="202145"/>
                </a:lnTo>
                <a:lnTo>
                  <a:pt x="447675" y="209758"/>
                </a:lnTo>
                <a:lnTo>
                  <a:pt x="447675" y="217371"/>
                </a:lnTo>
                <a:lnTo>
                  <a:pt x="447675" y="224985"/>
                </a:lnTo>
                <a:lnTo>
                  <a:pt x="447675" y="232598"/>
                </a:lnTo>
                <a:lnTo>
                  <a:pt x="447675" y="240212"/>
                </a:lnTo>
                <a:lnTo>
                  <a:pt x="447675" y="247825"/>
                </a:lnTo>
                <a:lnTo>
                  <a:pt x="447675" y="255438"/>
                </a:lnTo>
                <a:lnTo>
                  <a:pt x="447675" y="263051"/>
                </a:lnTo>
                <a:lnTo>
                  <a:pt x="447675" y="270665"/>
                </a:lnTo>
                <a:lnTo>
                  <a:pt x="447675" y="278278"/>
                </a:lnTo>
                <a:lnTo>
                  <a:pt x="447675" y="285892"/>
                </a:lnTo>
                <a:lnTo>
                  <a:pt x="447675" y="293505"/>
                </a:lnTo>
                <a:lnTo>
                  <a:pt x="447675" y="301118"/>
                </a:lnTo>
                <a:lnTo>
                  <a:pt x="447675" y="308731"/>
                </a:lnTo>
                <a:lnTo>
                  <a:pt x="447675" y="316345"/>
                </a:lnTo>
                <a:lnTo>
                  <a:pt x="447675" y="323958"/>
                </a:lnTo>
                <a:lnTo>
                  <a:pt x="447675" y="331572"/>
                </a:lnTo>
                <a:lnTo>
                  <a:pt x="447675" y="339185"/>
                </a:lnTo>
                <a:lnTo>
                  <a:pt x="447675" y="346798"/>
                </a:lnTo>
                <a:lnTo>
                  <a:pt x="447675" y="354412"/>
                </a:lnTo>
                <a:lnTo>
                  <a:pt x="447675" y="362025"/>
                </a:lnTo>
                <a:lnTo>
                  <a:pt x="447675" y="369638"/>
                </a:lnTo>
                <a:lnTo>
                  <a:pt x="447675" y="377252"/>
                </a:lnTo>
                <a:lnTo>
                  <a:pt x="447675" y="384865"/>
                </a:lnTo>
                <a:lnTo>
                  <a:pt x="447675" y="392478"/>
                </a:lnTo>
                <a:lnTo>
                  <a:pt x="447675" y="400092"/>
                </a:lnTo>
                <a:lnTo>
                  <a:pt x="447675" y="407705"/>
                </a:lnTo>
                <a:lnTo>
                  <a:pt x="447675" y="415318"/>
                </a:lnTo>
                <a:lnTo>
                  <a:pt x="447675" y="422932"/>
                </a:lnTo>
                <a:lnTo>
                  <a:pt x="447675" y="430545"/>
                </a:lnTo>
                <a:lnTo>
                  <a:pt x="447675" y="438158"/>
                </a:lnTo>
                <a:lnTo>
                  <a:pt x="447675" y="445772"/>
                </a:lnTo>
                <a:lnTo>
                  <a:pt x="447675" y="453385"/>
                </a:lnTo>
                <a:lnTo>
                  <a:pt x="447675" y="460998"/>
                </a:lnTo>
                <a:lnTo>
                  <a:pt x="447675" y="468612"/>
                </a:lnTo>
                <a:lnTo>
                  <a:pt x="447675" y="476225"/>
                </a:lnTo>
                <a:lnTo>
                  <a:pt x="447675" y="483838"/>
                </a:lnTo>
                <a:lnTo>
                  <a:pt x="447675" y="491452"/>
                </a:lnTo>
                <a:lnTo>
                  <a:pt x="447675" y="499065"/>
                </a:lnTo>
                <a:lnTo>
                  <a:pt x="447675" y="506678"/>
                </a:lnTo>
                <a:lnTo>
                  <a:pt x="447675" y="514292"/>
                </a:lnTo>
                <a:lnTo>
                  <a:pt x="447675" y="521905"/>
                </a:lnTo>
                <a:lnTo>
                  <a:pt x="447675" y="529519"/>
                </a:lnTo>
                <a:lnTo>
                  <a:pt x="447675" y="537132"/>
                </a:lnTo>
                <a:lnTo>
                  <a:pt x="447675" y="544745"/>
                </a:lnTo>
                <a:lnTo>
                  <a:pt x="447675" y="552358"/>
                </a:lnTo>
                <a:lnTo>
                  <a:pt x="447675" y="559972"/>
                </a:lnTo>
                <a:lnTo>
                  <a:pt x="447675" y="567585"/>
                </a:lnTo>
                <a:lnTo>
                  <a:pt x="447675" y="575199"/>
                </a:lnTo>
                <a:lnTo>
                  <a:pt x="447675" y="582812"/>
                </a:lnTo>
                <a:lnTo>
                  <a:pt x="447675" y="590425"/>
                </a:lnTo>
                <a:lnTo>
                  <a:pt x="447675" y="598038"/>
                </a:lnTo>
                <a:lnTo>
                  <a:pt x="447675" y="605652"/>
                </a:lnTo>
                <a:lnTo>
                  <a:pt x="447675" y="613265"/>
                </a:lnTo>
                <a:lnTo>
                  <a:pt x="447675" y="620879"/>
                </a:lnTo>
                <a:lnTo>
                  <a:pt x="447675" y="628492"/>
                </a:lnTo>
                <a:lnTo>
                  <a:pt x="447675" y="636105"/>
                </a:lnTo>
                <a:lnTo>
                  <a:pt x="447675" y="643719"/>
                </a:lnTo>
                <a:lnTo>
                  <a:pt x="447675" y="651332"/>
                </a:lnTo>
                <a:lnTo>
                  <a:pt x="447675" y="658945"/>
                </a:lnTo>
                <a:lnTo>
                  <a:pt x="447675" y="666559"/>
                </a:lnTo>
                <a:lnTo>
                  <a:pt x="447675" y="674172"/>
                </a:lnTo>
                <a:lnTo>
                  <a:pt x="447675" y="681785"/>
                </a:lnTo>
                <a:lnTo>
                  <a:pt x="447675" y="689399"/>
                </a:lnTo>
                <a:lnTo>
                  <a:pt x="447675" y="697012"/>
                </a:lnTo>
                <a:lnTo>
                  <a:pt x="447675" y="704625"/>
                </a:lnTo>
                <a:lnTo>
                  <a:pt x="447675" y="712239"/>
                </a:lnTo>
                <a:lnTo>
                  <a:pt x="447675" y="719852"/>
                </a:lnTo>
                <a:lnTo>
                  <a:pt x="447675" y="727465"/>
                </a:lnTo>
                <a:lnTo>
                  <a:pt x="447675" y="735079"/>
                </a:lnTo>
                <a:lnTo>
                  <a:pt x="447675" y="742692"/>
                </a:lnTo>
                <a:lnTo>
                  <a:pt x="447675" y="750305"/>
                </a:lnTo>
                <a:lnTo>
                  <a:pt x="447675" y="757919"/>
                </a:lnTo>
                <a:lnTo>
                  <a:pt x="447675" y="765532"/>
                </a:lnTo>
                <a:lnTo>
                  <a:pt x="447675" y="773145"/>
                </a:lnTo>
                <a:lnTo>
                  <a:pt x="447675" y="780759"/>
                </a:lnTo>
                <a:lnTo>
                  <a:pt x="447675" y="788372"/>
                </a:lnTo>
                <a:lnTo>
                  <a:pt x="447675" y="795985"/>
                </a:lnTo>
                <a:lnTo>
                  <a:pt x="447675" y="803599"/>
                </a:lnTo>
                <a:lnTo>
                  <a:pt x="447675" y="811212"/>
                </a:lnTo>
                <a:lnTo>
                  <a:pt x="447675" y="818826"/>
                </a:lnTo>
                <a:lnTo>
                  <a:pt x="447675" y="826439"/>
                </a:lnTo>
                <a:lnTo>
                  <a:pt x="447675" y="834052"/>
                </a:lnTo>
                <a:lnTo>
                  <a:pt x="447675" y="841665"/>
                </a:lnTo>
                <a:lnTo>
                  <a:pt x="447675" y="849279"/>
                </a:lnTo>
                <a:lnTo>
                  <a:pt x="447675" y="856892"/>
                </a:lnTo>
                <a:lnTo>
                  <a:pt x="447675" y="864505"/>
                </a:lnTo>
                <a:lnTo>
                  <a:pt x="447675" y="872119"/>
                </a:lnTo>
                <a:lnTo>
                  <a:pt x="447675" y="879732"/>
                </a:lnTo>
                <a:lnTo>
                  <a:pt x="447675" y="887346"/>
                </a:lnTo>
                <a:lnTo>
                  <a:pt x="447675" y="894959"/>
                </a:lnTo>
                <a:lnTo>
                  <a:pt x="447675" y="902572"/>
                </a:lnTo>
                <a:lnTo>
                  <a:pt x="447675" y="910186"/>
                </a:lnTo>
                <a:lnTo>
                  <a:pt x="447675" y="917799"/>
                </a:lnTo>
                <a:lnTo>
                  <a:pt x="447675" y="925412"/>
                </a:lnTo>
                <a:lnTo>
                  <a:pt x="447675" y="933026"/>
                </a:lnTo>
                <a:lnTo>
                  <a:pt x="447675" y="940639"/>
                </a:lnTo>
                <a:lnTo>
                  <a:pt x="447675" y="948252"/>
                </a:lnTo>
                <a:lnTo>
                  <a:pt x="447675" y="955865"/>
                </a:lnTo>
                <a:lnTo>
                  <a:pt x="447675" y="963479"/>
                </a:lnTo>
                <a:lnTo>
                  <a:pt x="447675" y="971092"/>
                </a:lnTo>
                <a:lnTo>
                  <a:pt x="447675" y="978705"/>
                </a:lnTo>
                <a:lnTo>
                  <a:pt x="447675" y="986319"/>
                </a:lnTo>
                <a:lnTo>
                  <a:pt x="447675" y="993932"/>
                </a:lnTo>
                <a:lnTo>
                  <a:pt x="447675" y="1001546"/>
                </a:lnTo>
                <a:lnTo>
                  <a:pt x="447675" y="1009159"/>
                </a:lnTo>
                <a:lnTo>
                  <a:pt x="447675" y="1016772"/>
                </a:lnTo>
                <a:lnTo>
                  <a:pt x="447675" y="1024386"/>
                </a:lnTo>
                <a:lnTo>
                  <a:pt x="447675" y="1031999"/>
                </a:lnTo>
                <a:lnTo>
                  <a:pt x="447675" y="1039612"/>
                </a:lnTo>
                <a:lnTo>
                  <a:pt x="447675" y="1047226"/>
                </a:lnTo>
                <a:lnTo>
                  <a:pt x="447675" y="1054839"/>
                </a:lnTo>
                <a:lnTo>
                  <a:pt x="447675" y="1062452"/>
                </a:lnTo>
                <a:lnTo>
                  <a:pt x="447675" y="1070065"/>
                </a:lnTo>
                <a:lnTo>
                  <a:pt x="447675" y="1077679"/>
                </a:lnTo>
                <a:lnTo>
                  <a:pt x="447675" y="1085292"/>
                </a:lnTo>
                <a:lnTo>
                  <a:pt x="447675" y="1092906"/>
                </a:lnTo>
                <a:lnTo>
                  <a:pt x="447675" y="1100519"/>
                </a:lnTo>
                <a:lnTo>
                  <a:pt x="447675" y="1108132"/>
                </a:lnTo>
                <a:lnTo>
                  <a:pt x="447675" y="1115746"/>
                </a:lnTo>
                <a:lnTo>
                  <a:pt x="447675" y="1123359"/>
                </a:lnTo>
                <a:lnTo>
                  <a:pt x="447675" y="1130972"/>
                </a:lnTo>
                <a:lnTo>
                  <a:pt x="447675" y="1138586"/>
                </a:lnTo>
                <a:lnTo>
                  <a:pt x="447675" y="1146199"/>
                </a:lnTo>
                <a:lnTo>
                  <a:pt x="447675" y="1153812"/>
                </a:lnTo>
                <a:lnTo>
                  <a:pt x="447675" y="1161426"/>
                </a:lnTo>
                <a:lnTo>
                  <a:pt x="447675" y="1169039"/>
                </a:lnTo>
                <a:lnTo>
                  <a:pt x="447675" y="1176653"/>
                </a:lnTo>
                <a:lnTo>
                  <a:pt x="447675" y="1184266"/>
                </a:lnTo>
                <a:lnTo>
                  <a:pt x="447675" y="1191879"/>
                </a:lnTo>
                <a:lnTo>
                  <a:pt x="447675" y="1199492"/>
                </a:lnTo>
                <a:lnTo>
                  <a:pt x="447675" y="1207106"/>
                </a:lnTo>
                <a:lnTo>
                  <a:pt x="447675" y="1214719"/>
                </a:lnTo>
                <a:lnTo>
                  <a:pt x="447675" y="1222332"/>
                </a:lnTo>
                <a:lnTo>
                  <a:pt x="447658" y="1229860"/>
                </a:lnTo>
                <a:lnTo>
                  <a:pt x="446730" y="1237160"/>
                </a:lnTo>
                <a:lnTo>
                  <a:pt x="444237" y="1244541"/>
                </a:lnTo>
                <a:lnTo>
                  <a:pt x="440117" y="1251502"/>
                </a:lnTo>
                <a:lnTo>
                  <a:pt x="434525" y="1257519"/>
                </a:lnTo>
                <a:lnTo>
                  <a:pt x="427829" y="1262167"/>
                </a:lnTo>
                <a:lnTo>
                  <a:pt x="420531" y="1265216"/>
                </a:lnTo>
                <a:lnTo>
                  <a:pt x="413153" y="1266657"/>
                </a:lnTo>
                <a:lnTo>
                  <a:pt x="405768" y="1266825"/>
                </a:lnTo>
                <a:lnTo>
                  <a:pt x="398155" y="1266825"/>
                </a:lnTo>
                <a:lnTo>
                  <a:pt x="390541" y="1266825"/>
                </a:lnTo>
                <a:lnTo>
                  <a:pt x="382928" y="1266825"/>
                </a:lnTo>
                <a:lnTo>
                  <a:pt x="375315" y="1266825"/>
                </a:lnTo>
                <a:lnTo>
                  <a:pt x="367701" y="1266825"/>
                </a:lnTo>
                <a:lnTo>
                  <a:pt x="360088" y="1266825"/>
                </a:lnTo>
                <a:lnTo>
                  <a:pt x="352475" y="1266825"/>
                </a:lnTo>
                <a:lnTo>
                  <a:pt x="344862" y="1266825"/>
                </a:lnTo>
                <a:lnTo>
                  <a:pt x="337248" y="1266825"/>
                </a:lnTo>
                <a:lnTo>
                  <a:pt x="329635" y="1266825"/>
                </a:lnTo>
                <a:lnTo>
                  <a:pt x="322021" y="1266825"/>
                </a:lnTo>
                <a:lnTo>
                  <a:pt x="314408" y="1266825"/>
                </a:lnTo>
                <a:lnTo>
                  <a:pt x="306795" y="1266825"/>
                </a:lnTo>
                <a:lnTo>
                  <a:pt x="299181" y="1266825"/>
                </a:lnTo>
                <a:lnTo>
                  <a:pt x="291568" y="1266825"/>
                </a:lnTo>
                <a:lnTo>
                  <a:pt x="283955" y="1266825"/>
                </a:lnTo>
                <a:lnTo>
                  <a:pt x="276341" y="1266825"/>
                </a:lnTo>
                <a:lnTo>
                  <a:pt x="268728" y="1266825"/>
                </a:lnTo>
                <a:lnTo>
                  <a:pt x="261114" y="1266825"/>
                </a:lnTo>
                <a:lnTo>
                  <a:pt x="253501" y="1266825"/>
                </a:lnTo>
                <a:lnTo>
                  <a:pt x="245888" y="1266825"/>
                </a:lnTo>
                <a:lnTo>
                  <a:pt x="238274" y="1266825"/>
                </a:lnTo>
                <a:lnTo>
                  <a:pt x="230662" y="1266825"/>
                </a:lnTo>
                <a:lnTo>
                  <a:pt x="223048" y="1266825"/>
                </a:lnTo>
                <a:lnTo>
                  <a:pt x="215435" y="1266825"/>
                </a:lnTo>
                <a:lnTo>
                  <a:pt x="207821" y="1266825"/>
                </a:lnTo>
                <a:lnTo>
                  <a:pt x="200208" y="1266825"/>
                </a:lnTo>
                <a:lnTo>
                  <a:pt x="192595" y="1266825"/>
                </a:lnTo>
                <a:lnTo>
                  <a:pt x="184981" y="1266825"/>
                </a:lnTo>
                <a:lnTo>
                  <a:pt x="177368" y="1266825"/>
                </a:lnTo>
                <a:lnTo>
                  <a:pt x="169755" y="1266825"/>
                </a:lnTo>
                <a:lnTo>
                  <a:pt x="162141" y="1266825"/>
                </a:lnTo>
                <a:lnTo>
                  <a:pt x="154528" y="1266825"/>
                </a:lnTo>
                <a:lnTo>
                  <a:pt x="146914" y="1266825"/>
                </a:lnTo>
                <a:lnTo>
                  <a:pt x="139301" y="1266825"/>
                </a:lnTo>
                <a:lnTo>
                  <a:pt x="131688" y="1266825"/>
                </a:lnTo>
                <a:lnTo>
                  <a:pt x="124074" y="1266825"/>
                </a:lnTo>
                <a:lnTo>
                  <a:pt x="116461" y="1266825"/>
                </a:lnTo>
                <a:lnTo>
                  <a:pt x="108847" y="1266825"/>
                </a:lnTo>
                <a:lnTo>
                  <a:pt x="101235" y="1266825"/>
                </a:lnTo>
                <a:lnTo>
                  <a:pt x="93621" y="1266825"/>
                </a:lnTo>
                <a:lnTo>
                  <a:pt x="86008" y="1266825"/>
                </a:lnTo>
                <a:lnTo>
                  <a:pt x="78394" y="1266825"/>
                </a:lnTo>
                <a:lnTo>
                  <a:pt x="70781" y="1266825"/>
                </a:lnTo>
                <a:lnTo>
                  <a:pt x="63168" y="1266825"/>
                </a:lnTo>
                <a:lnTo>
                  <a:pt x="55554" y="1266825"/>
                </a:lnTo>
                <a:lnTo>
                  <a:pt x="47941" y="1266825"/>
                </a:lnTo>
                <a:lnTo>
                  <a:pt x="40328" y="1266825"/>
                </a:lnTo>
                <a:lnTo>
                  <a:pt x="33009" y="1266483"/>
                </a:lnTo>
                <a:lnTo>
                  <a:pt x="25607" y="1264718"/>
                </a:lnTo>
                <a:lnTo>
                  <a:pt x="18390" y="1261331"/>
                </a:lnTo>
                <a:lnTo>
                  <a:pt x="11885" y="1256372"/>
                </a:lnTo>
                <a:lnTo>
                  <a:pt x="6574" y="1250119"/>
                </a:lnTo>
                <a:lnTo>
                  <a:pt x="2786" y="1243028"/>
                </a:lnTo>
                <a:lnTo>
                  <a:pt x="630" y="1235624"/>
                </a:lnTo>
                <a:lnTo>
                  <a:pt x="0" y="1228367"/>
                </a:lnTo>
                <a:lnTo>
                  <a:pt x="0" y="1220753"/>
                </a:lnTo>
                <a:lnTo>
                  <a:pt x="0" y="1213140"/>
                </a:lnTo>
                <a:lnTo>
                  <a:pt x="0" y="1205527"/>
                </a:lnTo>
                <a:lnTo>
                  <a:pt x="0" y="1197914"/>
                </a:lnTo>
                <a:lnTo>
                  <a:pt x="0" y="1190300"/>
                </a:lnTo>
                <a:lnTo>
                  <a:pt x="0" y="1182687"/>
                </a:lnTo>
                <a:lnTo>
                  <a:pt x="0" y="1175073"/>
                </a:lnTo>
                <a:lnTo>
                  <a:pt x="0" y="1167460"/>
                </a:lnTo>
                <a:lnTo>
                  <a:pt x="0" y="1159847"/>
                </a:lnTo>
                <a:lnTo>
                  <a:pt x="0" y="1152233"/>
                </a:lnTo>
                <a:lnTo>
                  <a:pt x="0" y="1144620"/>
                </a:lnTo>
                <a:lnTo>
                  <a:pt x="0" y="1137007"/>
                </a:lnTo>
                <a:lnTo>
                  <a:pt x="0" y="1129393"/>
                </a:lnTo>
                <a:lnTo>
                  <a:pt x="0" y="1121780"/>
                </a:lnTo>
                <a:lnTo>
                  <a:pt x="0" y="1114167"/>
                </a:lnTo>
                <a:lnTo>
                  <a:pt x="0" y="1106553"/>
                </a:lnTo>
                <a:lnTo>
                  <a:pt x="0" y="1098940"/>
                </a:lnTo>
                <a:lnTo>
                  <a:pt x="0" y="1091327"/>
                </a:lnTo>
                <a:lnTo>
                  <a:pt x="0" y="1083713"/>
                </a:lnTo>
                <a:lnTo>
                  <a:pt x="0" y="1076100"/>
                </a:lnTo>
                <a:lnTo>
                  <a:pt x="0" y="1068487"/>
                </a:lnTo>
                <a:lnTo>
                  <a:pt x="0" y="1060873"/>
                </a:lnTo>
                <a:lnTo>
                  <a:pt x="0" y="1053260"/>
                </a:lnTo>
                <a:lnTo>
                  <a:pt x="0" y="1045647"/>
                </a:lnTo>
                <a:lnTo>
                  <a:pt x="0" y="1038033"/>
                </a:lnTo>
                <a:lnTo>
                  <a:pt x="0" y="1030420"/>
                </a:lnTo>
                <a:lnTo>
                  <a:pt x="0" y="1022806"/>
                </a:lnTo>
                <a:lnTo>
                  <a:pt x="0" y="1015193"/>
                </a:lnTo>
                <a:lnTo>
                  <a:pt x="0" y="1007580"/>
                </a:lnTo>
                <a:lnTo>
                  <a:pt x="0" y="999967"/>
                </a:lnTo>
                <a:lnTo>
                  <a:pt x="0" y="992353"/>
                </a:lnTo>
                <a:lnTo>
                  <a:pt x="0" y="984740"/>
                </a:lnTo>
                <a:lnTo>
                  <a:pt x="0" y="977126"/>
                </a:lnTo>
                <a:lnTo>
                  <a:pt x="0" y="969513"/>
                </a:lnTo>
                <a:lnTo>
                  <a:pt x="0" y="961900"/>
                </a:lnTo>
                <a:lnTo>
                  <a:pt x="0" y="954287"/>
                </a:lnTo>
                <a:lnTo>
                  <a:pt x="0" y="946673"/>
                </a:lnTo>
                <a:lnTo>
                  <a:pt x="0" y="939060"/>
                </a:lnTo>
                <a:lnTo>
                  <a:pt x="0" y="931446"/>
                </a:lnTo>
                <a:lnTo>
                  <a:pt x="0" y="923833"/>
                </a:lnTo>
                <a:lnTo>
                  <a:pt x="0" y="916220"/>
                </a:lnTo>
                <a:lnTo>
                  <a:pt x="0" y="908606"/>
                </a:lnTo>
                <a:lnTo>
                  <a:pt x="0" y="900993"/>
                </a:lnTo>
                <a:lnTo>
                  <a:pt x="0" y="893380"/>
                </a:lnTo>
                <a:lnTo>
                  <a:pt x="0" y="885766"/>
                </a:lnTo>
                <a:lnTo>
                  <a:pt x="0" y="878153"/>
                </a:lnTo>
                <a:lnTo>
                  <a:pt x="0" y="870540"/>
                </a:lnTo>
                <a:lnTo>
                  <a:pt x="0" y="862926"/>
                </a:lnTo>
                <a:lnTo>
                  <a:pt x="0" y="855313"/>
                </a:lnTo>
                <a:lnTo>
                  <a:pt x="0" y="847700"/>
                </a:lnTo>
                <a:lnTo>
                  <a:pt x="0" y="840086"/>
                </a:lnTo>
                <a:lnTo>
                  <a:pt x="0" y="832473"/>
                </a:lnTo>
                <a:lnTo>
                  <a:pt x="0" y="824860"/>
                </a:lnTo>
                <a:lnTo>
                  <a:pt x="0" y="817246"/>
                </a:lnTo>
                <a:lnTo>
                  <a:pt x="0" y="809633"/>
                </a:lnTo>
                <a:lnTo>
                  <a:pt x="0" y="802020"/>
                </a:lnTo>
                <a:lnTo>
                  <a:pt x="0" y="794406"/>
                </a:lnTo>
                <a:lnTo>
                  <a:pt x="0" y="786793"/>
                </a:lnTo>
                <a:lnTo>
                  <a:pt x="0" y="779179"/>
                </a:lnTo>
                <a:lnTo>
                  <a:pt x="0" y="771566"/>
                </a:lnTo>
                <a:lnTo>
                  <a:pt x="0" y="763953"/>
                </a:lnTo>
                <a:lnTo>
                  <a:pt x="0" y="756340"/>
                </a:lnTo>
                <a:lnTo>
                  <a:pt x="0" y="748726"/>
                </a:lnTo>
                <a:lnTo>
                  <a:pt x="0" y="741113"/>
                </a:lnTo>
                <a:lnTo>
                  <a:pt x="0" y="733499"/>
                </a:lnTo>
                <a:lnTo>
                  <a:pt x="0" y="725886"/>
                </a:lnTo>
                <a:lnTo>
                  <a:pt x="0" y="718273"/>
                </a:lnTo>
                <a:lnTo>
                  <a:pt x="0" y="710660"/>
                </a:lnTo>
                <a:lnTo>
                  <a:pt x="0" y="703046"/>
                </a:lnTo>
                <a:lnTo>
                  <a:pt x="0" y="695433"/>
                </a:lnTo>
                <a:lnTo>
                  <a:pt x="0" y="687820"/>
                </a:lnTo>
                <a:lnTo>
                  <a:pt x="0" y="680206"/>
                </a:lnTo>
                <a:lnTo>
                  <a:pt x="0" y="672593"/>
                </a:lnTo>
                <a:lnTo>
                  <a:pt x="0" y="664979"/>
                </a:lnTo>
                <a:lnTo>
                  <a:pt x="0" y="657366"/>
                </a:lnTo>
                <a:lnTo>
                  <a:pt x="0" y="649753"/>
                </a:lnTo>
                <a:lnTo>
                  <a:pt x="0" y="642140"/>
                </a:lnTo>
                <a:lnTo>
                  <a:pt x="0" y="634526"/>
                </a:lnTo>
                <a:lnTo>
                  <a:pt x="0" y="626913"/>
                </a:lnTo>
                <a:lnTo>
                  <a:pt x="0" y="619299"/>
                </a:lnTo>
                <a:lnTo>
                  <a:pt x="0" y="611686"/>
                </a:lnTo>
                <a:lnTo>
                  <a:pt x="0" y="604073"/>
                </a:lnTo>
                <a:lnTo>
                  <a:pt x="0" y="596460"/>
                </a:lnTo>
                <a:lnTo>
                  <a:pt x="0" y="588846"/>
                </a:lnTo>
                <a:lnTo>
                  <a:pt x="0" y="581233"/>
                </a:lnTo>
                <a:lnTo>
                  <a:pt x="0" y="573619"/>
                </a:lnTo>
                <a:lnTo>
                  <a:pt x="0" y="566006"/>
                </a:lnTo>
                <a:lnTo>
                  <a:pt x="0" y="558393"/>
                </a:lnTo>
                <a:lnTo>
                  <a:pt x="0" y="550779"/>
                </a:lnTo>
                <a:lnTo>
                  <a:pt x="0" y="543166"/>
                </a:lnTo>
                <a:lnTo>
                  <a:pt x="0" y="535553"/>
                </a:lnTo>
                <a:lnTo>
                  <a:pt x="0" y="527939"/>
                </a:lnTo>
                <a:lnTo>
                  <a:pt x="0" y="520326"/>
                </a:lnTo>
                <a:lnTo>
                  <a:pt x="0" y="512713"/>
                </a:lnTo>
                <a:lnTo>
                  <a:pt x="0" y="505099"/>
                </a:lnTo>
                <a:lnTo>
                  <a:pt x="0" y="497486"/>
                </a:lnTo>
                <a:lnTo>
                  <a:pt x="0" y="489873"/>
                </a:lnTo>
                <a:lnTo>
                  <a:pt x="0" y="482259"/>
                </a:lnTo>
                <a:lnTo>
                  <a:pt x="0" y="474646"/>
                </a:lnTo>
                <a:lnTo>
                  <a:pt x="0" y="467033"/>
                </a:lnTo>
                <a:lnTo>
                  <a:pt x="0" y="459419"/>
                </a:lnTo>
                <a:lnTo>
                  <a:pt x="0" y="451806"/>
                </a:lnTo>
                <a:lnTo>
                  <a:pt x="0" y="444193"/>
                </a:lnTo>
                <a:lnTo>
                  <a:pt x="0" y="436579"/>
                </a:lnTo>
                <a:lnTo>
                  <a:pt x="0" y="428966"/>
                </a:lnTo>
                <a:lnTo>
                  <a:pt x="0" y="421352"/>
                </a:lnTo>
                <a:lnTo>
                  <a:pt x="0" y="413739"/>
                </a:lnTo>
                <a:lnTo>
                  <a:pt x="0" y="406126"/>
                </a:lnTo>
                <a:lnTo>
                  <a:pt x="0" y="398513"/>
                </a:lnTo>
                <a:lnTo>
                  <a:pt x="0" y="390899"/>
                </a:lnTo>
                <a:lnTo>
                  <a:pt x="0" y="383286"/>
                </a:lnTo>
                <a:lnTo>
                  <a:pt x="0" y="375672"/>
                </a:lnTo>
                <a:lnTo>
                  <a:pt x="0" y="368059"/>
                </a:lnTo>
                <a:lnTo>
                  <a:pt x="0" y="360446"/>
                </a:lnTo>
                <a:lnTo>
                  <a:pt x="0" y="352833"/>
                </a:lnTo>
                <a:lnTo>
                  <a:pt x="0" y="345219"/>
                </a:lnTo>
                <a:lnTo>
                  <a:pt x="0" y="337606"/>
                </a:lnTo>
                <a:lnTo>
                  <a:pt x="0" y="329993"/>
                </a:lnTo>
                <a:lnTo>
                  <a:pt x="0" y="322379"/>
                </a:lnTo>
                <a:lnTo>
                  <a:pt x="0" y="314766"/>
                </a:lnTo>
                <a:lnTo>
                  <a:pt x="0" y="307152"/>
                </a:lnTo>
                <a:lnTo>
                  <a:pt x="0" y="299539"/>
                </a:lnTo>
                <a:lnTo>
                  <a:pt x="0" y="291926"/>
                </a:lnTo>
                <a:lnTo>
                  <a:pt x="0" y="284313"/>
                </a:lnTo>
                <a:lnTo>
                  <a:pt x="0" y="276699"/>
                </a:lnTo>
                <a:lnTo>
                  <a:pt x="0" y="269086"/>
                </a:lnTo>
                <a:lnTo>
                  <a:pt x="0" y="261472"/>
                </a:lnTo>
                <a:lnTo>
                  <a:pt x="0" y="253859"/>
                </a:lnTo>
                <a:lnTo>
                  <a:pt x="0" y="246246"/>
                </a:lnTo>
                <a:lnTo>
                  <a:pt x="0" y="238633"/>
                </a:lnTo>
                <a:lnTo>
                  <a:pt x="0" y="231019"/>
                </a:lnTo>
                <a:lnTo>
                  <a:pt x="0" y="223406"/>
                </a:lnTo>
                <a:lnTo>
                  <a:pt x="0" y="215792"/>
                </a:lnTo>
                <a:lnTo>
                  <a:pt x="0" y="208179"/>
                </a:lnTo>
                <a:lnTo>
                  <a:pt x="0" y="200566"/>
                </a:lnTo>
                <a:lnTo>
                  <a:pt x="0" y="192952"/>
                </a:lnTo>
                <a:lnTo>
                  <a:pt x="0" y="185339"/>
                </a:lnTo>
                <a:lnTo>
                  <a:pt x="0" y="177726"/>
                </a:lnTo>
                <a:lnTo>
                  <a:pt x="0" y="170112"/>
                </a:lnTo>
                <a:lnTo>
                  <a:pt x="0" y="162499"/>
                </a:lnTo>
                <a:lnTo>
                  <a:pt x="0" y="154886"/>
                </a:lnTo>
                <a:lnTo>
                  <a:pt x="0" y="147272"/>
                </a:lnTo>
                <a:lnTo>
                  <a:pt x="0" y="139659"/>
                </a:lnTo>
                <a:lnTo>
                  <a:pt x="0" y="132046"/>
                </a:lnTo>
                <a:lnTo>
                  <a:pt x="0" y="124432"/>
                </a:lnTo>
                <a:lnTo>
                  <a:pt x="0" y="116819"/>
                </a:lnTo>
                <a:lnTo>
                  <a:pt x="0" y="109206"/>
                </a:lnTo>
                <a:lnTo>
                  <a:pt x="0" y="101592"/>
                </a:lnTo>
                <a:lnTo>
                  <a:pt x="0" y="93979"/>
                </a:lnTo>
                <a:lnTo>
                  <a:pt x="0" y="86366"/>
                </a:lnTo>
                <a:lnTo>
                  <a:pt x="0" y="78752"/>
                </a:lnTo>
                <a:lnTo>
                  <a:pt x="0" y="71139"/>
                </a:lnTo>
                <a:lnTo>
                  <a:pt x="0" y="63525"/>
                </a:lnTo>
                <a:lnTo>
                  <a:pt x="0" y="55912"/>
                </a:lnTo>
                <a:lnTo>
                  <a:pt x="0" y="48299"/>
                </a:lnTo>
                <a:lnTo>
                  <a:pt x="0" y="40686"/>
                </a:lnTo>
                <a:lnTo>
                  <a:pt x="296" y="33353"/>
                </a:lnTo>
                <a:lnTo>
                  <a:pt x="1988" y="25955"/>
                </a:lnTo>
                <a:lnTo>
                  <a:pt x="5300" y="18717"/>
                </a:lnTo>
                <a:lnTo>
                  <a:pt x="10188" y="12167"/>
                </a:lnTo>
                <a:lnTo>
                  <a:pt x="16389" y="6791"/>
                </a:lnTo>
                <a:lnTo>
                  <a:pt x="23453" y="2928"/>
                </a:lnTo>
                <a:lnTo>
                  <a:pt x="30854" y="696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76E79"/>
            </a:solidFill>
            <a:prstDash val="solid"/>
          </a:ln>
        </p:spPr>
      </p:sp>
      <p:sp>
        <p:nvSpPr>
          <p:cNvPr id="137" name="b-proposal-probability">
            <a:extLst xmlns:a="http://schemas.openxmlformats.org/drawingml/2006/main">
              <a:ext uri="{FF2B5EF4-FFF2-40B4-BE49-F238E27FC236}">
                <a16:creationId xmlns:a16="http://schemas.microsoft.com/office/drawing/2014/main" id="{FA95C152-EE6F-41BA-A370-152011CFD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9013" y="1844278"/>
            <a:ext cx="287359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 i="1">
                <a:solidFill>
                  <a:srgbClr val="294D6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 i="1">
                <a:solidFill>
                  <a:srgbClr val="294D69"/>
                </a:solidFill>
                <a:latin typeface="Times New Roman"/>
                <a:ea typeface="Times New Roman"/>
                <a:cs typeface="Times New Roman"/>
              </a:rPr>
              <a:t>P¹</a:t>
            </a:r>
          </a:p>
        </p:txBody>
      </p:sp>
      <p:sp>
        <p:nvSpPr>
          <p:cNvPr id="138" name="proposal-actions-76">
            <a:extLst xmlns:a="http://schemas.openxmlformats.org/drawingml/2006/main">
              <a:ext uri="{FF2B5EF4-FFF2-40B4-BE49-F238E27FC236}">
                <a16:creationId xmlns:a16="http://schemas.microsoft.com/office/drawing/2014/main" id="{BF19DDBF-0547-4973-9E8E-E8A8D5E31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657600"/>
            <a:ext cx="1219200" cy="219075"/>
          </a:xfrm>
          <a:custGeom xmlns:a="http://schemas.openxmlformats.org/drawingml/2006/main">
            <a:pathLst>
              <a:path w="1219200" h="219075">
                <a:moveTo>
                  <a:pt x="9525" y="0"/>
                </a:moveTo>
                <a:lnTo>
                  <a:pt x="17136" y="0"/>
                </a:lnTo>
                <a:lnTo>
                  <a:pt x="24747" y="0"/>
                </a:lnTo>
                <a:lnTo>
                  <a:pt x="32359" y="0"/>
                </a:lnTo>
                <a:lnTo>
                  <a:pt x="39970" y="0"/>
                </a:lnTo>
                <a:lnTo>
                  <a:pt x="47581" y="0"/>
                </a:lnTo>
                <a:lnTo>
                  <a:pt x="55193" y="0"/>
                </a:lnTo>
                <a:lnTo>
                  <a:pt x="62804" y="0"/>
                </a:lnTo>
                <a:lnTo>
                  <a:pt x="70415" y="0"/>
                </a:lnTo>
                <a:lnTo>
                  <a:pt x="78027" y="0"/>
                </a:lnTo>
                <a:lnTo>
                  <a:pt x="85638" y="0"/>
                </a:lnTo>
                <a:lnTo>
                  <a:pt x="93249" y="0"/>
                </a:lnTo>
                <a:lnTo>
                  <a:pt x="100860" y="0"/>
                </a:lnTo>
                <a:lnTo>
                  <a:pt x="108472" y="0"/>
                </a:lnTo>
                <a:lnTo>
                  <a:pt x="116083" y="0"/>
                </a:lnTo>
                <a:lnTo>
                  <a:pt x="123694" y="0"/>
                </a:lnTo>
                <a:lnTo>
                  <a:pt x="131305" y="0"/>
                </a:lnTo>
                <a:lnTo>
                  <a:pt x="138917" y="0"/>
                </a:lnTo>
                <a:lnTo>
                  <a:pt x="146528" y="0"/>
                </a:lnTo>
                <a:lnTo>
                  <a:pt x="154139" y="0"/>
                </a:lnTo>
                <a:lnTo>
                  <a:pt x="161751" y="0"/>
                </a:lnTo>
                <a:lnTo>
                  <a:pt x="169362" y="0"/>
                </a:lnTo>
                <a:lnTo>
                  <a:pt x="176974" y="0"/>
                </a:lnTo>
                <a:lnTo>
                  <a:pt x="184585" y="0"/>
                </a:lnTo>
                <a:lnTo>
                  <a:pt x="192196" y="0"/>
                </a:lnTo>
                <a:lnTo>
                  <a:pt x="199807" y="0"/>
                </a:lnTo>
                <a:lnTo>
                  <a:pt x="207418" y="0"/>
                </a:lnTo>
                <a:lnTo>
                  <a:pt x="215030" y="0"/>
                </a:lnTo>
                <a:lnTo>
                  <a:pt x="222641" y="0"/>
                </a:lnTo>
                <a:lnTo>
                  <a:pt x="230252" y="0"/>
                </a:lnTo>
                <a:lnTo>
                  <a:pt x="237863" y="0"/>
                </a:lnTo>
                <a:lnTo>
                  <a:pt x="245475" y="0"/>
                </a:lnTo>
                <a:lnTo>
                  <a:pt x="253086" y="0"/>
                </a:lnTo>
                <a:lnTo>
                  <a:pt x="260697" y="0"/>
                </a:lnTo>
                <a:lnTo>
                  <a:pt x="268309" y="0"/>
                </a:lnTo>
                <a:lnTo>
                  <a:pt x="275920" y="0"/>
                </a:lnTo>
                <a:lnTo>
                  <a:pt x="283532" y="0"/>
                </a:lnTo>
                <a:lnTo>
                  <a:pt x="291143" y="0"/>
                </a:lnTo>
                <a:lnTo>
                  <a:pt x="298754" y="0"/>
                </a:lnTo>
                <a:lnTo>
                  <a:pt x="306365" y="0"/>
                </a:lnTo>
                <a:lnTo>
                  <a:pt x="313976" y="0"/>
                </a:lnTo>
                <a:lnTo>
                  <a:pt x="321587" y="0"/>
                </a:lnTo>
                <a:lnTo>
                  <a:pt x="329199" y="0"/>
                </a:lnTo>
                <a:lnTo>
                  <a:pt x="336810" y="0"/>
                </a:lnTo>
                <a:lnTo>
                  <a:pt x="344421" y="0"/>
                </a:lnTo>
                <a:lnTo>
                  <a:pt x="352033" y="0"/>
                </a:lnTo>
                <a:lnTo>
                  <a:pt x="359644" y="0"/>
                </a:lnTo>
                <a:lnTo>
                  <a:pt x="367255" y="0"/>
                </a:lnTo>
                <a:lnTo>
                  <a:pt x="374867" y="0"/>
                </a:lnTo>
                <a:lnTo>
                  <a:pt x="382478" y="0"/>
                </a:lnTo>
                <a:lnTo>
                  <a:pt x="390089" y="0"/>
                </a:lnTo>
                <a:lnTo>
                  <a:pt x="397701" y="0"/>
                </a:lnTo>
                <a:lnTo>
                  <a:pt x="405312" y="0"/>
                </a:lnTo>
                <a:lnTo>
                  <a:pt x="412923" y="0"/>
                </a:lnTo>
                <a:lnTo>
                  <a:pt x="420534" y="0"/>
                </a:lnTo>
                <a:lnTo>
                  <a:pt x="428145" y="0"/>
                </a:lnTo>
                <a:lnTo>
                  <a:pt x="435757" y="0"/>
                </a:lnTo>
                <a:lnTo>
                  <a:pt x="443368" y="0"/>
                </a:lnTo>
                <a:lnTo>
                  <a:pt x="450979" y="0"/>
                </a:lnTo>
                <a:lnTo>
                  <a:pt x="458591" y="0"/>
                </a:lnTo>
                <a:lnTo>
                  <a:pt x="466202" y="0"/>
                </a:lnTo>
                <a:lnTo>
                  <a:pt x="473814" y="0"/>
                </a:lnTo>
                <a:lnTo>
                  <a:pt x="481425" y="0"/>
                </a:lnTo>
                <a:lnTo>
                  <a:pt x="489036" y="0"/>
                </a:lnTo>
                <a:lnTo>
                  <a:pt x="496647" y="0"/>
                </a:lnTo>
                <a:lnTo>
                  <a:pt x="504259" y="0"/>
                </a:lnTo>
                <a:lnTo>
                  <a:pt x="511870" y="0"/>
                </a:lnTo>
                <a:lnTo>
                  <a:pt x="519481" y="0"/>
                </a:lnTo>
                <a:lnTo>
                  <a:pt x="527092" y="0"/>
                </a:lnTo>
                <a:lnTo>
                  <a:pt x="534703" y="0"/>
                </a:lnTo>
                <a:lnTo>
                  <a:pt x="542315" y="0"/>
                </a:lnTo>
                <a:lnTo>
                  <a:pt x="549926" y="0"/>
                </a:lnTo>
                <a:lnTo>
                  <a:pt x="557537" y="0"/>
                </a:lnTo>
                <a:lnTo>
                  <a:pt x="565149" y="0"/>
                </a:lnTo>
                <a:lnTo>
                  <a:pt x="572760" y="0"/>
                </a:lnTo>
                <a:lnTo>
                  <a:pt x="580372" y="0"/>
                </a:lnTo>
                <a:lnTo>
                  <a:pt x="587983" y="0"/>
                </a:lnTo>
                <a:lnTo>
                  <a:pt x="595594" y="0"/>
                </a:lnTo>
                <a:lnTo>
                  <a:pt x="603205" y="0"/>
                </a:lnTo>
                <a:lnTo>
                  <a:pt x="610816" y="0"/>
                </a:lnTo>
                <a:lnTo>
                  <a:pt x="618428" y="0"/>
                </a:lnTo>
                <a:lnTo>
                  <a:pt x="626039" y="0"/>
                </a:lnTo>
                <a:lnTo>
                  <a:pt x="633650" y="0"/>
                </a:lnTo>
                <a:lnTo>
                  <a:pt x="641261" y="0"/>
                </a:lnTo>
                <a:lnTo>
                  <a:pt x="648873" y="0"/>
                </a:lnTo>
                <a:lnTo>
                  <a:pt x="656484" y="0"/>
                </a:lnTo>
                <a:lnTo>
                  <a:pt x="664096" y="0"/>
                </a:lnTo>
                <a:lnTo>
                  <a:pt x="671707" y="0"/>
                </a:lnTo>
                <a:lnTo>
                  <a:pt x="679318" y="0"/>
                </a:lnTo>
                <a:lnTo>
                  <a:pt x="686929" y="0"/>
                </a:lnTo>
                <a:lnTo>
                  <a:pt x="694541" y="0"/>
                </a:lnTo>
                <a:lnTo>
                  <a:pt x="702152" y="0"/>
                </a:lnTo>
                <a:lnTo>
                  <a:pt x="709763" y="0"/>
                </a:lnTo>
                <a:lnTo>
                  <a:pt x="717374" y="0"/>
                </a:lnTo>
                <a:lnTo>
                  <a:pt x="724986" y="0"/>
                </a:lnTo>
                <a:lnTo>
                  <a:pt x="732597" y="0"/>
                </a:lnTo>
                <a:lnTo>
                  <a:pt x="740208" y="0"/>
                </a:lnTo>
                <a:lnTo>
                  <a:pt x="747819" y="0"/>
                </a:lnTo>
                <a:lnTo>
                  <a:pt x="755431" y="0"/>
                </a:lnTo>
                <a:lnTo>
                  <a:pt x="763042" y="0"/>
                </a:lnTo>
                <a:lnTo>
                  <a:pt x="770654" y="0"/>
                </a:lnTo>
                <a:lnTo>
                  <a:pt x="778265" y="0"/>
                </a:lnTo>
                <a:lnTo>
                  <a:pt x="785876" y="0"/>
                </a:lnTo>
                <a:lnTo>
                  <a:pt x="793487" y="0"/>
                </a:lnTo>
                <a:lnTo>
                  <a:pt x="801099" y="0"/>
                </a:lnTo>
                <a:lnTo>
                  <a:pt x="808710" y="0"/>
                </a:lnTo>
                <a:lnTo>
                  <a:pt x="816321" y="0"/>
                </a:lnTo>
                <a:lnTo>
                  <a:pt x="823932" y="0"/>
                </a:lnTo>
                <a:lnTo>
                  <a:pt x="831543" y="0"/>
                </a:lnTo>
                <a:lnTo>
                  <a:pt x="839155" y="0"/>
                </a:lnTo>
                <a:lnTo>
                  <a:pt x="846766" y="0"/>
                </a:lnTo>
                <a:lnTo>
                  <a:pt x="854378" y="0"/>
                </a:lnTo>
                <a:lnTo>
                  <a:pt x="861989" y="0"/>
                </a:lnTo>
                <a:lnTo>
                  <a:pt x="869600" y="0"/>
                </a:lnTo>
                <a:lnTo>
                  <a:pt x="877212" y="0"/>
                </a:lnTo>
                <a:lnTo>
                  <a:pt x="884823" y="0"/>
                </a:lnTo>
                <a:lnTo>
                  <a:pt x="892434" y="0"/>
                </a:lnTo>
                <a:lnTo>
                  <a:pt x="900045" y="0"/>
                </a:lnTo>
                <a:lnTo>
                  <a:pt x="907656" y="0"/>
                </a:lnTo>
                <a:lnTo>
                  <a:pt x="915268" y="0"/>
                </a:lnTo>
                <a:lnTo>
                  <a:pt x="922879" y="0"/>
                </a:lnTo>
                <a:lnTo>
                  <a:pt x="930490" y="0"/>
                </a:lnTo>
                <a:lnTo>
                  <a:pt x="938101" y="0"/>
                </a:lnTo>
                <a:lnTo>
                  <a:pt x="945713" y="0"/>
                </a:lnTo>
                <a:lnTo>
                  <a:pt x="953324" y="0"/>
                </a:lnTo>
                <a:lnTo>
                  <a:pt x="960936" y="0"/>
                </a:lnTo>
                <a:lnTo>
                  <a:pt x="968547" y="0"/>
                </a:lnTo>
                <a:lnTo>
                  <a:pt x="976158" y="0"/>
                </a:lnTo>
                <a:lnTo>
                  <a:pt x="983770" y="0"/>
                </a:lnTo>
                <a:lnTo>
                  <a:pt x="991381" y="0"/>
                </a:lnTo>
                <a:lnTo>
                  <a:pt x="998992" y="0"/>
                </a:lnTo>
                <a:lnTo>
                  <a:pt x="1006603" y="0"/>
                </a:lnTo>
                <a:lnTo>
                  <a:pt x="1014215" y="0"/>
                </a:lnTo>
                <a:lnTo>
                  <a:pt x="1021826" y="0"/>
                </a:lnTo>
                <a:lnTo>
                  <a:pt x="1029437" y="0"/>
                </a:lnTo>
                <a:lnTo>
                  <a:pt x="1037048" y="0"/>
                </a:lnTo>
                <a:lnTo>
                  <a:pt x="1044659" y="0"/>
                </a:lnTo>
                <a:lnTo>
                  <a:pt x="1052271" y="0"/>
                </a:lnTo>
                <a:lnTo>
                  <a:pt x="1059882" y="0"/>
                </a:lnTo>
                <a:lnTo>
                  <a:pt x="1067494" y="0"/>
                </a:lnTo>
                <a:lnTo>
                  <a:pt x="1075105" y="0"/>
                </a:lnTo>
                <a:lnTo>
                  <a:pt x="1082716" y="0"/>
                </a:lnTo>
                <a:lnTo>
                  <a:pt x="1090328" y="0"/>
                </a:lnTo>
                <a:lnTo>
                  <a:pt x="1097939" y="0"/>
                </a:lnTo>
                <a:lnTo>
                  <a:pt x="1105550" y="0"/>
                </a:lnTo>
                <a:lnTo>
                  <a:pt x="1113161" y="0"/>
                </a:lnTo>
                <a:lnTo>
                  <a:pt x="1120772" y="0"/>
                </a:lnTo>
                <a:lnTo>
                  <a:pt x="1128384" y="0"/>
                </a:lnTo>
                <a:lnTo>
                  <a:pt x="1135995" y="0"/>
                </a:lnTo>
                <a:lnTo>
                  <a:pt x="1143606" y="0"/>
                </a:lnTo>
                <a:lnTo>
                  <a:pt x="1151218" y="0"/>
                </a:lnTo>
                <a:lnTo>
                  <a:pt x="1158829" y="0"/>
                </a:lnTo>
                <a:lnTo>
                  <a:pt x="1166440" y="0"/>
                </a:lnTo>
                <a:lnTo>
                  <a:pt x="1174052" y="0"/>
                </a:lnTo>
                <a:lnTo>
                  <a:pt x="1181663" y="0"/>
                </a:lnTo>
                <a:lnTo>
                  <a:pt x="1189274" y="0"/>
                </a:lnTo>
                <a:lnTo>
                  <a:pt x="1196885" y="0"/>
                </a:lnTo>
                <a:lnTo>
                  <a:pt x="1204497" y="0"/>
                </a:lnTo>
                <a:lnTo>
                  <a:pt x="1212198" y="340"/>
                </a:lnTo>
                <a:lnTo>
                  <a:pt x="1218507" y="5957"/>
                </a:lnTo>
                <a:lnTo>
                  <a:pt x="1219200" y="13710"/>
                </a:lnTo>
                <a:lnTo>
                  <a:pt x="1219200" y="21321"/>
                </a:lnTo>
                <a:lnTo>
                  <a:pt x="1219200" y="28933"/>
                </a:lnTo>
                <a:lnTo>
                  <a:pt x="1219200" y="36544"/>
                </a:lnTo>
                <a:lnTo>
                  <a:pt x="1219200" y="44155"/>
                </a:lnTo>
                <a:lnTo>
                  <a:pt x="1219200" y="51767"/>
                </a:lnTo>
                <a:lnTo>
                  <a:pt x="1219200" y="59378"/>
                </a:lnTo>
                <a:lnTo>
                  <a:pt x="1219200" y="66989"/>
                </a:lnTo>
                <a:lnTo>
                  <a:pt x="1219200" y="74600"/>
                </a:lnTo>
                <a:lnTo>
                  <a:pt x="1219200" y="82212"/>
                </a:lnTo>
                <a:lnTo>
                  <a:pt x="1219200" y="89823"/>
                </a:lnTo>
                <a:lnTo>
                  <a:pt x="1219200" y="97434"/>
                </a:lnTo>
                <a:lnTo>
                  <a:pt x="1219200" y="105045"/>
                </a:lnTo>
                <a:lnTo>
                  <a:pt x="1219200" y="112657"/>
                </a:lnTo>
                <a:lnTo>
                  <a:pt x="1219200" y="120268"/>
                </a:lnTo>
                <a:lnTo>
                  <a:pt x="1219200" y="127879"/>
                </a:lnTo>
                <a:lnTo>
                  <a:pt x="1219200" y="135491"/>
                </a:lnTo>
                <a:lnTo>
                  <a:pt x="1219200" y="143102"/>
                </a:lnTo>
                <a:lnTo>
                  <a:pt x="1219200" y="150713"/>
                </a:lnTo>
                <a:lnTo>
                  <a:pt x="1219200" y="158325"/>
                </a:lnTo>
                <a:lnTo>
                  <a:pt x="1219200" y="165936"/>
                </a:lnTo>
                <a:lnTo>
                  <a:pt x="1219200" y="173547"/>
                </a:lnTo>
                <a:lnTo>
                  <a:pt x="1219200" y="181158"/>
                </a:lnTo>
                <a:lnTo>
                  <a:pt x="1219200" y="188770"/>
                </a:lnTo>
                <a:lnTo>
                  <a:pt x="1219200" y="196381"/>
                </a:lnTo>
                <a:lnTo>
                  <a:pt x="1219200" y="203992"/>
                </a:lnTo>
                <a:lnTo>
                  <a:pt x="1218960" y="211672"/>
                </a:lnTo>
                <a:lnTo>
                  <a:pt x="1213635" y="218212"/>
                </a:lnTo>
                <a:lnTo>
                  <a:pt x="1205869" y="219075"/>
                </a:lnTo>
                <a:lnTo>
                  <a:pt x="1198258" y="219075"/>
                </a:lnTo>
                <a:lnTo>
                  <a:pt x="1190647" y="219075"/>
                </a:lnTo>
                <a:lnTo>
                  <a:pt x="1183035" y="219075"/>
                </a:lnTo>
                <a:lnTo>
                  <a:pt x="1175424" y="219075"/>
                </a:lnTo>
                <a:lnTo>
                  <a:pt x="1167813" y="219075"/>
                </a:lnTo>
                <a:lnTo>
                  <a:pt x="1160202" y="219075"/>
                </a:lnTo>
                <a:lnTo>
                  <a:pt x="1152590" y="219075"/>
                </a:lnTo>
                <a:lnTo>
                  <a:pt x="1144979" y="219075"/>
                </a:lnTo>
                <a:lnTo>
                  <a:pt x="1137368" y="219075"/>
                </a:lnTo>
                <a:lnTo>
                  <a:pt x="1129757" y="219075"/>
                </a:lnTo>
                <a:lnTo>
                  <a:pt x="1122145" y="219075"/>
                </a:lnTo>
                <a:lnTo>
                  <a:pt x="1114534" y="219075"/>
                </a:lnTo>
                <a:lnTo>
                  <a:pt x="1106923" y="219075"/>
                </a:lnTo>
                <a:lnTo>
                  <a:pt x="1099311" y="219075"/>
                </a:lnTo>
                <a:lnTo>
                  <a:pt x="1091700" y="219075"/>
                </a:lnTo>
                <a:lnTo>
                  <a:pt x="1084088" y="219075"/>
                </a:lnTo>
                <a:lnTo>
                  <a:pt x="1076477" y="219075"/>
                </a:lnTo>
                <a:lnTo>
                  <a:pt x="1068866" y="219075"/>
                </a:lnTo>
                <a:lnTo>
                  <a:pt x="1061255" y="219075"/>
                </a:lnTo>
                <a:lnTo>
                  <a:pt x="1053644" y="219075"/>
                </a:lnTo>
                <a:lnTo>
                  <a:pt x="1046033" y="219075"/>
                </a:lnTo>
                <a:lnTo>
                  <a:pt x="1038421" y="219075"/>
                </a:lnTo>
                <a:lnTo>
                  <a:pt x="1030810" y="219075"/>
                </a:lnTo>
                <a:lnTo>
                  <a:pt x="1023199" y="219075"/>
                </a:lnTo>
                <a:lnTo>
                  <a:pt x="1015587" y="219075"/>
                </a:lnTo>
                <a:lnTo>
                  <a:pt x="1007976" y="219075"/>
                </a:lnTo>
                <a:lnTo>
                  <a:pt x="1000365" y="219075"/>
                </a:lnTo>
                <a:lnTo>
                  <a:pt x="992753" y="219075"/>
                </a:lnTo>
                <a:lnTo>
                  <a:pt x="985142" y="219075"/>
                </a:lnTo>
                <a:lnTo>
                  <a:pt x="977531" y="219075"/>
                </a:lnTo>
                <a:lnTo>
                  <a:pt x="969920" y="219075"/>
                </a:lnTo>
                <a:lnTo>
                  <a:pt x="962308" y="219075"/>
                </a:lnTo>
                <a:lnTo>
                  <a:pt x="954697" y="219075"/>
                </a:lnTo>
                <a:lnTo>
                  <a:pt x="947086" y="219075"/>
                </a:lnTo>
                <a:lnTo>
                  <a:pt x="939474" y="219075"/>
                </a:lnTo>
                <a:lnTo>
                  <a:pt x="931863" y="219075"/>
                </a:lnTo>
                <a:lnTo>
                  <a:pt x="924252" y="219075"/>
                </a:lnTo>
                <a:lnTo>
                  <a:pt x="916641" y="219075"/>
                </a:lnTo>
                <a:lnTo>
                  <a:pt x="909029" y="219075"/>
                </a:lnTo>
                <a:lnTo>
                  <a:pt x="901418" y="219075"/>
                </a:lnTo>
                <a:lnTo>
                  <a:pt x="893806" y="219075"/>
                </a:lnTo>
                <a:lnTo>
                  <a:pt x="886195" y="219075"/>
                </a:lnTo>
                <a:lnTo>
                  <a:pt x="878584" y="219075"/>
                </a:lnTo>
                <a:lnTo>
                  <a:pt x="870973" y="219075"/>
                </a:lnTo>
                <a:lnTo>
                  <a:pt x="863361" y="219075"/>
                </a:lnTo>
                <a:lnTo>
                  <a:pt x="855750" y="219075"/>
                </a:lnTo>
                <a:lnTo>
                  <a:pt x="848139" y="219075"/>
                </a:lnTo>
                <a:lnTo>
                  <a:pt x="840528" y="219075"/>
                </a:lnTo>
                <a:lnTo>
                  <a:pt x="832917" y="219075"/>
                </a:lnTo>
                <a:lnTo>
                  <a:pt x="825305" y="219075"/>
                </a:lnTo>
                <a:lnTo>
                  <a:pt x="817694" y="219075"/>
                </a:lnTo>
                <a:lnTo>
                  <a:pt x="810083" y="219075"/>
                </a:lnTo>
                <a:lnTo>
                  <a:pt x="802471" y="219075"/>
                </a:lnTo>
                <a:lnTo>
                  <a:pt x="794860" y="219075"/>
                </a:lnTo>
                <a:lnTo>
                  <a:pt x="787248" y="219075"/>
                </a:lnTo>
                <a:lnTo>
                  <a:pt x="779637" y="219075"/>
                </a:lnTo>
                <a:lnTo>
                  <a:pt x="772026" y="219075"/>
                </a:lnTo>
                <a:lnTo>
                  <a:pt x="764415" y="219075"/>
                </a:lnTo>
                <a:lnTo>
                  <a:pt x="756804" y="219075"/>
                </a:lnTo>
                <a:lnTo>
                  <a:pt x="749193" y="219075"/>
                </a:lnTo>
                <a:lnTo>
                  <a:pt x="741581" y="219075"/>
                </a:lnTo>
                <a:lnTo>
                  <a:pt x="733970" y="219075"/>
                </a:lnTo>
                <a:lnTo>
                  <a:pt x="726359" y="219075"/>
                </a:lnTo>
                <a:lnTo>
                  <a:pt x="718747" y="219075"/>
                </a:lnTo>
                <a:lnTo>
                  <a:pt x="711136" y="219075"/>
                </a:lnTo>
                <a:lnTo>
                  <a:pt x="703524" y="219075"/>
                </a:lnTo>
                <a:lnTo>
                  <a:pt x="695913" y="219075"/>
                </a:lnTo>
                <a:lnTo>
                  <a:pt x="688302" y="219075"/>
                </a:lnTo>
                <a:lnTo>
                  <a:pt x="680691" y="219075"/>
                </a:lnTo>
                <a:lnTo>
                  <a:pt x="673079" y="219075"/>
                </a:lnTo>
                <a:lnTo>
                  <a:pt x="665468" y="219075"/>
                </a:lnTo>
                <a:lnTo>
                  <a:pt x="657857" y="219075"/>
                </a:lnTo>
                <a:lnTo>
                  <a:pt x="650246" y="219075"/>
                </a:lnTo>
                <a:lnTo>
                  <a:pt x="642634" y="219075"/>
                </a:lnTo>
                <a:lnTo>
                  <a:pt x="635023" y="219075"/>
                </a:lnTo>
                <a:lnTo>
                  <a:pt x="627412" y="219075"/>
                </a:lnTo>
                <a:lnTo>
                  <a:pt x="619801" y="219075"/>
                </a:lnTo>
                <a:lnTo>
                  <a:pt x="612189" y="219075"/>
                </a:lnTo>
                <a:lnTo>
                  <a:pt x="604578" y="219075"/>
                </a:lnTo>
                <a:lnTo>
                  <a:pt x="596966" y="219075"/>
                </a:lnTo>
                <a:lnTo>
                  <a:pt x="589355" y="219075"/>
                </a:lnTo>
                <a:lnTo>
                  <a:pt x="581744" y="219075"/>
                </a:lnTo>
                <a:lnTo>
                  <a:pt x="574133" y="219075"/>
                </a:lnTo>
                <a:lnTo>
                  <a:pt x="566521" y="219075"/>
                </a:lnTo>
                <a:lnTo>
                  <a:pt x="558910" y="219075"/>
                </a:lnTo>
                <a:lnTo>
                  <a:pt x="551299" y="219075"/>
                </a:lnTo>
                <a:lnTo>
                  <a:pt x="543688" y="219075"/>
                </a:lnTo>
                <a:lnTo>
                  <a:pt x="536077" y="219075"/>
                </a:lnTo>
                <a:lnTo>
                  <a:pt x="528465" y="219075"/>
                </a:lnTo>
                <a:lnTo>
                  <a:pt x="520854" y="219075"/>
                </a:lnTo>
                <a:lnTo>
                  <a:pt x="513243" y="219075"/>
                </a:lnTo>
                <a:lnTo>
                  <a:pt x="505631" y="219075"/>
                </a:lnTo>
                <a:lnTo>
                  <a:pt x="498020" y="219075"/>
                </a:lnTo>
                <a:lnTo>
                  <a:pt x="490408" y="219075"/>
                </a:lnTo>
                <a:lnTo>
                  <a:pt x="482797" y="219075"/>
                </a:lnTo>
                <a:lnTo>
                  <a:pt x="475186" y="219075"/>
                </a:lnTo>
                <a:lnTo>
                  <a:pt x="467575" y="219075"/>
                </a:lnTo>
                <a:lnTo>
                  <a:pt x="459964" y="219075"/>
                </a:lnTo>
                <a:lnTo>
                  <a:pt x="452352" y="219075"/>
                </a:lnTo>
                <a:lnTo>
                  <a:pt x="444741" y="219075"/>
                </a:lnTo>
                <a:lnTo>
                  <a:pt x="437130" y="219075"/>
                </a:lnTo>
                <a:lnTo>
                  <a:pt x="429519" y="219075"/>
                </a:lnTo>
                <a:lnTo>
                  <a:pt x="421907" y="219075"/>
                </a:lnTo>
                <a:lnTo>
                  <a:pt x="414296" y="219075"/>
                </a:lnTo>
                <a:lnTo>
                  <a:pt x="406684" y="219075"/>
                </a:lnTo>
                <a:lnTo>
                  <a:pt x="399073" y="219075"/>
                </a:lnTo>
                <a:lnTo>
                  <a:pt x="391462" y="219075"/>
                </a:lnTo>
                <a:lnTo>
                  <a:pt x="383851" y="219075"/>
                </a:lnTo>
                <a:lnTo>
                  <a:pt x="376239" y="219075"/>
                </a:lnTo>
                <a:lnTo>
                  <a:pt x="368628" y="219075"/>
                </a:lnTo>
                <a:lnTo>
                  <a:pt x="361017" y="219075"/>
                </a:lnTo>
                <a:lnTo>
                  <a:pt x="353405" y="219075"/>
                </a:lnTo>
                <a:lnTo>
                  <a:pt x="345794" y="219075"/>
                </a:lnTo>
                <a:lnTo>
                  <a:pt x="338183" y="219075"/>
                </a:lnTo>
                <a:lnTo>
                  <a:pt x="330572" y="219075"/>
                </a:lnTo>
                <a:lnTo>
                  <a:pt x="322961" y="219075"/>
                </a:lnTo>
                <a:lnTo>
                  <a:pt x="315349" y="219075"/>
                </a:lnTo>
                <a:lnTo>
                  <a:pt x="307738" y="219075"/>
                </a:lnTo>
                <a:lnTo>
                  <a:pt x="300126" y="219075"/>
                </a:lnTo>
                <a:lnTo>
                  <a:pt x="292515" y="219075"/>
                </a:lnTo>
                <a:lnTo>
                  <a:pt x="284904" y="219075"/>
                </a:lnTo>
                <a:lnTo>
                  <a:pt x="277292" y="219075"/>
                </a:lnTo>
                <a:lnTo>
                  <a:pt x="269681" y="219075"/>
                </a:lnTo>
                <a:lnTo>
                  <a:pt x="262070" y="219075"/>
                </a:lnTo>
                <a:lnTo>
                  <a:pt x="254459" y="219075"/>
                </a:lnTo>
                <a:lnTo>
                  <a:pt x="246848" y="219075"/>
                </a:lnTo>
                <a:lnTo>
                  <a:pt x="239237" y="219075"/>
                </a:lnTo>
                <a:lnTo>
                  <a:pt x="231625" y="219075"/>
                </a:lnTo>
                <a:lnTo>
                  <a:pt x="224014" y="219075"/>
                </a:lnTo>
                <a:lnTo>
                  <a:pt x="216402" y="219075"/>
                </a:lnTo>
                <a:lnTo>
                  <a:pt x="208791" y="219075"/>
                </a:lnTo>
                <a:lnTo>
                  <a:pt x="201180" y="219075"/>
                </a:lnTo>
                <a:lnTo>
                  <a:pt x="193568" y="219075"/>
                </a:lnTo>
                <a:lnTo>
                  <a:pt x="185957" y="219075"/>
                </a:lnTo>
                <a:lnTo>
                  <a:pt x="178346" y="219075"/>
                </a:lnTo>
                <a:lnTo>
                  <a:pt x="170735" y="219075"/>
                </a:lnTo>
                <a:lnTo>
                  <a:pt x="163124" y="219075"/>
                </a:lnTo>
                <a:lnTo>
                  <a:pt x="155512" y="219075"/>
                </a:lnTo>
                <a:lnTo>
                  <a:pt x="147901" y="219075"/>
                </a:lnTo>
                <a:lnTo>
                  <a:pt x="140290" y="219075"/>
                </a:lnTo>
                <a:lnTo>
                  <a:pt x="132678" y="219075"/>
                </a:lnTo>
                <a:lnTo>
                  <a:pt x="125067" y="219075"/>
                </a:lnTo>
                <a:lnTo>
                  <a:pt x="117456" y="219075"/>
                </a:lnTo>
                <a:lnTo>
                  <a:pt x="109844" y="219075"/>
                </a:lnTo>
                <a:lnTo>
                  <a:pt x="102233" y="219075"/>
                </a:lnTo>
                <a:lnTo>
                  <a:pt x="94622" y="219075"/>
                </a:lnTo>
                <a:lnTo>
                  <a:pt x="87011" y="219075"/>
                </a:lnTo>
                <a:lnTo>
                  <a:pt x="79399" y="219075"/>
                </a:lnTo>
                <a:lnTo>
                  <a:pt x="71788" y="219075"/>
                </a:lnTo>
                <a:lnTo>
                  <a:pt x="64176" y="219075"/>
                </a:lnTo>
                <a:lnTo>
                  <a:pt x="56565" y="219075"/>
                </a:lnTo>
                <a:lnTo>
                  <a:pt x="48954" y="219075"/>
                </a:lnTo>
                <a:lnTo>
                  <a:pt x="41343" y="219075"/>
                </a:lnTo>
                <a:lnTo>
                  <a:pt x="33732" y="219075"/>
                </a:lnTo>
                <a:lnTo>
                  <a:pt x="26120" y="219075"/>
                </a:lnTo>
                <a:lnTo>
                  <a:pt x="18509" y="219075"/>
                </a:lnTo>
                <a:lnTo>
                  <a:pt x="10898" y="219075"/>
                </a:lnTo>
                <a:lnTo>
                  <a:pt x="3213" y="216684"/>
                </a:lnTo>
                <a:lnTo>
                  <a:pt x="0" y="209171"/>
                </a:lnTo>
                <a:lnTo>
                  <a:pt x="0" y="201559"/>
                </a:lnTo>
                <a:lnTo>
                  <a:pt x="0" y="193948"/>
                </a:lnTo>
                <a:lnTo>
                  <a:pt x="0" y="186337"/>
                </a:lnTo>
                <a:lnTo>
                  <a:pt x="0" y="178725"/>
                </a:lnTo>
                <a:lnTo>
                  <a:pt x="0" y="171114"/>
                </a:lnTo>
                <a:lnTo>
                  <a:pt x="0" y="163503"/>
                </a:lnTo>
                <a:lnTo>
                  <a:pt x="0" y="155892"/>
                </a:lnTo>
                <a:lnTo>
                  <a:pt x="0" y="148280"/>
                </a:lnTo>
                <a:lnTo>
                  <a:pt x="0" y="140669"/>
                </a:lnTo>
                <a:lnTo>
                  <a:pt x="0" y="133058"/>
                </a:lnTo>
                <a:lnTo>
                  <a:pt x="0" y="125446"/>
                </a:lnTo>
                <a:lnTo>
                  <a:pt x="0" y="117835"/>
                </a:lnTo>
                <a:lnTo>
                  <a:pt x="0" y="110224"/>
                </a:lnTo>
                <a:lnTo>
                  <a:pt x="0" y="102613"/>
                </a:lnTo>
                <a:lnTo>
                  <a:pt x="0" y="95001"/>
                </a:lnTo>
                <a:lnTo>
                  <a:pt x="0" y="87390"/>
                </a:lnTo>
                <a:lnTo>
                  <a:pt x="0" y="79779"/>
                </a:lnTo>
                <a:lnTo>
                  <a:pt x="0" y="72167"/>
                </a:lnTo>
                <a:lnTo>
                  <a:pt x="0" y="64556"/>
                </a:lnTo>
                <a:lnTo>
                  <a:pt x="0" y="56945"/>
                </a:lnTo>
                <a:lnTo>
                  <a:pt x="0" y="49334"/>
                </a:lnTo>
                <a:lnTo>
                  <a:pt x="0" y="41722"/>
                </a:lnTo>
                <a:lnTo>
                  <a:pt x="0" y="34111"/>
                </a:lnTo>
                <a:lnTo>
                  <a:pt x="0" y="26500"/>
                </a:lnTo>
                <a:lnTo>
                  <a:pt x="0" y="18888"/>
                </a:lnTo>
                <a:lnTo>
                  <a:pt x="0" y="11277"/>
                </a:lnTo>
                <a:lnTo>
                  <a:pt x="2105" y="3552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397EAA"/>
            </a:solidFill>
            <a:prstDash val="solid"/>
          </a:ln>
        </p:spPr>
      </p:sp>
      <p:sp>
        <p:nvSpPr>
          <p:cNvPr id="139" name="proposal-actions-77">
            <a:extLst xmlns:a="http://schemas.openxmlformats.org/drawingml/2006/main">
              <a:ext uri="{FF2B5EF4-FFF2-40B4-BE49-F238E27FC236}">
                <a16:creationId xmlns:a16="http://schemas.microsoft.com/office/drawing/2014/main" id="{E6FD7BFA-F614-4FC0-BA8D-5BAA89FFE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705225"/>
            <a:ext cx="247650" cy="123825"/>
          </a:xfrm>
          <a:custGeom xmlns:a="http://schemas.openxmlformats.org/drawingml/2006/main">
            <a:pathLst>
              <a:path w="247650" h="123825">
                <a:moveTo>
                  <a:pt x="0" y="0"/>
                </a:moveTo>
                <a:lnTo>
                  <a:pt x="247650" y="0"/>
                </a:lnTo>
                <a:lnTo>
                  <a:pt x="247650" y="123825"/>
                </a:lnTo>
                <a:lnTo>
                  <a:pt x="0" y="123825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4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40" name="proposal-actions-78">
            <a:extLst xmlns:a="http://schemas.openxmlformats.org/drawingml/2006/main">
              <a:ext uri="{FF2B5EF4-FFF2-40B4-BE49-F238E27FC236}">
                <a16:creationId xmlns:a16="http://schemas.microsoft.com/office/drawing/2014/main" id="{BCE15B5B-420C-492B-8FA0-874B9C53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705225"/>
            <a:ext cx="247650" cy="123825"/>
          </a:xfrm>
          <a:custGeom xmlns:a="http://schemas.openxmlformats.org/drawingml/2006/main">
            <a:pathLst>
              <a:path w="247650" h="123825">
                <a:moveTo>
                  <a:pt x="0" y="0"/>
                </a:moveTo>
                <a:lnTo>
                  <a:pt x="247650" y="0"/>
                </a:lnTo>
                <a:lnTo>
                  <a:pt x="247650" y="123825"/>
                </a:lnTo>
                <a:lnTo>
                  <a:pt x="0" y="123825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5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41" name="proposal-actions-79">
            <a:extLst xmlns:a="http://schemas.openxmlformats.org/drawingml/2006/main">
              <a:ext uri="{FF2B5EF4-FFF2-40B4-BE49-F238E27FC236}">
                <a16:creationId xmlns:a16="http://schemas.microsoft.com/office/drawing/2014/main" id="{1C88D471-3701-44A7-B132-89F391530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705225"/>
            <a:ext cx="247650" cy="123825"/>
          </a:xfrm>
          <a:custGeom xmlns:a="http://schemas.openxmlformats.org/drawingml/2006/main">
            <a:pathLst>
              <a:path w="247650" h="123825">
                <a:moveTo>
                  <a:pt x="0" y="0"/>
                </a:moveTo>
                <a:lnTo>
                  <a:pt x="247650" y="0"/>
                </a:lnTo>
                <a:lnTo>
                  <a:pt x="247650" y="123825"/>
                </a:lnTo>
                <a:lnTo>
                  <a:pt x="0" y="123825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36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42" name="proposal-actions-80">
            <a:extLst xmlns:a="http://schemas.openxmlformats.org/drawingml/2006/main">
              <a:ext uri="{FF2B5EF4-FFF2-40B4-BE49-F238E27FC236}">
                <a16:creationId xmlns:a16="http://schemas.microsoft.com/office/drawing/2014/main" id="{B43D5C9D-316D-4E55-9FE5-777ED53C4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705225"/>
            <a:ext cx="247650" cy="123825"/>
          </a:xfrm>
          <a:custGeom xmlns:a="http://schemas.openxmlformats.org/drawingml/2006/main">
            <a:pathLst>
              <a:path w="247650" h="123825">
                <a:moveTo>
                  <a:pt x="0" y="0"/>
                </a:moveTo>
                <a:lnTo>
                  <a:pt x="247650" y="0"/>
                </a:lnTo>
                <a:lnTo>
                  <a:pt x="247650" y="123825"/>
                </a:lnTo>
                <a:lnTo>
                  <a:pt x="0" y="123825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3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43" name="proposal-action-K">
            <a:extLst xmlns:a="http://schemas.openxmlformats.org/drawingml/2006/main">
              <a:ext uri="{FF2B5EF4-FFF2-40B4-BE49-F238E27FC236}">
                <a16:creationId xmlns:a16="http://schemas.microsoft.com/office/drawing/2014/main" id="{A374C0CC-1397-49D8-96CE-FF6845264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5396" y="3781574"/>
            <a:ext cx="170408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K</a:t>
            </a:r>
          </a:p>
        </p:txBody>
      </p:sp>
      <p:sp>
        <p:nvSpPr>
          <p:cNvPr id="144" name="proposal-action-U">
            <a:extLst xmlns:a="http://schemas.openxmlformats.org/drawingml/2006/main">
              <a:ext uri="{FF2B5EF4-FFF2-40B4-BE49-F238E27FC236}">
                <a16:creationId xmlns:a16="http://schemas.microsoft.com/office/drawing/2014/main" id="{D0952ADA-A46E-4BBC-B4B9-2D3892C04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4569" y="3781574"/>
            <a:ext cx="201662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U</a:t>
            </a:r>
          </a:p>
        </p:txBody>
      </p:sp>
      <p:sp>
        <p:nvSpPr>
          <p:cNvPr id="145" name="proposal-action-R">
            <a:extLst xmlns:a="http://schemas.openxmlformats.org/drawingml/2006/main">
              <a:ext uri="{FF2B5EF4-FFF2-40B4-BE49-F238E27FC236}">
                <a16:creationId xmlns:a16="http://schemas.microsoft.com/office/drawing/2014/main" id="{2498FDC2-A958-40EB-A609-3C3737474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2838" y="3781574"/>
            <a:ext cx="174724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R</a:t>
            </a:r>
          </a:p>
        </p:txBody>
      </p:sp>
      <p:sp>
        <p:nvSpPr>
          <p:cNvPr id="146" name="proposal-action-S">
            <a:extLst xmlns:a="http://schemas.openxmlformats.org/drawingml/2006/main">
              <a:ext uri="{FF2B5EF4-FFF2-40B4-BE49-F238E27FC236}">
                <a16:creationId xmlns:a16="http://schemas.microsoft.com/office/drawing/2014/main" id="{F28F94C6-3410-473B-9EE2-4078994E2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601" y="3781574"/>
            <a:ext cx="190798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S</a:t>
            </a:r>
          </a:p>
        </p:txBody>
      </p:sp>
      <p:sp>
        <p:nvSpPr>
          <p:cNvPr id="147" name="proposal-workspace-81">
            <a:extLst xmlns:a="http://schemas.openxmlformats.org/drawingml/2006/main">
              <a:ext uri="{FF2B5EF4-FFF2-40B4-BE49-F238E27FC236}">
                <a16:creationId xmlns:a16="http://schemas.microsoft.com/office/drawing/2014/main" id="{5F9B1968-44D8-4742-A528-423F408CD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805112"/>
            <a:ext cx="57150" cy="57150"/>
          </a:xfrm>
          <a:custGeom xmlns:a="http://schemas.openxmlformats.org/drawingml/2006/main">
            <a:pathLst>
              <a:path w="57150" h="57150">
                <a:moveTo>
                  <a:pt x="57150" y="28575"/>
                </a:moveTo>
                <a:lnTo>
                  <a:pt x="56942" y="32015"/>
                </a:lnTo>
                <a:lnTo>
                  <a:pt x="56286" y="35549"/>
                </a:lnTo>
                <a:lnTo>
                  <a:pt x="55143" y="39094"/>
                </a:lnTo>
                <a:lnTo>
                  <a:pt x="53500" y="42550"/>
                </a:lnTo>
                <a:lnTo>
                  <a:pt x="51365" y="45812"/>
                </a:lnTo>
                <a:lnTo>
                  <a:pt x="48780" y="48781"/>
                </a:lnTo>
                <a:lnTo>
                  <a:pt x="45813" y="51366"/>
                </a:lnTo>
                <a:lnTo>
                  <a:pt x="42550" y="53500"/>
                </a:lnTo>
                <a:lnTo>
                  <a:pt x="39094" y="55144"/>
                </a:lnTo>
                <a:lnTo>
                  <a:pt x="35549" y="56286"/>
                </a:lnTo>
                <a:lnTo>
                  <a:pt x="32014" y="56942"/>
                </a:lnTo>
                <a:lnTo>
                  <a:pt x="28574" y="57150"/>
                </a:lnTo>
                <a:lnTo>
                  <a:pt x="25136" y="56942"/>
                </a:lnTo>
                <a:lnTo>
                  <a:pt x="21601" y="56286"/>
                </a:lnTo>
                <a:lnTo>
                  <a:pt x="18056" y="55144"/>
                </a:lnTo>
                <a:lnTo>
                  <a:pt x="14601" y="53500"/>
                </a:lnTo>
                <a:lnTo>
                  <a:pt x="11338" y="51366"/>
                </a:lnTo>
                <a:lnTo>
                  <a:pt x="8369" y="48780"/>
                </a:lnTo>
                <a:lnTo>
                  <a:pt x="5785" y="45812"/>
                </a:lnTo>
                <a:lnTo>
                  <a:pt x="3650" y="42549"/>
                </a:lnTo>
                <a:lnTo>
                  <a:pt x="2006" y="39094"/>
                </a:lnTo>
                <a:lnTo>
                  <a:pt x="864" y="35549"/>
                </a:lnTo>
                <a:lnTo>
                  <a:pt x="208" y="32014"/>
                </a:lnTo>
                <a:lnTo>
                  <a:pt x="0" y="28575"/>
                </a:lnTo>
                <a:lnTo>
                  <a:pt x="208" y="25136"/>
                </a:lnTo>
                <a:lnTo>
                  <a:pt x="864" y="21602"/>
                </a:lnTo>
                <a:lnTo>
                  <a:pt x="2007" y="18057"/>
                </a:lnTo>
                <a:lnTo>
                  <a:pt x="3650" y="14601"/>
                </a:lnTo>
                <a:lnTo>
                  <a:pt x="5785" y="11338"/>
                </a:lnTo>
                <a:lnTo>
                  <a:pt x="8369" y="8370"/>
                </a:lnTo>
                <a:lnTo>
                  <a:pt x="11338" y="5785"/>
                </a:lnTo>
                <a:lnTo>
                  <a:pt x="14601" y="3650"/>
                </a:lnTo>
                <a:lnTo>
                  <a:pt x="18056" y="2007"/>
                </a:lnTo>
                <a:lnTo>
                  <a:pt x="21602" y="864"/>
                </a:lnTo>
                <a:lnTo>
                  <a:pt x="25136" y="208"/>
                </a:lnTo>
                <a:lnTo>
                  <a:pt x="28575" y="0"/>
                </a:lnTo>
                <a:lnTo>
                  <a:pt x="32014" y="208"/>
                </a:lnTo>
                <a:lnTo>
                  <a:pt x="35549" y="864"/>
                </a:lnTo>
                <a:lnTo>
                  <a:pt x="39094" y="2007"/>
                </a:lnTo>
                <a:lnTo>
                  <a:pt x="42550" y="3651"/>
                </a:lnTo>
                <a:lnTo>
                  <a:pt x="45812" y="5785"/>
                </a:lnTo>
                <a:lnTo>
                  <a:pt x="48781" y="8370"/>
                </a:lnTo>
                <a:lnTo>
                  <a:pt x="51365" y="11338"/>
                </a:lnTo>
                <a:lnTo>
                  <a:pt x="53500" y="14601"/>
                </a:lnTo>
                <a:lnTo>
                  <a:pt x="55144" y="18057"/>
                </a:lnTo>
                <a:lnTo>
                  <a:pt x="56286" y="21602"/>
                </a:lnTo>
                <a:lnTo>
                  <a:pt x="56943" y="25136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19050">
            <a:solidFill>
              <a:srgbClr val="20272D"/>
            </a:solidFill>
            <a:prstDash val="solid"/>
          </a:ln>
        </p:spPr>
      </p:sp>
      <p:sp>
        <p:nvSpPr>
          <p:cNvPr id="148" name="propose-to-workspace">
            <a:extLst xmlns:a="http://schemas.openxmlformats.org/drawingml/2006/main">
              <a:ext uri="{FF2B5EF4-FFF2-40B4-BE49-F238E27FC236}">
                <a16:creationId xmlns:a16="http://schemas.microsoft.com/office/drawing/2014/main" id="{063E5EB5-F7AD-4A3E-839B-720F341CB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833688"/>
            <a:ext cx="447675" cy="95"/>
          </a:xfrm>
          <a:custGeom xmlns:a="http://schemas.openxmlformats.org/drawingml/2006/main">
            <a:pathLst>
              <a:path w="447675" h="95">
                <a:moveTo>
                  <a:pt x="0" y="0"/>
                </a:moveTo>
                <a:lnTo>
                  <a:pt x="4476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149" name="proposal-association-output">
            <a:extLst xmlns:a="http://schemas.openxmlformats.org/drawingml/2006/main">
              <a:ext uri="{FF2B5EF4-FFF2-40B4-BE49-F238E27FC236}">
                <a16:creationId xmlns:a16="http://schemas.microsoft.com/office/drawing/2014/main" id="{F7B593B3-64A9-4FE0-B54D-90000E3D6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2833688"/>
            <a:ext cx="285750" cy="95"/>
          </a:xfrm>
          <a:custGeom xmlns:a="http://schemas.openxmlformats.org/drawingml/2006/main">
            <a:pathLst>
              <a:path w="285750" h="95">
                <a:moveTo>
                  <a:pt x="0" y="0"/>
                </a:moveTo>
                <a:lnTo>
                  <a:pt x="285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150" name="proposal-association-output-arrow-end">
            <a:extLst xmlns:a="http://schemas.openxmlformats.org/drawingml/2006/main">
              <a:ext uri="{FF2B5EF4-FFF2-40B4-BE49-F238E27FC236}">
                <a16:creationId xmlns:a16="http://schemas.microsoft.com/office/drawing/2014/main" id="{079AF672-9C1D-4C7F-B48C-76A96D675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8279" y="2782253"/>
            <a:ext cx="102870" cy="102870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" name="proposal-action-output">
            <a:extLst xmlns:a="http://schemas.openxmlformats.org/drawingml/2006/main">
              <a:ext uri="{FF2B5EF4-FFF2-40B4-BE49-F238E27FC236}">
                <a16:creationId xmlns:a16="http://schemas.microsoft.com/office/drawing/2014/main" id="{484F768E-30E7-4BE0-8422-082064F89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2871788"/>
            <a:ext cx="333375" cy="895350"/>
          </a:xfrm>
          <a:custGeom xmlns:a="http://schemas.openxmlformats.org/drawingml/2006/main">
            <a:pathLst>
              <a:path w="333375" h="895350">
                <a:moveTo>
                  <a:pt x="0" y="0"/>
                </a:moveTo>
                <a:lnTo>
                  <a:pt x="0" y="895350"/>
                </a:lnTo>
                <a:lnTo>
                  <a:pt x="333375" y="89535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152" name="proposal-action-output-arrow-end">
            <a:extLst xmlns:a="http://schemas.openxmlformats.org/drawingml/2006/main">
              <a:ext uri="{FF2B5EF4-FFF2-40B4-BE49-F238E27FC236}">
                <a16:creationId xmlns:a16="http://schemas.microsoft.com/office/drawing/2014/main" id="{7631EB01-FAE1-440A-89F1-8ACBC3F9B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7804" y="3715703"/>
            <a:ext cx="102870" cy="102870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3" name="verified-associations-82">
            <a:extLst xmlns:a="http://schemas.openxmlformats.org/drawingml/2006/main">
              <a:ext uri="{FF2B5EF4-FFF2-40B4-BE49-F238E27FC236}">
                <a16:creationId xmlns:a16="http://schemas.microsoft.com/office/drawing/2014/main" id="{32587125-9746-4128-A83D-CAA4C2CAE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5657850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6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1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3"/>
                </a:lnTo>
                <a:lnTo>
                  <a:pt x="390525" y="79688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9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49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1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2"/>
                </a:lnTo>
                <a:lnTo>
                  <a:pt x="390525" y="314827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7"/>
                </a:lnTo>
                <a:lnTo>
                  <a:pt x="390276" y="383164"/>
                </a:lnTo>
                <a:lnTo>
                  <a:pt x="384948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6" y="389573"/>
                </a:lnTo>
                <a:lnTo>
                  <a:pt x="203" y="382956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5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8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7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2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0"/>
                </a:lnTo>
                <a:lnTo>
                  <a:pt x="0" y="56735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4" y="3529"/>
                </a:lnTo>
                <a:close/>
              </a:path>
            </a:pathLst>
          </a:custGeom>
          <a:solidFill xmlns:a="http://schemas.openxmlformats.org/drawingml/2006/main">
            <a:srgbClr val="71899B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54" name="verified-associations-83">
            <a:extLst xmlns:a="http://schemas.openxmlformats.org/drawingml/2006/main">
              <a:ext uri="{FF2B5EF4-FFF2-40B4-BE49-F238E27FC236}">
                <a16:creationId xmlns:a16="http://schemas.microsoft.com/office/drawing/2014/main" id="{75611FC4-AB99-408C-BA6F-DB5FDF1A8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657850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7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1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3"/>
                </a:lnTo>
                <a:lnTo>
                  <a:pt x="390525" y="79688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9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49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1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2"/>
                </a:lnTo>
                <a:lnTo>
                  <a:pt x="390525" y="314827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7"/>
                </a:lnTo>
                <a:lnTo>
                  <a:pt x="390276" y="383164"/>
                </a:lnTo>
                <a:lnTo>
                  <a:pt x="384948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6" y="389573"/>
                </a:lnTo>
                <a:lnTo>
                  <a:pt x="203" y="382956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5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8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7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2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0"/>
                </a:lnTo>
                <a:lnTo>
                  <a:pt x="0" y="56735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5" y="3529"/>
                </a:lnTo>
                <a:close/>
              </a:path>
            </a:pathLst>
          </a:custGeom>
          <a:solidFill xmlns:a="http://schemas.openxmlformats.org/drawingml/2006/main">
            <a:srgbClr val="C4CED6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55" name="verified-associations-84">
            <a:extLst xmlns:a="http://schemas.openxmlformats.org/drawingml/2006/main">
              <a:ext uri="{FF2B5EF4-FFF2-40B4-BE49-F238E27FC236}">
                <a16:creationId xmlns:a16="http://schemas.microsoft.com/office/drawing/2014/main" id="{F17A537B-B601-4438-B27D-751D44C17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5657850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7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1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3"/>
                </a:lnTo>
                <a:lnTo>
                  <a:pt x="390525" y="79688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9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49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1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2"/>
                </a:lnTo>
                <a:lnTo>
                  <a:pt x="390525" y="314827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7"/>
                </a:lnTo>
                <a:lnTo>
                  <a:pt x="390276" y="383164"/>
                </a:lnTo>
                <a:lnTo>
                  <a:pt x="384949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5" y="389573"/>
                </a:lnTo>
                <a:lnTo>
                  <a:pt x="203" y="382956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5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8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7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2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0"/>
                </a:lnTo>
                <a:lnTo>
                  <a:pt x="0" y="56735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4" y="3529"/>
                </a:lnTo>
                <a:close/>
              </a:path>
            </a:pathLst>
          </a:custGeom>
          <a:solidFill xmlns:a="http://schemas.openxmlformats.org/drawingml/2006/main">
            <a:srgbClr val="D4DBE1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56" name="verified-associations-85">
            <a:extLst xmlns:a="http://schemas.openxmlformats.org/drawingml/2006/main">
              <a:ext uri="{FF2B5EF4-FFF2-40B4-BE49-F238E27FC236}">
                <a16:creationId xmlns:a16="http://schemas.microsoft.com/office/drawing/2014/main" id="{0D3C0CD2-44A1-4CEF-A56C-B964A0876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6067425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6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1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3"/>
                </a:lnTo>
                <a:lnTo>
                  <a:pt x="390525" y="79688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9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49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1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2"/>
                </a:lnTo>
                <a:lnTo>
                  <a:pt x="390525" y="314827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7"/>
                </a:lnTo>
                <a:lnTo>
                  <a:pt x="390276" y="383164"/>
                </a:lnTo>
                <a:lnTo>
                  <a:pt x="384948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6" y="389574"/>
                </a:lnTo>
                <a:lnTo>
                  <a:pt x="203" y="382957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5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8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7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2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0"/>
                </a:lnTo>
                <a:lnTo>
                  <a:pt x="0" y="56735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4" y="3529"/>
                </a:lnTo>
                <a:close/>
              </a:path>
            </a:pathLst>
          </a:custGeom>
          <a:solidFill xmlns:a="http://schemas.openxmlformats.org/drawingml/2006/main">
            <a:srgbClr val="CCD5DB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57" name="verified-associations-86">
            <a:extLst xmlns:a="http://schemas.openxmlformats.org/drawingml/2006/main">
              <a:ext uri="{FF2B5EF4-FFF2-40B4-BE49-F238E27FC236}">
                <a16:creationId xmlns:a16="http://schemas.microsoft.com/office/drawing/2014/main" id="{C7667F70-7B57-48A8-8C30-1B784A96D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067425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7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1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3"/>
                </a:lnTo>
                <a:lnTo>
                  <a:pt x="390525" y="79688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9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49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1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2"/>
                </a:lnTo>
                <a:lnTo>
                  <a:pt x="390525" y="314827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7"/>
                </a:lnTo>
                <a:lnTo>
                  <a:pt x="390276" y="383164"/>
                </a:lnTo>
                <a:lnTo>
                  <a:pt x="384948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6" y="389574"/>
                </a:lnTo>
                <a:lnTo>
                  <a:pt x="203" y="382957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5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8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7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2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0"/>
                </a:lnTo>
                <a:lnTo>
                  <a:pt x="0" y="56735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5" y="3529"/>
                </a:lnTo>
                <a:close/>
              </a:path>
            </a:pathLst>
          </a:custGeom>
          <a:solidFill xmlns:a="http://schemas.openxmlformats.org/drawingml/2006/main">
            <a:srgbClr val="778E9F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58" name="verified-associations-87">
            <a:extLst xmlns:a="http://schemas.openxmlformats.org/drawingml/2006/main">
              <a:ext uri="{FF2B5EF4-FFF2-40B4-BE49-F238E27FC236}">
                <a16:creationId xmlns:a16="http://schemas.microsoft.com/office/drawing/2014/main" id="{5DFB4710-8F77-4E00-835A-DAFCC0800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6067425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7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1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3"/>
                </a:lnTo>
                <a:lnTo>
                  <a:pt x="390525" y="79688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9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49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1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2"/>
                </a:lnTo>
                <a:lnTo>
                  <a:pt x="390525" y="314827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7"/>
                </a:lnTo>
                <a:lnTo>
                  <a:pt x="390276" y="383164"/>
                </a:lnTo>
                <a:lnTo>
                  <a:pt x="384949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5" y="389574"/>
                </a:lnTo>
                <a:lnTo>
                  <a:pt x="203" y="382957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5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8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7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2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0"/>
                </a:lnTo>
                <a:lnTo>
                  <a:pt x="0" y="56735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4" y="3529"/>
                </a:lnTo>
                <a:close/>
              </a:path>
            </a:pathLst>
          </a:custGeom>
          <a:solidFill xmlns:a="http://schemas.openxmlformats.org/drawingml/2006/main">
            <a:srgbClr val="C6D0D7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59" name="verified-associations-88">
            <a:extLst xmlns:a="http://schemas.openxmlformats.org/drawingml/2006/main">
              <a:ext uri="{FF2B5EF4-FFF2-40B4-BE49-F238E27FC236}">
                <a16:creationId xmlns:a16="http://schemas.microsoft.com/office/drawing/2014/main" id="{A1F0B701-3ED8-4D74-881F-3F8305653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6477000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6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1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3"/>
                </a:lnTo>
                <a:lnTo>
                  <a:pt x="390525" y="79688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9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49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1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2"/>
                </a:lnTo>
                <a:lnTo>
                  <a:pt x="390525" y="314827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7"/>
                </a:lnTo>
                <a:lnTo>
                  <a:pt x="390276" y="383164"/>
                </a:lnTo>
                <a:lnTo>
                  <a:pt x="384948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6" y="389574"/>
                </a:lnTo>
                <a:lnTo>
                  <a:pt x="203" y="382956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5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8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7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2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0"/>
                </a:lnTo>
                <a:lnTo>
                  <a:pt x="0" y="56735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4" y="3529"/>
                </a:lnTo>
                <a:close/>
              </a:path>
            </a:pathLst>
          </a:custGeom>
          <a:solidFill xmlns:a="http://schemas.openxmlformats.org/drawingml/2006/main">
            <a:srgbClr val="E8ECEF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60" name="verified-associations-89">
            <a:extLst xmlns:a="http://schemas.openxmlformats.org/drawingml/2006/main">
              <a:ext uri="{FF2B5EF4-FFF2-40B4-BE49-F238E27FC236}">
                <a16:creationId xmlns:a16="http://schemas.microsoft.com/office/drawing/2014/main" id="{8EE505CE-E75F-4ADC-9493-6833B396C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477000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7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1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3"/>
                </a:lnTo>
                <a:lnTo>
                  <a:pt x="390525" y="79688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9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49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1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2"/>
                </a:lnTo>
                <a:lnTo>
                  <a:pt x="390525" y="314827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7"/>
                </a:lnTo>
                <a:lnTo>
                  <a:pt x="390276" y="383164"/>
                </a:lnTo>
                <a:lnTo>
                  <a:pt x="384948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6" y="389574"/>
                </a:lnTo>
                <a:lnTo>
                  <a:pt x="203" y="382956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5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8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7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2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0"/>
                </a:lnTo>
                <a:lnTo>
                  <a:pt x="0" y="56735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5" y="3529"/>
                </a:lnTo>
                <a:close/>
              </a:path>
            </a:pathLst>
          </a:custGeom>
          <a:solidFill xmlns:a="http://schemas.openxmlformats.org/drawingml/2006/main">
            <a:srgbClr val="DCE2E7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61" name="verified-associations-90">
            <a:extLst xmlns:a="http://schemas.openxmlformats.org/drawingml/2006/main">
              <a:ext uri="{FF2B5EF4-FFF2-40B4-BE49-F238E27FC236}">
                <a16:creationId xmlns:a16="http://schemas.microsoft.com/office/drawing/2014/main" id="{3E5CCE62-FF09-47F3-B6C0-4DECECAD7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6477000"/>
            <a:ext cx="390525" cy="390525"/>
          </a:xfrm>
          <a:custGeom xmlns:a="http://schemas.openxmlformats.org/drawingml/2006/main">
            <a:pathLst>
              <a:path w="390525" h="390525">
                <a:moveTo>
                  <a:pt x="9525" y="0"/>
                </a:moveTo>
                <a:lnTo>
                  <a:pt x="17110" y="0"/>
                </a:lnTo>
                <a:lnTo>
                  <a:pt x="24695" y="0"/>
                </a:lnTo>
                <a:lnTo>
                  <a:pt x="32281" y="0"/>
                </a:lnTo>
                <a:lnTo>
                  <a:pt x="39866" y="0"/>
                </a:lnTo>
                <a:lnTo>
                  <a:pt x="47451" y="0"/>
                </a:lnTo>
                <a:lnTo>
                  <a:pt x="55036" y="0"/>
                </a:lnTo>
                <a:lnTo>
                  <a:pt x="62621" y="0"/>
                </a:lnTo>
                <a:lnTo>
                  <a:pt x="70206" y="0"/>
                </a:lnTo>
                <a:lnTo>
                  <a:pt x="77791" y="0"/>
                </a:lnTo>
                <a:lnTo>
                  <a:pt x="85376" y="0"/>
                </a:lnTo>
                <a:lnTo>
                  <a:pt x="92961" y="0"/>
                </a:lnTo>
                <a:lnTo>
                  <a:pt x="100547" y="0"/>
                </a:lnTo>
                <a:lnTo>
                  <a:pt x="108132" y="0"/>
                </a:lnTo>
                <a:lnTo>
                  <a:pt x="115717" y="0"/>
                </a:lnTo>
                <a:lnTo>
                  <a:pt x="123302" y="0"/>
                </a:lnTo>
                <a:lnTo>
                  <a:pt x="130887" y="0"/>
                </a:lnTo>
                <a:lnTo>
                  <a:pt x="138472" y="0"/>
                </a:lnTo>
                <a:lnTo>
                  <a:pt x="146057" y="0"/>
                </a:lnTo>
                <a:lnTo>
                  <a:pt x="153642" y="0"/>
                </a:lnTo>
                <a:lnTo>
                  <a:pt x="161227" y="0"/>
                </a:lnTo>
                <a:lnTo>
                  <a:pt x="168813" y="0"/>
                </a:lnTo>
                <a:lnTo>
                  <a:pt x="176398" y="0"/>
                </a:lnTo>
                <a:lnTo>
                  <a:pt x="183983" y="0"/>
                </a:lnTo>
                <a:lnTo>
                  <a:pt x="191568" y="0"/>
                </a:lnTo>
                <a:lnTo>
                  <a:pt x="199154" y="0"/>
                </a:lnTo>
                <a:lnTo>
                  <a:pt x="206739" y="0"/>
                </a:lnTo>
                <a:lnTo>
                  <a:pt x="214324" y="0"/>
                </a:lnTo>
                <a:lnTo>
                  <a:pt x="221909" y="0"/>
                </a:lnTo>
                <a:lnTo>
                  <a:pt x="229494" y="0"/>
                </a:lnTo>
                <a:lnTo>
                  <a:pt x="237079" y="0"/>
                </a:lnTo>
                <a:lnTo>
                  <a:pt x="244664" y="0"/>
                </a:lnTo>
                <a:lnTo>
                  <a:pt x="252249" y="0"/>
                </a:lnTo>
                <a:lnTo>
                  <a:pt x="259834" y="0"/>
                </a:lnTo>
                <a:lnTo>
                  <a:pt x="267420" y="0"/>
                </a:lnTo>
                <a:lnTo>
                  <a:pt x="275005" y="0"/>
                </a:lnTo>
                <a:lnTo>
                  <a:pt x="282590" y="0"/>
                </a:lnTo>
                <a:lnTo>
                  <a:pt x="290175" y="0"/>
                </a:lnTo>
                <a:lnTo>
                  <a:pt x="297760" y="0"/>
                </a:lnTo>
                <a:lnTo>
                  <a:pt x="305345" y="0"/>
                </a:lnTo>
                <a:lnTo>
                  <a:pt x="312930" y="0"/>
                </a:lnTo>
                <a:lnTo>
                  <a:pt x="320515" y="0"/>
                </a:lnTo>
                <a:lnTo>
                  <a:pt x="328100" y="0"/>
                </a:lnTo>
                <a:lnTo>
                  <a:pt x="335686" y="0"/>
                </a:lnTo>
                <a:lnTo>
                  <a:pt x="343271" y="0"/>
                </a:lnTo>
                <a:lnTo>
                  <a:pt x="350856" y="0"/>
                </a:lnTo>
                <a:lnTo>
                  <a:pt x="358441" y="0"/>
                </a:lnTo>
                <a:lnTo>
                  <a:pt x="366026" y="0"/>
                </a:lnTo>
                <a:lnTo>
                  <a:pt x="373611" y="0"/>
                </a:lnTo>
                <a:lnTo>
                  <a:pt x="381197" y="2"/>
                </a:lnTo>
                <a:lnTo>
                  <a:pt x="388543" y="3708"/>
                </a:lnTo>
                <a:lnTo>
                  <a:pt x="390525" y="11421"/>
                </a:lnTo>
                <a:lnTo>
                  <a:pt x="390525" y="19006"/>
                </a:lnTo>
                <a:lnTo>
                  <a:pt x="390525" y="26591"/>
                </a:lnTo>
                <a:lnTo>
                  <a:pt x="390525" y="34177"/>
                </a:lnTo>
                <a:lnTo>
                  <a:pt x="390525" y="41762"/>
                </a:lnTo>
                <a:lnTo>
                  <a:pt x="390525" y="49347"/>
                </a:lnTo>
                <a:lnTo>
                  <a:pt x="390525" y="56932"/>
                </a:lnTo>
                <a:lnTo>
                  <a:pt x="390525" y="64517"/>
                </a:lnTo>
                <a:lnTo>
                  <a:pt x="390525" y="72103"/>
                </a:lnTo>
                <a:lnTo>
                  <a:pt x="390525" y="79688"/>
                </a:lnTo>
                <a:lnTo>
                  <a:pt x="390525" y="87273"/>
                </a:lnTo>
                <a:lnTo>
                  <a:pt x="390525" y="94858"/>
                </a:lnTo>
                <a:lnTo>
                  <a:pt x="390525" y="102443"/>
                </a:lnTo>
                <a:lnTo>
                  <a:pt x="390525" y="110028"/>
                </a:lnTo>
                <a:lnTo>
                  <a:pt x="390525" y="117613"/>
                </a:lnTo>
                <a:lnTo>
                  <a:pt x="390525" y="125198"/>
                </a:lnTo>
                <a:lnTo>
                  <a:pt x="390525" y="132783"/>
                </a:lnTo>
                <a:lnTo>
                  <a:pt x="390525" y="140369"/>
                </a:lnTo>
                <a:lnTo>
                  <a:pt x="390525" y="147954"/>
                </a:lnTo>
                <a:lnTo>
                  <a:pt x="390525" y="155539"/>
                </a:lnTo>
                <a:lnTo>
                  <a:pt x="390525" y="163124"/>
                </a:lnTo>
                <a:lnTo>
                  <a:pt x="390525" y="170709"/>
                </a:lnTo>
                <a:lnTo>
                  <a:pt x="390525" y="178294"/>
                </a:lnTo>
                <a:lnTo>
                  <a:pt x="390525" y="185879"/>
                </a:lnTo>
                <a:lnTo>
                  <a:pt x="390525" y="193464"/>
                </a:lnTo>
                <a:lnTo>
                  <a:pt x="390525" y="201049"/>
                </a:lnTo>
                <a:lnTo>
                  <a:pt x="390525" y="208635"/>
                </a:lnTo>
                <a:lnTo>
                  <a:pt x="390525" y="216220"/>
                </a:lnTo>
                <a:lnTo>
                  <a:pt x="390525" y="223805"/>
                </a:lnTo>
                <a:lnTo>
                  <a:pt x="390525" y="231390"/>
                </a:lnTo>
                <a:lnTo>
                  <a:pt x="390525" y="238975"/>
                </a:lnTo>
                <a:lnTo>
                  <a:pt x="390525" y="246561"/>
                </a:lnTo>
                <a:lnTo>
                  <a:pt x="390525" y="254146"/>
                </a:lnTo>
                <a:lnTo>
                  <a:pt x="390525" y="261731"/>
                </a:lnTo>
                <a:lnTo>
                  <a:pt x="390525" y="269316"/>
                </a:lnTo>
                <a:lnTo>
                  <a:pt x="390525" y="276901"/>
                </a:lnTo>
                <a:lnTo>
                  <a:pt x="390525" y="284486"/>
                </a:lnTo>
                <a:lnTo>
                  <a:pt x="390525" y="292071"/>
                </a:lnTo>
                <a:lnTo>
                  <a:pt x="390525" y="299656"/>
                </a:lnTo>
                <a:lnTo>
                  <a:pt x="390525" y="307242"/>
                </a:lnTo>
                <a:lnTo>
                  <a:pt x="390525" y="314827"/>
                </a:lnTo>
                <a:lnTo>
                  <a:pt x="390525" y="322412"/>
                </a:lnTo>
                <a:lnTo>
                  <a:pt x="390525" y="329997"/>
                </a:lnTo>
                <a:lnTo>
                  <a:pt x="390525" y="337582"/>
                </a:lnTo>
                <a:lnTo>
                  <a:pt x="390525" y="345167"/>
                </a:lnTo>
                <a:lnTo>
                  <a:pt x="390525" y="352752"/>
                </a:lnTo>
                <a:lnTo>
                  <a:pt x="390525" y="360337"/>
                </a:lnTo>
                <a:lnTo>
                  <a:pt x="390525" y="367922"/>
                </a:lnTo>
                <a:lnTo>
                  <a:pt x="390525" y="375507"/>
                </a:lnTo>
                <a:lnTo>
                  <a:pt x="390276" y="383164"/>
                </a:lnTo>
                <a:lnTo>
                  <a:pt x="384949" y="389669"/>
                </a:lnTo>
                <a:lnTo>
                  <a:pt x="377207" y="390525"/>
                </a:lnTo>
                <a:lnTo>
                  <a:pt x="369622" y="390525"/>
                </a:lnTo>
                <a:lnTo>
                  <a:pt x="362037" y="390525"/>
                </a:lnTo>
                <a:lnTo>
                  <a:pt x="354452" y="390525"/>
                </a:lnTo>
                <a:lnTo>
                  <a:pt x="346867" y="390525"/>
                </a:lnTo>
                <a:lnTo>
                  <a:pt x="339282" y="390525"/>
                </a:lnTo>
                <a:lnTo>
                  <a:pt x="331697" y="390525"/>
                </a:lnTo>
                <a:lnTo>
                  <a:pt x="324112" y="390525"/>
                </a:lnTo>
                <a:lnTo>
                  <a:pt x="316527" y="390525"/>
                </a:lnTo>
                <a:lnTo>
                  <a:pt x="308941" y="390525"/>
                </a:lnTo>
                <a:lnTo>
                  <a:pt x="301356" y="390525"/>
                </a:lnTo>
                <a:lnTo>
                  <a:pt x="293771" y="390525"/>
                </a:lnTo>
                <a:lnTo>
                  <a:pt x="286186" y="390525"/>
                </a:lnTo>
                <a:lnTo>
                  <a:pt x="278600" y="390525"/>
                </a:lnTo>
                <a:lnTo>
                  <a:pt x="271015" y="390525"/>
                </a:lnTo>
                <a:lnTo>
                  <a:pt x="263430" y="390525"/>
                </a:lnTo>
                <a:lnTo>
                  <a:pt x="255845" y="390525"/>
                </a:lnTo>
                <a:lnTo>
                  <a:pt x="248260" y="390525"/>
                </a:lnTo>
                <a:lnTo>
                  <a:pt x="240675" y="390525"/>
                </a:lnTo>
                <a:lnTo>
                  <a:pt x="233090" y="390525"/>
                </a:lnTo>
                <a:lnTo>
                  <a:pt x="225505" y="390525"/>
                </a:lnTo>
                <a:lnTo>
                  <a:pt x="217920" y="390525"/>
                </a:lnTo>
                <a:lnTo>
                  <a:pt x="210335" y="390525"/>
                </a:lnTo>
                <a:lnTo>
                  <a:pt x="202749" y="390525"/>
                </a:lnTo>
                <a:lnTo>
                  <a:pt x="195164" y="390525"/>
                </a:lnTo>
                <a:lnTo>
                  <a:pt x="187579" y="390525"/>
                </a:lnTo>
                <a:lnTo>
                  <a:pt x="179994" y="390525"/>
                </a:lnTo>
                <a:lnTo>
                  <a:pt x="172409" y="390525"/>
                </a:lnTo>
                <a:lnTo>
                  <a:pt x="164824" y="390525"/>
                </a:lnTo>
                <a:lnTo>
                  <a:pt x="157239" y="390525"/>
                </a:lnTo>
                <a:lnTo>
                  <a:pt x="149654" y="390525"/>
                </a:lnTo>
                <a:lnTo>
                  <a:pt x="142068" y="390525"/>
                </a:lnTo>
                <a:lnTo>
                  <a:pt x="134483" y="390525"/>
                </a:lnTo>
                <a:lnTo>
                  <a:pt x="126898" y="390525"/>
                </a:lnTo>
                <a:lnTo>
                  <a:pt x="119313" y="390525"/>
                </a:lnTo>
                <a:lnTo>
                  <a:pt x="111728" y="390525"/>
                </a:lnTo>
                <a:lnTo>
                  <a:pt x="104142" y="390525"/>
                </a:lnTo>
                <a:lnTo>
                  <a:pt x="96557" y="390525"/>
                </a:lnTo>
                <a:lnTo>
                  <a:pt x="88972" y="390525"/>
                </a:lnTo>
                <a:lnTo>
                  <a:pt x="81387" y="390525"/>
                </a:lnTo>
                <a:lnTo>
                  <a:pt x="73802" y="390525"/>
                </a:lnTo>
                <a:lnTo>
                  <a:pt x="66217" y="390525"/>
                </a:lnTo>
                <a:lnTo>
                  <a:pt x="58632" y="390525"/>
                </a:lnTo>
                <a:lnTo>
                  <a:pt x="51047" y="390525"/>
                </a:lnTo>
                <a:lnTo>
                  <a:pt x="43462" y="390525"/>
                </a:lnTo>
                <a:lnTo>
                  <a:pt x="35876" y="390525"/>
                </a:lnTo>
                <a:lnTo>
                  <a:pt x="28291" y="390525"/>
                </a:lnTo>
                <a:lnTo>
                  <a:pt x="20706" y="390525"/>
                </a:lnTo>
                <a:lnTo>
                  <a:pt x="13121" y="390525"/>
                </a:lnTo>
                <a:lnTo>
                  <a:pt x="5375" y="389574"/>
                </a:lnTo>
                <a:lnTo>
                  <a:pt x="203" y="382956"/>
                </a:lnTo>
                <a:lnTo>
                  <a:pt x="0" y="375311"/>
                </a:lnTo>
                <a:lnTo>
                  <a:pt x="0" y="367726"/>
                </a:lnTo>
                <a:lnTo>
                  <a:pt x="0" y="360141"/>
                </a:lnTo>
                <a:lnTo>
                  <a:pt x="0" y="352556"/>
                </a:lnTo>
                <a:lnTo>
                  <a:pt x="0" y="344971"/>
                </a:lnTo>
                <a:lnTo>
                  <a:pt x="0" y="337385"/>
                </a:lnTo>
                <a:lnTo>
                  <a:pt x="0" y="329800"/>
                </a:lnTo>
                <a:lnTo>
                  <a:pt x="0" y="322215"/>
                </a:lnTo>
                <a:lnTo>
                  <a:pt x="0" y="314630"/>
                </a:lnTo>
                <a:lnTo>
                  <a:pt x="0" y="307045"/>
                </a:lnTo>
                <a:lnTo>
                  <a:pt x="0" y="299460"/>
                </a:lnTo>
                <a:lnTo>
                  <a:pt x="0" y="291875"/>
                </a:lnTo>
                <a:lnTo>
                  <a:pt x="0" y="284290"/>
                </a:lnTo>
                <a:lnTo>
                  <a:pt x="0" y="276705"/>
                </a:lnTo>
                <a:lnTo>
                  <a:pt x="0" y="269119"/>
                </a:lnTo>
                <a:lnTo>
                  <a:pt x="0" y="261534"/>
                </a:lnTo>
                <a:lnTo>
                  <a:pt x="0" y="253949"/>
                </a:lnTo>
                <a:lnTo>
                  <a:pt x="0" y="246364"/>
                </a:lnTo>
                <a:lnTo>
                  <a:pt x="0" y="238778"/>
                </a:lnTo>
                <a:lnTo>
                  <a:pt x="0" y="231193"/>
                </a:lnTo>
                <a:lnTo>
                  <a:pt x="0" y="223608"/>
                </a:lnTo>
                <a:lnTo>
                  <a:pt x="0" y="216023"/>
                </a:lnTo>
                <a:lnTo>
                  <a:pt x="0" y="208438"/>
                </a:lnTo>
                <a:lnTo>
                  <a:pt x="0" y="200853"/>
                </a:lnTo>
                <a:lnTo>
                  <a:pt x="0" y="193268"/>
                </a:lnTo>
                <a:lnTo>
                  <a:pt x="0" y="185683"/>
                </a:lnTo>
                <a:lnTo>
                  <a:pt x="0" y="178098"/>
                </a:lnTo>
                <a:lnTo>
                  <a:pt x="0" y="170513"/>
                </a:lnTo>
                <a:lnTo>
                  <a:pt x="0" y="162927"/>
                </a:lnTo>
                <a:lnTo>
                  <a:pt x="0" y="155342"/>
                </a:lnTo>
                <a:lnTo>
                  <a:pt x="0" y="147757"/>
                </a:lnTo>
                <a:lnTo>
                  <a:pt x="0" y="140172"/>
                </a:lnTo>
                <a:lnTo>
                  <a:pt x="0" y="132587"/>
                </a:lnTo>
                <a:lnTo>
                  <a:pt x="0" y="125002"/>
                </a:lnTo>
                <a:lnTo>
                  <a:pt x="0" y="117417"/>
                </a:lnTo>
                <a:lnTo>
                  <a:pt x="0" y="109832"/>
                </a:lnTo>
                <a:lnTo>
                  <a:pt x="0" y="102246"/>
                </a:lnTo>
                <a:lnTo>
                  <a:pt x="0" y="94662"/>
                </a:lnTo>
                <a:lnTo>
                  <a:pt x="0" y="87076"/>
                </a:lnTo>
                <a:lnTo>
                  <a:pt x="0" y="79491"/>
                </a:lnTo>
                <a:lnTo>
                  <a:pt x="0" y="71906"/>
                </a:lnTo>
                <a:lnTo>
                  <a:pt x="0" y="64320"/>
                </a:lnTo>
                <a:lnTo>
                  <a:pt x="0" y="56735"/>
                </a:lnTo>
                <a:lnTo>
                  <a:pt x="0" y="49150"/>
                </a:lnTo>
                <a:lnTo>
                  <a:pt x="0" y="41565"/>
                </a:lnTo>
                <a:lnTo>
                  <a:pt x="0" y="33980"/>
                </a:lnTo>
                <a:lnTo>
                  <a:pt x="0" y="26395"/>
                </a:lnTo>
                <a:lnTo>
                  <a:pt x="0" y="18810"/>
                </a:lnTo>
                <a:lnTo>
                  <a:pt x="0" y="11225"/>
                </a:lnTo>
                <a:lnTo>
                  <a:pt x="2124" y="3529"/>
                </a:lnTo>
                <a:close/>
              </a:path>
            </a:pathLst>
          </a:custGeom>
          <a:solidFill xmlns:a="http://schemas.openxmlformats.org/drawingml/2006/main">
            <a:srgbClr val="45647D"/>
          </a:solidFill>
          <a:ln xmlns:a="http://schemas.openxmlformats.org/drawingml/2006/main" w="9525">
            <a:solidFill>
              <a:srgbClr val="D7E0E8"/>
            </a:solidFill>
            <a:prstDash val="solid"/>
          </a:ln>
        </p:spPr>
      </p:sp>
      <p:sp>
        <p:nvSpPr>
          <p:cNvPr id="162" name="verified-associations-91">
            <a:extLst xmlns:a="http://schemas.openxmlformats.org/drawingml/2006/main">
              <a:ext uri="{FF2B5EF4-FFF2-40B4-BE49-F238E27FC236}">
                <a16:creationId xmlns:a16="http://schemas.microsoft.com/office/drawing/2014/main" id="{88ABAF82-A46A-44EA-A7C1-C1D81F6A0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43" y="5710248"/>
            <a:ext cx="304757" cy="304779"/>
          </a:xfrm>
          <a:custGeom xmlns:a="http://schemas.openxmlformats.org/drawingml/2006/main">
            <a:pathLst>
              <a:path w="304757" h="304779">
                <a:moveTo>
                  <a:pt x="304757" y="152390"/>
                </a:moveTo>
                <a:lnTo>
                  <a:pt x="304585" y="159637"/>
                </a:lnTo>
                <a:lnTo>
                  <a:pt x="304055" y="167004"/>
                </a:lnTo>
                <a:lnTo>
                  <a:pt x="303150" y="174466"/>
                </a:lnTo>
                <a:lnTo>
                  <a:pt x="301854" y="181995"/>
                </a:lnTo>
                <a:lnTo>
                  <a:pt x="300154" y="189566"/>
                </a:lnTo>
                <a:lnTo>
                  <a:pt x="298036" y="197146"/>
                </a:lnTo>
                <a:lnTo>
                  <a:pt x="295497" y="204703"/>
                </a:lnTo>
                <a:lnTo>
                  <a:pt x="292648" y="211920"/>
                </a:lnTo>
                <a:lnTo>
                  <a:pt x="289540" y="218771"/>
                </a:lnTo>
                <a:lnTo>
                  <a:pt x="286066" y="225515"/>
                </a:lnTo>
                <a:lnTo>
                  <a:pt x="282234" y="232125"/>
                </a:lnTo>
                <a:lnTo>
                  <a:pt x="278049" y="238572"/>
                </a:lnTo>
                <a:lnTo>
                  <a:pt x="273522" y="244829"/>
                </a:lnTo>
                <a:lnTo>
                  <a:pt x="268666" y="250867"/>
                </a:lnTo>
                <a:lnTo>
                  <a:pt x="263500" y="256664"/>
                </a:lnTo>
                <a:lnTo>
                  <a:pt x="258040" y="262194"/>
                </a:lnTo>
                <a:lnTo>
                  <a:pt x="252308" y="267435"/>
                </a:lnTo>
                <a:lnTo>
                  <a:pt x="246327" y="272371"/>
                </a:lnTo>
                <a:lnTo>
                  <a:pt x="240123" y="276981"/>
                </a:lnTo>
                <a:lnTo>
                  <a:pt x="233722" y="281253"/>
                </a:lnTo>
                <a:lnTo>
                  <a:pt x="227149" y="285174"/>
                </a:lnTo>
                <a:lnTo>
                  <a:pt x="220435" y="288739"/>
                </a:lnTo>
                <a:lnTo>
                  <a:pt x="213608" y="291939"/>
                </a:lnTo>
                <a:lnTo>
                  <a:pt x="206551" y="294827"/>
                </a:lnTo>
                <a:lnTo>
                  <a:pt x="199006" y="297474"/>
                </a:lnTo>
                <a:lnTo>
                  <a:pt x="191429" y="299696"/>
                </a:lnTo>
                <a:lnTo>
                  <a:pt x="183854" y="301500"/>
                </a:lnTo>
                <a:lnTo>
                  <a:pt x="176310" y="302895"/>
                </a:lnTo>
                <a:lnTo>
                  <a:pt x="168828" y="303897"/>
                </a:lnTo>
                <a:lnTo>
                  <a:pt x="161437" y="304519"/>
                </a:lnTo>
                <a:lnTo>
                  <a:pt x="154157" y="304779"/>
                </a:lnTo>
                <a:lnTo>
                  <a:pt x="146934" y="304694"/>
                </a:lnTo>
                <a:lnTo>
                  <a:pt x="139594" y="304254"/>
                </a:lnTo>
                <a:lnTo>
                  <a:pt x="132155" y="303445"/>
                </a:lnTo>
                <a:lnTo>
                  <a:pt x="124639" y="302248"/>
                </a:lnTo>
                <a:lnTo>
                  <a:pt x="117075" y="300650"/>
                </a:lnTo>
                <a:lnTo>
                  <a:pt x="109494" y="298638"/>
                </a:lnTo>
                <a:lnTo>
                  <a:pt x="101930" y="296205"/>
                </a:lnTo>
                <a:lnTo>
                  <a:pt x="94552" y="293402"/>
                </a:lnTo>
                <a:lnTo>
                  <a:pt x="87680" y="290385"/>
                </a:lnTo>
                <a:lnTo>
                  <a:pt x="80906" y="287002"/>
                </a:lnTo>
                <a:lnTo>
                  <a:pt x="74259" y="283258"/>
                </a:lnTo>
                <a:lnTo>
                  <a:pt x="67770" y="279160"/>
                </a:lnTo>
                <a:lnTo>
                  <a:pt x="61463" y="274717"/>
                </a:lnTo>
                <a:lnTo>
                  <a:pt x="55368" y="269943"/>
                </a:lnTo>
                <a:lnTo>
                  <a:pt x="49507" y="264852"/>
                </a:lnTo>
                <a:lnTo>
                  <a:pt x="43909" y="259463"/>
                </a:lnTo>
                <a:lnTo>
                  <a:pt x="38594" y="253798"/>
                </a:lnTo>
                <a:lnTo>
                  <a:pt x="33579" y="247877"/>
                </a:lnTo>
                <a:lnTo>
                  <a:pt x="28887" y="241725"/>
                </a:lnTo>
                <a:lnTo>
                  <a:pt x="24529" y="235371"/>
                </a:lnTo>
                <a:lnTo>
                  <a:pt x="20520" y="228839"/>
                </a:lnTo>
                <a:lnTo>
                  <a:pt x="16865" y="222159"/>
                </a:lnTo>
                <a:lnTo>
                  <a:pt x="13572" y="215357"/>
                </a:lnTo>
                <a:lnTo>
                  <a:pt x="10647" y="208461"/>
                </a:lnTo>
                <a:lnTo>
                  <a:pt x="7894" y="200929"/>
                </a:lnTo>
                <a:lnTo>
                  <a:pt x="5566" y="193356"/>
                </a:lnTo>
                <a:lnTo>
                  <a:pt x="3659" y="185778"/>
                </a:lnTo>
                <a:lnTo>
                  <a:pt x="2161" y="178223"/>
                </a:lnTo>
                <a:lnTo>
                  <a:pt x="1064" y="170724"/>
                </a:lnTo>
                <a:lnTo>
                  <a:pt x="349" y="163307"/>
                </a:lnTo>
                <a:lnTo>
                  <a:pt x="0" y="155997"/>
                </a:lnTo>
                <a:lnTo>
                  <a:pt x="0" y="148782"/>
                </a:lnTo>
                <a:lnTo>
                  <a:pt x="348" y="141472"/>
                </a:lnTo>
                <a:lnTo>
                  <a:pt x="1064" y="134055"/>
                </a:lnTo>
                <a:lnTo>
                  <a:pt x="2163" y="126556"/>
                </a:lnTo>
                <a:lnTo>
                  <a:pt x="3659" y="119001"/>
                </a:lnTo>
                <a:lnTo>
                  <a:pt x="5566" y="111422"/>
                </a:lnTo>
                <a:lnTo>
                  <a:pt x="7894" y="103850"/>
                </a:lnTo>
                <a:lnTo>
                  <a:pt x="10647" y="96317"/>
                </a:lnTo>
                <a:lnTo>
                  <a:pt x="13572" y="89422"/>
                </a:lnTo>
                <a:lnTo>
                  <a:pt x="16865" y="82621"/>
                </a:lnTo>
                <a:lnTo>
                  <a:pt x="20520" y="75940"/>
                </a:lnTo>
                <a:lnTo>
                  <a:pt x="24530" y="69409"/>
                </a:lnTo>
                <a:lnTo>
                  <a:pt x="28887" y="63054"/>
                </a:lnTo>
                <a:lnTo>
                  <a:pt x="33579" y="56902"/>
                </a:lnTo>
                <a:lnTo>
                  <a:pt x="38594" y="50982"/>
                </a:lnTo>
                <a:lnTo>
                  <a:pt x="43909" y="45316"/>
                </a:lnTo>
                <a:lnTo>
                  <a:pt x="49507" y="39927"/>
                </a:lnTo>
                <a:lnTo>
                  <a:pt x="55368" y="34837"/>
                </a:lnTo>
                <a:lnTo>
                  <a:pt x="61463" y="30062"/>
                </a:lnTo>
                <a:lnTo>
                  <a:pt x="67769" y="25619"/>
                </a:lnTo>
                <a:lnTo>
                  <a:pt x="74259" y="21521"/>
                </a:lnTo>
                <a:lnTo>
                  <a:pt x="80906" y="17777"/>
                </a:lnTo>
                <a:lnTo>
                  <a:pt x="87681" y="14395"/>
                </a:lnTo>
                <a:lnTo>
                  <a:pt x="94552" y="11378"/>
                </a:lnTo>
                <a:lnTo>
                  <a:pt x="101930" y="8574"/>
                </a:lnTo>
                <a:lnTo>
                  <a:pt x="109494" y="6141"/>
                </a:lnTo>
                <a:lnTo>
                  <a:pt x="117075" y="4130"/>
                </a:lnTo>
                <a:lnTo>
                  <a:pt x="124639" y="2531"/>
                </a:lnTo>
                <a:lnTo>
                  <a:pt x="132154" y="1334"/>
                </a:lnTo>
                <a:lnTo>
                  <a:pt x="139595" y="525"/>
                </a:lnTo>
                <a:lnTo>
                  <a:pt x="146933" y="86"/>
                </a:lnTo>
                <a:lnTo>
                  <a:pt x="154157" y="0"/>
                </a:lnTo>
                <a:lnTo>
                  <a:pt x="161437" y="260"/>
                </a:lnTo>
                <a:lnTo>
                  <a:pt x="168828" y="883"/>
                </a:lnTo>
                <a:lnTo>
                  <a:pt x="176310" y="1884"/>
                </a:lnTo>
                <a:lnTo>
                  <a:pt x="183853" y="3279"/>
                </a:lnTo>
                <a:lnTo>
                  <a:pt x="191429" y="5083"/>
                </a:lnTo>
                <a:lnTo>
                  <a:pt x="199006" y="7305"/>
                </a:lnTo>
                <a:lnTo>
                  <a:pt x="206551" y="9952"/>
                </a:lnTo>
                <a:lnTo>
                  <a:pt x="213608" y="12840"/>
                </a:lnTo>
                <a:lnTo>
                  <a:pt x="220435" y="16041"/>
                </a:lnTo>
                <a:lnTo>
                  <a:pt x="227149" y="19604"/>
                </a:lnTo>
                <a:lnTo>
                  <a:pt x="233721" y="23526"/>
                </a:lnTo>
                <a:lnTo>
                  <a:pt x="240123" y="27798"/>
                </a:lnTo>
                <a:lnTo>
                  <a:pt x="246327" y="32408"/>
                </a:lnTo>
                <a:lnTo>
                  <a:pt x="252308" y="37344"/>
                </a:lnTo>
                <a:lnTo>
                  <a:pt x="258040" y="42586"/>
                </a:lnTo>
                <a:lnTo>
                  <a:pt x="263500" y="48116"/>
                </a:lnTo>
                <a:lnTo>
                  <a:pt x="268666" y="53912"/>
                </a:lnTo>
                <a:lnTo>
                  <a:pt x="273522" y="59951"/>
                </a:lnTo>
                <a:lnTo>
                  <a:pt x="278048" y="66207"/>
                </a:lnTo>
                <a:lnTo>
                  <a:pt x="282234" y="72654"/>
                </a:lnTo>
                <a:lnTo>
                  <a:pt x="286066" y="79264"/>
                </a:lnTo>
                <a:lnTo>
                  <a:pt x="289540" y="86009"/>
                </a:lnTo>
                <a:lnTo>
                  <a:pt x="292648" y="92859"/>
                </a:lnTo>
                <a:lnTo>
                  <a:pt x="295497" y="100076"/>
                </a:lnTo>
                <a:lnTo>
                  <a:pt x="298038" y="107634"/>
                </a:lnTo>
                <a:lnTo>
                  <a:pt x="300153" y="115213"/>
                </a:lnTo>
                <a:lnTo>
                  <a:pt x="301855" y="122784"/>
                </a:lnTo>
                <a:lnTo>
                  <a:pt x="303149" y="130314"/>
                </a:lnTo>
                <a:lnTo>
                  <a:pt x="304055" y="137776"/>
                </a:lnTo>
                <a:lnTo>
                  <a:pt x="304584" y="145142"/>
                </a:lnTo>
                <a:close/>
              </a:path>
            </a:pathLst>
          </a:custGeom>
          <a:solidFill xmlns:a="http://schemas.openxmlformats.org/drawingml/2006/main">
            <a:srgbClr val="397EAA"/>
          </a:solidFill>
          <a:ln xmlns:a="http://schemas.openxmlformats.org/drawingml/2006/main" w="19050">
            <a:solidFill>
              <a:srgbClr val="397EAA"/>
            </a:solidFill>
            <a:prstDash val="solid"/>
          </a:ln>
        </p:spPr>
      </p:sp>
      <p:sp>
        <p:nvSpPr>
          <p:cNvPr id="163" name="verified-associations-identity-1">
            <a:extLst xmlns:a="http://schemas.openxmlformats.org/drawingml/2006/main">
              <a:ext uri="{FF2B5EF4-FFF2-40B4-BE49-F238E27FC236}">
                <a16:creationId xmlns:a16="http://schemas.microsoft.com/office/drawing/2014/main" id="{63BE438C-FF15-4CFE-BA3D-ACE83D755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6675" y="5676602"/>
            <a:ext cx="158651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  <a:latin typeface="Comic Sans MS"/>
                <a:ea typeface="Comic Sans MS"/>
                <a:cs typeface="Comic Sans MS"/>
              </a:defRPr>
            </a:pPr>
            <a:r>
              <a:rPr sz="1800" b="1" i="0">
                <a:solidFill>
                  <a:srgbClr val="FFFFFF"/>
                </a:solidFill>
                <a:latin typeface="Comic Sans MS"/>
                <a:ea typeface="Comic Sans MS"/>
                <a:cs typeface="Comic Sans MS"/>
              </a:rPr>
              <a:t>1</a:t>
            </a:r>
          </a:p>
        </p:txBody>
      </p:sp>
      <p:sp>
        <p:nvSpPr>
          <p:cNvPr id="164" name="verified-associations-92">
            <a:extLst xmlns:a="http://schemas.openxmlformats.org/drawingml/2006/main">
              <a:ext uri="{FF2B5EF4-FFF2-40B4-BE49-F238E27FC236}">
                <a16:creationId xmlns:a16="http://schemas.microsoft.com/office/drawing/2014/main" id="{C8503232-76E3-4AA3-A31C-F85CA04B3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42" y="6119823"/>
            <a:ext cx="304758" cy="304779"/>
          </a:xfrm>
          <a:custGeom xmlns:a="http://schemas.openxmlformats.org/drawingml/2006/main">
            <a:pathLst>
              <a:path w="304758" h="304779">
                <a:moveTo>
                  <a:pt x="304758" y="152390"/>
                </a:moveTo>
                <a:lnTo>
                  <a:pt x="304586" y="159637"/>
                </a:lnTo>
                <a:lnTo>
                  <a:pt x="304056" y="167004"/>
                </a:lnTo>
                <a:lnTo>
                  <a:pt x="303150" y="174465"/>
                </a:lnTo>
                <a:lnTo>
                  <a:pt x="301855" y="181996"/>
                </a:lnTo>
                <a:lnTo>
                  <a:pt x="300155" y="189566"/>
                </a:lnTo>
                <a:lnTo>
                  <a:pt x="298038" y="197146"/>
                </a:lnTo>
                <a:lnTo>
                  <a:pt x="295498" y="204703"/>
                </a:lnTo>
                <a:lnTo>
                  <a:pt x="292651" y="211920"/>
                </a:lnTo>
                <a:lnTo>
                  <a:pt x="289542" y="218771"/>
                </a:lnTo>
                <a:lnTo>
                  <a:pt x="286069" y="225515"/>
                </a:lnTo>
                <a:lnTo>
                  <a:pt x="282235" y="232125"/>
                </a:lnTo>
                <a:lnTo>
                  <a:pt x="278050" y="238572"/>
                </a:lnTo>
                <a:lnTo>
                  <a:pt x="273523" y="244828"/>
                </a:lnTo>
                <a:lnTo>
                  <a:pt x="268667" y="250868"/>
                </a:lnTo>
                <a:lnTo>
                  <a:pt x="263501" y="256664"/>
                </a:lnTo>
                <a:lnTo>
                  <a:pt x="258040" y="262194"/>
                </a:lnTo>
                <a:lnTo>
                  <a:pt x="252309" y="267436"/>
                </a:lnTo>
                <a:lnTo>
                  <a:pt x="246328" y="272371"/>
                </a:lnTo>
                <a:lnTo>
                  <a:pt x="240124" y="276981"/>
                </a:lnTo>
                <a:lnTo>
                  <a:pt x="233722" y="281253"/>
                </a:lnTo>
                <a:lnTo>
                  <a:pt x="227150" y="285175"/>
                </a:lnTo>
                <a:lnTo>
                  <a:pt x="220437" y="288739"/>
                </a:lnTo>
                <a:lnTo>
                  <a:pt x="213610" y="291939"/>
                </a:lnTo>
                <a:lnTo>
                  <a:pt x="206553" y="294828"/>
                </a:lnTo>
                <a:lnTo>
                  <a:pt x="199008" y="297475"/>
                </a:lnTo>
                <a:lnTo>
                  <a:pt x="191430" y="299696"/>
                </a:lnTo>
                <a:lnTo>
                  <a:pt x="183854" y="301500"/>
                </a:lnTo>
                <a:lnTo>
                  <a:pt x="176311" y="302895"/>
                </a:lnTo>
                <a:lnTo>
                  <a:pt x="168830" y="303897"/>
                </a:lnTo>
                <a:lnTo>
                  <a:pt x="161438" y="304519"/>
                </a:lnTo>
                <a:lnTo>
                  <a:pt x="154158" y="304779"/>
                </a:lnTo>
                <a:lnTo>
                  <a:pt x="146935" y="304693"/>
                </a:lnTo>
                <a:lnTo>
                  <a:pt x="139595" y="304254"/>
                </a:lnTo>
                <a:lnTo>
                  <a:pt x="132156" y="303444"/>
                </a:lnTo>
                <a:lnTo>
                  <a:pt x="124640" y="302248"/>
                </a:lnTo>
                <a:lnTo>
                  <a:pt x="117077" y="300649"/>
                </a:lnTo>
                <a:lnTo>
                  <a:pt x="109496" y="298638"/>
                </a:lnTo>
                <a:lnTo>
                  <a:pt x="101931" y="296205"/>
                </a:lnTo>
                <a:lnTo>
                  <a:pt x="94554" y="293401"/>
                </a:lnTo>
                <a:lnTo>
                  <a:pt x="87681" y="290384"/>
                </a:lnTo>
                <a:lnTo>
                  <a:pt x="80907" y="287002"/>
                </a:lnTo>
                <a:lnTo>
                  <a:pt x="74262" y="283259"/>
                </a:lnTo>
                <a:lnTo>
                  <a:pt x="67771" y="279160"/>
                </a:lnTo>
                <a:lnTo>
                  <a:pt x="61465" y="274717"/>
                </a:lnTo>
                <a:lnTo>
                  <a:pt x="55369" y="269943"/>
                </a:lnTo>
                <a:lnTo>
                  <a:pt x="49510" y="264852"/>
                </a:lnTo>
                <a:lnTo>
                  <a:pt x="43911" y="259464"/>
                </a:lnTo>
                <a:lnTo>
                  <a:pt x="38595" y="253798"/>
                </a:lnTo>
                <a:lnTo>
                  <a:pt x="33582" y="247877"/>
                </a:lnTo>
                <a:lnTo>
                  <a:pt x="28888" y="241725"/>
                </a:lnTo>
                <a:lnTo>
                  <a:pt x="24531" y="235371"/>
                </a:lnTo>
                <a:lnTo>
                  <a:pt x="20521" y="228840"/>
                </a:lnTo>
                <a:lnTo>
                  <a:pt x="16866" y="222158"/>
                </a:lnTo>
                <a:lnTo>
                  <a:pt x="13575" y="215357"/>
                </a:lnTo>
                <a:lnTo>
                  <a:pt x="10648" y="208462"/>
                </a:lnTo>
                <a:lnTo>
                  <a:pt x="7895" y="200930"/>
                </a:lnTo>
                <a:lnTo>
                  <a:pt x="5567" y="193357"/>
                </a:lnTo>
                <a:lnTo>
                  <a:pt x="3660" y="185777"/>
                </a:lnTo>
                <a:lnTo>
                  <a:pt x="2163" y="178223"/>
                </a:lnTo>
                <a:lnTo>
                  <a:pt x="1065" y="170724"/>
                </a:lnTo>
                <a:lnTo>
                  <a:pt x="350" y="163307"/>
                </a:lnTo>
                <a:lnTo>
                  <a:pt x="0" y="155997"/>
                </a:lnTo>
                <a:lnTo>
                  <a:pt x="0" y="148782"/>
                </a:lnTo>
                <a:lnTo>
                  <a:pt x="350" y="141472"/>
                </a:lnTo>
                <a:lnTo>
                  <a:pt x="1065" y="134055"/>
                </a:lnTo>
                <a:lnTo>
                  <a:pt x="2164" y="126556"/>
                </a:lnTo>
                <a:lnTo>
                  <a:pt x="3660" y="119002"/>
                </a:lnTo>
                <a:lnTo>
                  <a:pt x="5567" y="111422"/>
                </a:lnTo>
                <a:lnTo>
                  <a:pt x="7895" y="103850"/>
                </a:lnTo>
                <a:lnTo>
                  <a:pt x="10648" y="96318"/>
                </a:lnTo>
                <a:lnTo>
                  <a:pt x="13574" y="89422"/>
                </a:lnTo>
                <a:lnTo>
                  <a:pt x="16866" y="82621"/>
                </a:lnTo>
                <a:lnTo>
                  <a:pt x="20521" y="75941"/>
                </a:lnTo>
                <a:lnTo>
                  <a:pt x="24530" y="69408"/>
                </a:lnTo>
                <a:lnTo>
                  <a:pt x="28888" y="63054"/>
                </a:lnTo>
                <a:lnTo>
                  <a:pt x="33582" y="56903"/>
                </a:lnTo>
                <a:lnTo>
                  <a:pt x="38594" y="50982"/>
                </a:lnTo>
                <a:lnTo>
                  <a:pt x="43910" y="45315"/>
                </a:lnTo>
                <a:lnTo>
                  <a:pt x="49509" y="39927"/>
                </a:lnTo>
                <a:lnTo>
                  <a:pt x="55368" y="34836"/>
                </a:lnTo>
                <a:lnTo>
                  <a:pt x="61465" y="30062"/>
                </a:lnTo>
                <a:lnTo>
                  <a:pt x="67771" y="25620"/>
                </a:lnTo>
                <a:lnTo>
                  <a:pt x="74261" y="21521"/>
                </a:lnTo>
                <a:lnTo>
                  <a:pt x="80907" y="17777"/>
                </a:lnTo>
                <a:lnTo>
                  <a:pt x="87681" y="14394"/>
                </a:lnTo>
                <a:lnTo>
                  <a:pt x="94554" y="11378"/>
                </a:lnTo>
                <a:lnTo>
                  <a:pt x="101931" y="8574"/>
                </a:lnTo>
                <a:lnTo>
                  <a:pt x="109497" y="6141"/>
                </a:lnTo>
                <a:lnTo>
                  <a:pt x="117077" y="4130"/>
                </a:lnTo>
                <a:lnTo>
                  <a:pt x="124640" y="2531"/>
                </a:lnTo>
                <a:lnTo>
                  <a:pt x="132156" y="1335"/>
                </a:lnTo>
                <a:lnTo>
                  <a:pt x="139595" y="524"/>
                </a:lnTo>
                <a:lnTo>
                  <a:pt x="146934" y="86"/>
                </a:lnTo>
                <a:lnTo>
                  <a:pt x="154158" y="0"/>
                </a:lnTo>
                <a:lnTo>
                  <a:pt x="161437" y="260"/>
                </a:lnTo>
                <a:lnTo>
                  <a:pt x="168829" y="883"/>
                </a:lnTo>
                <a:lnTo>
                  <a:pt x="176311" y="1884"/>
                </a:lnTo>
                <a:lnTo>
                  <a:pt x="183854" y="3279"/>
                </a:lnTo>
                <a:lnTo>
                  <a:pt x="191430" y="5083"/>
                </a:lnTo>
                <a:lnTo>
                  <a:pt x="199006" y="7305"/>
                </a:lnTo>
                <a:lnTo>
                  <a:pt x="206553" y="9951"/>
                </a:lnTo>
                <a:lnTo>
                  <a:pt x="213609" y="12840"/>
                </a:lnTo>
                <a:lnTo>
                  <a:pt x="220437" y="16040"/>
                </a:lnTo>
                <a:lnTo>
                  <a:pt x="227150" y="19605"/>
                </a:lnTo>
                <a:lnTo>
                  <a:pt x="233722" y="23526"/>
                </a:lnTo>
                <a:lnTo>
                  <a:pt x="240124" y="27798"/>
                </a:lnTo>
                <a:lnTo>
                  <a:pt x="246328" y="32409"/>
                </a:lnTo>
                <a:lnTo>
                  <a:pt x="252309" y="37344"/>
                </a:lnTo>
                <a:lnTo>
                  <a:pt x="258041" y="42585"/>
                </a:lnTo>
                <a:lnTo>
                  <a:pt x="263501" y="48115"/>
                </a:lnTo>
                <a:lnTo>
                  <a:pt x="268667" y="53912"/>
                </a:lnTo>
                <a:lnTo>
                  <a:pt x="273523" y="59950"/>
                </a:lnTo>
                <a:lnTo>
                  <a:pt x="278050" y="66208"/>
                </a:lnTo>
                <a:lnTo>
                  <a:pt x="282235" y="72654"/>
                </a:lnTo>
                <a:lnTo>
                  <a:pt x="286069" y="79264"/>
                </a:lnTo>
                <a:lnTo>
                  <a:pt x="289542" y="86008"/>
                </a:lnTo>
                <a:lnTo>
                  <a:pt x="292651" y="92859"/>
                </a:lnTo>
                <a:lnTo>
                  <a:pt x="295498" y="100076"/>
                </a:lnTo>
                <a:lnTo>
                  <a:pt x="298038" y="107633"/>
                </a:lnTo>
                <a:lnTo>
                  <a:pt x="300154" y="115213"/>
                </a:lnTo>
                <a:lnTo>
                  <a:pt x="301855" y="122783"/>
                </a:lnTo>
                <a:lnTo>
                  <a:pt x="303150" y="130314"/>
                </a:lnTo>
                <a:lnTo>
                  <a:pt x="304056" y="137775"/>
                </a:lnTo>
                <a:lnTo>
                  <a:pt x="304585" y="145142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19050">
            <a:solidFill>
              <a:srgbClr val="547548"/>
            </a:solidFill>
            <a:prstDash val="solid"/>
          </a:ln>
        </p:spPr>
      </p:sp>
      <p:sp>
        <p:nvSpPr>
          <p:cNvPr id="165" name="verified-associations-identity-2">
            <a:extLst xmlns:a="http://schemas.openxmlformats.org/drawingml/2006/main">
              <a:ext uri="{FF2B5EF4-FFF2-40B4-BE49-F238E27FC236}">
                <a16:creationId xmlns:a16="http://schemas.microsoft.com/office/drawing/2014/main" id="{09601867-277E-469E-ADE6-46F05C5AA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6675" y="6086177"/>
            <a:ext cx="158651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  <a:latin typeface="Comic Sans MS"/>
                <a:ea typeface="Comic Sans MS"/>
                <a:cs typeface="Comic Sans MS"/>
              </a:defRPr>
            </a:pPr>
            <a:r>
              <a:rPr sz="1800" b="1" i="0">
                <a:solidFill>
                  <a:srgbClr val="FFFFFF"/>
                </a:solidFill>
                <a:latin typeface="Comic Sans MS"/>
                <a:ea typeface="Comic Sans MS"/>
                <a:cs typeface="Comic Sans MS"/>
              </a:rPr>
              <a:t>2</a:t>
            </a:r>
          </a:p>
        </p:txBody>
      </p:sp>
      <p:sp>
        <p:nvSpPr>
          <p:cNvPr id="166" name="verified-associations-93">
            <a:extLst xmlns:a="http://schemas.openxmlformats.org/drawingml/2006/main">
              <a:ext uri="{FF2B5EF4-FFF2-40B4-BE49-F238E27FC236}">
                <a16:creationId xmlns:a16="http://schemas.microsoft.com/office/drawing/2014/main" id="{FB4EB0AF-0E86-4016-83A0-AA1E279B2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43" y="6529398"/>
            <a:ext cx="304757" cy="304779"/>
          </a:xfrm>
          <a:custGeom xmlns:a="http://schemas.openxmlformats.org/drawingml/2006/main">
            <a:pathLst>
              <a:path w="304757" h="304779">
                <a:moveTo>
                  <a:pt x="304757" y="152390"/>
                </a:moveTo>
                <a:lnTo>
                  <a:pt x="304585" y="159637"/>
                </a:lnTo>
                <a:lnTo>
                  <a:pt x="304055" y="167004"/>
                </a:lnTo>
                <a:lnTo>
                  <a:pt x="303150" y="174465"/>
                </a:lnTo>
                <a:lnTo>
                  <a:pt x="301854" y="181996"/>
                </a:lnTo>
                <a:lnTo>
                  <a:pt x="300154" y="189566"/>
                </a:lnTo>
                <a:lnTo>
                  <a:pt x="298036" y="197146"/>
                </a:lnTo>
                <a:lnTo>
                  <a:pt x="295497" y="204702"/>
                </a:lnTo>
                <a:lnTo>
                  <a:pt x="292650" y="211920"/>
                </a:lnTo>
                <a:lnTo>
                  <a:pt x="289540" y="218771"/>
                </a:lnTo>
                <a:lnTo>
                  <a:pt x="286067" y="225516"/>
                </a:lnTo>
                <a:lnTo>
                  <a:pt x="282234" y="232125"/>
                </a:lnTo>
                <a:lnTo>
                  <a:pt x="278048" y="238572"/>
                </a:lnTo>
                <a:lnTo>
                  <a:pt x="273522" y="244828"/>
                </a:lnTo>
                <a:lnTo>
                  <a:pt x="268666" y="250867"/>
                </a:lnTo>
                <a:lnTo>
                  <a:pt x="263500" y="256663"/>
                </a:lnTo>
                <a:lnTo>
                  <a:pt x="258040" y="262194"/>
                </a:lnTo>
                <a:lnTo>
                  <a:pt x="252308" y="267435"/>
                </a:lnTo>
                <a:lnTo>
                  <a:pt x="246327" y="272371"/>
                </a:lnTo>
                <a:lnTo>
                  <a:pt x="240123" y="276981"/>
                </a:lnTo>
                <a:lnTo>
                  <a:pt x="233721" y="281253"/>
                </a:lnTo>
                <a:lnTo>
                  <a:pt x="227149" y="285175"/>
                </a:lnTo>
                <a:lnTo>
                  <a:pt x="220435" y="288739"/>
                </a:lnTo>
                <a:lnTo>
                  <a:pt x="213608" y="291939"/>
                </a:lnTo>
                <a:lnTo>
                  <a:pt x="206551" y="294828"/>
                </a:lnTo>
                <a:lnTo>
                  <a:pt x="199006" y="297474"/>
                </a:lnTo>
                <a:lnTo>
                  <a:pt x="191429" y="299696"/>
                </a:lnTo>
                <a:lnTo>
                  <a:pt x="183853" y="301499"/>
                </a:lnTo>
                <a:lnTo>
                  <a:pt x="176310" y="302895"/>
                </a:lnTo>
                <a:lnTo>
                  <a:pt x="168828" y="303897"/>
                </a:lnTo>
                <a:lnTo>
                  <a:pt x="161437" y="304519"/>
                </a:lnTo>
                <a:lnTo>
                  <a:pt x="154157" y="304779"/>
                </a:lnTo>
                <a:lnTo>
                  <a:pt x="146933" y="304693"/>
                </a:lnTo>
                <a:lnTo>
                  <a:pt x="139594" y="304254"/>
                </a:lnTo>
                <a:lnTo>
                  <a:pt x="132155" y="303444"/>
                </a:lnTo>
                <a:lnTo>
                  <a:pt x="124639" y="302248"/>
                </a:lnTo>
                <a:lnTo>
                  <a:pt x="117075" y="300649"/>
                </a:lnTo>
                <a:lnTo>
                  <a:pt x="109494" y="298638"/>
                </a:lnTo>
                <a:lnTo>
                  <a:pt x="101929" y="296205"/>
                </a:lnTo>
                <a:lnTo>
                  <a:pt x="94552" y="293401"/>
                </a:lnTo>
                <a:lnTo>
                  <a:pt x="87680" y="290385"/>
                </a:lnTo>
                <a:lnTo>
                  <a:pt x="80907" y="287002"/>
                </a:lnTo>
                <a:lnTo>
                  <a:pt x="74259" y="283258"/>
                </a:lnTo>
                <a:lnTo>
                  <a:pt x="67769" y="279160"/>
                </a:lnTo>
                <a:lnTo>
                  <a:pt x="61463" y="274717"/>
                </a:lnTo>
                <a:lnTo>
                  <a:pt x="55366" y="269943"/>
                </a:lnTo>
                <a:lnTo>
                  <a:pt x="49507" y="264852"/>
                </a:lnTo>
                <a:lnTo>
                  <a:pt x="43909" y="259464"/>
                </a:lnTo>
                <a:lnTo>
                  <a:pt x="38594" y="253798"/>
                </a:lnTo>
                <a:lnTo>
                  <a:pt x="33581" y="247877"/>
                </a:lnTo>
                <a:lnTo>
                  <a:pt x="28887" y="241726"/>
                </a:lnTo>
                <a:lnTo>
                  <a:pt x="24529" y="235371"/>
                </a:lnTo>
                <a:lnTo>
                  <a:pt x="20520" y="228839"/>
                </a:lnTo>
                <a:lnTo>
                  <a:pt x="16865" y="222159"/>
                </a:lnTo>
                <a:lnTo>
                  <a:pt x="13572" y="215357"/>
                </a:lnTo>
                <a:lnTo>
                  <a:pt x="10648" y="208462"/>
                </a:lnTo>
                <a:lnTo>
                  <a:pt x="7894" y="200930"/>
                </a:lnTo>
                <a:lnTo>
                  <a:pt x="5567" y="193357"/>
                </a:lnTo>
                <a:lnTo>
                  <a:pt x="3659" y="185778"/>
                </a:lnTo>
                <a:lnTo>
                  <a:pt x="2164" y="178224"/>
                </a:lnTo>
                <a:lnTo>
                  <a:pt x="1064" y="170724"/>
                </a:lnTo>
                <a:lnTo>
                  <a:pt x="349" y="163307"/>
                </a:lnTo>
                <a:lnTo>
                  <a:pt x="0" y="155997"/>
                </a:lnTo>
                <a:lnTo>
                  <a:pt x="0" y="148782"/>
                </a:lnTo>
                <a:lnTo>
                  <a:pt x="349" y="141473"/>
                </a:lnTo>
                <a:lnTo>
                  <a:pt x="1064" y="134055"/>
                </a:lnTo>
                <a:lnTo>
                  <a:pt x="2161" y="126556"/>
                </a:lnTo>
                <a:lnTo>
                  <a:pt x="3659" y="119002"/>
                </a:lnTo>
                <a:lnTo>
                  <a:pt x="5566" y="111422"/>
                </a:lnTo>
                <a:lnTo>
                  <a:pt x="7894" y="103851"/>
                </a:lnTo>
                <a:lnTo>
                  <a:pt x="10647" y="96318"/>
                </a:lnTo>
                <a:lnTo>
                  <a:pt x="13574" y="89422"/>
                </a:lnTo>
                <a:lnTo>
                  <a:pt x="16865" y="82621"/>
                </a:lnTo>
                <a:lnTo>
                  <a:pt x="20520" y="75940"/>
                </a:lnTo>
                <a:lnTo>
                  <a:pt x="24529" y="69409"/>
                </a:lnTo>
                <a:lnTo>
                  <a:pt x="28887" y="63053"/>
                </a:lnTo>
                <a:lnTo>
                  <a:pt x="33581" y="56902"/>
                </a:lnTo>
                <a:lnTo>
                  <a:pt x="38593" y="50982"/>
                </a:lnTo>
                <a:lnTo>
                  <a:pt x="43909" y="45316"/>
                </a:lnTo>
                <a:lnTo>
                  <a:pt x="49507" y="39927"/>
                </a:lnTo>
                <a:lnTo>
                  <a:pt x="55366" y="34836"/>
                </a:lnTo>
                <a:lnTo>
                  <a:pt x="61463" y="30062"/>
                </a:lnTo>
                <a:lnTo>
                  <a:pt x="67769" y="25619"/>
                </a:lnTo>
                <a:lnTo>
                  <a:pt x="74261" y="21521"/>
                </a:lnTo>
                <a:lnTo>
                  <a:pt x="80906" y="17777"/>
                </a:lnTo>
                <a:lnTo>
                  <a:pt x="87680" y="14394"/>
                </a:lnTo>
                <a:lnTo>
                  <a:pt x="94552" y="11377"/>
                </a:lnTo>
                <a:lnTo>
                  <a:pt x="101930" y="8574"/>
                </a:lnTo>
                <a:lnTo>
                  <a:pt x="109496" y="6141"/>
                </a:lnTo>
                <a:lnTo>
                  <a:pt x="117075" y="4130"/>
                </a:lnTo>
                <a:lnTo>
                  <a:pt x="124639" y="2532"/>
                </a:lnTo>
                <a:lnTo>
                  <a:pt x="132155" y="1334"/>
                </a:lnTo>
                <a:lnTo>
                  <a:pt x="139595" y="525"/>
                </a:lnTo>
                <a:lnTo>
                  <a:pt x="146934" y="86"/>
                </a:lnTo>
                <a:lnTo>
                  <a:pt x="154157" y="0"/>
                </a:lnTo>
                <a:lnTo>
                  <a:pt x="161435" y="260"/>
                </a:lnTo>
                <a:lnTo>
                  <a:pt x="168828" y="883"/>
                </a:lnTo>
                <a:lnTo>
                  <a:pt x="176309" y="1884"/>
                </a:lnTo>
                <a:lnTo>
                  <a:pt x="183853" y="3279"/>
                </a:lnTo>
                <a:lnTo>
                  <a:pt x="191429" y="5083"/>
                </a:lnTo>
                <a:lnTo>
                  <a:pt x="199006" y="7305"/>
                </a:lnTo>
                <a:lnTo>
                  <a:pt x="206551" y="9951"/>
                </a:lnTo>
                <a:lnTo>
                  <a:pt x="213608" y="12840"/>
                </a:lnTo>
                <a:lnTo>
                  <a:pt x="220435" y="16040"/>
                </a:lnTo>
                <a:lnTo>
                  <a:pt x="227149" y="19604"/>
                </a:lnTo>
                <a:lnTo>
                  <a:pt x="233721" y="23526"/>
                </a:lnTo>
                <a:lnTo>
                  <a:pt x="240123" y="27798"/>
                </a:lnTo>
                <a:lnTo>
                  <a:pt x="246327" y="32408"/>
                </a:lnTo>
                <a:lnTo>
                  <a:pt x="252308" y="37343"/>
                </a:lnTo>
                <a:lnTo>
                  <a:pt x="258040" y="42586"/>
                </a:lnTo>
                <a:lnTo>
                  <a:pt x="263500" y="48115"/>
                </a:lnTo>
                <a:lnTo>
                  <a:pt x="268666" y="53911"/>
                </a:lnTo>
                <a:lnTo>
                  <a:pt x="273522" y="59950"/>
                </a:lnTo>
                <a:lnTo>
                  <a:pt x="278048" y="66206"/>
                </a:lnTo>
                <a:lnTo>
                  <a:pt x="282234" y="72654"/>
                </a:lnTo>
                <a:lnTo>
                  <a:pt x="286066" y="79264"/>
                </a:lnTo>
                <a:lnTo>
                  <a:pt x="289540" y="86008"/>
                </a:lnTo>
                <a:lnTo>
                  <a:pt x="292648" y="92859"/>
                </a:lnTo>
                <a:lnTo>
                  <a:pt x="295497" y="100076"/>
                </a:lnTo>
                <a:lnTo>
                  <a:pt x="298038" y="107633"/>
                </a:lnTo>
                <a:lnTo>
                  <a:pt x="300153" y="115213"/>
                </a:lnTo>
                <a:lnTo>
                  <a:pt x="301854" y="122784"/>
                </a:lnTo>
                <a:lnTo>
                  <a:pt x="303149" y="130314"/>
                </a:lnTo>
                <a:lnTo>
                  <a:pt x="304055" y="137775"/>
                </a:lnTo>
                <a:lnTo>
                  <a:pt x="304584" y="145141"/>
                </a:lnTo>
                <a:close/>
              </a:path>
            </a:pathLst>
          </a:custGeom>
          <a:solidFill xmlns:a="http://schemas.openxmlformats.org/drawingml/2006/main">
            <a:srgbClr val="697B89"/>
          </a:solidFill>
          <a:ln xmlns:a="http://schemas.openxmlformats.org/drawingml/2006/main" w="19050">
            <a:solidFill>
              <a:srgbClr val="697B89"/>
            </a:solidFill>
            <a:prstDash val="solid"/>
          </a:ln>
        </p:spPr>
      </p:sp>
      <p:sp>
        <p:nvSpPr>
          <p:cNvPr id="167" name="verified-associations-identity-3">
            <a:extLst xmlns:a="http://schemas.openxmlformats.org/drawingml/2006/main">
              <a:ext uri="{FF2B5EF4-FFF2-40B4-BE49-F238E27FC236}">
                <a16:creationId xmlns:a16="http://schemas.microsoft.com/office/drawing/2014/main" id="{1D98AE71-CD22-40E5-A01A-62A83536E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6675" y="6495752"/>
            <a:ext cx="158651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  <a:latin typeface="Comic Sans MS"/>
                <a:ea typeface="Comic Sans MS"/>
                <a:cs typeface="Comic Sans MS"/>
              </a:defRPr>
            </a:pPr>
            <a:r>
              <a:rPr sz="1800" b="1" i="0">
                <a:solidFill>
                  <a:srgbClr val="FFFFFF"/>
                </a:solidFill>
                <a:latin typeface="Comic Sans MS"/>
                <a:ea typeface="Comic Sans MS"/>
                <a:cs typeface="Comic Sans MS"/>
              </a:rPr>
              <a:t>3</a:t>
            </a:r>
          </a:p>
        </p:txBody>
      </p:sp>
      <p:sp>
        <p:nvSpPr>
          <p:cNvPr id="168" name="verified-associations-94">
            <a:extLst xmlns:a="http://schemas.openxmlformats.org/drawingml/2006/main">
              <a:ext uri="{FF2B5EF4-FFF2-40B4-BE49-F238E27FC236}">
                <a16:creationId xmlns:a16="http://schemas.microsoft.com/office/drawing/2014/main" id="{828A019F-987E-457B-91DB-5E05F5FB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5982" y="5374004"/>
            <a:ext cx="295415" cy="169084"/>
          </a:xfrm>
          <a:custGeom xmlns:a="http://schemas.openxmlformats.org/drawingml/2006/main">
            <a:pathLst>
              <a:path w="295415" h="169084">
                <a:moveTo>
                  <a:pt x="72020" y="71430"/>
                </a:moveTo>
                <a:lnTo>
                  <a:pt x="69852" y="70644"/>
                </a:lnTo>
                <a:lnTo>
                  <a:pt x="67723" y="69757"/>
                </a:lnTo>
                <a:lnTo>
                  <a:pt x="65633" y="68781"/>
                </a:lnTo>
                <a:lnTo>
                  <a:pt x="63580" y="67731"/>
                </a:lnTo>
                <a:lnTo>
                  <a:pt x="61559" y="66619"/>
                </a:lnTo>
                <a:lnTo>
                  <a:pt x="59567" y="65456"/>
                </a:lnTo>
                <a:lnTo>
                  <a:pt x="57599" y="64254"/>
                </a:lnTo>
                <a:lnTo>
                  <a:pt x="55650" y="63020"/>
                </a:lnTo>
                <a:lnTo>
                  <a:pt x="53714" y="61765"/>
                </a:lnTo>
                <a:lnTo>
                  <a:pt x="51788" y="60497"/>
                </a:lnTo>
                <a:lnTo>
                  <a:pt x="49865" y="59223"/>
                </a:lnTo>
                <a:lnTo>
                  <a:pt x="47941" y="57951"/>
                </a:lnTo>
                <a:lnTo>
                  <a:pt x="46011" y="56687"/>
                </a:lnTo>
                <a:lnTo>
                  <a:pt x="44071" y="55441"/>
                </a:lnTo>
                <a:lnTo>
                  <a:pt x="42115" y="54218"/>
                </a:lnTo>
                <a:lnTo>
                  <a:pt x="40139" y="53028"/>
                </a:lnTo>
                <a:lnTo>
                  <a:pt x="38140" y="51877"/>
                </a:lnTo>
                <a:lnTo>
                  <a:pt x="36114" y="50775"/>
                </a:lnTo>
                <a:lnTo>
                  <a:pt x="34058" y="49730"/>
                </a:lnTo>
                <a:lnTo>
                  <a:pt x="31969" y="48752"/>
                </a:lnTo>
                <a:lnTo>
                  <a:pt x="29847" y="47849"/>
                </a:lnTo>
                <a:lnTo>
                  <a:pt x="27690" y="47031"/>
                </a:lnTo>
                <a:lnTo>
                  <a:pt x="25500" y="46309"/>
                </a:lnTo>
                <a:lnTo>
                  <a:pt x="23278" y="45691"/>
                </a:lnTo>
                <a:lnTo>
                  <a:pt x="21028" y="45184"/>
                </a:lnTo>
                <a:lnTo>
                  <a:pt x="18754" y="44797"/>
                </a:lnTo>
                <a:lnTo>
                  <a:pt x="16537" y="44365"/>
                </a:lnTo>
                <a:lnTo>
                  <a:pt x="14348" y="43803"/>
                </a:lnTo>
                <a:lnTo>
                  <a:pt x="12203" y="43095"/>
                </a:lnTo>
                <a:lnTo>
                  <a:pt x="10119" y="42224"/>
                </a:lnTo>
                <a:lnTo>
                  <a:pt x="8120" y="41172"/>
                </a:lnTo>
                <a:lnTo>
                  <a:pt x="6239" y="39923"/>
                </a:lnTo>
                <a:lnTo>
                  <a:pt x="4514" y="38465"/>
                </a:lnTo>
                <a:lnTo>
                  <a:pt x="2994" y="36795"/>
                </a:lnTo>
                <a:lnTo>
                  <a:pt x="1732" y="34923"/>
                </a:lnTo>
                <a:lnTo>
                  <a:pt x="781" y="32877"/>
                </a:lnTo>
                <a:lnTo>
                  <a:pt x="189" y="30699"/>
                </a:lnTo>
                <a:lnTo>
                  <a:pt x="0" y="28450"/>
                </a:lnTo>
                <a:lnTo>
                  <a:pt x="254" y="26209"/>
                </a:lnTo>
                <a:lnTo>
                  <a:pt x="999" y="24082"/>
                </a:lnTo>
                <a:lnTo>
                  <a:pt x="3298" y="24238"/>
                </a:lnTo>
                <a:lnTo>
                  <a:pt x="5552" y="24716"/>
                </a:lnTo>
                <a:lnTo>
                  <a:pt x="7721" y="25494"/>
                </a:lnTo>
                <a:lnTo>
                  <a:pt x="9793" y="26504"/>
                </a:lnTo>
                <a:lnTo>
                  <a:pt x="11791" y="27655"/>
                </a:lnTo>
                <a:lnTo>
                  <a:pt x="13760" y="28856"/>
                </a:lnTo>
                <a:lnTo>
                  <a:pt x="15747" y="30027"/>
                </a:lnTo>
                <a:lnTo>
                  <a:pt x="17790" y="31094"/>
                </a:lnTo>
                <a:lnTo>
                  <a:pt x="19912" y="31996"/>
                </a:lnTo>
                <a:lnTo>
                  <a:pt x="22110" y="32690"/>
                </a:lnTo>
                <a:lnTo>
                  <a:pt x="24367" y="33155"/>
                </a:lnTo>
                <a:lnTo>
                  <a:pt x="26660" y="33393"/>
                </a:lnTo>
                <a:lnTo>
                  <a:pt x="28965" y="33423"/>
                </a:lnTo>
                <a:lnTo>
                  <a:pt x="31266" y="33269"/>
                </a:lnTo>
                <a:lnTo>
                  <a:pt x="33550" y="32960"/>
                </a:lnTo>
                <a:lnTo>
                  <a:pt x="35838" y="33033"/>
                </a:lnTo>
                <a:lnTo>
                  <a:pt x="38118" y="33246"/>
                </a:lnTo>
                <a:lnTo>
                  <a:pt x="40381" y="33590"/>
                </a:lnTo>
                <a:lnTo>
                  <a:pt x="42622" y="34056"/>
                </a:lnTo>
                <a:lnTo>
                  <a:pt x="44837" y="34634"/>
                </a:lnTo>
                <a:lnTo>
                  <a:pt x="47024" y="35311"/>
                </a:lnTo>
                <a:lnTo>
                  <a:pt x="49180" y="36079"/>
                </a:lnTo>
                <a:lnTo>
                  <a:pt x="51307" y="36927"/>
                </a:lnTo>
                <a:lnTo>
                  <a:pt x="53404" y="37845"/>
                </a:lnTo>
                <a:lnTo>
                  <a:pt x="55472" y="38827"/>
                </a:lnTo>
                <a:lnTo>
                  <a:pt x="57514" y="39862"/>
                </a:lnTo>
                <a:lnTo>
                  <a:pt x="59531" y="40945"/>
                </a:lnTo>
                <a:lnTo>
                  <a:pt x="61527" y="42067"/>
                </a:lnTo>
                <a:lnTo>
                  <a:pt x="63503" y="43223"/>
                </a:lnTo>
                <a:lnTo>
                  <a:pt x="65463" y="44405"/>
                </a:lnTo>
                <a:lnTo>
                  <a:pt x="67412" y="45608"/>
                </a:lnTo>
                <a:lnTo>
                  <a:pt x="69351" y="46824"/>
                </a:lnTo>
                <a:lnTo>
                  <a:pt x="71287" y="48047"/>
                </a:lnTo>
                <a:lnTo>
                  <a:pt x="73224" y="49267"/>
                </a:lnTo>
                <a:lnTo>
                  <a:pt x="75168" y="50477"/>
                </a:lnTo>
                <a:lnTo>
                  <a:pt x="77126" y="51663"/>
                </a:lnTo>
                <a:lnTo>
                  <a:pt x="79106" y="52811"/>
                </a:lnTo>
                <a:lnTo>
                  <a:pt x="81121" y="53900"/>
                </a:lnTo>
                <a:lnTo>
                  <a:pt x="83181" y="54896"/>
                </a:lnTo>
                <a:lnTo>
                  <a:pt x="85305" y="55751"/>
                </a:lnTo>
                <a:lnTo>
                  <a:pt x="87505" y="56378"/>
                </a:lnTo>
                <a:lnTo>
                  <a:pt x="89776" y="56634"/>
                </a:lnTo>
                <a:lnTo>
                  <a:pt x="92050" y="56085"/>
                </a:lnTo>
                <a:lnTo>
                  <a:pt x="94333" y="55573"/>
                </a:lnTo>
                <a:lnTo>
                  <a:pt x="96623" y="55098"/>
                </a:lnTo>
                <a:lnTo>
                  <a:pt x="98921" y="54656"/>
                </a:lnTo>
                <a:lnTo>
                  <a:pt x="101225" y="54249"/>
                </a:lnTo>
                <a:lnTo>
                  <a:pt x="103534" y="53874"/>
                </a:lnTo>
                <a:lnTo>
                  <a:pt x="105848" y="53530"/>
                </a:lnTo>
                <a:lnTo>
                  <a:pt x="108166" y="53216"/>
                </a:lnTo>
                <a:lnTo>
                  <a:pt x="110488" y="52930"/>
                </a:lnTo>
                <a:lnTo>
                  <a:pt x="112814" y="52671"/>
                </a:lnTo>
                <a:lnTo>
                  <a:pt x="115141" y="52438"/>
                </a:lnTo>
                <a:lnTo>
                  <a:pt x="117472" y="52229"/>
                </a:lnTo>
                <a:lnTo>
                  <a:pt x="119804" y="52042"/>
                </a:lnTo>
                <a:lnTo>
                  <a:pt x="122137" y="51876"/>
                </a:lnTo>
                <a:lnTo>
                  <a:pt x="124472" y="51730"/>
                </a:lnTo>
                <a:lnTo>
                  <a:pt x="126808" y="51601"/>
                </a:lnTo>
                <a:lnTo>
                  <a:pt x="129145" y="51489"/>
                </a:lnTo>
                <a:lnTo>
                  <a:pt x="131482" y="51391"/>
                </a:lnTo>
                <a:lnTo>
                  <a:pt x="133820" y="51306"/>
                </a:lnTo>
                <a:lnTo>
                  <a:pt x="136159" y="51232"/>
                </a:lnTo>
                <a:lnTo>
                  <a:pt x="138497" y="51168"/>
                </a:lnTo>
                <a:lnTo>
                  <a:pt x="140836" y="51110"/>
                </a:lnTo>
                <a:lnTo>
                  <a:pt x="143175" y="51058"/>
                </a:lnTo>
                <a:lnTo>
                  <a:pt x="145514" y="51010"/>
                </a:lnTo>
                <a:lnTo>
                  <a:pt x="147853" y="50963"/>
                </a:lnTo>
                <a:lnTo>
                  <a:pt x="150192" y="50914"/>
                </a:lnTo>
                <a:lnTo>
                  <a:pt x="152531" y="50864"/>
                </a:lnTo>
                <a:lnTo>
                  <a:pt x="154870" y="50808"/>
                </a:lnTo>
                <a:lnTo>
                  <a:pt x="157209" y="50744"/>
                </a:lnTo>
                <a:lnTo>
                  <a:pt x="159547" y="50670"/>
                </a:lnTo>
                <a:lnTo>
                  <a:pt x="161885" y="50582"/>
                </a:lnTo>
                <a:lnTo>
                  <a:pt x="164222" y="50479"/>
                </a:lnTo>
                <a:lnTo>
                  <a:pt x="166559" y="50356"/>
                </a:lnTo>
                <a:lnTo>
                  <a:pt x="168894" y="50211"/>
                </a:lnTo>
                <a:lnTo>
                  <a:pt x="171227" y="50040"/>
                </a:lnTo>
                <a:lnTo>
                  <a:pt x="173558" y="49839"/>
                </a:lnTo>
                <a:lnTo>
                  <a:pt x="175885" y="49604"/>
                </a:lnTo>
                <a:lnTo>
                  <a:pt x="178209" y="49330"/>
                </a:lnTo>
                <a:lnTo>
                  <a:pt x="180527" y="49014"/>
                </a:lnTo>
                <a:lnTo>
                  <a:pt x="182838" y="48649"/>
                </a:lnTo>
                <a:lnTo>
                  <a:pt x="185140" y="48232"/>
                </a:lnTo>
                <a:lnTo>
                  <a:pt x="187430" y="47756"/>
                </a:lnTo>
                <a:lnTo>
                  <a:pt x="189471" y="46639"/>
                </a:lnTo>
                <a:lnTo>
                  <a:pt x="191422" y="45371"/>
                </a:lnTo>
                <a:lnTo>
                  <a:pt x="193271" y="43958"/>
                </a:lnTo>
                <a:lnTo>
                  <a:pt x="195009" y="42411"/>
                </a:lnTo>
                <a:lnTo>
                  <a:pt x="196633" y="40745"/>
                </a:lnTo>
                <a:lnTo>
                  <a:pt x="198146" y="38977"/>
                </a:lnTo>
                <a:lnTo>
                  <a:pt x="199555" y="37125"/>
                </a:lnTo>
                <a:lnTo>
                  <a:pt x="200873" y="35207"/>
                </a:lnTo>
                <a:lnTo>
                  <a:pt x="202114" y="33238"/>
                </a:lnTo>
                <a:lnTo>
                  <a:pt x="203296" y="31233"/>
                </a:lnTo>
                <a:lnTo>
                  <a:pt x="204438" y="29205"/>
                </a:lnTo>
                <a:lnTo>
                  <a:pt x="205558" y="27165"/>
                </a:lnTo>
                <a:lnTo>
                  <a:pt x="206678" y="25125"/>
                </a:lnTo>
                <a:lnTo>
                  <a:pt x="207817" y="23096"/>
                </a:lnTo>
                <a:lnTo>
                  <a:pt x="208998" y="21090"/>
                </a:lnTo>
                <a:lnTo>
                  <a:pt x="210242" y="19123"/>
                </a:lnTo>
                <a:lnTo>
                  <a:pt x="211570" y="17212"/>
                </a:lnTo>
                <a:lnTo>
                  <a:pt x="213001" y="15377"/>
                </a:lnTo>
                <a:lnTo>
                  <a:pt x="214551" y="13642"/>
                </a:lnTo>
                <a:lnTo>
                  <a:pt x="216232" y="12033"/>
                </a:lnTo>
                <a:lnTo>
                  <a:pt x="218044" y="10574"/>
                </a:lnTo>
                <a:lnTo>
                  <a:pt x="219982" y="9286"/>
                </a:lnTo>
                <a:lnTo>
                  <a:pt x="221119" y="7357"/>
                </a:lnTo>
                <a:lnTo>
                  <a:pt x="222519" y="5610"/>
                </a:lnTo>
                <a:lnTo>
                  <a:pt x="224156" y="4082"/>
                </a:lnTo>
                <a:lnTo>
                  <a:pt x="225991" y="2799"/>
                </a:lnTo>
                <a:lnTo>
                  <a:pt x="227980" y="1769"/>
                </a:lnTo>
                <a:lnTo>
                  <a:pt x="230079" y="987"/>
                </a:lnTo>
                <a:lnTo>
                  <a:pt x="232251" y="443"/>
                </a:lnTo>
                <a:lnTo>
                  <a:pt x="234468" y="119"/>
                </a:lnTo>
                <a:lnTo>
                  <a:pt x="236705" y="0"/>
                </a:lnTo>
                <a:lnTo>
                  <a:pt x="238944" y="71"/>
                </a:lnTo>
                <a:lnTo>
                  <a:pt x="241171" y="319"/>
                </a:lnTo>
                <a:lnTo>
                  <a:pt x="243373" y="733"/>
                </a:lnTo>
                <a:lnTo>
                  <a:pt x="245539" y="1305"/>
                </a:lnTo>
                <a:lnTo>
                  <a:pt x="247660" y="2027"/>
                </a:lnTo>
                <a:lnTo>
                  <a:pt x="249726" y="2895"/>
                </a:lnTo>
                <a:lnTo>
                  <a:pt x="251727" y="3903"/>
                </a:lnTo>
                <a:lnTo>
                  <a:pt x="253653" y="5048"/>
                </a:lnTo>
                <a:lnTo>
                  <a:pt x="255492" y="6327"/>
                </a:lnTo>
                <a:lnTo>
                  <a:pt x="267329" y="21123"/>
                </a:lnTo>
                <a:lnTo>
                  <a:pt x="291003" y="27041"/>
                </a:lnTo>
                <a:lnTo>
                  <a:pt x="292768" y="28403"/>
                </a:lnTo>
                <a:lnTo>
                  <a:pt x="294250" y="30065"/>
                </a:lnTo>
                <a:lnTo>
                  <a:pt x="295215" y="32065"/>
                </a:lnTo>
                <a:lnTo>
                  <a:pt x="295415" y="34275"/>
                </a:lnTo>
                <a:lnTo>
                  <a:pt x="294877" y="36432"/>
                </a:lnTo>
                <a:lnTo>
                  <a:pt x="293843" y="38406"/>
                </a:lnTo>
                <a:lnTo>
                  <a:pt x="292514" y="40196"/>
                </a:lnTo>
                <a:lnTo>
                  <a:pt x="291003" y="41837"/>
                </a:lnTo>
                <a:lnTo>
                  <a:pt x="264370" y="47756"/>
                </a:lnTo>
                <a:lnTo>
                  <a:pt x="262845" y="49529"/>
                </a:lnTo>
                <a:lnTo>
                  <a:pt x="261263" y="51252"/>
                </a:lnTo>
                <a:lnTo>
                  <a:pt x="259625" y="52920"/>
                </a:lnTo>
                <a:lnTo>
                  <a:pt x="257928" y="54530"/>
                </a:lnTo>
                <a:lnTo>
                  <a:pt x="256173" y="56076"/>
                </a:lnTo>
                <a:lnTo>
                  <a:pt x="254360" y="57553"/>
                </a:lnTo>
                <a:lnTo>
                  <a:pt x="252489" y="58957"/>
                </a:lnTo>
                <a:lnTo>
                  <a:pt x="250562" y="60282"/>
                </a:lnTo>
                <a:lnTo>
                  <a:pt x="248581" y="61524"/>
                </a:lnTo>
                <a:lnTo>
                  <a:pt x="246548" y="62680"/>
                </a:lnTo>
                <a:lnTo>
                  <a:pt x="244466" y="63744"/>
                </a:lnTo>
                <a:lnTo>
                  <a:pt x="242338" y="64715"/>
                </a:lnTo>
                <a:lnTo>
                  <a:pt x="240168" y="65588"/>
                </a:lnTo>
                <a:lnTo>
                  <a:pt x="237962" y="66363"/>
                </a:lnTo>
                <a:lnTo>
                  <a:pt x="235723" y="67039"/>
                </a:lnTo>
                <a:lnTo>
                  <a:pt x="233456" y="67615"/>
                </a:lnTo>
                <a:lnTo>
                  <a:pt x="231167" y="68091"/>
                </a:lnTo>
                <a:lnTo>
                  <a:pt x="228859" y="68470"/>
                </a:lnTo>
                <a:lnTo>
                  <a:pt x="225900" y="106940"/>
                </a:lnTo>
                <a:lnTo>
                  <a:pt x="243655" y="154288"/>
                </a:lnTo>
                <a:lnTo>
                  <a:pt x="245720" y="154886"/>
                </a:lnTo>
                <a:lnTo>
                  <a:pt x="247720" y="155672"/>
                </a:lnTo>
                <a:lnTo>
                  <a:pt x="249600" y="156710"/>
                </a:lnTo>
                <a:lnTo>
                  <a:pt x="251249" y="158082"/>
                </a:lnTo>
                <a:lnTo>
                  <a:pt x="252472" y="159839"/>
                </a:lnTo>
                <a:lnTo>
                  <a:pt x="253070" y="161894"/>
                </a:lnTo>
                <a:lnTo>
                  <a:pt x="253036" y="164038"/>
                </a:lnTo>
                <a:lnTo>
                  <a:pt x="252533" y="166125"/>
                </a:lnTo>
                <a:lnTo>
                  <a:pt x="228859" y="166125"/>
                </a:lnTo>
                <a:lnTo>
                  <a:pt x="202226" y="115818"/>
                </a:lnTo>
                <a:lnTo>
                  <a:pt x="193349" y="92144"/>
                </a:lnTo>
                <a:lnTo>
                  <a:pt x="187430" y="121736"/>
                </a:lnTo>
                <a:lnTo>
                  <a:pt x="175593" y="157247"/>
                </a:lnTo>
                <a:lnTo>
                  <a:pt x="177881" y="157773"/>
                </a:lnTo>
                <a:lnTo>
                  <a:pt x="180125" y="158460"/>
                </a:lnTo>
                <a:lnTo>
                  <a:pt x="182282" y="159382"/>
                </a:lnTo>
                <a:lnTo>
                  <a:pt x="184241" y="160666"/>
                </a:lnTo>
                <a:lnTo>
                  <a:pt x="185701" y="162483"/>
                </a:lnTo>
                <a:lnTo>
                  <a:pt x="186155" y="164760"/>
                </a:lnTo>
                <a:lnTo>
                  <a:pt x="185597" y="167028"/>
                </a:lnTo>
                <a:lnTo>
                  <a:pt x="184471" y="169084"/>
                </a:lnTo>
                <a:lnTo>
                  <a:pt x="157838" y="169084"/>
                </a:lnTo>
                <a:lnTo>
                  <a:pt x="157271" y="166948"/>
                </a:lnTo>
                <a:lnTo>
                  <a:pt x="156953" y="164760"/>
                </a:lnTo>
                <a:lnTo>
                  <a:pt x="156852" y="162552"/>
                </a:lnTo>
                <a:lnTo>
                  <a:pt x="156935" y="160342"/>
                </a:lnTo>
                <a:lnTo>
                  <a:pt x="157176" y="158144"/>
                </a:lnTo>
                <a:lnTo>
                  <a:pt x="157548" y="155964"/>
                </a:lnTo>
                <a:lnTo>
                  <a:pt x="158032" y="153806"/>
                </a:lnTo>
                <a:lnTo>
                  <a:pt x="158612" y="151672"/>
                </a:lnTo>
                <a:lnTo>
                  <a:pt x="159272" y="149562"/>
                </a:lnTo>
                <a:lnTo>
                  <a:pt x="160004" y="147475"/>
                </a:lnTo>
                <a:lnTo>
                  <a:pt x="160797" y="145410"/>
                </a:lnTo>
                <a:lnTo>
                  <a:pt x="169675" y="98063"/>
                </a:lnTo>
                <a:lnTo>
                  <a:pt x="167508" y="98911"/>
                </a:lnTo>
                <a:lnTo>
                  <a:pt x="165329" y="99726"/>
                </a:lnTo>
                <a:lnTo>
                  <a:pt x="163137" y="100506"/>
                </a:lnTo>
                <a:lnTo>
                  <a:pt x="160931" y="101247"/>
                </a:lnTo>
                <a:lnTo>
                  <a:pt x="158712" y="101947"/>
                </a:lnTo>
                <a:lnTo>
                  <a:pt x="156480" y="102602"/>
                </a:lnTo>
                <a:lnTo>
                  <a:pt x="154234" y="103210"/>
                </a:lnTo>
                <a:lnTo>
                  <a:pt x="151975" y="103766"/>
                </a:lnTo>
                <a:lnTo>
                  <a:pt x="149702" y="104266"/>
                </a:lnTo>
                <a:lnTo>
                  <a:pt x="147418" y="104707"/>
                </a:lnTo>
                <a:lnTo>
                  <a:pt x="145122" y="105083"/>
                </a:lnTo>
                <a:lnTo>
                  <a:pt x="142816" y="105392"/>
                </a:lnTo>
                <a:lnTo>
                  <a:pt x="140501" y="105627"/>
                </a:lnTo>
                <a:lnTo>
                  <a:pt x="138180" y="105785"/>
                </a:lnTo>
                <a:lnTo>
                  <a:pt x="135855" y="105863"/>
                </a:lnTo>
                <a:lnTo>
                  <a:pt x="133528" y="105855"/>
                </a:lnTo>
                <a:lnTo>
                  <a:pt x="131203" y="105760"/>
                </a:lnTo>
                <a:lnTo>
                  <a:pt x="128884" y="105574"/>
                </a:lnTo>
                <a:lnTo>
                  <a:pt x="126574" y="105298"/>
                </a:lnTo>
                <a:lnTo>
                  <a:pt x="124277" y="104931"/>
                </a:lnTo>
                <a:lnTo>
                  <a:pt x="121995" y="104474"/>
                </a:lnTo>
                <a:lnTo>
                  <a:pt x="119733" y="103930"/>
                </a:lnTo>
                <a:lnTo>
                  <a:pt x="117493" y="103301"/>
                </a:lnTo>
                <a:lnTo>
                  <a:pt x="115277" y="102594"/>
                </a:lnTo>
                <a:lnTo>
                  <a:pt x="113086" y="101812"/>
                </a:lnTo>
                <a:lnTo>
                  <a:pt x="110920" y="100961"/>
                </a:lnTo>
                <a:lnTo>
                  <a:pt x="108780" y="100049"/>
                </a:lnTo>
                <a:lnTo>
                  <a:pt x="106664" y="99081"/>
                </a:lnTo>
                <a:lnTo>
                  <a:pt x="104572" y="98063"/>
                </a:lnTo>
                <a:lnTo>
                  <a:pt x="80898" y="124696"/>
                </a:lnTo>
                <a:lnTo>
                  <a:pt x="72020" y="157247"/>
                </a:lnTo>
                <a:lnTo>
                  <a:pt x="74059" y="158342"/>
                </a:lnTo>
                <a:lnTo>
                  <a:pt x="76008" y="159588"/>
                </a:lnTo>
                <a:lnTo>
                  <a:pt x="77797" y="161053"/>
                </a:lnTo>
                <a:lnTo>
                  <a:pt x="79246" y="162847"/>
                </a:lnTo>
                <a:lnTo>
                  <a:pt x="79910" y="165039"/>
                </a:lnTo>
                <a:lnTo>
                  <a:pt x="79344" y="167255"/>
                </a:lnTo>
                <a:lnTo>
                  <a:pt x="77939" y="169084"/>
                </a:lnTo>
                <a:lnTo>
                  <a:pt x="51306" y="169084"/>
                </a:lnTo>
                <a:lnTo>
                  <a:pt x="60183" y="118777"/>
                </a:lnTo>
                <a:lnTo>
                  <a:pt x="77939" y="95103"/>
                </a:lnTo>
                <a:lnTo>
                  <a:pt x="63143" y="101022"/>
                </a:lnTo>
                <a:lnTo>
                  <a:pt x="36510" y="127655"/>
                </a:lnTo>
                <a:lnTo>
                  <a:pt x="30591" y="154288"/>
                </a:lnTo>
                <a:lnTo>
                  <a:pt x="32029" y="155794"/>
                </a:lnTo>
                <a:lnTo>
                  <a:pt x="33377" y="157380"/>
                </a:lnTo>
                <a:lnTo>
                  <a:pt x="34583" y="159077"/>
                </a:lnTo>
                <a:lnTo>
                  <a:pt x="35529" y="160928"/>
                </a:lnTo>
                <a:lnTo>
                  <a:pt x="35915" y="162960"/>
                </a:lnTo>
                <a:lnTo>
                  <a:pt x="35196" y="164875"/>
                </a:lnTo>
                <a:lnTo>
                  <a:pt x="33550" y="166125"/>
                </a:lnTo>
                <a:lnTo>
                  <a:pt x="9877" y="166125"/>
                </a:lnTo>
                <a:lnTo>
                  <a:pt x="15795" y="118777"/>
                </a:lnTo>
                <a:lnTo>
                  <a:pt x="57224" y="80307"/>
                </a:lnTo>
                <a:close/>
              </a:path>
            </a:pathLst>
          </a:custGeom>
          <a:solidFill xmlns:a="http://schemas.openxmlformats.org/drawingml/2006/main">
            <a:srgbClr val="397E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9" name="verified-associations-95">
            <a:extLst xmlns:a="http://schemas.openxmlformats.org/drawingml/2006/main">
              <a:ext uri="{FF2B5EF4-FFF2-40B4-BE49-F238E27FC236}">
                <a16:creationId xmlns:a16="http://schemas.microsoft.com/office/drawing/2014/main" id="{32999209-A918-463B-BF3E-C09AE7E3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557" y="5374004"/>
            <a:ext cx="295415" cy="169084"/>
          </a:xfrm>
          <a:custGeom xmlns:a="http://schemas.openxmlformats.org/drawingml/2006/main">
            <a:pathLst>
              <a:path w="295415" h="169084">
                <a:moveTo>
                  <a:pt x="72020" y="71430"/>
                </a:moveTo>
                <a:lnTo>
                  <a:pt x="69852" y="70644"/>
                </a:lnTo>
                <a:lnTo>
                  <a:pt x="67723" y="69757"/>
                </a:lnTo>
                <a:lnTo>
                  <a:pt x="65633" y="68781"/>
                </a:lnTo>
                <a:lnTo>
                  <a:pt x="63580" y="67731"/>
                </a:lnTo>
                <a:lnTo>
                  <a:pt x="61559" y="66619"/>
                </a:lnTo>
                <a:lnTo>
                  <a:pt x="59567" y="65456"/>
                </a:lnTo>
                <a:lnTo>
                  <a:pt x="57599" y="64254"/>
                </a:lnTo>
                <a:lnTo>
                  <a:pt x="55650" y="63020"/>
                </a:lnTo>
                <a:lnTo>
                  <a:pt x="53714" y="61765"/>
                </a:lnTo>
                <a:lnTo>
                  <a:pt x="51788" y="60497"/>
                </a:lnTo>
                <a:lnTo>
                  <a:pt x="49865" y="59223"/>
                </a:lnTo>
                <a:lnTo>
                  <a:pt x="47941" y="57951"/>
                </a:lnTo>
                <a:lnTo>
                  <a:pt x="46011" y="56687"/>
                </a:lnTo>
                <a:lnTo>
                  <a:pt x="44071" y="55441"/>
                </a:lnTo>
                <a:lnTo>
                  <a:pt x="42115" y="54218"/>
                </a:lnTo>
                <a:lnTo>
                  <a:pt x="40139" y="53028"/>
                </a:lnTo>
                <a:lnTo>
                  <a:pt x="38140" y="51877"/>
                </a:lnTo>
                <a:lnTo>
                  <a:pt x="36114" y="50775"/>
                </a:lnTo>
                <a:lnTo>
                  <a:pt x="34058" y="49730"/>
                </a:lnTo>
                <a:lnTo>
                  <a:pt x="31969" y="48752"/>
                </a:lnTo>
                <a:lnTo>
                  <a:pt x="29847" y="47849"/>
                </a:lnTo>
                <a:lnTo>
                  <a:pt x="27690" y="47031"/>
                </a:lnTo>
                <a:lnTo>
                  <a:pt x="25500" y="46309"/>
                </a:lnTo>
                <a:lnTo>
                  <a:pt x="23278" y="45691"/>
                </a:lnTo>
                <a:lnTo>
                  <a:pt x="21028" y="45184"/>
                </a:lnTo>
                <a:lnTo>
                  <a:pt x="18754" y="44797"/>
                </a:lnTo>
                <a:lnTo>
                  <a:pt x="16537" y="44365"/>
                </a:lnTo>
                <a:lnTo>
                  <a:pt x="14348" y="43803"/>
                </a:lnTo>
                <a:lnTo>
                  <a:pt x="12203" y="43095"/>
                </a:lnTo>
                <a:lnTo>
                  <a:pt x="10119" y="42224"/>
                </a:lnTo>
                <a:lnTo>
                  <a:pt x="8120" y="41172"/>
                </a:lnTo>
                <a:lnTo>
                  <a:pt x="6239" y="39923"/>
                </a:lnTo>
                <a:lnTo>
                  <a:pt x="4514" y="38465"/>
                </a:lnTo>
                <a:lnTo>
                  <a:pt x="2994" y="36795"/>
                </a:lnTo>
                <a:lnTo>
                  <a:pt x="1732" y="34923"/>
                </a:lnTo>
                <a:lnTo>
                  <a:pt x="781" y="32877"/>
                </a:lnTo>
                <a:lnTo>
                  <a:pt x="189" y="30699"/>
                </a:lnTo>
                <a:lnTo>
                  <a:pt x="0" y="28450"/>
                </a:lnTo>
                <a:lnTo>
                  <a:pt x="254" y="26209"/>
                </a:lnTo>
                <a:lnTo>
                  <a:pt x="999" y="24082"/>
                </a:lnTo>
                <a:lnTo>
                  <a:pt x="3298" y="24238"/>
                </a:lnTo>
                <a:lnTo>
                  <a:pt x="5552" y="24716"/>
                </a:lnTo>
                <a:lnTo>
                  <a:pt x="7721" y="25494"/>
                </a:lnTo>
                <a:lnTo>
                  <a:pt x="9793" y="26504"/>
                </a:lnTo>
                <a:lnTo>
                  <a:pt x="11791" y="27655"/>
                </a:lnTo>
                <a:lnTo>
                  <a:pt x="13760" y="28856"/>
                </a:lnTo>
                <a:lnTo>
                  <a:pt x="15747" y="30027"/>
                </a:lnTo>
                <a:lnTo>
                  <a:pt x="17790" y="31094"/>
                </a:lnTo>
                <a:lnTo>
                  <a:pt x="19912" y="31996"/>
                </a:lnTo>
                <a:lnTo>
                  <a:pt x="22110" y="32690"/>
                </a:lnTo>
                <a:lnTo>
                  <a:pt x="24367" y="33155"/>
                </a:lnTo>
                <a:lnTo>
                  <a:pt x="26660" y="33393"/>
                </a:lnTo>
                <a:lnTo>
                  <a:pt x="28965" y="33423"/>
                </a:lnTo>
                <a:lnTo>
                  <a:pt x="31266" y="33269"/>
                </a:lnTo>
                <a:lnTo>
                  <a:pt x="33550" y="32960"/>
                </a:lnTo>
                <a:lnTo>
                  <a:pt x="35838" y="33033"/>
                </a:lnTo>
                <a:lnTo>
                  <a:pt x="38118" y="33246"/>
                </a:lnTo>
                <a:lnTo>
                  <a:pt x="40381" y="33590"/>
                </a:lnTo>
                <a:lnTo>
                  <a:pt x="42622" y="34056"/>
                </a:lnTo>
                <a:lnTo>
                  <a:pt x="44837" y="34634"/>
                </a:lnTo>
                <a:lnTo>
                  <a:pt x="47024" y="35311"/>
                </a:lnTo>
                <a:lnTo>
                  <a:pt x="49180" y="36079"/>
                </a:lnTo>
                <a:lnTo>
                  <a:pt x="51307" y="36927"/>
                </a:lnTo>
                <a:lnTo>
                  <a:pt x="53404" y="37845"/>
                </a:lnTo>
                <a:lnTo>
                  <a:pt x="55472" y="38827"/>
                </a:lnTo>
                <a:lnTo>
                  <a:pt x="57514" y="39862"/>
                </a:lnTo>
                <a:lnTo>
                  <a:pt x="59531" y="40945"/>
                </a:lnTo>
                <a:lnTo>
                  <a:pt x="61527" y="42067"/>
                </a:lnTo>
                <a:lnTo>
                  <a:pt x="63503" y="43223"/>
                </a:lnTo>
                <a:lnTo>
                  <a:pt x="65463" y="44405"/>
                </a:lnTo>
                <a:lnTo>
                  <a:pt x="67412" y="45608"/>
                </a:lnTo>
                <a:lnTo>
                  <a:pt x="69351" y="46824"/>
                </a:lnTo>
                <a:lnTo>
                  <a:pt x="71287" y="48047"/>
                </a:lnTo>
                <a:lnTo>
                  <a:pt x="73224" y="49267"/>
                </a:lnTo>
                <a:lnTo>
                  <a:pt x="75168" y="50477"/>
                </a:lnTo>
                <a:lnTo>
                  <a:pt x="77126" y="51663"/>
                </a:lnTo>
                <a:lnTo>
                  <a:pt x="79106" y="52811"/>
                </a:lnTo>
                <a:lnTo>
                  <a:pt x="81121" y="53900"/>
                </a:lnTo>
                <a:lnTo>
                  <a:pt x="83181" y="54896"/>
                </a:lnTo>
                <a:lnTo>
                  <a:pt x="85305" y="55751"/>
                </a:lnTo>
                <a:lnTo>
                  <a:pt x="87505" y="56378"/>
                </a:lnTo>
                <a:lnTo>
                  <a:pt x="89776" y="56634"/>
                </a:lnTo>
                <a:lnTo>
                  <a:pt x="92050" y="56085"/>
                </a:lnTo>
                <a:lnTo>
                  <a:pt x="94333" y="55573"/>
                </a:lnTo>
                <a:lnTo>
                  <a:pt x="96623" y="55098"/>
                </a:lnTo>
                <a:lnTo>
                  <a:pt x="98921" y="54656"/>
                </a:lnTo>
                <a:lnTo>
                  <a:pt x="101225" y="54249"/>
                </a:lnTo>
                <a:lnTo>
                  <a:pt x="103534" y="53874"/>
                </a:lnTo>
                <a:lnTo>
                  <a:pt x="105848" y="53530"/>
                </a:lnTo>
                <a:lnTo>
                  <a:pt x="108166" y="53216"/>
                </a:lnTo>
                <a:lnTo>
                  <a:pt x="110488" y="52930"/>
                </a:lnTo>
                <a:lnTo>
                  <a:pt x="112814" y="52671"/>
                </a:lnTo>
                <a:lnTo>
                  <a:pt x="115141" y="52438"/>
                </a:lnTo>
                <a:lnTo>
                  <a:pt x="117472" y="52229"/>
                </a:lnTo>
                <a:lnTo>
                  <a:pt x="119804" y="52042"/>
                </a:lnTo>
                <a:lnTo>
                  <a:pt x="122137" y="51876"/>
                </a:lnTo>
                <a:lnTo>
                  <a:pt x="124472" y="51730"/>
                </a:lnTo>
                <a:lnTo>
                  <a:pt x="126808" y="51601"/>
                </a:lnTo>
                <a:lnTo>
                  <a:pt x="129145" y="51489"/>
                </a:lnTo>
                <a:lnTo>
                  <a:pt x="131482" y="51391"/>
                </a:lnTo>
                <a:lnTo>
                  <a:pt x="133820" y="51306"/>
                </a:lnTo>
                <a:lnTo>
                  <a:pt x="136159" y="51232"/>
                </a:lnTo>
                <a:lnTo>
                  <a:pt x="138497" y="51168"/>
                </a:lnTo>
                <a:lnTo>
                  <a:pt x="140836" y="51110"/>
                </a:lnTo>
                <a:lnTo>
                  <a:pt x="143175" y="51058"/>
                </a:lnTo>
                <a:lnTo>
                  <a:pt x="145514" y="51010"/>
                </a:lnTo>
                <a:lnTo>
                  <a:pt x="147853" y="50963"/>
                </a:lnTo>
                <a:lnTo>
                  <a:pt x="150192" y="50914"/>
                </a:lnTo>
                <a:lnTo>
                  <a:pt x="152531" y="50864"/>
                </a:lnTo>
                <a:lnTo>
                  <a:pt x="154870" y="50808"/>
                </a:lnTo>
                <a:lnTo>
                  <a:pt x="157209" y="50744"/>
                </a:lnTo>
                <a:lnTo>
                  <a:pt x="159547" y="50670"/>
                </a:lnTo>
                <a:lnTo>
                  <a:pt x="161885" y="50582"/>
                </a:lnTo>
                <a:lnTo>
                  <a:pt x="164222" y="50479"/>
                </a:lnTo>
                <a:lnTo>
                  <a:pt x="166559" y="50356"/>
                </a:lnTo>
                <a:lnTo>
                  <a:pt x="168894" y="50211"/>
                </a:lnTo>
                <a:lnTo>
                  <a:pt x="171227" y="50040"/>
                </a:lnTo>
                <a:lnTo>
                  <a:pt x="173558" y="49839"/>
                </a:lnTo>
                <a:lnTo>
                  <a:pt x="175885" y="49604"/>
                </a:lnTo>
                <a:lnTo>
                  <a:pt x="178209" y="49330"/>
                </a:lnTo>
                <a:lnTo>
                  <a:pt x="180527" y="49014"/>
                </a:lnTo>
                <a:lnTo>
                  <a:pt x="182838" y="48649"/>
                </a:lnTo>
                <a:lnTo>
                  <a:pt x="185140" y="48232"/>
                </a:lnTo>
                <a:lnTo>
                  <a:pt x="187430" y="47756"/>
                </a:lnTo>
                <a:lnTo>
                  <a:pt x="189471" y="46639"/>
                </a:lnTo>
                <a:lnTo>
                  <a:pt x="191422" y="45371"/>
                </a:lnTo>
                <a:lnTo>
                  <a:pt x="193271" y="43958"/>
                </a:lnTo>
                <a:lnTo>
                  <a:pt x="195009" y="42411"/>
                </a:lnTo>
                <a:lnTo>
                  <a:pt x="196633" y="40745"/>
                </a:lnTo>
                <a:lnTo>
                  <a:pt x="198146" y="38977"/>
                </a:lnTo>
                <a:lnTo>
                  <a:pt x="199555" y="37125"/>
                </a:lnTo>
                <a:lnTo>
                  <a:pt x="200873" y="35207"/>
                </a:lnTo>
                <a:lnTo>
                  <a:pt x="202114" y="33238"/>
                </a:lnTo>
                <a:lnTo>
                  <a:pt x="203296" y="31233"/>
                </a:lnTo>
                <a:lnTo>
                  <a:pt x="204438" y="29205"/>
                </a:lnTo>
                <a:lnTo>
                  <a:pt x="205558" y="27165"/>
                </a:lnTo>
                <a:lnTo>
                  <a:pt x="206678" y="25125"/>
                </a:lnTo>
                <a:lnTo>
                  <a:pt x="207817" y="23096"/>
                </a:lnTo>
                <a:lnTo>
                  <a:pt x="208998" y="21090"/>
                </a:lnTo>
                <a:lnTo>
                  <a:pt x="210242" y="19123"/>
                </a:lnTo>
                <a:lnTo>
                  <a:pt x="211570" y="17212"/>
                </a:lnTo>
                <a:lnTo>
                  <a:pt x="213001" y="15377"/>
                </a:lnTo>
                <a:lnTo>
                  <a:pt x="214551" y="13642"/>
                </a:lnTo>
                <a:lnTo>
                  <a:pt x="216232" y="12033"/>
                </a:lnTo>
                <a:lnTo>
                  <a:pt x="218044" y="10574"/>
                </a:lnTo>
                <a:lnTo>
                  <a:pt x="219982" y="9286"/>
                </a:lnTo>
                <a:lnTo>
                  <a:pt x="221119" y="7357"/>
                </a:lnTo>
                <a:lnTo>
                  <a:pt x="222519" y="5610"/>
                </a:lnTo>
                <a:lnTo>
                  <a:pt x="224156" y="4082"/>
                </a:lnTo>
                <a:lnTo>
                  <a:pt x="225991" y="2799"/>
                </a:lnTo>
                <a:lnTo>
                  <a:pt x="227980" y="1769"/>
                </a:lnTo>
                <a:lnTo>
                  <a:pt x="230079" y="987"/>
                </a:lnTo>
                <a:lnTo>
                  <a:pt x="232251" y="443"/>
                </a:lnTo>
                <a:lnTo>
                  <a:pt x="234468" y="119"/>
                </a:lnTo>
                <a:lnTo>
                  <a:pt x="236705" y="0"/>
                </a:lnTo>
                <a:lnTo>
                  <a:pt x="238944" y="71"/>
                </a:lnTo>
                <a:lnTo>
                  <a:pt x="241171" y="319"/>
                </a:lnTo>
                <a:lnTo>
                  <a:pt x="243373" y="733"/>
                </a:lnTo>
                <a:lnTo>
                  <a:pt x="245539" y="1305"/>
                </a:lnTo>
                <a:lnTo>
                  <a:pt x="247660" y="2027"/>
                </a:lnTo>
                <a:lnTo>
                  <a:pt x="249726" y="2895"/>
                </a:lnTo>
                <a:lnTo>
                  <a:pt x="251727" y="3903"/>
                </a:lnTo>
                <a:lnTo>
                  <a:pt x="253653" y="5048"/>
                </a:lnTo>
                <a:lnTo>
                  <a:pt x="255492" y="6327"/>
                </a:lnTo>
                <a:lnTo>
                  <a:pt x="267329" y="21123"/>
                </a:lnTo>
                <a:lnTo>
                  <a:pt x="291003" y="27041"/>
                </a:lnTo>
                <a:lnTo>
                  <a:pt x="292768" y="28403"/>
                </a:lnTo>
                <a:lnTo>
                  <a:pt x="294250" y="30065"/>
                </a:lnTo>
                <a:lnTo>
                  <a:pt x="295215" y="32065"/>
                </a:lnTo>
                <a:lnTo>
                  <a:pt x="295415" y="34275"/>
                </a:lnTo>
                <a:lnTo>
                  <a:pt x="294877" y="36432"/>
                </a:lnTo>
                <a:lnTo>
                  <a:pt x="293843" y="38406"/>
                </a:lnTo>
                <a:lnTo>
                  <a:pt x="292514" y="40196"/>
                </a:lnTo>
                <a:lnTo>
                  <a:pt x="291003" y="41837"/>
                </a:lnTo>
                <a:lnTo>
                  <a:pt x="264370" y="47756"/>
                </a:lnTo>
                <a:lnTo>
                  <a:pt x="262845" y="49529"/>
                </a:lnTo>
                <a:lnTo>
                  <a:pt x="261263" y="51252"/>
                </a:lnTo>
                <a:lnTo>
                  <a:pt x="259625" y="52920"/>
                </a:lnTo>
                <a:lnTo>
                  <a:pt x="257928" y="54530"/>
                </a:lnTo>
                <a:lnTo>
                  <a:pt x="256173" y="56076"/>
                </a:lnTo>
                <a:lnTo>
                  <a:pt x="254360" y="57553"/>
                </a:lnTo>
                <a:lnTo>
                  <a:pt x="252489" y="58957"/>
                </a:lnTo>
                <a:lnTo>
                  <a:pt x="250562" y="60282"/>
                </a:lnTo>
                <a:lnTo>
                  <a:pt x="248581" y="61524"/>
                </a:lnTo>
                <a:lnTo>
                  <a:pt x="246548" y="62680"/>
                </a:lnTo>
                <a:lnTo>
                  <a:pt x="244466" y="63744"/>
                </a:lnTo>
                <a:lnTo>
                  <a:pt x="242338" y="64715"/>
                </a:lnTo>
                <a:lnTo>
                  <a:pt x="240168" y="65588"/>
                </a:lnTo>
                <a:lnTo>
                  <a:pt x="237962" y="66363"/>
                </a:lnTo>
                <a:lnTo>
                  <a:pt x="235723" y="67039"/>
                </a:lnTo>
                <a:lnTo>
                  <a:pt x="233456" y="67615"/>
                </a:lnTo>
                <a:lnTo>
                  <a:pt x="231167" y="68091"/>
                </a:lnTo>
                <a:lnTo>
                  <a:pt x="228859" y="68470"/>
                </a:lnTo>
                <a:lnTo>
                  <a:pt x="225900" y="106940"/>
                </a:lnTo>
                <a:lnTo>
                  <a:pt x="243655" y="154288"/>
                </a:lnTo>
                <a:lnTo>
                  <a:pt x="245720" y="154886"/>
                </a:lnTo>
                <a:lnTo>
                  <a:pt x="247720" y="155672"/>
                </a:lnTo>
                <a:lnTo>
                  <a:pt x="249600" y="156710"/>
                </a:lnTo>
                <a:lnTo>
                  <a:pt x="251249" y="158082"/>
                </a:lnTo>
                <a:lnTo>
                  <a:pt x="252472" y="159839"/>
                </a:lnTo>
                <a:lnTo>
                  <a:pt x="253070" y="161894"/>
                </a:lnTo>
                <a:lnTo>
                  <a:pt x="253036" y="164038"/>
                </a:lnTo>
                <a:lnTo>
                  <a:pt x="252533" y="166125"/>
                </a:lnTo>
                <a:lnTo>
                  <a:pt x="228859" y="166125"/>
                </a:lnTo>
                <a:lnTo>
                  <a:pt x="202226" y="115818"/>
                </a:lnTo>
                <a:lnTo>
                  <a:pt x="193349" y="92144"/>
                </a:lnTo>
                <a:lnTo>
                  <a:pt x="187430" y="121736"/>
                </a:lnTo>
                <a:lnTo>
                  <a:pt x="175593" y="157247"/>
                </a:lnTo>
                <a:lnTo>
                  <a:pt x="177881" y="157773"/>
                </a:lnTo>
                <a:lnTo>
                  <a:pt x="180125" y="158460"/>
                </a:lnTo>
                <a:lnTo>
                  <a:pt x="182282" y="159382"/>
                </a:lnTo>
                <a:lnTo>
                  <a:pt x="184241" y="160666"/>
                </a:lnTo>
                <a:lnTo>
                  <a:pt x="185701" y="162483"/>
                </a:lnTo>
                <a:lnTo>
                  <a:pt x="186155" y="164760"/>
                </a:lnTo>
                <a:lnTo>
                  <a:pt x="185597" y="167028"/>
                </a:lnTo>
                <a:lnTo>
                  <a:pt x="184471" y="169084"/>
                </a:lnTo>
                <a:lnTo>
                  <a:pt x="157838" y="169084"/>
                </a:lnTo>
                <a:lnTo>
                  <a:pt x="157271" y="166948"/>
                </a:lnTo>
                <a:lnTo>
                  <a:pt x="156953" y="164760"/>
                </a:lnTo>
                <a:lnTo>
                  <a:pt x="156852" y="162552"/>
                </a:lnTo>
                <a:lnTo>
                  <a:pt x="156935" y="160342"/>
                </a:lnTo>
                <a:lnTo>
                  <a:pt x="157176" y="158144"/>
                </a:lnTo>
                <a:lnTo>
                  <a:pt x="157548" y="155964"/>
                </a:lnTo>
                <a:lnTo>
                  <a:pt x="158032" y="153806"/>
                </a:lnTo>
                <a:lnTo>
                  <a:pt x="158612" y="151672"/>
                </a:lnTo>
                <a:lnTo>
                  <a:pt x="159272" y="149562"/>
                </a:lnTo>
                <a:lnTo>
                  <a:pt x="160004" y="147475"/>
                </a:lnTo>
                <a:lnTo>
                  <a:pt x="160797" y="145410"/>
                </a:lnTo>
                <a:lnTo>
                  <a:pt x="169675" y="98063"/>
                </a:lnTo>
                <a:lnTo>
                  <a:pt x="167508" y="98911"/>
                </a:lnTo>
                <a:lnTo>
                  <a:pt x="165329" y="99726"/>
                </a:lnTo>
                <a:lnTo>
                  <a:pt x="163137" y="100506"/>
                </a:lnTo>
                <a:lnTo>
                  <a:pt x="160931" y="101247"/>
                </a:lnTo>
                <a:lnTo>
                  <a:pt x="158712" y="101947"/>
                </a:lnTo>
                <a:lnTo>
                  <a:pt x="156480" y="102602"/>
                </a:lnTo>
                <a:lnTo>
                  <a:pt x="154234" y="103210"/>
                </a:lnTo>
                <a:lnTo>
                  <a:pt x="151975" y="103766"/>
                </a:lnTo>
                <a:lnTo>
                  <a:pt x="149702" y="104266"/>
                </a:lnTo>
                <a:lnTo>
                  <a:pt x="147418" y="104707"/>
                </a:lnTo>
                <a:lnTo>
                  <a:pt x="145122" y="105083"/>
                </a:lnTo>
                <a:lnTo>
                  <a:pt x="142816" y="105392"/>
                </a:lnTo>
                <a:lnTo>
                  <a:pt x="140501" y="105627"/>
                </a:lnTo>
                <a:lnTo>
                  <a:pt x="138180" y="105785"/>
                </a:lnTo>
                <a:lnTo>
                  <a:pt x="135855" y="105863"/>
                </a:lnTo>
                <a:lnTo>
                  <a:pt x="133528" y="105855"/>
                </a:lnTo>
                <a:lnTo>
                  <a:pt x="131203" y="105760"/>
                </a:lnTo>
                <a:lnTo>
                  <a:pt x="128884" y="105574"/>
                </a:lnTo>
                <a:lnTo>
                  <a:pt x="126574" y="105298"/>
                </a:lnTo>
                <a:lnTo>
                  <a:pt x="124277" y="104931"/>
                </a:lnTo>
                <a:lnTo>
                  <a:pt x="121995" y="104474"/>
                </a:lnTo>
                <a:lnTo>
                  <a:pt x="119733" y="103930"/>
                </a:lnTo>
                <a:lnTo>
                  <a:pt x="117493" y="103301"/>
                </a:lnTo>
                <a:lnTo>
                  <a:pt x="115277" y="102594"/>
                </a:lnTo>
                <a:lnTo>
                  <a:pt x="113086" y="101812"/>
                </a:lnTo>
                <a:lnTo>
                  <a:pt x="110920" y="100961"/>
                </a:lnTo>
                <a:lnTo>
                  <a:pt x="108780" y="100049"/>
                </a:lnTo>
                <a:lnTo>
                  <a:pt x="106664" y="99081"/>
                </a:lnTo>
                <a:lnTo>
                  <a:pt x="104572" y="98063"/>
                </a:lnTo>
                <a:lnTo>
                  <a:pt x="80898" y="124696"/>
                </a:lnTo>
                <a:lnTo>
                  <a:pt x="72020" y="157247"/>
                </a:lnTo>
                <a:lnTo>
                  <a:pt x="74059" y="158342"/>
                </a:lnTo>
                <a:lnTo>
                  <a:pt x="76008" y="159588"/>
                </a:lnTo>
                <a:lnTo>
                  <a:pt x="77797" y="161053"/>
                </a:lnTo>
                <a:lnTo>
                  <a:pt x="79246" y="162847"/>
                </a:lnTo>
                <a:lnTo>
                  <a:pt x="79910" y="165039"/>
                </a:lnTo>
                <a:lnTo>
                  <a:pt x="79344" y="167255"/>
                </a:lnTo>
                <a:lnTo>
                  <a:pt x="77939" y="169084"/>
                </a:lnTo>
                <a:lnTo>
                  <a:pt x="51306" y="169084"/>
                </a:lnTo>
                <a:lnTo>
                  <a:pt x="60183" y="118777"/>
                </a:lnTo>
                <a:lnTo>
                  <a:pt x="77939" y="95103"/>
                </a:lnTo>
                <a:lnTo>
                  <a:pt x="63143" y="101022"/>
                </a:lnTo>
                <a:lnTo>
                  <a:pt x="36510" y="127655"/>
                </a:lnTo>
                <a:lnTo>
                  <a:pt x="30591" y="154288"/>
                </a:lnTo>
                <a:lnTo>
                  <a:pt x="32029" y="155794"/>
                </a:lnTo>
                <a:lnTo>
                  <a:pt x="33377" y="157380"/>
                </a:lnTo>
                <a:lnTo>
                  <a:pt x="34583" y="159077"/>
                </a:lnTo>
                <a:lnTo>
                  <a:pt x="35529" y="160928"/>
                </a:lnTo>
                <a:lnTo>
                  <a:pt x="35915" y="162960"/>
                </a:lnTo>
                <a:lnTo>
                  <a:pt x="35196" y="164875"/>
                </a:lnTo>
                <a:lnTo>
                  <a:pt x="33550" y="166125"/>
                </a:lnTo>
                <a:lnTo>
                  <a:pt x="9877" y="166125"/>
                </a:lnTo>
                <a:lnTo>
                  <a:pt x="15795" y="118777"/>
                </a:lnTo>
                <a:lnTo>
                  <a:pt x="57224" y="80307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0" name="verified-associations-null-96">
            <a:extLst xmlns:a="http://schemas.openxmlformats.org/drawingml/2006/main">
              <a:ext uri="{FF2B5EF4-FFF2-40B4-BE49-F238E27FC236}">
                <a16:creationId xmlns:a16="http://schemas.microsoft.com/office/drawing/2014/main" id="{B8854C88-3DE8-4C44-85BE-C2E51BADC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6962" y="5372119"/>
            <a:ext cx="171375" cy="171413"/>
          </a:xfrm>
          <a:custGeom xmlns:a="http://schemas.openxmlformats.org/drawingml/2006/main">
            <a:pathLst>
              <a:path w="171375" h="171413">
                <a:moveTo>
                  <a:pt x="171375" y="85706"/>
                </a:moveTo>
                <a:lnTo>
                  <a:pt x="171070" y="92929"/>
                </a:lnTo>
                <a:lnTo>
                  <a:pt x="170119" y="100328"/>
                </a:lnTo>
                <a:lnTo>
                  <a:pt x="168474" y="107819"/>
                </a:lnTo>
                <a:lnTo>
                  <a:pt x="166101" y="115312"/>
                </a:lnTo>
                <a:lnTo>
                  <a:pt x="163177" y="122290"/>
                </a:lnTo>
                <a:lnTo>
                  <a:pt x="159672" y="128944"/>
                </a:lnTo>
                <a:lnTo>
                  <a:pt x="155548" y="135337"/>
                </a:lnTo>
                <a:lnTo>
                  <a:pt x="150836" y="141381"/>
                </a:lnTo>
                <a:lnTo>
                  <a:pt x="145583" y="147000"/>
                </a:lnTo>
                <a:lnTo>
                  <a:pt x="139851" y="152122"/>
                </a:lnTo>
                <a:lnTo>
                  <a:pt x="133712" y="156692"/>
                </a:lnTo>
                <a:lnTo>
                  <a:pt x="127246" y="160663"/>
                </a:lnTo>
                <a:lnTo>
                  <a:pt x="120539" y="164010"/>
                </a:lnTo>
                <a:lnTo>
                  <a:pt x="113388" y="166820"/>
                </a:lnTo>
                <a:lnTo>
                  <a:pt x="105887" y="169009"/>
                </a:lnTo>
                <a:lnTo>
                  <a:pt x="98410" y="170476"/>
                </a:lnTo>
                <a:lnTo>
                  <a:pt x="91048" y="171261"/>
                </a:lnTo>
                <a:lnTo>
                  <a:pt x="83865" y="171413"/>
                </a:lnTo>
                <a:lnTo>
                  <a:pt x="76591" y="170952"/>
                </a:lnTo>
                <a:lnTo>
                  <a:pt x="69161" y="169830"/>
                </a:lnTo>
                <a:lnTo>
                  <a:pt x="61660" y="168006"/>
                </a:lnTo>
                <a:lnTo>
                  <a:pt x="54183" y="165447"/>
                </a:lnTo>
                <a:lnTo>
                  <a:pt x="47383" y="162416"/>
                </a:lnTo>
                <a:lnTo>
                  <a:pt x="40786" y="158754"/>
                </a:lnTo>
                <a:lnTo>
                  <a:pt x="34473" y="154479"/>
                </a:lnTo>
                <a:lnTo>
                  <a:pt x="28528" y="149627"/>
                </a:lnTo>
                <a:lnTo>
                  <a:pt x="23027" y="144248"/>
                </a:lnTo>
                <a:lnTo>
                  <a:pt x="18038" y="138407"/>
                </a:lnTo>
                <a:lnTo>
                  <a:pt x="13615" y="132179"/>
                </a:lnTo>
                <a:lnTo>
                  <a:pt x="9796" y="125645"/>
                </a:lnTo>
                <a:lnTo>
                  <a:pt x="6609" y="118892"/>
                </a:lnTo>
                <a:lnTo>
                  <a:pt x="3920" y="111572"/>
                </a:lnTo>
                <a:lnTo>
                  <a:pt x="1914" y="104067"/>
                </a:lnTo>
                <a:lnTo>
                  <a:pt x="621" y="96612"/>
                </a:lnTo>
                <a:lnTo>
                  <a:pt x="0" y="89291"/>
                </a:lnTo>
                <a:lnTo>
                  <a:pt x="0" y="82122"/>
                </a:lnTo>
                <a:lnTo>
                  <a:pt x="621" y="74802"/>
                </a:lnTo>
                <a:lnTo>
                  <a:pt x="1914" y="67346"/>
                </a:lnTo>
                <a:lnTo>
                  <a:pt x="3920" y="59841"/>
                </a:lnTo>
                <a:lnTo>
                  <a:pt x="6609" y="52521"/>
                </a:lnTo>
                <a:lnTo>
                  <a:pt x="9796" y="45768"/>
                </a:lnTo>
                <a:lnTo>
                  <a:pt x="13614" y="39234"/>
                </a:lnTo>
                <a:lnTo>
                  <a:pt x="18038" y="33006"/>
                </a:lnTo>
                <a:lnTo>
                  <a:pt x="23027" y="27165"/>
                </a:lnTo>
                <a:lnTo>
                  <a:pt x="28527" y="21786"/>
                </a:lnTo>
                <a:lnTo>
                  <a:pt x="34473" y="16934"/>
                </a:lnTo>
                <a:lnTo>
                  <a:pt x="40785" y="12659"/>
                </a:lnTo>
                <a:lnTo>
                  <a:pt x="47383" y="8997"/>
                </a:lnTo>
                <a:lnTo>
                  <a:pt x="54183" y="5965"/>
                </a:lnTo>
                <a:lnTo>
                  <a:pt x="61660" y="3407"/>
                </a:lnTo>
                <a:lnTo>
                  <a:pt x="69161" y="1582"/>
                </a:lnTo>
                <a:lnTo>
                  <a:pt x="76591" y="461"/>
                </a:lnTo>
                <a:lnTo>
                  <a:pt x="83865" y="0"/>
                </a:lnTo>
                <a:lnTo>
                  <a:pt x="91047" y="151"/>
                </a:lnTo>
                <a:lnTo>
                  <a:pt x="98409" y="937"/>
                </a:lnTo>
                <a:lnTo>
                  <a:pt x="105886" y="2403"/>
                </a:lnTo>
                <a:lnTo>
                  <a:pt x="113387" y="4593"/>
                </a:lnTo>
                <a:lnTo>
                  <a:pt x="120539" y="7402"/>
                </a:lnTo>
                <a:lnTo>
                  <a:pt x="127246" y="10749"/>
                </a:lnTo>
                <a:lnTo>
                  <a:pt x="133712" y="14721"/>
                </a:lnTo>
                <a:lnTo>
                  <a:pt x="139850" y="19290"/>
                </a:lnTo>
                <a:lnTo>
                  <a:pt x="145584" y="24413"/>
                </a:lnTo>
                <a:lnTo>
                  <a:pt x="150836" y="30031"/>
                </a:lnTo>
                <a:lnTo>
                  <a:pt x="155547" y="36076"/>
                </a:lnTo>
                <a:lnTo>
                  <a:pt x="159672" y="42468"/>
                </a:lnTo>
                <a:lnTo>
                  <a:pt x="163177" y="49122"/>
                </a:lnTo>
                <a:lnTo>
                  <a:pt x="166101" y="56101"/>
                </a:lnTo>
                <a:lnTo>
                  <a:pt x="168473" y="63593"/>
                </a:lnTo>
                <a:lnTo>
                  <a:pt x="170119" y="71085"/>
                </a:lnTo>
                <a:lnTo>
                  <a:pt x="171070" y="78484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0272D"/>
            </a:solidFill>
            <a:prstDash val="solid"/>
          </a:ln>
        </p:spPr>
      </p:sp>
      <p:sp>
        <p:nvSpPr>
          <p:cNvPr id="171" name="verified-associations-null-97">
            <a:extLst xmlns:a="http://schemas.openxmlformats.org/drawingml/2006/main">
              <a:ext uri="{FF2B5EF4-FFF2-40B4-BE49-F238E27FC236}">
                <a16:creationId xmlns:a16="http://schemas.microsoft.com/office/drawing/2014/main" id="{BA3C2961-269E-4C48-87D0-E592C12AD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6888" y="5343525"/>
            <a:ext cx="171450" cy="228600"/>
          </a:xfrm>
          <a:custGeom xmlns:a="http://schemas.openxmlformats.org/drawingml/2006/main">
            <a:pathLst>
              <a:path w="171450" h="228600">
                <a:moveTo>
                  <a:pt x="0" y="22860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0272D"/>
            </a:solidFill>
            <a:prstDash val="solid"/>
          </a:ln>
        </p:spPr>
      </p:sp>
      <p:sp>
        <p:nvSpPr>
          <p:cNvPr id="172" name="b-verified-probability">
            <a:extLst xmlns:a="http://schemas.openxmlformats.org/drawingml/2006/main">
              <a:ext uri="{FF2B5EF4-FFF2-40B4-BE49-F238E27FC236}">
                <a16:creationId xmlns:a16="http://schemas.microsoft.com/office/drawing/2014/main" id="{B261561B-106C-4506-B893-0216508D0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9013" y="5282803"/>
            <a:ext cx="295731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 i="1">
                <a:solidFill>
                  <a:srgbClr val="294D6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 i="1">
                <a:solidFill>
                  <a:srgbClr val="294D69"/>
                </a:solidFill>
                <a:latin typeface="Times New Roman"/>
                <a:ea typeface="Times New Roman"/>
                <a:cs typeface="Times New Roman"/>
              </a:rPr>
              <a:t>P²</a:t>
            </a:r>
          </a:p>
        </p:txBody>
      </p:sp>
      <p:sp>
        <p:nvSpPr>
          <p:cNvPr id="173" name="verified-actions-98">
            <a:extLst xmlns:a="http://schemas.openxmlformats.org/drawingml/2006/main">
              <a:ext uri="{FF2B5EF4-FFF2-40B4-BE49-F238E27FC236}">
                <a16:creationId xmlns:a16="http://schemas.microsoft.com/office/drawing/2014/main" id="{47866DA8-30A4-4FB0-953A-64244708A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6925" y="6848475"/>
            <a:ext cx="1219200" cy="219075"/>
          </a:xfrm>
          <a:custGeom xmlns:a="http://schemas.openxmlformats.org/drawingml/2006/main">
            <a:pathLst>
              <a:path w="1219200" h="219075">
                <a:moveTo>
                  <a:pt x="9525" y="0"/>
                </a:moveTo>
                <a:lnTo>
                  <a:pt x="17136" y="0"/>
                </a:lnTo>
                <a:lnTo>
                  <a:pt x="24747" y="0"/>
                </a:lnTo>
                <a:lnTo>
                  <a:pt x="32359" y="0"/>
                </a:lnTo>
                <a:lnTo>
                  <a:pt x="39970" y="0"/>
                </a:lnTo>
                <a:lnTo>
                  <a:pt x="47581" y="0"/>
                </a:lnTo>
                <a:lnTo>
                  <a:pt x="55193" y="0"/>
                </a:lnTo>
                <a:lnTo>
                  <a:pt x="62804" y="0"/>
                </a:lnTo>
                <a:lnTo>
                  <a:pt x="70415" y="0"/>
                </a:lnTo>
                <a:lnTo>
                  <a:pt x="78027" y="0"/>
                </a:lnTo>
                <a:lnTo>
                  <a:pt x="85638" y="0"/>
                </a:lnTo>
                <a:lnTo>
                  <a:pt x="93249" y="0"/>
                </a:lnTo>
                <a:lnTo>
                  <a:pt x="100860" y="0"/>
                </a:lnTo>
                <a:lnTo>
                  <a:pt x="108472" y="0"/>
                </a:lnTo>
                <a:lnTo>
                  <a:pt x="116083" y="0"/>
                </a:lnTo>
                <a:lnTo>
                  <a:pt x="123694" y="0"/>
                </a:lnTo>
                <a:lnTo>
                  <a:pt x="131305" y="0"/>
                </a:lnTo>
                <a:lnTo>
                  <a:pt x="138917" y="0"/>
                </a:lnTo>
                <a:lnTo>
                  <a:pt x="146528" y="0"/>
                </a:lnTo>
                <a:lnTo>
                  <a:pt x="154139" y="0"/>
                </a:lnTo>
                <a:lnTo>
                  <a:pt x="161751" y="0"/>
                </a:lnTo>
                <a:lnTo>
                  <a:pt x="169362" y="0"/>
                </a:lnTo>
                <a:lnTo>
                  <a:pt x="176974" y="0"/>
                </a:lnTo>
                <a:lnTo>
                  <a:pt x="184585" y="0"/>
                </a:lnTo>
                <a:lnTo>
                  <a:pt x="192196" y="0"/>
                </a:lnTo>
                <a:lnTo>
                  <a:pt x="199807" y="0"/>
                </a:lnTo>
                <a:lnTo>
                  <a:pt x="207418" y="0"/>
                </a:lnTo>
                <a:lnTo>
                  <a:pt x="215030" y="0"/>
                </a:lnTo>
                <a:lnTo>
                  <a:pt x="222641" y="0"/>
                </a:lnTo>
                <a:lnTo>
                  <a:pt x="230252" y="0"/>
                </a:lnTo>
                <a:lnTo>
                  <a:pt x="237863" y="0"/>
                </a:lnTo>
                <a:lnTo>
                  <a:pt x="245475" y="0"/>
                </a:lnTo>
                <a:lnTo>
                  <a:pt x="253086" y="0"/>
                </a:lnTo>
                <a:lnTo>
                  <a:pt x="260697" y="0"/>
                </a:lnTo>
                <a:lnTo>
                  <a:pt x="268309" y="0"/>
                </a:lnTo>
                <a:lnTo>
                  <a:pt x="275920" y="0"/>
                </a:lnTo>
                <a:lnTo>
                  <a:pt x="283532" y="0"/>
                </a:lnTo>
                <a:lnTo>
                  <a:pt x="291143" y="0"/>
                </a:lnTo>
                <a:lnTo>
                  <a:pt x="298754" y="0"/>
                </a:lnTo>
                <a:lnTo>
                  <a:pt x="306365" y="0"/>
                </a:lnTo>
                <a:lnTo>
                  <a:pt x="313976" y="0"/>
                </a:lnTo>
                <a:lnTo>
                  <a:pt x="321587" y="0"/>
                </a:lnTo>
                <a:lnTo>
                  <a:pt x="329199" y="0"/>
                </a:lnTo>
                <a:lnTo>
                  <a:pt x="336810" y="0"/>
                </a:lnTo>
                <a:lnTo>
                  <a:pt x="344421" y="0"/>
                </a:lnTo>
                <a:lnTo>
                  <a:pt x="352033" y="0"/>
                </a:lnTo>
                <a:lnTo>
                  <a:pt x="359644" y="0"/>
                </a:lnTo>
                <a:lnTo>
                  <a:pt x="367255" y="0"/>
                </a:lnTo>
                <a:lnTo>
                  <a:pt x="374867" y="0"/>
                </a:lnTo>
                <a:lnTo>
                  <a:pt x="382478" y="0"/>
                </a:lnTo>
                <a:lnTo>
                  <a:pt x="390089" y="0"/>
                </a:lnTo>
                <a:lnTo>
                  <a:pt x="397701" y="0"/>
                </a:lnTo>
                <a:lnTo>
                  <a:pt x="405312" y="0"/>
                </a:lnTo>
                <a:lnTo>
                  <a:pt x="412923" y="0"/>
                </a:lnTo>
                <a:lnTo>
                  <a:pt x="420534" y="0"/>
                </a:lnTo>
                <a:lnTo>
                  <a:pt x="428145" y="0"/>
                </a:lnTo>
                <a:lnTo>
                  <a:pt x="435757" y="0"/>
                </a:lnTo>
                <a:lnTo>
                  <a:pt x="443368" y="0"/>
                </a:lnTo>
                <a:lnTo>
                  <a:pt x="450979" y="0"/>
                </a:lnTo>
                <a:lnTo>
                  <a:pt x="458591" y="0"/>
                </a:lnTo>
                <a:lnTo>
                  <a:pt x="466202" y="0"/>
                </a:lnTo>
                <a:lnTo>
                  <a:pt x="473814" y="0"/>
                </a:lnTo>
                <a:lnTo>
                  <a:pt x="481425" y="0"/>
                </a:lnTo>
                <a:lnTo>
                  <a:pt x="489036" y="0"/>
                </a:lnTo>
                <a:lnTo>
                  <a:pt x="496647" y="0"/>
                </a:lnTo>
                <a:lnTo>
                  <a:pt x="504259" y="0"/>
                </a:lnTo>
                <a:lnTo>
                  <a:pt x="511870" y="0"/>
                </a:lnTo>
                <a:lnTo>
                  <a:pt x="519481" y="0"/>
                </a:lnTo>
                <a:lnTo>
                  <a:pt x="527092" y="0"/>
                </a:lnTo>
                <a:lnTo>
                  <a:pt x="534703" y="0"/>
                </a:lnTo>
                <a:lnTo>
                  <a:pt x="542315" y="0"/>
                </a:lnTo>
                <a:lnTo>
                  <a:pt x="549926" y="0"/>
                </a:lnTo>
                <a:lnTo>
                  <a:pt x="557537" y="0"/>
                </a:lnTo>
                <a:lnTo>
                  <a:pt x="565149" y="0"/>
                </a:lnTo>
                <a:lnTo>
                  <a:pt x="572760" y="0"/>
                </a:lnTo>
                <a:lnTo>
                  <a:pt x="580372" y="0"/>
                </a:lnTo>
                <a:lnTo>
                  <a:pt x="587983" y="0"/>
                </a:lnTo>
                <a:lnTo>
                  <a:pt x="595594" y="0"/>
                </a:lnTo>
                <a:lnTo>
                  <a:pt x="603205" y="0"/>
                </a:lnTo>
                <a:lnTo>
                  <a:pt x="610816" y="0"/>
                </a:lnTo>
                <a:lnTo>
                  <a:pt x="618428" y="0"/>
                </a:lnTo>
                <a:lnTo>
                  <a:pt x="626039" y="0"/>
                </a:lnTo>
                <a:lnTo>
                  <a:pt x="633650" y="0"/>
                </a:lnTo>
                <a:lnTo>
                  <a:pt x="641261" y="0"/>
                </a:lnTo>
                <a:lnTo>
                  <a:pt x="648873" y="0"/>
                </a:lnTo>
                <a:lnTo>
                  <a:pt x="656484" y="0"/>
                </a:lnTo>
                <a:lnTo>
                  <a:pt x="664096" y="0"/>
                </a:lnTo>
                <a:lnTo>
                  <a:pt x="671707" y="0"/>
                </a:lnTo>
                <a:lnTo>
                  <a:pt x="679318" y="0"/>
                </a:lnTo>
                <a:lnTo>
                  <a:pt x="686929" y="0"/>
                </a:lnTo>
                <a:lnTo>
                  <a:pt x="694541" y="0"/>
                </a:lnTo>
                <a:lnTo>
                  <a:pt x="702152" y="0"/>
                </a:lnTo>
                <a:lnTo>
                  <a:pt x="709763" y="0"/>
                </a:lnTo>
                <a:lnTo>
                  <a:pt x="717374" y="0"/>
                </a:lnTo>
                <a:lnTo>
                  <a:pt x="724986" y="0"/>
                </a:lnTo>
                <a:lnTo>
                  <a:pt x="732597" y="0"/>
                </a:lnTo>
                <a:lnTo>
                  <a:pt x="740208" y="0"/>
                </a:lnTo>
                <a:lnTo>
                  <a:pt x="747819" y="0"/>
                </a:lnTo>
                <a:lnTo>
                  <a:pt x="755431" y="0"/>
                </a:lnTo>
                <a:lnTo>
                  <a:pt x="763042" y="0"/>
                </a:lnTo>
                <a:lnTo>
                  <a:pt x="770654" y="0"/>
                </a:lnTo>
                <a:lnTo>
                  <a:pt x="778265" y="0"/>
                </a:lnTo>
                <a:lnTo>
                  <a:pt x="785876" y="0"/>
                </a:lnTo>
                <a:lnTo>
                  <a:pt x="793487" y="0"/>
                </a:lnTo>
                <a:lnTo>
                  <a:pt x="801099" y="0"/>
                </a:lnTo>
                <a:lnTo>
                  <a:pt x="808710" y="0"/>
                </a:lnTo>
                <a:lnTo>
                  <a:pt x="816321" y="0"/>
                </a:lnTo>
                <a:lnTo>
                  <a:pt x="823932" y="0"/>
                </a:lnTo>
                <a:lnTo>
                  <a:pt x="831543" y="0"/>
                </a:lnTo>
                <a:lnTo>
                  <a:pt x="839155" y="0"/>
                </a:lnTo>
                <a:lnTo>
                  <a:pt x="846766" y="0"/>
                </a:lnTo>
                <a:lnTo>
                  <a:pt x="854378" y="0"/>
                </a:lnTo>
                <a:lnTo>
                  <a:pt x="861989" y="0"/>
                </a:lnTo>
                <a:lnTo>
                  <a:pt x="869600" y="0"/>
                </a:lnTo>
                <a:lnTo>
                  <a:pt x="877212" y="0"/>
                </a:lnTo>
                <a:lnTo>
                  <a:pt x="884823" y="0"/>
                </a:lnTo>
                <a:lnTo>
                  <a:pt x="892434" y="0"/>
                </a:lnTo>
                <a:lnTo>
                  <a:pt x="900045" y="0"/>
                </a:lnTo>
                <a:lnTo>
                  <a:pt x="907656" y="0"/>
                </a:lnTo>
                <a:lnTo>
                  <a:pt x="915268" y="0"/>
                </a:lnTo>
                <a:lnTo>
                  <a:pt x="922879" y="0"/>
                </a:lnTo>
                <a:lnTo>
                  <a:pt x="930490" y="0"/>
                </a:lnTo>
                <a:lnTo>
                  <a:pt x="938101" y="0"/>
                </a:lnTo>
                <a:lnTo>
                  <a:pt x="945713" y="0"/>
                </a:lnTo>
                <a:lnTo>
                  <a:pt x="953324" y="0"/>
                </a:lnTo>
                <a:lnTo>
                  <a:pt x="960936" y="0"/>
                </a:lnTo>
                <a:lnTo>
                  <a:pt x="968547" y="0"/>
                </a:lnTo>
                <a:lnTo>
                  <a:pt x="976158" y="0"/>
                </a:lnTo>
                <a:lnTo>
                  <a:pt x="983770" y="0"/>
                </a:lnTo>
                <a:lnTo>
                  <a:pt x="991381" y="0"/>
                </a:lnTo>
                <a:lnTo>
                  <a:pt x="998992" y="0"/>
                </a:lnTo>
                <a:lnTo>
                  <a:pt x="1006603" y="0"/>
                </a:lnTo>
                <a:lnTo>
                  <a:pt x="1014215" y="0"/>
                </a:lnTo>
                <a:lnTo>
                  <a:pt x="1021826" y="0"/>
                </a:lnTo>
                <a:lnTo>
                  <a:pt x="1029437" y="0"/>
                </a:lnTo>
                <a:lnTo>
                  <a:pt x="1037048" y="0"/>
                </a:lnTo>
                <a:lnTo>
                  <a:pt x="1044659" y="0"/>
                </a:lnTo>
                <a:lnTo>
                  <a:pt x="1052271" y="0"/>
                </a:lnTo>
                <a:lnTo>
                  <a:pt x="1059882" y="0"/>
                </a:lnTo>
                <a:lnTo>
                  <a:pt x="1067494" y="0"/>
                </a:lnTo>
                <a:lnTo>
                  <a:pt x="1075105" y="0"/>
                </a:lnTo>
                <a:lnTo>
                  <a:pt x="1082716" y="0"/>
                </a:lnTo>
                <a:lnTo>
                  <a:pt x="1090328" y="0"/>
                </a:lnTo>
                <a:lnTo>
                  <a:pt x="1097939" y="0"/>
                </a:lnTo>
                <a:lnTo>
                  <a:pt x="1105550" y="0"/>
                </a:lnTo>
                <a:lnTo>
                  <a:pt x="1113161" y="0"/>
                </a:lnTo>
                <a:lnTo>
                  <a:pt x="1120772" y="0"/>
                </a:lnTo>
                <a:lnTo>
                  <a:pt x="1128384" y="0"/>
                </a:lnTo>
                <a:lnTo>
                  <a:pt x="1135995" y="0"/>
                </a:lnTo>
                <a:lnTo>
                  <a:pt x="1143606" y="0"/>
                </a:lnTo>
                <a:lnTo>
                  <a:pt x="1151218" y="0"/>
                </a:lnTo>
                <a:lnTo>
                  <a:pt x="1158829" y="0"/>
                </a:lnTo>
                <a:lnTo>
                  <a:pt x="1166440" y="0"/>
                </a:lnTo>
                <a:lnTo>
                  <a:pt x="1174052" y="0"/>
                </a:lnTo>
                <a:lnTo>
                  <a:pt x="1181663" y="0"/>
                </a:lnTo>
                <a:lnTo>
                  <a:pt x="1189274" y="0"/>
                </a:lnTo>
                <a:lnTo>
                  <a:pt x="1196885" y="0"/>
                </a:lnTo>
                <a:lnTo>
                  <a:pt x="1204497" y="0"/>
                </a:lnTo>
                <a:lnTo>
                  <a:pt x="1212198" y="341"/>
                </a:lnTo>
                <a:lnTo>
                  <a:pt x="1218507" y="5958"/>
                </a:lnTo>
                <a:lnTo>
                  <a:pt x="1219200" y="13710"/>
                </a:lnTo>
                <a:lnTo>
                  <a:pt x="1219200" y="21321"/>
                </a:lnTo>
                <a:lnTo>
                  <a:pt x="1219200" y="28933"/>
                </a:lnTo>
                <a:lnTo>
                  <a:pt x="1219200" y="36544"/>
                </a:lnTo>
                <a:lnTo>
                  <a:pt x="1219200" y="44155"/>
                </a:lnTo>
                <a:lnTo>
                  <a:pt x="1219200" y="51767"/>
                </a:lnTo>
                <a:lnTo>
                  <a:pt x="1219200" y="59378"/>
                </a:lnTo>
                <a:lnTo>
                  <a:pt x="1219200" y="66989"/>
                </a:lnTo>
                <a:lnTo>
                  <a:pt x="1219200" y="74600"/>
                </a:lnTo>
                <a:lnTo>
                  <a:pt x="1219200" y="82212"/>
                </a:lnTo>
                <a:lnTo>
                  <a:pt x="1219200" y="89823"/>
                </a:lnTo>
                <a:lnTo>
                  <a:pt x="1219200" y="97434"/>
                </a:lnTo>
                <a:lnTo>
                  <a:pt x="1219200" y="105045"/>
                </a:lnTo>
                <a:lnTo>
                  <a:pt x="1219200" y="112657"/>
                </a:lnTo>
                <a:lnTo>
                  <a:pt x="1219200" y="120268"/>
                </a:lnTo>
                <a:lnTo>
                  <a:pt x="1219200" y="127879"/>
                </a:lnTo>
                <a:lnTo>
                  <a:pt x="1219200" y="135491"/>
                </a:lnTo>
                <a:lnTo>
                  <a:pt x="1219200" y="143102"/>
                </a:lnTo>
                <a:lnTo>
                  <a:pt x="1219200" y="150713"/>
                </a:lnTo>
                <a:lnTo>
                  <a:pt x="1219200" y="158325"/>
                </a:lnTo>
                <a:lnTo>
                  <a:pt x="1219200" y="165936"/>
                </a:lnTo>
                <a:lnTo>
                  <a:pt x="1219200" y="173547"/>
                </a:lnTo>
                <a:lnTo>
                  <a:pt x="1219200" y="181158"/>
                </a:lnTo>
                <a:lnTo>
                  <a:pt x="1219200" y="188770"/>
                </a:lnTo>
                <a:lnTo>
                  <a:pt x="1219200" y="196381"/>
                </a:lnTo>
                <a:lnTo>
                  <a:pt x="1219200" y="203992"/>
                </a:lnTo>
                <a:lnTo>
                  <a:pt x="1218960" y="211672"/>
                </a:lnTo>
                <a:lnTo>
                  <a:pt x="1213636" y="218212"/>
                </a:lnTo>
                <a:lnTo>
                  <a:pt x="1205869" y="219075"/>
                </a:lnTo>
                <a:lnTo>
                  <a:pt x="1198258" y="219075"/>
                </a:lnTo>
                <a:lnTo>
                  <a:pt x="1190647" y="219075"/>
                </a:lnTo>
                <a:lnTo>
                  <a:pt x="1183035" y="219075"/>
                </a:lnTo>
                <a:lnTo>
                  <a:pt x="1175424" y="219075"/>
                </a:lnTo>
                <a:lnTo>
                  <a:pt x="1167813" y="219075"/>
                </a:lnTo>
                <a:lnTo>
                  <a:pt x="1160202" y="219075"/>
                </a:lnTo>
                <a:lnTo>
                  <a:pt x="1152590" y="219075"/>
                </a:lnTo>
                <a:lnTo>
                  <a:pt x="1144979" y="219075"/>
                </a:lnTo>
                <a:lnTo>
                  <a:pt x="1137368" y="219075"/>
                </a:lnTo>
                <a:lnTo>
                  <a:pt x="1129757" y="219075"/>
                </a:lnTo>
                <a:lnTo>
                  <a:pt x="1122145" y="219075"/>
                </a:lnTo>
                <a:lnTo>
                  <a:pt x="1114534" y="219075"/>
                </a:lnTo>
                <a:lnTo>
                  <a:pt x="1106923" y="219075"/>
                </a:lnTo>
                <a:lnTo>
                  <a:pt x="1099311" y="219075"/>
                </a:lnTo>
                <a:lnTo>
                  <a:pt x="1091700" y="219075"/>
                </a:lnTo>
                <a:lnTo>
                  <a:pt x="1084088" y="219075"/>
                </a:lnTo>
                <a:lnTo>
                  <a:pt x="1076477" y="219075"/>
                </a:lnTo>
                <a:lnTo>
                  <a:pt x="1068866" y="219075"/>
                </a:lnTo>
                <a:lnTo>
                  <a:pt x="1061255" y="219075"/>
                </a:lnTo>
                <a:lnTo>
                  <a:pt x="1053644" y="219075"/>
                </a:lnTo>
                <a:lnTo>
                  <a:pt x="1046033" y="219075"/>
                </a:lnTo>
                <a:lnTo>
                  <a:pt x="1038421" y="219075"/>
                </a:lnTo>
                <a:lnTo>
                  <a:pt x="1030810" y="219075"/>
                </a:lnTo>
                <a:lnTo>
                  <a:pt x="1023199" y="219075"/>
                </a:lnTo>
                <a:lnTo>
                  <a:pt x="1015587" y="219075"/>
                </a:lnTo>
                <a:lnTo>
                  <a:pt x="1007976" y="219075"/>
                </a:lnTo>
                <a:lnTo>
                  <a:pt x="1000365" y="219075"/>
                </a:lnTo>
                <a:lnTo>
                  <a:pt x="992753" y="219075"/>
                </a:lnTo>
                <a:lnTo>
                  <a:pt x="985142" y="219075"/>
                </a:lnTo>
                <a:lnTo>
                  <a:pt x="977531" y="219075"/>
                </a:lnTo>
                <a:lnTo>
                  <a:pt x="969920" y="219075"/>
                </a:lnTo>
                <a:lnTo>
                  <a:pt x="962308" y="219075"/>
                </a:lnTo>
                <a:lnTo>
                  <a:pt x="954697" y="219075"/>
                </a:lnTo>
                <a:lnTo>
                  <a:pt x="947086" y="219075"/>
                </a:lnTo>
                <a:lnTo>
                  <a:pt x="939474" y="219075"/>
                </a:lnTo>
                <a:lnTo>
                  <a:pt x="931863" y="219075"/>
                </a:lnTo>
                <a:lnTo>
                  <a:pt x="924252" y="219075"/>
                </a:lnTo>
                <a:lnTo>
                  <a:pt x="916641" y="219075"/>
                </a:lnTo>
                <a:lnTo>
                  <a:pt x="909029" y="219075"/>
                </a:lnTo>
                <a:lnTo>
                  <a:pt x="901418" y="219075"/>
                </a:lnTo>
                <a:lnTo>
                  <a:pt x="893806" y="219075"/>
                </a:lnTo>
                <a:lnTo>
                  <a:pt x="886195" y="219075"/>
                </a:lnTo>
                <a:lnTo>
                  <a:pt x="878584" y="219075"/>
                </a:lnTo>
                <a:lnTo>
                  <a:pt x="870973" y="219075"/>
                </a:lnTo>
                <a:lnTo>
                  <a:pt x="863361" y="219075"/>
                </a:lnTo>
                <a:lnTo>
                  <a:pt x="855750" y="219075"/>
                </a:lnTo>
                <a:lnTo>
                  <a:pt x="848139" y="219075"/>
                </a:lnTo>
                <a:lnTo>
                  <a:pt x="840528" y="219075"/>
                </a:lnTo>
                <a:lnTo>
                  <a:pt x="832917" y="219075"/>
                </a:lnTo>
                <a:lnTo>
                  <a:pt x="825305" y="219075"/>
                </a:lnTo>
                <a:lnTo>
                  <a:pt x="817694" y="219075"/>
                </a:lnTo>
                <a:lnTo>
                  <a:pt x="810083" y="219075"/>
                </a:lnTo>
                <a:lnTo>
                  <a:pt x="802471" y="219075"/>
                </a:lnTo>
                <a:lnTo>
                  <a:pt x="794860" y="219075"/>
                </a:lnTo>
                <a:lnTo>
                  <a:pt x="787248" y="219075"/>
                </a:lnTo>
                <a:lnTo>
                  <a:pt x="779637" y="219075"/>
                </a:lnTo>
                <a:lnTo>
                  <a:pt x="772026" y="219075"/>
                </a:lnTo>
                <a:lnTo>
                  <a:pt x="764415" y="219075"/>
                </a:lnTo>
                <a:lnTo>
                  <a:pt x="756804" y="219075"/>
                </a:lnTo>
                <a:lnTo>
                  <a:pt x="749193" y="219075"/>
                </a:lnTo>
                <a:lnTo>
                  <a:pt x="741581" y="219075"/>
                </a:lnTo>
                <a:lnTo>
                  <a:pt x="733970" y="219075"/>
                </a:lnTo>
                <a:lnTo>
                  <a:pt x="726359" y="219075"/>
                </a:lnTo>
                <a:lnTo>
                  <a:pt x="718747" y="219075"/>
                </a:lnTo>
                <a:lnTo>
                  <a:pt x="711136" y="219075"/>
                </a:lnTo>
                <a:lnTo>
                  <a:pt x="703524" y="219075"/>
                </a:lnTo>
                <a:lnTo>
                  <a:pt x="695913" y="219075"/>
                </a:lnTo>
                <a:lnTo>
                  <a:pt x="688302" y="219075"/>
                </a:lnTo>
                <a:lnTo>
                  <a:pt x="680691" y="219075"/>
                </a:lnTo>
                <a:lnTo>
                  <a:pt x="673079" y="219075"/>
                </a:lnTo>
                <a:lnTo>
                  <a:pt x="665468" y="219075"/>
                </a:lnTo>
                <a:lnTo>
                  <a:pt x="657857" y="219075"/>
                </a:lnTo>
                <a:lnTo>
                  <a:pt x="650246" y="219075"/>
                </a:lnTo>
                <a:lnTo>
                  <a:pt x="642634" y="219075"/>
                </a:lnTo>
                <a:lnTo>
                  <a:pt x="635023" y="219075"/>
                </a:lnTo>
                <a:lnTo>
                  <a:pt x="627412" y="219075"/>
                </a:lnTo>
                <a:lnTo>
                  <a:pt x="619801" y="219075"/>
                </a:lnTo>
                <a:lnTo>
                  <a:pt x="612189" y="219075"/>
                </a:lnTo>
                <a:lnTo>
                  <a:pt x="604578" y="219075"/>
                </a:lnTo>
                <a:lnTo>
                  <a:pt x="596966" y="219075"/>
                </a:lnTo>
                <a:lnTo>
                  <a:pt x="589355" y="219075"/>
                </a:lnTo>
                <a:lnTo>
                  <a:pt x="581744" y="219075"/>
                </a:lnTo>
                <a:lnTo>
                  <a:pt x="574133" y="219075"/>
                </a:lnTo>
                <a:lnTo>
                  <a:pt x="566521" y="219075"/>
                </a:lnTo>
                <a:lnTo>
                  <a:pt x="558910" y="219075"/>
                </a:lnTo>
                <a:lnTo>
                  <a:pt x="551299" y="219075"/>
                </a:lnTo>
                <a:lnTo>
                  <a:pt x="543688" y="219075"/>
                </a:lnTo>
                <a:lnTo>
                  <a:pt x="536077" y="219075"/>
                </a:lnTo>
                <a:lnTo>
                  <a:pt x="528465" y="219075"/>
                </a:lnTo>
                <a:lnTo>
                  <a:pt x="520854" y="219075"/>
                </a:lnTo>
                <a:lnTo>
                  <a:pt x="513243" y="219075"/>
                </a:lnTo>
                <a:lnTo>
                  <a:pt x="505631" y="219075"/>
                </a:lnTo>
                <a:lnTo>
                  <a:pt x="498020" y="219075"/>
                </a:lnTo>
                <a:lnTo>
                  <a:pt x="490408" y="219075"/>
                </a:lnTo>
                <a:lnTo>
                  <a:pt x="482797" y="219075"/>
                </a:lnTo>
                <a:lnTo>
                  <a:pt x="475186" y="219075"/>
                </a:lnTo>
                <a:lnTo>
                  <a:pt x="467575" y="219075"/>
                </a:lnTo>
                <a:lnTo>
                  <a:pt x="459964" y="219075"/>
                </a:lnTo>
                <a:lnTo>
                  <a:pt x="452352" y="219075"/>
                </a:lnTo>
                <a:lnTo>
                  <a:pt x="444741" y="219075"/>
                </a:lnTo>
                <a:lnTo>
                  <a:pt x="437130" y="219075"/>
                </a:lnTo>
                <a:lnTo>
                  <a:pt x="429519" y="219075"/>
                </a:lnTo>
                <a:lnTo>
                  <a:pt x="421907" y="219075"/>
                </a:lnTo>
                <a:lnTo>
                  <a:pt x="414296" y="219075"/>
                </a:lnTo>
                <a:lnTo>
                  <a:pt x="406684" y="219075"/>
                </a:lnTo>
                <a:lnTo>
                  <a:pt x="399073" y="219075"/>
                </a:lnTo>
                <a:lnTo>
                  <a:pt x="391462" y="219075"/>
                </a:lnTo>
                <a:lnTo>
                  <a:pt x="383851" y="219075"/>
                </a:lnTo>
                <a:lnTo>
                  <a:pt x="376239" y="219075"/>
                </a:lnTo>
                <a:lnTo>
                  <a:pt x="368628" y="219075"/>
                </a:lnTo>
                <a:lnTo>
                  <a:pt x="361017" y="219075"/>
                </a:lnTo>
                <a:lnTo>
                  <a:pt x="353405" y="219075"/>
                </a:lnTo>
                <a:lnTo>
                  <a:pt x="345794" y="219075"/>
                </a:lnTo>
                <a:lnTo>
                  <a:pt x="338183" y="219075"/>
                </a:lnTo>
                <a:lnTo>
                  <a:pt x="330572" y="219075"/>
                </a:lnTo>
                <a:lnTo>
                  <a:pt x="322961" y="219075"/>
                </a:lnTo>
                <a:lnTo>
                  <a:pt x="315349" y="219075"/>
                </a:lnTo>
                <a:lnTo>
                  <a:pt x="307738" y="219075"/>
                </a:lnTo>
                <a:lnTo>
                  <a:pt x="300126" y="219075"/>
                </a:lnTo>
                <a:lnTo>
                  <a:pt x="292515" y="219075"/>
                </a:lnTo>
                <a:lnTo>
                  <a:pt x="284904" y="219075"/>
                </a:lnTo>
                <a:lnTo>
                  <a:pt x="277292" y="219075"/>
                </a:lnTo>
                <a:lnTo>
                  <a:pt x="269681" y="219075"/>
                </a:lnTo>
                <a:lnTo>
                  <a:pt x="262070" y="219075"/>
                </a:lnTo>
                <a:lnTo>
                  <a:pt x="254459" y="219075"/>
                </a:lnTo>
                <a:lnTo>
                  <a:pt x="246848" y="219075"/>
                </a:lnTo>
                <a:lnTo>
                  <a:pt x="239237" y="219075"/>
                </a:lnTo>
                <a:lnTo>
                  <a:pt x="231625" y="219075"/>
                </a:lnTo>
                <a:lnTo>
                  <a:pt x="224014" y="219075"/>
                </a:lnTo>
                <a:lnTo>
                  <a:pt x="216402" y="219075"/>
                </a:lnTo>
                <a:lnTo>
                  <a:pt x="208791" y="219075"/>
                </a:lnTo>
                <a:lnTo>
                  <a:pt x="201180" y="219075"/>
                </a:lnTo>
                <a:lnTo>
                  <a:pt x="193568" y="219075"/>
                </a:lnTo>
                <a:lnTo>
                  <a:pt x="185957" y="219075"/>
                </a:lnTo>
                <a:lnTo>
                  <a:pt x="178346" y="219075"/>
                </a:lnTo>
                <a:lnTo>
                  <a:pt x="170735" y="219075"/>
                </a:lnTo>
                <a:lnTo>
                  <a:pt x="163124" y="219075"/>
                </a:lnTo>
                <a:lnTo>
                  <a:pt x="155512" y="219075"/>
                </a:lnTo>
                <a:lnTo>
                  <a:pt x="147901" y="219075"/>
                </a:lnTo>
                <a:lnTo>
                  <a:pt x="140290" y="219075"/>
                </a:lnTo>
                <a:lnTo>
                  <a:pt x="132678" y="219075"/>
                </a:lnTo>
                <a:lnTo>
                  <a:pt x="125067" y="219075"/>
                </a:lnTo>
                <a:lnTo>
                  <a:pt x="117456" y="219075"/>
                </a:lnTo>
                <a:lnTo>
                  <a:pt x="109844" y="219075"/>
                </a:lnTo>
                <a:lnTo>
                  <a:pt x="102233" y="219075"/>
                </a:lnTo>
                <a:lnTo>
                  <a:pt x="94622" y="219075"/>
                </a:lnTo>
                <a:lnTo>
                  <a:pt x="87011" y="219075"/>
                </a:lnTo>
                <a:lnTo>
                  <a:pt x="79399" y="219075"/>
                </a:lnTo>
                <a:lnTo>
                  <a:pt x="71788" y="219075"/>
                </a:lnTo>
                <a:lnTo>
                  <a:pt x="64176" y="219075"/>
                </a:lnTo>
                <a:lnTo>
                  <a:pt x="56565" y="219075"/>
                </a:lnTo>
                <a:lnTo>
                  <a:pt x="48954" y="219075"/>
                </a:lnTo>
                <a:lnTo>
                  <a:pt x="41343" y="219075"/>
                </a:lnTo>
                <a:lnTo>
                  <a:pt x="33732" y="219075"/>
                </a:lnTo>
                <a:lnTo>
                  <a:pt x="26120" y="219075"/>
                </a:lnTo>
                <a:lnTo>
                  <a:pt x="18509" y="219075"/>
                </a:lnTo>
                <a:lnTo>
                  <a:pt x="10898" y="219075"/>
                </a:lnTo>
                <a:lnTo>
                  <a:pt x="3213" y="216683"/>
                </a:lnTo>
                <a:lnTo>
                  <a:pt x="0" y="209171"/>
                </a:lnTo>
                <a:lnTo>
                  <a:pt x="0" y="201559"/>
                </a:lnTo>
                <a:lnTo>
                  <a:pt x="0" y="193948"/>
                </a:lnTo>
                <a:lnTo>
                  <a:pt x="0" y="186336"/>
                </a:lnTo>
                <a:lnTo>
                  <a:pt x="0" y="178725"/>
                </a:lnTo>
                <a:lnTo>
                  <a:pt x="0" y="171114"/>
                </a:lnTo>
                <a:lnTo>
                  <a:pt x="0" y="163503"/>
                </a:lnTo>
                <a:lnTo>
                  <a:pt x="0" y="155892"/>
                </a:lnTo>
                <a:lnTo>
                  <a:pt x="0" y="148280"/>
                </a:lnTo>
                <a:lnTo>
                  <a:pt x="0" y="140669"/>
                </a:lnTo>
                <a:lnTo>
                  <a:pt x="0" y="133058"/>
                </a:lnTo>
                <a:lnTo>
                  <a:pt x="0" y="125446"/>
                </a:lnTo>
                <a:lnTo>
                  <a:pt x="0" y="117835"/>
                </a:lnTo>
                <a:lnTo>
                  <a:pt x="0" y="110224"/>
                </a:lnTo>
                <a:lnTo>
                  <a:pt x="0" y="102613"/>
                </a:lnTo>
                <a:lnTo>
                  <a:pt x="0" y="95001"/>
                </a:lnTo>
                <a:lnTo>
                  <a:pt x="0" y="87390"/>
                </a:lnTo>
                <a:lnTo>
                  <a:pt x="0" y="79779"/>
                </a:lnTo>
                <a:lnTo>
                  <a:pt x="0" y="72168"/>
                </a:lnTo>
                <a:lnTo>
                  <a:pt x="0" y="64557"/>
                </a:lnTo>
                <a:lnTo>
                  <a:pt x="0" y="56945"/>
                </a:lnTo>
                <a:lnTo>
                  <a:pt x="0" y="49334"/>
                </a:lnTo>
                <a:lnTo>
                  <a:pt x="0" y="41722"/>
                </a:lnTo>
                <a:lnTo>
                  <a:pt x="0" y="34111"/>
                </a:lnTo>
                <a:lnTo>
                  <a:pt x="0" y="26500"/>
                </a:lnTo>
                <a:lnTo>
                  <a:pt x="0" y="18888"/>
                </a:lnTo>
                <a:lnTo>
                  <a:pt x="0" y="11277"/>
                </a:lnTo>
                <a:lnTo>
                  <a:pt x="2105" y="3552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547548"/>
            </a:solidFill>
            <a:prstDash val="solid"/>
          </a:ln>
        </p:spPr>
      </p:sp>
      <p:sp>
        <p:nvSpPr>
          <p:cNvPr id="174" name="verified-actions-99">
            <a:extLst xmlns:a="http://schemas.openxmlformats.org/drawingml/2006/main">
              <a:ext uri="{FF2B5EF4-FFF2-40B4-BE49-F238E27FC236}">
                <a16:creationId xmlns:a16="http://schemas.microsoft.com/office/drawing/2014/main" id="{EFD6C36A-DD9F-4BD7-8B4E-B26AC1EA4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6896100"/>
            <a:ext cx="247650" cy="123825"/>
          </a:xfrm>
          <a:custGeom xmlns:a="http://schemas.openxmlformats.org/drawingml/2006/main">
            <a:pathLst>
              <a:path w="247650" h="123825">
                <a:moveTo>
                  <a:pt x="0" y="0"/>
                </a:moveTo>
                <a:lnTo>
                  <a:pt x="247650" y="0"/>
                </a:lnTo>
                <a:lnTo>
                  <a:pt x="247650" y="123825"/>
                </a:lnTo>
                <a:lnTo>
                  <a:pt x="0" y="123825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3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75" name="verified-actions-100">
            <a:extLst xmlns:a="http://schemas.openxmlformats.org/drawingml/2006/main">
              <a:ext uri="{FF2B5EF4-FFF2-40B4-BE49-F238E27FC236}">
                <a16:creationId xmlns:a16="http://schemas.microsoft.com/office/drawing/2014/main" id="{F5FB7880-E946-4D68-B7A3-7AB8922F1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6896100"/>
            <a:ext cx="247650" cy="123825"/>
          </a:xfrm>
          <a:custGeom xmlns:a="http://schemas.openxmlformats.org/drawingml/2006/main">
            <a:pathLst>
              <a:path w="247650" h="123825">
                <a:moveTo>
                  <a:pt x="0" y="0"/>
                </a:moveTo>
                <a:lnTo>
                  <a:pt x="247650" y="0"/>
                </a:lnTo>
                <a:lnTo>
                  <a:pt x="247650" y="123825"/>
                </a:lnTo>
                <a:lnTo>
                  <a:pt x="0" y="123825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78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76" name="verified-actions-101">
            <a:extLst xmlns:a="http://schemas.openxmlformats.org/drawingml/2006/main">
              <a:ext uri="{FF2B5EF4-FFF2-40B4-BE49-F238E27FC236}">
                <a16:creationId xmlns:a16="http://schemas.microsoft.com/office/drawing/2014/main" id="{8EEA48A2-6CFA-40C5-B4C5-DFBF4F93E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6896100"/>
            <a:ext cx="247650" cy="123825"/>
          </a:xfrm>
          <a:custGeom xmlns:a="http://schemas.openxmlformats.org/drawingml/2006/main">
            <a:pathLst>
              <a:path w="247650" h="123825">
                <a:moveTo>
                  <a:pt x="0" y="0"/>
                </a:moveTo>
                <a:lnTo>
                  <a:pt x="247650" y="0"/>
                </a:lnTo>
                <a:lnTo>
                  <a:pt x="247650" y="123825"/>
                </a:lnTo>
                <a:lnTo>
                  <a:pt x="0" y="123825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26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77" name="verified-actions-102">
            <a:extLst xmlns:a="http://schemas.openxmlformats.org/drawingml/2006/main">
              <a:ext uri="{FF2B5EF4-FFF2-40B4-BE49-F238E27FC236}">
                <a16:creationId xmlns:a16="http://schemas.microsoft.com/office/drawing/2014/main" id="{43A470AE-D457-41C8-AB1D-A855A01A3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1325" y="6896100"/>
            <a:ext cx="247650" cy="123825"/>
          </a:xfrm>
          <a:custGeom xmlns:a="http://schemas.openxmlformats.org/drawingml/2006/main">
            <a:pathLst>
              <a:path w="247650" h="123825">
                <a:moveTo>
                  <a:pt x="0" y="0"/>
                </a:moveTo>
                <a:lnTo>
                  <a:pt x="247650" y="0"/>
                </a:lnTo>
                <a:lnTo>
                  <a:pt x="247650" y="123825"/>
                </a:lnTo>
                <a:lnTo>
                  <a:pt x="0" y="123825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26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78" name="verified-action-K">
            <a:extLst xmlns:a="http://schemas.openxmlformats.org/drawingml/2006/main">
              <a:ext uri="{FF2B5EF4-FFF2-40B4-BE49-F238E27FC236}">
                <a16:creationId xmlns:a16="http://schemas.microsoft.com/office/drawing/2014/main" id="{46086364-FC8A-41B1-861F-FEED8051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4121" y="6972449"/>
            <a:ext cx="170408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K</a:t>
            </a:r>
          </a:p>
        </p:txBody>
      </p:sp>
      <p:sp>
        <p:nvSpPr>
          <p:cNvPr id="179" name="verified-action-U">
            <a:extLst xmlns:a="http://schemas.openxmlformats.org/drawingml/2006/main">
              <a:ext uri="{FF2B5EF4-FFF2-40B4-BE49-F238E27FC236}">
                <a16:creationId xmlns:a16="http://schemas.microsoft.com/office/drawing/2014/main" id="{69773A21-7038-410F-8860-ECBB12B3D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3294" y="6972449"/>
            <a:ext cx="201662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U</a:t>
            </a:r>
          </a:p>
        </p:txBody>
      </p:sp>
      <p:sp>
        <p:nvSpPr>
          <p:cNvPr id="180" name="verified-action-R">
            <a:extLst xmlns:a="http://schemas.openxmlformats.org/drawingml/2006/main">
              <a:ext uri="{FF2B5EF4-FFF2-40B4-BE49-F238E27FC236}">
                <a16:creationId xmlns:a16="http://schemas.microsoft.com/office/drawing/2014/main" id="{6C99DA10-7D72-470F-A10A-583B62B31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1563" y="6972449"/>
            <a:ext cx="174724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R</a:t>
            </a:r>
          </a:p>
        </p:txBody>
      </p:sp>
      <p:sp>
        <p:nvSpPr>
          <p:cNvPr id="181" name="verified-action-S">
            <a:extLst xmlns:a="http://schemas.openxmlformats.org/drawingml/2006/main">
              <a:ext uri="{FF2B5EF4-FFF2-40B4-BE49-F238E27FC236}">
                <a16:creationId xmlns:a16="http://schemas.microsoft.com/office/drawing/2014/main" id="{D0F25897-A49C-4F04-8166-2CE46A1A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326" y="6972449"/>
            <a:ext cx="190798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S</a:t>
            </a:r>
          </a:p>
        </p:txBody>
      </p:sp>
      <p:sp>
        <p:nvSpPr>
          <p:cNvPr id="182" name="verified-association-output">
            <a:extLst xmlns:a="http://schemas.openxmlformats.org/drawingml/2006/main">
              <a:ext uri="{FF2B5EF4-FFF2-40B4-BE49-F238E27FC236}">
                <a16:creationId xmlns:a16="http://schemas.microsoft.com/office/drawing/2014/main" id="{EB7D4D4C-4E27-4BBD-8C3F-7F824D4ED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6272213"/>
            <a:ext cx="771525" cy="95"/>
          </a:xfrm>
          <a:custGeom xmlns:a="http://schemas.openxmlformats.org/drawingml/2006/main">
            <a:pathLst>
              <a:path w="771525" h="95">
                <a:moveTo>
                  <a:pt x="0" y="0"/>
                </a:moveTo>
                <a:lnTo>
                  <a:pt x="7715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183" name="verified-association-output-arrow-end">
            <a:extLst xmlns:a="http://schemas.openxmlformats.org/drawingml/2006/main">
              <a:ext uri="{FF2B5EF4-FFF2-40B4-BE49-F238E27FC236}">
                <a16:creationId xmlns:a16="http://schemas.microsoft.com/office/drawing/2014/main" id="{81ED3E25-8286-4C03-A428-EB9B5FCF7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8279" y="6220778"/>
            <a:ext cx="102870" cy="102870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4" name="verified-action-output">
            <a:extLst xmlns:a="http://schemas.openxmlformats.org/drawingml/2006/main">
              <a:ext uri="{FF2B5EF4-FFF2-40B4-BE49-F238E27FC236}">
                <a16:creationId xmlns:a16="http://schemas.microsoft.com/office/drawing/2014/main" id="{550A0530-4651-40FA-A1E4-BED6960D0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6467475"/>
            <a:ext cx="95" cy="342900"/>
          </a:xfrm>
          <a:custGeom xmlns:a="http://schemas.openxmlformats.org/drawingml/2006/main">
            <a:pathLst>
              <a:path w="95"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185" name="verified-action-output-arrow-end">
            <a:extLst xmlns:a="http://schemas.openxmlformats.org/drawingml/2006/main">
              <a:ext uri="{FF2B5EF4-FFF2-40B4-BE49-F238E27FC236}">
                <a16:creationId xmlns:a16="http://schemas.microsoft.com/office/drawing/2014/main" id="{180D6DD1-5E1B-4806-AA38-303914BCF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5090" y="6728079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6" name="temporary-features-103">
            <a:extLst xmlns:a="http://schemas.openxmlformats.org/drawingml/2006/main">
              <a:ext uri="{FF2B5EF4-FFF2-40B4-BE49-F238E27FC236}">
                <a16:creationId xmlns:a16="http://schemas.microsoft.com/office/drawing/2014/main" id="{3266A7D9-0C0D-42EA-80DF-288234DA5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1225" y="3533775"/>
            <a:ext cx="990600" cy="209550"/>
          </a:xfrm>
          <a:custGeom xmlns:a="http://schemas.openxmlformats.org/drawingml/2006/main">
            <a:pathLst>
              <a:path w="990600" h="209550">
                <a:moveTo>
                  <a:pt x="76200" y="0"/>
                </a:moveTo>
                <a:lnTo>
                  <a:pt x="83805" y="0"/>
                </a:lnTo>
                <a:lnTo>
                  <a:pt x="91411" y="0"/>
                </a:lnTo>
                <a:lnTo>
                  <a:pt x="99016" y="0"/>
                </a:lnTo>
                <a:lnTo>
                  <a:pt x="106621" y="0"/>
                </a:lnTo>
                <a:lnTo>
                  <a:pt x="114227" y="0"/>
                </a:lnTo>
                <a:lnTo>
                  <a:pt x="121832" y="0"/>
                </a:lnTo>
                <a:lnTo>
                  <a:pt x="129437" y="0"/>
                </a:lnTo>
                <a:lnTo>
                  <a:pt x="137043" y="0"/>
                </a:lnTo>
                <a:lnTo>
                  <a:pt x="144648" y="0"/>
                </a:lnTo>
                <a:lnTo>
                  <a:pt x="152253" y="0"/>
                </a:lnTo>
                <a:lnTo>
                  <a:pt x="159859" y="0"/>
                </a:lnTo>
                <a:lnTo>
                  <a:pt x="167464" y="0"/>
                </a:lnTo>
                <a:lnTo>
                  <a:pt x="175070" y="0"/>
                </a:lnTo>
                <a:lnTo>
                  <a:pt x="182675" y="0"/>
                </a:lnTo>
                <a:lnTo>
                  <a:pt x="190280" y="0"/>
                </a:lnTo>
                <a:lnTo>
                  <a:pt x="197886" y="0"/>
                </a:lnTo>
                <a:lnTo>
                  <a:pt x="205491" y="0"/>
                </a:lnTo>
                <a:lnTo>
                  <a:pt x="213096" y="0"/>
                </a:lnTo>
                <a:lnTo>
                  <a:pt x="220702" y="0"/>
                </a:lnTo>
                <a:lnTo>
                  <a:pt x="228307" y="0"/>
                </a:lnTo>
                <a:lnTo>
                  <a:pt x="235912" y="0"/>
                </a:lnTo>
                <a:lnTo>
                  <a:pt x="243518" y="0"/>
                </a:lnTo>
                <a:lnTo>
                  <a:pt x="251123" y="0"/>
                </a:lnTo>
                <a:lnTo>
                  <a:pt x="258728" y="0"/>
                </a:lnTo>
                <a:lnTo>
                  <a:pt x="266334" y="0"/>
                </a:lnTo>
                <a:lnTo>
                  <a:pt x="273939" y="0"/>
                </a:lnTo>
                <a:lnTo>
                  <a:pt x="281544" y="0"/>
                </a:lnTo>
                <a:lnTo>
                  <a:pt x="289150" y="0"/>
                </a:lnTo>
                <a:lnTo>
                  <a:pt x="296755" y="0"/>
                </a:lnTo>
                <a:lnTo>
                  <a:pt x="304360" y="0"/>
                </a:lnTo>
                <a:lnTo>
                  <a:pt x="311966" y="0"/>
                </a:lnTo>
                <a:lnTo>
                  <a:pt x="319571" y="0"/>
                </a:lnTo>
                <a:lnTo>
                  <a:pt x="327177" y="0"/>
                </a:lnTo>
                <a:lnTo>
                  <a:pt x="334782" y="0"/>
                </a:lnTo>
                <a:lnTo>
                  <a:pt x="342387" y="0"/>
                </a:lnTo>
                <a:lnTo>
                  <a:pt x="349993" y="0"/>
                </a:lnTo>
                <a:lnTo>
                  <a:pt x="357598" y="0"/>
                </a:lnTo>
                <a:lnTo>
                  <a:pt x="365203" y="0"/>
                </a:lnTo>
                <a:lnTo>
                  <a:pt x="372809" y="0"/>
                </a:lnTo>
                <a:lnTo>
                  <a:pt x="380414" y="0"/>
                </a:lnTo>
                <a:lnTo>
                  <a:pt x="388019" y="0"/>
                </a:lnTo>
                <a:lnTo>
                  <a:pt x="395625" y="0"/>
                </a:lnTo>
                <a:lnTo>
                  <a:pt x="403230" y="0"/>
                </a:lnTo>
                <a:lnTo>
                  <a:pt x="410835" y="0"/>
                </a:lnTo>
                <a:lnTo>
                  <a:pt x="418441" y="0"/>
                </a:lnTo>
                <a:lnTo>
                  <a:pt x="426046" y="0"/>
                </a:lnTo>
                <a:lnTo>
                  <a:pt x="433651" y="0"/>
                </a:lnTo>
                <a:lnTo>
                  <a:pt x="441257" y="0"/>
                </a:lnTo>
                <a:lnTo>
                  <a:pt x="448862" y="0"/>
                </a:lnTo>
                <a:lnTo>
                  <a:pt x="456467" y="0"/>
                </a:lnTo>
                <a:lnTo>
                  <a:pt x="464073" y="0"/>
                </a:lnTo>
                <a:lnTo>
                  <a:pt x="471678" y="0"/>
                </a:lnTo>
                <a:lnTo>
                  <a:pt x="479284" y="0"/>
                </a:lnTo>
                <a:lnTo>
                  <a:pt x="486889" y="0"/>
                </a:lnTo>
                <a:lnTo>
                  <a:pt x="494494" y="0"/>
                </a:lnTo>
                <a:lnTo>
                  <a:pt x="502100" y="0"/>
                </a:lnTo>
                <a:lnTo>
                  <a:pt x="509705" y="0"/>
                </a:lnTo>
                <a:lnTo>
                  <a:pt x="517310" y="0"/>
                </a:lnTo>
                <a:lnTo>
                  <a:pt x="524916" y="0"/>
                </a:lnTo>
                <a:lnTo>
                  <a:pt x="532521" y="0"/>
                </a:lnTo>
                <a:lnTo>
                  <a:pt x="540126" y="0"/>
                </a:lnTo>
                <a:lnTo>
                  <a:pt x="547732" y="0"/>
                </a:lnTo>
                <a:lnTo>
                  <a:pt x="555337" y="0"/>
                </a:lnTo>
                <a:lnTo>
                  <a:pt x="562942" y="0"/>
                </a:lnTo>
                <a:lnTo>
                  <a:pt x="570548" y="0"/>
                </a:lnTo>
                <a:lnTo>
                  <a:pt x="578153" y="0"/>
                </a:lnTo>
                <a:lnTo>
                  <a:pt x="585758" y="0"/>
                </a:lnTo>
                <a:lnTo>
                  <a:pt x="593364" y="0"/>
                </a:lnTo>
                <a:lnTo>
                  <a:pt x="600969" y="0"/>
                </a:lnTo>
                <a:lnTo>
                  <a:pt x="608574" y="0"/>
                </a:lnTo>
                <a:lnTo>
                  <a:pt x="616180" y="0"/>
                </a:lnTo>
                <a:lnTo>
                  <a:pt x="623785" y="0"/>
                </a:lnTo>
                <a:lnTo>
                  <a:pt x="631391" y="0"/>
                </a:lnTo>
                <a:lnTo>
                  <a:pt x="638996" y="0"/>
                </a:lnTo>
                <a:lnTo>
                  <a:pt x="646601" y="0"/>
                </a:lnTo>
                <a:lnTo>
                  <a:pt x="654207" y="0"/>
                </a:lnTo>
                <a:lnTo>
                  <a:pt x="661812" y="0"/>
                </a:lnTo>
                <a:lnTo>
                  <a:pt x="669417" y="0"/>
                </a:lnTo>
                <a:lnTo>
                  <a:pt x="677023" y="0"/>
                </a:lnTo>
                <a:lnTo>
                  <a:pt x="684628" y="0"/>
                </a:lnTo>
                <a:lnTo>
                  <a:pt x="692233" y="0"/>
                </a:lnTo>
                <a:lnTo>
                  <a:pt x="699839" y="0"/>
                </a:lnTo>
                <a:lnTo>
                  <a:pt x="707444" y="0"/>
                </a:lnTo>
                <a:lnTo>
                  <a:pt x="715049" y="0"/>
                </a:lnTo>
                <a:lnTo>
                  <a:pt x="722655" y="0"/>
                </a:lnTo>
                <a:lnTo>
                  <a:pt x="730260" y="0"/>
                </a:lnTo>
                <a:lnTo>
                  <a:pt x="737865" y="0"/>
                </a:lnTo>
                <a:lnTo>
                  <a:pt x="745471" y="0"/>
                </a:lnTo>
                <a:lnTo>
                  <a:pt x="753076" y="0"/>
                </a:lnTo>
                <a:lnTo>
                  <a:pt x="760681" y="0"/>
                </a:lnTo>
                <a:lnTo>
                  <a:pt x="768287" y="0"/>
                </a:lnTo>
                <a:lnTo>
                  <a:pt x="775892" y="0"/>
                </a:lnTo>
                <a:lnTo>
                  <a:pt x="783498" y="0"/>
                </a:lnTo>
                <a:lnTo>
                  <a:pt x="791103" y="0"/>
                </a:lnTo>
                <a:lnTo>
                  <a:pt x="798708" y="0"/>
                </a:lnTo>
                <a:lnTo>
                  <a:pt x="806314" y="0"/>
                </a:lnTo>
                <a:lnTo>
                  <a:pt x="813919" y="0"/>
                </a:lnTo>
                <a:lnTo>
                  <a:pt x="821524" y="0"/>
                </a:lnTo>
                <a:lnTo>
                  <a:pt x="829130" y="0"/>
                </a:lnTo>
                <a:lnTo>
                  <a:pt x="836735" y="0"/>
                </a:lnTo>
                <a:lnTo>
                  <a:pt x="844340" y="0"/>
                </a:lnTo>
                <a:lnTo>
                  <a:pt x="851946" y="0"/>
                </a:lnTo>
                <a:lnTo>
                  <a:pt x="859551" y="0"/>
                </a:lnTo>
                <a:lnTo>
                  <a:pt x="867156" y="0"/>
                </a:lnTo>
                <a:lnTo>
                  <a:pt x="874762" y="0"/>
                </a:lnTo>
                <a:lnTo>
                  <a:pt x="882367" y="0"/>
                </a:lnTo>
                <a:lnTo>
                  <a:pt x="889972" y="0"/>
                </a:lnTo>
                <a:lnTo>
                  <a:pt x="897578" y="0"/>
                </a:lnTo>
                <a:lnTo>
                  <a:pt x="905183" y="0"/>
                </a:lnTo>
                <a:lnTo>
                  <a:pt x="912788" y="0"/>
                </a:lnTo>
                <a:lnTo>
                  <a:pt x="920135" y="216"/>
                </a:lnTo>
                <a:lnTo>
                  <a:pt x="927593" y="1151"/>
                </a:lnTo>
                <a:lnTo>
                  <a:pt x="935156" y="2882"/>
                </a:lnTo>
                <a:lnTo>
                  <a:pt x="942681" y="5443"/>
                </a:lnTo>
                <a:lnTo>
                  <a:pt x="949516" y="8574"/>
                </a:lnTo>
                <a:lnTo>
                  <a:pt x="956108" y="12428"/>
                </a:lnTo>
                <a:lnTo>
                  <a:pt x="962342" y="16972"/>
                </a:lnTo>
                <a:lnTo>
                  <a:pt x="968115" y="22152"/>
                </a:lnTo>
                <a:lnTo>
                  <a:pt x="973331" y="27893"/>
                </a:lnTo>
                <a:lnTo>
                  <a:pt x="977916" y="34103"/>
                </a:lnTo>
                <a:lnTo>
                  <a:pt x="981812" y="40676"/>
                </a:lnTo>
                <a:lnTo>
                  <a:pt x="984989" y="47499"/>
                </a:lnTo>
                <a:lnTo>
                  <a:pt x="987587" y="54984"/>
                </a:lnTo>
                <a:lnTo>
                  <a:pt x="989368" y="62550"/>
                </a:lnTo>
                <a:lnTo>
                  <a:pt x="990349" y="70018"/>
                </a:lnTo>
                <a:lnTo>
                  <a:pt x="990600" y="77351"/>
                </a:lnTo>
                <a:lnTo>
                  <a:pt x="990600" y="84956"/>
                </a:lnTo>
                <a:lnTo>
                  <a:pt x="990600" y="92561"/>
                </a:lnTo>
                <a:lnTo>
                  <a:pt x="990600" y="100167"/>
                </a:lnTo>
                <a:lnTo>
                  <a:pt x="990600" y="107772"/>
                </a:lnTo>
                <a:lnTo>
                  <a:pt x="990600" y="115377"/>
                </a:lnTo>
                <a:lnTo>
                  <a:pt x="990600" y="122983"/>
                </a:lnTo>
                <a:lnTo>
                  <a:pt x="990600" y="130588"/>
                </a:lnTo>
                <a:lnTo>
                  <a:pt x="990460" y="137973"/>
                </a:lnTo>
                <a:lnTo>
                  <a:pt x="989641" y="145406"/>
                </a:lnTo>
                <a:lnTo>
                  <a:pt x="988033" y="152960"/>
                </a:lnTo>
                <a:lnTo>
                  <a:pt x="985594" y="160515"/>
                </a:lnTo>
                <a:lnTo>
                  <a:pt x="982546" y="167446"/>
                </a:lnTo>
                <a:lnTo>
                  <a:pt x="978801" y="174081"/>
                </a:lnTo>
                <a:lnTo>
                  <a:pt x="974358" y="180376"/>
                </a:lnTo>
                <a:lnTo>
                  <a:pt x="969269" y="186226"/>
                </a:lnTo>
                <a:lnTo>
                  <a:pt x="963607" y="191532"/>
                </a:lnTo>
                <a:lnTo>
                  <a:pt x="957462" y="196215"/>
                </a:lnTo>
                <a:lnTo>
                  <a:pt x="950937" y="200219"/>
                </a:lnTo>
                <a:lnTo>
                  <a:pt x="944144" y="203505"/>
                </a:lnTo>
                <a:lnTo>
                  <a:pt x="936761" y="206195"/>
                </a:lnTo>
                <a:lnTo>
                  <a:pt x="929191" y="208101"/>
                </a:lnTo>
                <a:lnTo>
                  <a:pt x="921702" y="209199"/>
                </a:lnTo>
                <a:lnTo>
                  <a:pt x="914400" y="209550"/>
                </a:lnTo>
                <a:lnTo>
                  <a:pt x="906795" y="209550"/>
                </a:lnTo>
                <a:lnTo>
                  <a:pt x="899189" y="209550"/>
                </a:lnTo>
                <a:lnTo>
                  <a:pt x="891584" y="209550"/>
                </a:lnTo>
                <a:lnTo>
                  <a:pt x="883979" y="209550"/>
                </a:lnTo>
                <a:lnTo>
                  <a:pt x="876373" y="209550"/>
                </a:lnTo>
                <a:lnTo>
                  <a:pt x="868768" y="209550"/>
                </a:lnTo>
                <a:lnTo>
                  <a:pt x="861163" y="209550"/>
                </a:lnTo>
                <a:lnTo>
                  <a:pt x="853557" y="209550"/>
                </a:lnTo>
                <a:lnTo>
                  <a:pt x="845952" y="209550"/>
                </a:lnTo>
                <a:lnTo>
                  <a:pt x="838347" y="209550"/>
                </a:lnTo>
                <a:lnTo>
                  <a:pt x="830741" y="209550"/>
                </a:lnTo>
                <a:lnTo>
                  <a:pt x="823136" y="209550"/>
                </a:lnTo>
                <a:lnTo>
                  <a:pt x="815530" y="209550"/>
                </a:lnTo>
                <a:lnTo>
                  <a:pt x="807925" y="209550"/>
                </a:lnTo>
                <a:lnTo>
                  <a:pt x="800320" y="209550"/>
                </a:lnTo>
                <a:lnTo>
                  <a:pt x="792714" y="209550"/>
                </a:lnTo>
                <a:lnTo>
                  <a:pt x="785109" y="209550"/>
                </a:lnTo>
                <a:lnTo>
                  <a:pt x="777504" y="209550"/>
                </a:lnTo>
                <a:lnTo>
                  <a:pt x="769898" y="209550"/>
                </a:lnTo>
                <a:lnTo>
                  <a:pt x="762293" y="209550"/>
                </a:lnTo>
                <a:lnTo>
                  <a:pt x="754688" y="209550"/>
                </a:lnTo>
                <a:lnTo>
                  <a:pt x="747082" y="209550"/>
                </a:lnTo>
                <a:lnTo>
                  <a:pt x="739477" y="209550"/>
                </a:lnTo>
                <a:lnTo>
                  <a:pt x="731872" y="209550"/>
                </a:lnTo>
                <a:lnTo>
                  <a:pt x="724266" y="209550"/>
                </a:lnTo>
                <a:lnTo>
                  <a:pt x="716661" y="209550"/>
                </a:lnTo>
                <a:lnTo>
                  <a:pt x="709056" y="209550"/>
                </a:lnTo>
                <a:lnTo>
                  <a:pt x="701450" y="209550"/>
                </a:lnTo>
                <a:lnTo>
                  <a:pt x="693845" y="209550"/>
                </a:lnTo>
                <a:lnTo>
                  <a:pt x="686240" y="209550"/>
                </a:lnTo>
                <a:lnTo>
                  <a:pt x="678634" y="209550"/>
                </a:lnTo>
                <a:lnTo>
                  <a:pt x="671029" y="209550"/>
                </a:lnTo>
                <a:lnTo>
                  <a:pt x="663423" y="209550"/>
                </a:lnTo>
                <a:lnTo>
                  <a:pt x="655818" y="209550"/>
                </a:lnTo>
                <a:lnTo>
                  <a:pt x="648213" y="209550"/>
                </a:lnTo>
                <a:lnTo>
                  <a:pt x="640607" y="209550"/>
                </a:lnTo>
                <a:lnTo>
                  <a:pt x="633002" y="209550"/>
                </a:lnTo>
                <a:lnTo>
                  <a:pt x="625397" y="209550"/>
                </a:lnTo>
                <a:lnTo>
                  <a:pt x="617791" y="209550"/>
                </a:lnTo>
                <a:lnTo>
                  <a:pt x="610186" y="209550"/>
                </a:lnTo>
                <a:lnTo>
                  <a:pt x="602581" y="209550"/>
                </a:lnTo>
                <a:lnTo>
                  <a:pt x="594975" y="209550"/>
                </a:lnTo>
                <a:lnTo>
                  <a:pt x="587370" y="209550"/>
                </a:lnTo>
                <a:lnTo>
                  <a:pt x="579765" y="209550"/>
                </a:lnTo>
                <a:lnTo>
                  <a:pt x="572159" y="209550"/>
                </a:lnTo>
                <a:lnTo>
                  <a:pt x="564554" y="209550"/>
                </a:lnTo>
                <a:lnTo>
                  <a:pt x="556949" y="209550"/>
                </a:lnTo>
                <a:lnTo>
                  <a:pt x="549343" y="209550"/>
                </a:lnTo>
                <a:lnTo>
                  <a:pt x="541738" y="209550"/>
                </a:lnTo>
                <a:lnTo>
                  <a:pt x="534133" y="209550"/>
                </a:lnTo>
                <a:lnTo>
                  <a:pt x="526527" y="209550"/>
                </a:lnTo>
                <a:lnTo>
                  <a:pt x="518922" y="209550"/>
                </a:lnTo>
                <a:lnTo>
                  <a:pt x="511316" y="209550"/>
                </a:lnTo>
                <a:lnTo>
                  <a:pt x="503711" y="209550"/>
                </a:lnTo>
                <a:lnTo>
                  <a:pt x="496106" y="209550"/>
                </a:lnTo>
                <a:lnTo>
                  <a:pt x="488500" y="209550"/>
                </a:lnTo>
                <a:lnTo>
                  <a:pt x="480895" y="209550"/>
                </a:lnTo>
                <a:lnTo>
                  <a:pt x="473290" y="209550"/>
                </a:lnTo>
                <a:lnTo>
                  <a:pt x="465684" y="209550"/>
                </a:lnTo>
                <a:lnTo>
                  <a:pt x="458079" y="209550"/>
                </a:lnTo>
                <a:lnTo>
                  <a:pt x="450474" y="209550"/>
                </a:lnTo>
                <a:lnTo>
                  <a:pt x="442868" y="209550"/>
                </a:lnTo>
                <a:lnTo>
                  <a:pt x="435263" y="209550"/>
                </a:lnTo>
                <a:lnTo>
                  <a:pt x="427658" y="209550"/>
                </a:lnTo>
                <a:lnTo>
                  <a:pt x="420052" y="209550"/>
                </a:lnTo>
                <a:lnTo>
                  <a:pt x="412447" y="209550"/>
                </a:lnTo>
                <a:lnTo>
                  <a:pt x="404842" y="209550"/>
                </a:lnTo>
                <a:lnTo>
                  <a:pt x="397236" y="209550"/>
                </a:lnTo>
                <a:lnTo>
                  <a:pt x="389631" y="209550"/>
                </a:lnTo>
                <a:lnTo>
                  <a:pt x="382026" y="209550"/>
                </a:lnTo>
                <a:lnTo>
                  <a:pt x="374420" y="209550"/>
                </a:lnTo>
                <a:lnTo>
                  <a:pt x="366815" y="209550"/>
                </a:lnTo>
                <a:lnTo>
                  <a:pt x="359209" y="209550"/>
                </a:lnTo>
                <a:lnTo>
                  <a:pt x="351604" y="209550"/>
                </a:lnTo>
                <a:lnTo>
                  <a:pt x="343999" y="209550"/>
                </a:lnTo>
                <a:lnTo>
                  <a:pt x="336393" y="209550"/>
                </a:lnTo>
                <a:lnTo>
                  <a:pt x="328788" y="209550"/>
                </a:lnTo>
                <a:lnTo>
                  <a:pt x="321183" y="209550"/>
                </a:lnTo>
                <a:lnTo>
                  <a:pt x="313577" y="209550"/>
                </a:lnTo>
                <a:lnTo>
                  <a:pt x="305972" y="209550"/>
                </a:lnTo>
                <a:lnTo>
                  <a:pt x="298367" y="209550"/>
                </a:lnTo>
                <a:lnTo>
                  <a:pt x="290761" y="209550"/>
                </a:lnTo>
                <a:lnTo>
                  <a:pt x="283156" y="209550"/>
                </a:lnTo>
                <a:lnTo>
                  <a:pt x="275551" y="209550"/>
                </a:lnTo>
                <a:lnTo>
                  <a:pt x="267945" y="209550"/>
                </a:lnTo>
                <a:lnTo>
                  <a:pt x="260340" y="209550"/>
                </a:lnTo>
                <a:lnTo>
                  <a:pt x="252735" y="209550"/>
                </a:lnTo>
                <a:lnTo>
                  <a:pt x="245129" y="209550"/>
                </a:lnTo>
                <a:lnTo>
                  <a:pt x="237524" y="209550"/>
                </a:lnTo>
                <a:lnTo>
                  <a:pt x="229919" y="209550"/>
                </a:lnTo>
                <a:lnTo>
                  <a:pt x="222313" y="209550"/>
                </a:lnTo>
                <a:lnTo>
                  <a:pt x="214708" y="209550"/>
                </a:lnTo>
                <a:lnTo>
                  <a:pt x="207102" y="209550"/>
                </a:lnTo>
                <a:lnTo>
                  <a:pt x="199497" y="209550"/>
                </a:lnTo>
                <a:lnTo>
                  <a:pt x="191892" y="209550"/>
                </a:lnTo>
                <a:lnTo>
                  <a:pt x="184286" y="209550"/>
                </a:lnTo>
                <a:lnTo>
                  <a:pt x="176681" y="209550"/>
                </a:lnTo>
                <a:lnTo>
                  <a:pt x="169076" y="209550"/>
                </a:lnTo>
                <a:lnTo>
                  <a:pt x="161470" y="209550"/>
                </a:lnTo>
                <a:lnTo>
                  <a:pt x="153865" y="209550"/>
                </a:lnTo>
                <a:lnTo>
                  <a:pt x="146260" y="209550"/>
                </a:lnTo>
                <a:lnTo>
                  <a:pt x="138654" y="209550"/>
                </a:lnTo>
                <a:lnTo>
                  <a:pt x="131049" y="209550"/>
                </a:lnTo>
                <a:lnTo>
                  <a:pt x="123444" y="209550"/>
                </a:lnTo>
                <a:lnTo>
                  <a:pt x="115838" y="209550"/>
                </a:lnTo>
                <a:lnTo>
                  <a:pt x="108233" y="209550"/>
                </a:lnTo>
                <a:lnTo>
                  <a:pt x="100628" y="209550"/>
                </a:lnTo>
                <a:lnTo>
                  <a:pt x="93022" y="209550"/>
                </a:lnTo>
                <a:lnTo>
                  <a:pt x="85417" y="209550"/>
                </a:lnTo>
                <a:lnTo>
                  <a:pt x="77812" y="209550"/>
                </a:lnTo>
                <a:lnTo>
                  <a:pt x="70465" y="209334"/>
                </a:lnTo>
                <a:lnTo>
                  <a:pt x="63007" y="208399"/>
                </a:lnTo>
                <a:lnTo>
                  <a:pt x="55444" y="206668"/>
                </a:lnTo>
                <a:lnTo>
                  <a:pt x="47919" y="204108"/>
                </a:lnTo>
                <a:lnTo>
                  <a:pt x="41084" y="200976"/>
                </a:lnTo>
                <a:lnTo>
                  <a:pt x="34492" y="197122"/>
                </a:lnTo>
                <a:lnTo>
                  <a:pt x="28258" y="192578"/>
                </a:lnTo>
                <a:lnTo>
                  <a:pt x="22485" y="187398"/>
                </a:lnTo>
                <a:lnTo>
                  <a:pt x="17269" y="181657"/>
                </a:lnTo>
                <a:lnTo>
                  <a:pt x="12684" y="175447"/>
                </a:lnTo>
                <a:lnTo>
                  <a:pt x="8788" y="168875"/>
                </a:lnTo>
                <a:lnTo>
                  <a:pt x="5612" y="162050"/>
                </a:lnTo>
                <a:lnTo>
                  <a:pt x="3013" y="154566"/>
                </a:lnTo>
                <a:lnTo>
                  <a:pt x="1233" y="147001"/>
                </a:lnTo>
                <a:lnTo>
                  <a:pt x="251" y="139532"/>
                </a:lnTo>
                <a:lnTo>
                  <a:pt x="0" y="132199"/>
                </a:lnTo>
                <a:lnTo>
                  <a:pt x="0" y="124594"/>
                </a:lnTo>
                <a:lnTo>
                  <a:pt x="0" y="116989"/>
                </a:lnTo>
                <a:lnTo>
                  <a:pt x="0" y="109383"/>
                </a:lnTo>
                <a:lnTo>
                  <a:pt x="0" y="101778"/>
                </a:lnTo>
                <a:lnTo>
                  <a:pt x="0" y="94173"/>
                </a:lnTo>
                <a:lnTo>
                  <a:pt x="0" y="86567"/>
                </a:lnTo>
                <a:lnTo>
                  <a:pt x="0" y="78962"/>
                </a:lnTo>
                <a:lnTo>
                  <a:pt x="140" y="71577"/>
                </a:lnTo>
                <a:lnTo>
                  <a:pt x="960" y="64144"/>
                </a:lnTo>
                <a:lnTo>
                  <a:pt x="2566" y="56590"/>
                </a:lnTo>
                <a:lnTo>
                  <a:pt x="5007" y="49035"/>
                </a:lnTo>
                <a:lnTo>
                  <a:pt x="8054" y="42105"/>
                </a:lnTo>
                <a:lnTo>
                  <a:pt x="11800" y="35469"/>
                </a:lnTo>
                <a:lnTo>
                  <a:pt x="16243" y="29174"/>
                </a:lnTo>
                <a:lnTo>
                  <a:pt x="21331" y="23325"/>
                </a:lnTo>
                <a:lnTo>
                  <a:pt x="26993" y="18019"/>
                </a:lnTo>
                <a:lnTo>
                  <a:pt x="33137" y="13334"/>
                </a:lnTo>
                <a:lnTo>
                  <a:pt x="39663" y="9331"/>
                </a:lnTo>
                <a:lnTo>
                  <a:pt x="46456" y="6045"/>
                </a:lnTo>
                <a:lnTo>
                  <a:pt x="53839" y="3355"/>
                </a:lnTo>
                <a:lnTo>
                  <a:pt x="61409" y="1450"/>
                </a:lnTo>
                <a:lnTo>
                  <a:pt x="68899" y="351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397EAA"/>
            </a:solidFill>
            <a:prstDash val="solid"/>
          </a:ln>
        </p:spPr>
      </p:sp>
      <p:sp>
        <p:nvSpPr>
          <p:cNvPr id="187" name="temporary-features-104">
            <a:extLst xmlns:a="http://schemas.openxmlformats.org/drawingml/2006/main">
              <a:ext uri="{FF2B5EF4-FFF2-40B4-BE49-F238E27FC236}">
                <a16:creationId xmlns:a16="http://schemas.microsoft.com/office/drawing/2014/main" id="{7A1FF153-83E5-4704-91F0-11BE92532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581400"/>
            <a:ext cx="190500" cy="114300"/>
          </a:xfrm>
          <a:custGeom xmlns:a="http://schemas.openxmlformats.org/drawingml/2006/main">
            <a:pathLst>
              <a:path w="190500" h="114300">
                <a:moveTo>
                  <a:pt x="28575" y="0"/>
                </a:moveTo>
                <a:lnTo>
                  <a:pt x="36191" y="0"/>
                </a:lnTo>
                <a:lnTo>
                  <a:pt x="43807" y="0"/>
                </a:lnTo>
                <a:lnTo>
                  <a:pt x="51423" y="0"/>
                </a:lnTo>
                <a:lnTo>
                  <a:pt x="59039" y="0"/>
                </a:lnTo>
                <a:lnTo>
                  <a:pt x="66655" y="0"/>
                </a:lnTo>
                <a:lnTo>
                  <a:pt x="74270" y="0"/>
                </a:lnTo>
                <a:lnTo>
                  <a:pt x="81886" y="0"/>
                </a:lnTo>
                <a:lnTo>
                  <a:pt x="89503" y="0"/>
                </a:lnTo>
                <a:lnTo>
                  <a:pt x="97118" y="0"/>
                </a:lnTo>
                <a:lnTo>
                  <a:pt x="104734" y="0"/>
                </a:lnTo>
                <a:lnTo>
                  <a:pt x="112350" y="0"/>
                </a:lnTo>
                <a:lnTo>
                  <a:pt x="119966" y="0"/>
                </a:lnTo>
                <a:lnTo>
                  <a:pt x="127582" y="0"/>
                </a:lnTo>
                <a:lnTo>
                  <a:pt x="135198" y="0"/>
                </a:lnTo>
                <a:lnTo>
                  <a:pt x="142814" y="0"/>
                </a:lnTo>
                <a:lnTo>
                  <a:pt x="150430" y="0"/>
                </a:lnTo>
                <a:lnTo>
                  <a:pt x="158046" y="0"/>
                </a:lnTo>
                <a:lnTo>
                  <a:pt x="165452" y="219"/>
                </a:lnTo>
                <a:lnTo>
                  <a:pt x="172846" y="2169"/>
                </a:lnTo>
                <a:lnTo>
                  <a:pt x="179795" y="6277"/>
                </a:lnTo>
                <a:lnTo>
                  <a:pt x="185390" y="12269"/>
                </a:lnTo>
                <a:lnTo>
                  <a:pt x="188990" y="19408"/>
                </a:lnTo>
                <a:lnTo>
                  <a:pt x="190444" y="26776"/>
                </a:lnTo>
                <a:lnTo>
                  <a:pt x="190500" y="34267"/>
                </a:lnTo>
                <a:lnTo>
                  <a:pt x="190500" y="41883"/>
                </a:lnTo>
                <a:lnTo>
                  <a:pt x="190500" y="49498"/>
                </a:lnTo>
                <a:lnTo>
                  <a:pt x="190500" y="57115"/>
                </a:lnTo>
                <a:lnTo>
                  <a:pt x="190500" y="64730"/>
                </a:lnTo>
                <a:lnTo>
                  <a:pt x="190500" y="72346"/>
                </a:lnTo>
                <a:lnTo>
                  <a:pt x="190500" y="79962"/>
                </a:lnTo>
                <a:lnTo>
                  <a:pt x="190448" y="87457"/>
                </a:lnTo>
                <a:lnTo>
                  <a:pt x="189013" y="94822"/>
                </a:lnTo>
                <a:lnTo>
                  <a:pt x="185435" y="101968"/>
                </a:lnTo>
                <a:lnTo>
                  <a:pt x="179855" y="107975"/>
                </a:lnTo>
                <a:lnTo>
                  <a:pt x="172914" y="112103"/>
                </a:lnTo>
                <a:lnTo>
                  <a:pt x="165521" y="114073"/>
                </a:lnTo>
                <a:lnTo>
                  <a:pt x="158117" y="114300"/>
                </a:lnTo>
                <a:lnTo>
                  <a:pt x="150501" y="114300"/>
                </a:lnTo>
                <a:lnTo>
                  <a:pt x="142885" y="114300"/>
                </a:lnTo>
                <a:lnTo>
                  <a:pt x="135269" y="114300"/>
                </a:lnTo>
                <a:lnTo>
                  <a:pt x="127653" y="114300"/>
                </a:lnTo>
                <a:lnTo>
                  <a:pt x="120037" y="114300"/>
                </a:lnTo>
                <a:lnTo>
                  <a:pt x="112421" y="114300"/>
                </a:lnTo>
                <a:lnTo>
                  <a:pt x="104805" y="114300"/>
                </a:lnTo>
                <a:lnTo>
                  <a:pt x="97189" y="114300"/>
                </a:lnTo>
                <a:lnTo>
                  <a:pt x="89574" y="114300"/>
                </a:lnTo>
                <a:lnTo>
                  <a:pt x="81957" y="114300"/>
                </a:lnTo>
                <a:lnTo>
                  <a:pt x="74341" y="114300"/>
                </a:lnTo>
                <a:lnTo>
                  <a:pt x="66726" y="114300"/>
                </a:lnTo>
                <a:lnTo>
                  <a:pt x="59110" y="114300"/>
                </a:lnTo>
                <a:lnTo>
                  <a:pt x="51494" y="114300"/>
                </a:lnTo>
                <a:lnTo>
                  <a:pt x="43878" y="114300"/>
                </a:lnTo>
                <a:lnTo>
                  <a:pt x="36262" y="114300"/>
                </a:lnTo>
                <a:lnTo>
                  <a:pt x="28646" y="114300"/>
                </a:lnTo>
                <a:lnTo>
                  <a:pt x="21353" y="113372"/>
                </a:lnTo>
                <a:lnTo>
                  <a:pt x="14065" y="110342"/>
                </a:lnTo>
                <a:lnTo>
                  <a:pt x="7688" y="105225"/>
                </a:lnTo>
                <a:lnTo>
                  <a:pt x="3039" y="98548"/>
                </a:lnTo>
                <a:lnTo>
                  <a:pt x="526" y="91181"/>
                </a:lnTo>
                <a:lnTo>
                  <a:pt x="0" y="83841"/>
                </a:lnTo>
                <a:lnTo>
                  <a:pt x="0" y="76225"/>
                </a:lnTo>
                <a:lnTo>
                  <a:pt x="0" y="68609"/>
                </a:lnTo>
                <a:lnTo>
                  <a:pt x="0" y="60993"/>
                </a:lnTo>
                <a:lnTo>
                  <a:pt x="0" y="53378"/>
                </a:lnTo>
                <a:lnTo>
                  <a:pt x="0" y="45761"/>
                </a:lnTo>
                <a:lnTo>
                  <a:pt x="0" y="38146"/>
                </a:lnTo>
                <a:lnTo>
                  <a:pt x="0" y="30530"/>
                </a:lnTo>
                <a:lnTo>
                  <a:pt x="512" y="23188"/>
                </a:lnTo>
                <a:lnTo>
                  <a:pt x="3005" y="15819"/>
                </a:lnTo>
                <a:lnTo>
                  <a:pt x="7636" y="9131"/>
                </a:lnTo>
                <a:lnTo>
                  <a:pt x="14000" y="3997"/>
                </a:lnTo>
                <a:lnTo>
                  <a:pt x="21284" y="946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8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88" name="temporary-features-105">
            <a:extLst xmlns:a="http://schemas.openxmlformats.org/drawingml/2006/main">
              <a:ext uri="{FF2B5EF4-FFF2-40B4-BE49-F238E27FC236}">
                <a16:creationId xmlns:a16="http://schemas.microsoft.com/office/drawing/2014/main" id="{BDC145A5-2696-4B85-8052-6F9AA8731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3581400"/>
            <a:ext cx="190500" cy="114300"/>
          </a:xfrm>
          <a:custGeom xmlns:a="http://schemas.openxmlformats.org/drawingml/2006/main">
            <a:pathLst>
              <a:path w="190500" h="114300">
                <a:moveTo>
                  <a:pt x="28575" y="0"/>
                </a:moveTo>
                <a:lnTo>
                  <a:pt x="36191" y="0"/>
                </a:lnTo>
                <a:lnTo>
                  <a:pt x="43807" y="0"/>
                </a:lnTo>
                <a:lnTo>
                  <a:pt x="51423" y="0"/>
                </a:lnTo>
                <a:lnTo>
                  <a:pt x="59039" y="0"/>
                </a:lnTo>
                <a:lnTo>
                  <a:pt x="66655" y="0"/>
                </a:lnTo>
                <a:lnTo>
                  <a:pt x="74270" y="0"/>
                </a:lnTo>
                <a:lnTo>
                  <a:pt x="81886" y="0"/>
                </a:lnTo>
                <a:lnTo>
                  <a:pt x="89503" y="0"/>
                </a:lnTo>
                <a:lnTo>
                  <a:pt x="97118" y="0"/>
                </a:lnTo>
                <a:lnTo>
                  <a:pt x="104734" y="0"/>
                </a:lnTo>
                <a:lnTo>
                  <a:pt x="112350" y="0"/>
                </a:lnTo>
                <a:lnTo>
                  <a:pt x="119966" y="0"/>
                </a:lnTo>
                <a:lnTo>
                  <a:pt x="127582" y="0"/>
                </a:lnTo>
                <a:lnTo>
                  <a:pt x="135198" y="0"/>
                </a:lnTo>
                <a:lnTo>
                  <a:pt x="142814" y="0"/>
                </a:lnTo>
                <a:lnTo>
                  <a:pt x="150430" y="0"/>
                </a:lnTo>
                <a:lnTo>
                  <a:pt x="158046" y="0"/>
                </a:lnTo>
                <a:lnTo>
                  <a:pt x="165452" y="219"/>
                </a:lnTo>
                <a:lnTo>
                  <a:pt x="172846" y="2169"/>
                </a:lnTo>
                <a:lnTo>
                  <a:pt x="179795" y="6277"/>
                </a:lnTo>
                <a:lnTo>
                  <a:pt x="185390" y="12269"/>
                </a:lnTo>
                <a:lnTo>
                  <a:pt x="188990" y="19408"/>
                </a:lnTo>
                <a:lnTo>
                  <a:pt x="190443" y="26776"/>
                </a:lnTo>
                <a:lnTo>
                  <a:pt x="190500" y="34267"/>
                </a:lnTo>
                <a:lnTo>
                  <a:pt x="190500" y="41883"/>
                </a:lnTo>
                <a:lnTo>
                  <a:pt x="190500" y="49498"/>
                </a:lnTo>
                <a:lnTo>
                  <a:pt x="190500" y="57115"/>
                </a:lnTo>
                <a:lnTo>
                  <a:pt x="190500" y="64730"/>
                </a:lnTo>
                <a:lnTo>
                  <a:pt x="190500" y="72346"/>
                </a:lnTo>
                <a:lnTo>
                  <a:pt x="190500" y="79962"/>
                </a:lnTo>
                <a:lnTo>
                  <a:pt x="190447" y="87457"/>
                </a:lnTo>
                <a:lnTo>
                  <a:pt x="189013" y="94822"/>
                </a:lnTo>
                <a:lnTo>
                  <a:pt x="185434" y="101968"/>
                </a:lnTo>
                <a:lnTo>
                  <a:pt x="179855" y="107975"/>
                </a:lnTo>
                <a:lnTo>
                  <a:pt x="172914" y="112103"/>
                </a:lnTo>
                <a:lnTo>
                  <a:pt x="165521" y="114073"/>
                </a:lnTo>
                <a:lnTo>
                  <a:pt x="158117" y="114300"/>
                </a:lnTo>
                <a:lnTo>
                  <a:pt x="150501" y="114300"/>
                </a:lnTo>
                <a:lnTo>
                  <a:pt x="142885" y="114300"/>
                </a:lnTo>
                <a:lnTo>
                  <a:pt x="135269" y="114300"/>
                </a:lnTo>
                <a:lnTo>
                  <a:pt x="127653" y="114300"/>
                </a:lnTo>
                <a:lnTo>
                  <a:pt x="120037" y="114300"/>
                </a:lnTo>
                <a:lnTo>
                  <a:pt x="112421" y="114300"/>
                </a:lnTo>
                <a:lnTo>
                  <a:pt x="104805" y="114300"/>
                </a:lnTo>
                <a:lnTo>
                  <a:pt x="97189" y="114300"/>
                </a:lnTo>
                <a:lnTo>
                  <a:pt x="89574" y="114300"/>
                </a:lnTo>
                <a:lnTo>
                  <a:pt x="81957" y="114300"/>
                </a:lnTo>
                <a:lnTo>
                  <a:pt x="74341" y="114300"/>
                </a:lnTo>
                <a:lnTo>
                  <a:pt x="66726" y="114300"/>
                </a:lnTo>
                <a:lnTo>
                  <a:pt x="59110" y="114300"/>
                </a:lnTo>
                <a:lnTo>
                  <a:pt x="51494" y="114300"/>
                </a:lnTo>
                <a:lnTo>
                  <a:pt x="43878" y="114300"/>
                </a:lnTo>
                <a:lnTo>
                  <a:pt x="36262" y="114300"/>
                </a:lnTo>
                <a:lnTo>
                  <a:pt x="28646" y="114300"/>
                </a:lnTo>
                <a:lnTo>
                  <a:pt x="21352" y="113372"/>
                </a:lnTo>
                <a:lnTo>
                  <a:pt x="14065" y="110342"/>
                </a:lnTo>
                <a:lnTo>
                  <a:pt x="7688" y="105225"/>
                </a:lnTo>
                <a:lnTo>
                  <a:pt x="3039" y="98548"/>
                </a:lnTo>
                <a:lnTo>
                  <a:pt x="526" y="91181"/>
                </a:lnTo>
                <a:lnTo>
                  <a:pt x="0" y="83841"/>
                </a:lnTo>
                <a:lnTo>
                  <a:pt x="0" y="76225"/>
                </a:lnTo>
                <a:lnTo>
                  <a:pt x="0" y="68609"/>
                </a:lnTo>
                <a:lnTo>
                  <a:pt x="0" y="60993"/>
                </a:lnTo>
                <a:lnTo>
                  <a:pt x="0" y="53378"/>
                </a:lnTo>
                <a:lnTo>
                  <a:pt x="0" y="45761"/>
                </a:lnTo>
                <a:lnTo>
                  <a:pt x="0" y="38146"/>
                </a:lnTo>
                <a:lnTo>
                  <a:pt x="0" y="30530"/>
                </a:lnTo>
                <a:lnTo>
                  <a:pt x="512" y="23188"/>
                </a:lnTo>
                <a:lnTo>
                  <a:pt x="3005" y="15819"/>
                </a:lnTo>
                <a:lnTo>
                  <a:pt x="7636" y="9131"/>
                </a:lnTo>
                <a:lnTo>
                  <a:pt x="14000" y="3997"/>
                </a:lnTo>
                <a:lnTo>
                  <a:pt x="21284" y="946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5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89" name="temporary-features-106">
            <a:extLst xmlns:a="http://schemas.openxmlformats.org/drawingml/2006/main">
              <a:ext uri="{FF2B5EF4-FFF2-40B4-BE49-F238E27FC236}">
                <a16:creationId xmlns:a16="http://schemas.microsoft.com/office/drawing/2014/main" id="{90A54D42-693F-4610-8002-0F3E89A8B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581400"/>
            <a:ext cx="190500" cy="114300"/>
          </a:xfrm>
          <a:custGeom xmlns:a="http://schemas.openxmlformats.org/drawingml/2006/main">
            <a:pathLst>
              <a:path w="190500" h="114300">
                <a:moveTo>
                  <a:pt x="28575" y="0"/>
                </a:moveTo>
                <a:lnTo>
                  <a:pt x="36191" y="0"/>
                </a:lnTo>
                <a:lnTo>
                  <a:pt x="43807" y="0"/>
                </a:lnTo>
                <a:lnTo>
                  <a:pt x="51423" y="0"/>
                </a:lnTo>
                <a:lnTo>
                  <a:pt x="59039" y="0"/>
                </a:lnTo>
                <a:lnTo>
                  <a:pt x="66655" y="0"/>
                </a:lnTo>
                <a:lnTo>
                  <a:pt x="74270" y="0"/>
                </a:lnTo>
                <a:lnTo>
                  <a:pt x="81886" y="0"/>
                </a:lnTo>
                <a:lnTo>
                  <a:pt x="89503" y="0"/>
                </a:lnTo>
                <a:lnTo>
                  <a:pt x="97118" y="0"/>
                </a:lnTo>
                <a:lnTo>
                  <a:pt x="104734" y="0"/>
                </a:lnTo>
                <a:lnTo>
                  <a:pt x="112350" y="0"/>
                </a:lnTo>
                <a:lnTo>
                  <a:pt x="119966" y="0"/>
                </a:lnTo>
                <a:lnTo>
                  <a:pt x="127582" y="0"/>
                </a:lnTo>
                <a:lnTo>
                  <a:pt x="135198" y="0"/>
                </a:lnTo>
                <a:lnTo>
                  <a:pt x="142814" y="0"/>
                </a:lnTo>
                <a:lnTo>
                  <a:pt x="150430" y="0"/>
                </a:lnTo>
                <a:lnTo>
                  <a:pt x="158046" y="0"/>
                </a:lnTo>
                <a:lnTo>
                  <a:pt x="165453" y="219"/>
                </a:lnTo>
                <a:lnTo>
                  <a:pt x="172845" y="2169"/>
                </a:lnTo>
                <a:lnTo>
                  <a:pt x="179795" y="6277"/>
                </a:lnTo>
                <a:lnTo>
                  <a:pt x="185390" y="12269"/>
                </a:lnTo>
                <a:lnTo>
                  <a:pt x="188990" y="19409"/>
                </a:lnTo>
                <a:lnTo>
                  <a:pt x="190444" y="26776"/>
                </a:lnTo>
                <a:lnTo>
                  <a:pt x="190500" y="34267"/>
                </a:lnTo>
                <a:lnTo>
                  <a:pt x="190500" y="41883"/>
                </a:lnTo>
                <a:lnTo>
                  <a:pt x="190500" y="49499"/>
                </a:lnTo>
                <a:lnTo>
                  <a:pt x="190500" y="57115"/>
                </a:lnTo>
                <a:lnTo>
                  <a:pt x="190500" y="64731"/>
                </a:lnTo>
                <a:lnTo>
                  <a:pt x="190500" y="72346"/>
                </a:lnTo>
                <a:lnTo>
                  <a:pt x="190500" y="79963"/>
                </a:lnTo>
                <a:lnTo>
                  <a:pt x="190447" y="87457"/>
                </a:lnTo>
                <a:lnTo>
                  <a:pt x="189013" y="94823"/>
                </a:lnTo>
                <a:lnTo>
                  <a:pt x="185434" y="101969"/>
                </a:lnTo>
                <a:lnTo>
                  <a:pt x="179854" y="107975"/>
                </a:lnTo>
                <a:lnTo>
                  <a:pt x="172913" y="112102"/>
                </a:lnTo>
                <a:lnTo>
                  <a:pt x="165520" y="114073"/>
                </a:lnTo>
                <a:lnTo>
                  <a:pt x="158117" y="114300"/>
                </a:lnTo>
                <a:lnTo>
                  <a:pt x="150501" y="114300"/>
                </a:lnTo>
                <a:lnTo>
                  <a:pt x="142884" y="114300"/>
                </a:lnTo>
                <a:lnTo>
                  <a:pt x="135268" y="114300"/>
                </a:lnTo>
                <a:lnTo>
                  <a:pt x="127653" y="114300"/>
                </a:lnTo>
                <a:lnTo>
                  <a:pt x="120037" y="114300"/>
                </a:lnTo>
                <a:lnTo>
                  <a:pt x="112421" y="114300"/>
                </a:lnTo>
                <a:lnTo>
                  <a:pt x="104805" y="114300"/>
                </a:lnTo>
                <a:lnTo>
                  <a:pt x="97189" y="114300"/>
                </a:lnTo>
                <a:lnTo>
                  <a:pt x="89573" y="114300"/>
                </a:lnTo>
                <a:lnTo>
                  <a:pt x="81957" y="114300"/>
                </a:lnTo>
                <a:lnTo>
                  <a:pt x="74341" y="114300"/>
                </a:lnTo>
                <a:lnTo>
                  <a:pt x="66725" y="114300"/>
                </a:lnTo>
                <a:lnTo>
                  <a:pt x="59109" y="114300"/>
                </a:lnTo>
                <a:lnTo>
                  <a:pt x="51493" y="114300"/>
                </a:lnTo>
                <a:lnTo>
                  <a:pt x="43878" y="114300"/>
                </a:lnTo>
                <a:lnTo>
                  <a:pt x="36262" y="114300"/>
                </a:lnTo>
                <a:lnTo>
                  <a:pt x="28645" y="114300"/>
                </a:lnTo>
                <a:lnTo>
                  <a:pt x="21353" y="113372"/>
                </a:lnTo>
                <a:lnTo>
                  <a:pt x="14065" y="110342"/>
                </a:lnTo>
                <a:lnTo>
                  <a:pt x="7688" y="105225"/>
                </a:lnTo>
                <a:lnTo>
                  <a:pt x="3039" y="98547"/>
                </a:lnTo>
                <a:lnTo>
                  <a:pt x="526" y="91181"/>
                </a:lnTo>
                <a:lnTo>
                  <a:pt x="0" y="83841"/>
                </a:lnTo>
                <a:lnTo>
                  <a:pt x="0" y="76225"/>
                </a:lnTo>
                <a:lnTo>
                  <a:pt x="0" y="68609"/>
                </a:lnTo>
                <a:lnTo>
                  <a:pt x="0" y="60993"/>
                </a:lnTo>
                <a:lnTo>
                  <a:pt x="0" y="53377"/>
                </a:lnTo>
                <a:lnTo>
                  <a:pt x="0" y="45761"/>
                </a:lnTo>
                <a:lnTo>
                  <a:pt x="0" y="38145"/>
                </a:lnTo>
                <a:lnTo>
                  <a:pt x="0" y="30530"/>
                </a:lnTo>
                <a:lnTo>
                  <a:pt x="513" y="23187"/>
                </a:lnTo>
                <a:lnTo>
                  <a:pt x="3005" y="15819"/>
                </a:lnTo>
                <a:lnTo>
                  <a:pt x="7636" y="9131"/>
                </a:lnTo>
                <a:lnTo>
                  <a:pt x="14001" y="3996"/>
                </a:lnTo>
                <a:lnTo>
                  <a:pt x="21284" y="946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9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90" name="temporary-features-107">
            <a:extLst xmlns:a="http://schemas.openxmlformats.org/drawingml/2006/main">
              <a:ext uri="{FF2B5EF4-FFF2-40B4-BE49-F238E27FC236}">
                <a16:creationId xmlns:a16="http://schemas.microsoft.com/office/drawing/2014/main" id="{046EFE8D-0D2C-467A-9BD2-1CC5941DE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3581400"/>
            <a:ext cx="190500" cy="114300"/>
          </a:xfrm>
          <a:custGeom xmlns:a="http://schemas.openxmlformats.org/drawingml/2006/main">
            <a:pathLst>
              <a:path w="190500" h="114300">
                <a:moveTo>
                  <a:pt x="28575" y="0"/>
                </a:moveTo>
                <a:lnTo>
                  <a:pt x="36191" y="0"/>
                </a:lnTo>
                <a:lnTo>
                  <a:pt x="43807" y="0"/>
                </a:lnTo>
                <a:lnTo>
                  <a:pt x="51423" y="0"/>
                </a:lnTo>
                <a:lnTo>
                  <a:pt x="59039" y="0"/>
                </a:lnTo>
                <a:lnTo>
                  <a:pt x="66655" y="0"/>
                </a:lnTo>
                <a:lnTo>
                  <a:pt x="74270" y="0"/>
                </a:lnTo>
                <a:lnTo>
                  <a:pt x="81886" y="0"/>
                </a:lnTo>
                <a:lnTo>
                  <a:pt x="89503" y="0"/>
                </a:lnTo>
                <a:lnTo>
                  <a:pt x="97118" y="0"/>
                </a:lnTo>
                <a:lnTo>
                  <a:pt x="104734" y="0"/>
                </a:lnTo>
                <a:lnTo>
                  <a:pt x="112350" y="0"/>
                </a:lnTo>
                <a:lnTo>
                  <a:pt x="119966" y="0"/>
                </a:lnTo>
                <a:lnTo>
                  <a:pt x="127582" y="0"/>
                </a:lnTo>
                <a:lnTo>
                  <a:pt x="135198" y="0"/>
                </a:lnTo>
                <a:lnTo>
                  <a:pt x="142814" y="0"/>
                </a:lnTo>
                <a:lnTo>
                  <a:pt x="150430" y="0"/>
                </a:lnTo>
                <a:lnTo>
                  <a:pt x="158046" y="0"/>
                </a:lnTo>
                <a:lnTo>
                  <a:pt x="165452" y="218"/>
                </a:lnTo>
                <a:lnTo>
                  <a:pt x="172846" y="2169"/>
                </a:lnTo>
                <a:lnTo>
                  <a:pt x="179795" y="6277"/>
                </a:lnTo>
                <a:lnTo>
                  <a:pt x="185391" y="12269"/>
                </a:lnTo>
                <a:lnTo>
                  <a:pt x="188990" y="19408"/>
                </a:lnTo>
                <a:lnTo>
                  <a:pt x="190444" y="26776"/>
                </a:lnTo>
                <a:lnTo>
                  <a:pt x="190500" y="34266"/>
                </a:lnTo>
                <a:lnTo>
                  <a:pt x="190500" y="41882"/>
                </a:lnTo>
                <a:lnTo>
                  <a:pt x="190500" y="49498"/>
                </a:lnTo>
                <a:lnTo>
                  <a:pt x="190500" y="57114"/>
                </a:lnTo>
                <a:lnTo>
                  <a:pt x="190500" y="64730"/>
                </a:lnTo>
                <a:lnTo>
                  <a:pt x="190500" y="72346"/>
                </a:lnTo>
                <a:lnTo>
                  <a:pt x="190500" y="79962"/>
                </a:lnTo>
                <a:lnTo>
                  <a:pt x="190448" y="87457"/>
                </a:lnTo>
                <a:lnTo>
                  <a:pt x="189013" y="94822"/>
                </a:lnTo>
                <a:lnTo>
                  <a:pt x="185434" y="101968"/>
                </a:lnTo>
                <a:lnTo>
                  <a:pt x="179855" y="107975"/>
                </a:lnTo>
                <a:lnTo>
                  <a:pt x="172914" y="112102"/>
                </a:lnTo>
                <a:lnTo>
                  <a:pt x="165521" y="114073"/>
                </a:lnTo>
                <a:lnTo>
                  <a:pt x="158117" y="114300"/>
                </a:lnTo>
                <a:lnTo>
                  <a:pt x="150501" y="114300"/>
                </a:lnTo>
                <a:lnTo>
                  <a:pt x="142885" y="114300"/>
                </a:lnTo>
                <a:lnTo>
                  <a:pt x="135270" y="114300"/>
                </a:lnTo>
                <a:lnTo>
                  <a:pt x="127654" y="114300"/>
                </a:lnTo>
                <a:lnTo>
                  <a:pt x="120037" y="114300"/>
                </a:lnTo>
                <a:lnTo>
                  <a:pt x="112422" y="114300"/>
                </a:lnTo>
                <a:lnTo>
                  <a:pt x="104806" y="114300"/>
                </a:lnTo>
                <a:lnTo>
                  <a:pt x="97190" y="114300"/>
                </a:lnTo>
                <a:lnTo>
                  <a:pt x="89574" y="114300"/>
                </a:lnTo>
                <a:lnTo>
                  <a:pt x="81958" y="114300"/>
                </a:lnTo>
                <a:lnTo>
                  <a:pt x="74342" y="114300"/>
                </a:lnTo>
                <a:lnTo>
                  <a:pt x="66726" y="114300"/>
                </a:lnTo>
                <a:lnTo>
                  <a:pt x="59110" y="114300"/>
                </a:lnTo>
                <a:lnTo>
                  <a:pt x="51495" y="114300"/>
                </a:lnTo>
                <a:lnTo>
                  <a:pt x="43879" y="114300"/>
                </a:lnTo>
                <a:lnTo>
                  <a:pt x="36262" y="114300"/>
                </a:lnTo>
                <a:lnTo>
                  <a:pt x="28647" y="114300"/>
                </a:lnTo>
                <a:lnTo>
                  <a:pt x="21353" y="113372"/>
                </a:lnTo>
                <a:lnTo>
                  <a:pt x="14065" y="110342"/>
                </a:lnTo>
                <a:lnTo>
                  <a:pt x="7687" y="105225"/>
                </a:lnTo>
                <a:lnTo>
                  <a:pt x="3039" y="98547"/>
                </a:lnTo>
                <a:lnTo>
                  <a:pt x="526" y="91182"/>
                </a:lnTo>
                <a:lnTo>
                  <a:pt x="0" y="83841"/>
                </a:lnTo>
                <a:lnTo>
                  <a:pt x="0" y="76226"/>
                </a:lnTo>
                <a:lnTo>
                  <a:pt x="0" y="68609"/>
                </a:lnTo>
                <a:lnTo>
                  <a:pt x="0" y="60994"/>
                </a:lnTo>
                <a:lnTo>
                  <a:pt x="0" y="53378"/>
                </a:lnTo>
                <a:lnTo>
                  <a:pt x="0" y="45762"/>
                </a:lnTo>
                <a:lnTo>
                  <a:pt x="0" y="38146"/>
                </a:lnTo>
                <a:lnTo>
                  <a:pt x="0" y="30530"/>
                </a:lnTo>
                <a:lnTo>
                  <a:pt x="513" y="23188"/>
                </a:lnTo>
                <a:lnTo>
                  <a:pt x="3005" y="15820"/>
                </a:lnTo>
                <a:lnTo>
                  <a:pt x="7635" y="9131"/>
                </a:lnTo>
                <a:lnTo>
                  <a:pt x="14000" y="3997"/>
                </a:lnTo>
                <a:lnTo>
                  <a:pt x="21284" y="946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64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91" name="temporary-decisions-108">
            <a:extLst xmlns:a="http://schemas.openxmlformats.org/drawingml/2006/main">
              <a:ext uri="{FF2B5EF4-FFF2-40B4-BE49-F238E27FC236}">
                <a16:creationId xmlns:a16="http://schemas.microsoft.com/office/drawing/2014/main" id="{2FB15ED6-1A6F-474F-887A-405E940CE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1225" y="3838575"/>
            <a:ext cx="990600" cy="209550"/>
          </a:xfrm>
          <a:custGeom xmlns:a="http://schemas.openxmlformats.org/drawingml/2006/main">
            <a:pathLst>
              <a:path w="990600" h="209550">
                <a:moveTo>
                  <a:pt x="76200" y="0"/>
                </a:moveTo>
                <a:lnTo>
                  <a:pt x="83805" y="0"/>
                </a:lnTo>
                <a:lnTo>
                  <a:pt x="91411" y="0"/>
                </a:lnTo>
                <a:lnTo>
                  <a:pt x="99016" y="0"/>
                </a:lnTo>
                <a:lnTo>
                  <a:pt x="106621" y="0"/>
                </a:lnTo>
                <a:lnTo>
                  <a:pt x="114227" y="0"/>
                </a:lnTo>
                <a:lnTo>
                  <a:pt x="121832" y="0"/>
                </a:lnTo>
                <a:lnTo>
                  <a:pt x="129437" y="0"/>
                </a:lnTo>
                <a:lnTo>
                  <a:pt x="137043" y="0"/>
                </a:lnTo>
                <a:lnTo>
                  <a:pt x="144648" y="0"/>
                </a:lnTo>
                <a:lnTo>
                  <a:pt x="152253" y="0"/>
                </a:lnTo>
                <a:lnTo>
                  <a:pt x="159859" y="0"/>
                </a:lnTo>
                <a:lnTo>
                  <a:pt x="167464" y="0"/>
                </a:lnTo>
                <a:lnTo>
                  <a:pt x="175070" y="0"/>
                </a:lnTo>
                <a:lnTo>
                  <a:pt x="182675" y="0"/>
                </a:lnTo>
                <a:lnTo>
                  <a:pt x="190280" y="0"/>
                </a:lnTo>
                <a:lnTo>
                  <a:pt x="197886" y="0"/>
                </a:lnTo>
                <a:lnTo>
                  <a:pt x="205491" y="0"/>
                </a:lnTo>
                <a:lnTo>
                  <a:pt x="213096" y="0"/>
                </a:lnTo>
                <a:lnTo>
                  <a:pt x="220702" y="0"/>
                </a:lnTo>
                <a:lnTo>
                  <a:pt x="228307" y="0"/>
                </a:lnTo>
                <a:lnTo>
                  <a:pt x="235912" y="0"/>
                </a:lnTo>
                <a:lnTo>
                  <a:pt x="243518" y="0"/>
                </a:lnTo>
                <a:lnTo>
                  <a:pt x="251123" y="0"/>
                </a:lnTo>
                <a:lnTo>
                  <a:pt x="258728" y="0"/>
                </a:lnTo>
                <a:lnTo>
                  <a:pt x="266334" y="0"/>
                </a:lnTo>
                <a:lnTo>
                  <a:pt x="273939" y="0"/>
                </a:lnTo>
                <a:lnTo>
                  <a:pt x="281544" y="0"/>
                </a:lnTo>
                <a:lnTo>
                  <a:pt x="289150" y="0"/>
                </a:lnTo>
                <a:lnTo>
                  <a:pt x="296755" y="0"/>
                </a:lnTo>
                <a:lnTo>
                  <a:pt x="304360" y="0"/>
                </a:lnTo>
                <a:lnTo>
                  <a:pt x="311966" y="0"/>
                </a:lnTo>
                <a:lnTo>
                  <a:pt x="319571" y="0"/>
                </a:lnTo>
                <a:lnTo>
                  <a:pt x="327177" y="0"/>
                </a:lnTo>
                <a:lnTo>
                  <a:pt x="334782" y="0"/>
                </a:lnTo>
                <a:lnTo>
                  <a:pt x="342387" y="0"/>
                </a:lnTo>
                <a:lnTo>
                  <a:pt x="349993" y="0"/>
                </a:lnTo>
                <a:lnTo>
                  <a:pt x="357598" y="0"/>
                </a:lnTo>
                <a:lnTo>
                  <a:pt x="365203" y="0"/>
                </a:lnTo>
                <a:lnTo>
                  <a:pt x="372809" y="0"/>
                </a:lnTo>
                <a:lnTo>
                  <a:pt x="380414" y="0"/>
                </a:lnTo>
                <a:lnTo>
                  <a:pt x="388019" y="0"/>
                </a:lnTo>
                <a:lnTo>
                  <a:pt x="395625" y="0"/>
                </a:lnTo>
                <a:lnTo>
                  <a:pt x="403230" y="0"/>
                </a:lnTo>
                <a:lnTo>
                  <a:pt x="410835" y="0"/>
                </a:lnTo>
                <a:lnTo>
                  <a:pt x="418441" y="0"/>
                </a:lnTo>
                <a:lnTo>
                  <a:pt x="426046" y="0"/>
                </a:lnTo>
                <a:lnTo>
                  <a:pt x="433651" y="0"/>
                </a:lnTo>
                <a:lnTo>
                  <a:pt x="441257" y="0"/>
                </a:lnTo>
                <a:lnTo>
                  <a:pt x="448862" y="0"/>
                </a:lnTo>
                <a:lnTo>
                  <a:pt x="456467" y="0"/>
                </a:lnTo>
                <a:lnTo>
                  <a:pt x="464073" y="0"/>
                </a:lnTo>
                <a:lnTo>
                  <a:pt x="471678" y="0"/>
                </a:lnTo>
                <a:lnTo>
                  <a:pt x="479284" y="0"/>
                </a:lnTo>
                <a:lnTo>
                  <a:pt x="486889" y="0"/>
                </a:lnTo>
                <a:lnTo>
                  <a:pt x="494494" y="0"/>
                </a:lnTo>
                <a:lnTo>
                  <a:pt x="502100" y="0"/>
                </a:lnTo>
                <a:lnTo>
                  <a:pt x="509705" y="0"/>
                </a:lnTo>
                <a:lnTo>
                  <a:pt x="517310" y="0"/>
                </a:lnTo>
                <a:lnTo>
                  <a:pt x="524916" y="0"/>
                </a:lnTo>
                <a:lnTo>
                  <a:pt x="532521" y="0"/>
                </a:lnTo>
                <a:lnTo>
                  <a:pt x="540126" y="0"/>
                </a:lnTo>
                <a:lnTo>
                  <a:pt x="547732" y="0"/>
                </a:lnTo>
                <a:lnTo>
                  <a:pt x="555337" y="0"/>
                </a:lnTo>
                <a:lnTo>
                  <a:pt x="562942" y="0"/>
                </a:lnTo>
                <a:lnTo>
                  <a:pt x="570548" y="0"/>
                </a:lnTo>
                <a:lnTo>
                  <a:pt x="578153" y="0"/>
                </a:lnTo>
                <a:lnTo>
                  <a:pt x="585758" y="0"/>
                </a:lnTo>
                <a:lnTo>
                  <a:pt x="593364" y="0"/>
                </a:lnTo>
                <a:lnTo>
                  <a:pt x="600969" y="0"/>
                </a:lnTo>
                <a:lnTo>
                  <a:pt x="608574" y="0"/>
                </a:lnTo>
                <a:lnTo>
                  <a:pt x="616180" y="0"/>
                </a:lnTo>
                <a:lnTo>
                  <a:pt x="623785" y="0"/>
                </a:lnTo>
                <a:lnTo>
                  <a:pt x="631391" y="0"/>
                </a:lnTo>
                <a:lnTo>
                  <a:pt x="638996" y="0"/>
                </a:lnTo>
                <a:lnTo>
                  <a:pt x="646601" y="0"/>
                </a:lnTo>
                <a:lnTo>
                  <a:pt x="654207" y="0"/>
                </a:lnTo>
                <a:lnTo>
                  <a:pt x="661812" y="0"/>
                </a:lnTo>
                <a:lnTo>
                  <a:pt x="669417" y="0"/>
                </a:lnTo>
                <a:lnTo>
                  <a:pt x="677023" y="0"/>
                </a:lnTo>
                <a:lnTo>
                  <a:pt x="684628" y="0"/>
                </a:lnTo>
                <a:lnTo>
                  <a:pt x="692233" y="0"/>
                </a:lnTo>
                <a:lnTo>
                  <a:pt x="699839" y="0"/>
                </a:lnTo>
                <a:lnTo>
                  <a:pt x="707444" y="0"/>
                </a:lnTo>
                <a:lnTo>
                  <a:pt x="715049" y="0"/>
                </a:lnTo>
                <a:lnTo>
                  <a:pt x="722655" y="0"/>
                </a:lnTo>
                <a:lnTo>
                  <a:pt x="730260" y="0"/>
                </a:lnTo>
                <a:lnTo>
                  <a:pt x="737865" y="0"/>
                </a:lnTo>
                <a:lnTo>
                  <a:pt x="745471" y="0"/>
                </a:lnTo>
                <a:lnTo>
                  <a:pt x="753076" y="0"/>
                </a:lnTo>
                <a:lnTo>
                  <a:pt x="760681" y="0"/>
                </a:lnTo>
                <a:lnTo>
                  <a:pt x="768287" y="0"/>
                </a:lnTo>
                <a:lnTo>
                  <a:pt x="775892" y="0"/>
                </a:lnTo>
                <a:lnTo>
                  <a:pt x="783498" y="0"/>
                </a:lnTo>
                <a:lnTo>
                  <a:pt x="791103" y="0"/>
                </a:lnTo>
                <a:lnTo>
                  <a:pt x="798708" y="0"/>
                </a:lnTo>
                <a:lnTo>
                  <a:pt x="806314" y="0"/>
                </a:lnTo>
                <a:lnTo>
                  <a:pt x="813919" y="0"/>
                </a:lnTo>
                <a:lnTo>
                  <a:pt x="821524" y="0"/>
                </a:lnTo>
                <a:lnTo>
                  <a:pt x="829130" y="0"/>
                </a:lnTo>
                <a:lnTo>
                  <a:pt x="836735" y="0"/>
                </a:lnTo>
                <a:lnTo>
                  <a:pt x="844340" y="0"/>
                </a:lnTo>
                <a:lnTo>
                  <a:pt x="851946" y="0"/>
                </a:lnTo>
                <a:lnTo>
                  <a:pt x="859551" y="0"/>
                </a:lnTo>
                <a:lnTo>
                  <a:pt x="867156" y="0"/>
                </a:lnTo>
                <a:lnTo>
                  <a:pt x="874762" y="0"/>
                </a:lnTo>
                <a:lnTo>
                  <a:pt x="882367" y="0"/>
                </a:lnTo>
                <a:lnTo>
                  <a:pt x="889972" y="0"/>
                </a:lnTo>
                <a:lnTo>
                  <a:pt x="897578" y="0"/>
                </a:lnTo>
                <a:lnTo>
                  <a:pt x="905183" y="0"/>
                </a:lnTo>
                <a:lnTo>
                  <a:pt x="912788" y="0"/>
                </a:lnTo>
                <a:lnTo>
                  <a:pt x="920135" y="216"/>
                </a:lnTo>
                <a:lnTo>
                  <a:pt x="927593" y="1151"/>
                </a:lnTo>
                <a:lnTo>
                  <a:pt x="935156" y="2881"/>
                </a:lnTo>
                <a:lnTo>
                  <a:pt x="942681" y="5442"/>
                </a:lnTo>
                <a:lnTo>
                  <a:pt x="949517" y="8574"/>
                </a:lnTo>
                <a:lnTo>
                  <a:pt x="956108" y="12428"/>
                </a:lnTo>
                <a:lnTo>
                  <a:pt x="962342" y="16972"/>
                </a:lnTo>
                <a:lnTo>
                  <a:pt x="968115" y="22152"/>
                </a:lnTo>
                <a:lnTo>
                  <a:pt x="973331" y="27893"/>
                </a:lnTo>
                <a:lnTo>
                  <a:pt x="977916" y="34103"/>
                </a:lnTo>
                <a:lnTo>
                  <a:pt x="981813" y="40675"/>
                </a:lnTo>
                <a:lnTo>
                  <a:pt x="984989" y="47499"/>
                </a:lnTo>
                <a:lnTo>
                  <a:pt x="987587" y="54984"/>
                </a:lnTo>
                <a:lnTo>
                  <a:pt x="989368" y="62549"/>
                </a:lnTo>
                <a:lnTo>
                  <a:pt x="990349" y="70017"/>
                </a:lnTo>
                <a:lnTo>
                  <a:pt x="990600" y="77351"/>
                </a:lnTo>
                <a:lnTo>
                  <a:pt x="990600" y="84956"/>
                </a:lnTo>
                <a:lnTo>
                  <a:pt x="990600" y="92561"/>
                </a:lnTo>
                <a:lnTo>
                  <a:pt x="990600" y="100167"/>
                </a:lnTo>
                <a:lnTo>
                  <a:pt x="990600" y="107772"/>
                </a:lnTo>
                <a:lnTo>
                  <a:pt x="990600" y="115377"/>
                </a:lnTo>
                <a:lnTo>
                  <a:pt x="990600" y="122983"/>
                </a:lnTo>
                <a:lnTo>
                  <a:pt x="990600" y="130588"/>
                </a:lnTo>
                <a:lnTo>
                  <a:pt x="990459" y="137973"/>
                </a:lnTo>
                <a:lnTo>
                  <a:pt x="989640" y="145406"/>
                </a:lnTo>
                <a:lnTo>
                  <a:pt x="988033" y="152960"/>
                </a:lnTo>
                <a:lnTo>
                  <a:pt x="985593" y="160516"/>
                </a:lnTo>
                <a:lnTo>
                  <a:pt x="982546" y="167446"/>
                </a:lnTo>
                <a:lnTo>
                  <a:pt x="978801" y="174081"/>
                </a:lnTo>
                <a:lnTo>
                  <a:pt x="974358" y="180377"/>
                </a:lnTo>
                <a:lnTo>
                  <a:pt x="969269" y="186225"/>
                </a:lnTo>
                <a:lnTo>
                  <a:pt x="963607" y="191531"/>
                </a:lnTo>
                <a:lnTo>
                  <a:pt x="957462" y="196215"/>
                </a:lnTo>
                <a:lnTo>
                  <a:pt x="950937" y="200219"/>
                </a:lnTo>
                <a:lnTo>
                  <a:pt x="944144" y="203505"/>
                </a:lnTo>
                <a:lnTo>
                  <a:pt x="936761" y="206195"/>
                </a:lnTo>
                <a:lnTo>
                  <a:pt x="929192" y="208101"/>
                </a:lnTo>
                <a:lnTo>
                  <a:pt x="921701" y="209199"/>
                </a:lnTo>
                <a:lnTo>
                  <a:pt x="914400" y="209550"/>
                </a:lnTo>
                <a:lnTo>
                  <a:pt x="906795" y="209550"/>
                </a:lnTo>
                <a:lnTo>
                  <a:pt x="899189" y="209550"/>
                </a:lnTo>
                <a:lnTo>
                  <a:pt x="891584" y="209550"/>
                </a:lnTo>
                <a:lnTo>
                  <a:pt x="883979" y="209550"/>
                </a:lnTo>
                <a:lnTo>
                  <a:pt x="876373" y="209550"/>
                </a:lnTo>
                <a:lnTo>
                  <a:pt x="868768" y="209550"/>
                </a:lnTo>
                <a:lnTo>
                  <a:pt x="861163" y="209550"/>
                </a:lnTo>
                <a:lnTo>
                  <a:pt x="853557" y="209550"/>
                </a:lnTo>
                <a:lnTo>
                  <a:pt x="845952" y="209550"/>
                </a:lnTo>
                <a:lnTo>
                  <a:pt x="838347" y="209550"/>
                </a:lnTo>
                <a:lnTo>
                  <a:pt x="830741" y="209550"/>
                </a:lnTo>
                <a:lnTo>
                  <a:pt x="823136" y="209550"/>
                </a:lnTo>
                <a:lnTo>
                  <a:pt x="815530" y="209550"/>
                </a:lnTo>
                <a:lnTo>
                  <a:pt x="807925" y="209550"/>
                </a:lnTo>
                <a:lnTo>
                  <a:pt x="800320" y="209550"/>
                </a:lnTo>
                <a:lnTo>
                  <a:pt x="792714" y="209550"/>
                </a:lnTo>
                <a:lnTo>
                  <a:pt x="785109" y="209550"/>
                </a:lnTo>
                <a:lnTo>
                  <a:pt x="777504" y="209550"/>
                </a:lnTo>
                <a:lnTo>
                  <a:pt x="769898" y="209550"/>
                </a:lnTo>
                <a:lnTo>
                  <a:pt x="762293" y="209550"/>
                </a:lnTo>
                <a:lnTo>
                  <a:pt x="754688" y="209550"/>
                </a:lnTo>
                <a:lnTo>
                  <a:pt x="747082" y="209550"/>
                </a:lnTo>
                <a:lnTo>
                  <a:pt x="739477" y="209550"/>
                </a:lnTo>
                <a:lnTo>
                  <a:pt x="731872" y="209550"/>
                </a:lnTo>
                <a:lnTo>
                  <a:pt x="724266" y="209550"/>
                </a:lnTo>
                <a:lnTo>
                  <a:pt x="716661" y="209550"/>
                </a:lnTo>
                <a:lnTo>
                  <a:pt x="709056" y="209550"/>
                </a:lnTo>
                <a:lnTo>
                  <a:pt x="701450" y="209550"/>
                </a:lnTo>
                <a:lnTo>
                  <a:pt x="693845" y="209550"/>
                </a:lnTo>
                <a:lnTo>
                  <a:pt x="686240" y="209550"/>
                </a:lnTo>
                <a:lnTo>
                  <a:pt x="678634" y="209550"/>
                </a:lnTo>
                <a:lnTo>
                  <a:pt x="671029" y="209550"/>
                </a:lnTo>
                <a:lnTo>
                  <a:pt x="663423" y="209550"/>
                </a:lnTo>
                <a:lnTo>
                  <a:pt x="655818" y="209550"/>
                </a:lnTo>
                <a:lnTo>
                  <a:pt x="648213" y="209550"/>
                </a:lnTo>
                <a:lnTo>
                  <a:pt x="640607" y="209550"/>
                </a:lnTo>
                <a:lnTo>
                  <a:pt x="633002" y="209550"/>
                </a:lnTo>
                <a:lnTo>
                  <a:pt x="625397" y="209550"/>
                </a:lnTo>
                <a:lnTo>
                  <a:pt x="617791" y="209550"/>
                </a:lnTo>
                <a:lnTo>
                  <a:pt x="610186" y="209550"/>
                </a:lnTo>
                <a:lnTo>
                  <a:pt x="602581" y="209550"/>
                </a:lnTo>
                <a:lnTo>
                  <a:pt x="594975" y="209550"/>
                </a:lnTo>
                <a:lnTo>
                  <a:pt x="587370" y="209550"/>
                </a:lnTo>
                <a:lnTo>
                  <a:pt x="579765" y="209550"/>
                </a:lnTo>
                <a:lnTo>
                  <a:pt x="572159" y="209550"/>
                </a:lnTo>
                <a:lnTo>
                  <a:pt x="564554" y="209550"/>
                </a:lnTo>
                <a:lnTo>
                  <a:pt x="556949" y="209550"/>
                </a:lnTo>
                <a:lnTo>
                  <a:pt x="549343" y="209550"/>
                </a:lnTo>
                <a:lnTo>
                  <a:pt x="541738" y="209550"/>
                </a:lnTo>
                <a:lnTo>
                  <a:pt x="534133" y="209550"/>
                </a:lnTo>
                <a:lnTo>
                  <a:pt x="526527" y="209550"/>
                </a:lnTo>
                <a:lnTo>
                  <a:pt x="518922" y="209550"/>
                </a:lnTo>
                <a:lnTo>
                  <a:pt x="511316" y="209550"/>
                </a:lnTo>
                <a:lnTo>
                  <a:pt x="503711" y="209550"/>
                </a:lnTo>
                <a:lnTo>
                  <a:pt x="496106" y="209550"/>
                </a:lnTo>
                <a:lnTo>
                  <a:pt x="488500" y="209550"/>
                </a:lnTo>
                <a:lnTo>
                  <a:pt x="480895" y="209550"/>
                </a:lnTo>
                <a:lnTo>
                  <a:pt x="473290" y="209550"/>
                </a:lnTo>
                <a:lnTo>
                  <a:pt x="465684" y="209550"/>
                </a:lnTo>
                <a:lnTo>
                  <a:pt x="458079" y="209550"/>
                </a:lnTo>
                <a:lnTo>
                  <a:pt x="450474" y="209550"/>
                </a:lnTo>
                <a:lnTo>
                  <a:pt x="442868" y="209550"/>
                </a:lnTo>
                <a:lnTo>
                  <a:pt x="435263" y="209550"/>
                </a:lnTo>
                <a:lnTo>
                  <a:pt x="427658" y="209550"/>
                </a:lnTo>
                <a:lnTo>
                  <a:pt x="420052" y="209550"/>
                </a:lnTo>
                <a:lnTo>
                  <a:pt x="412447" y="209550"/>
                </a:lnTo>
                <a:lnTo>
                  <a:pt x="404842" y="209550"/>
                </a:lnTo>
                <a:lnTo>
                  <a:pt x="397236" y="209550"/>
                </a:lnTo>
                <a:lnTo>
                  <a:pt x="389631" y="209550"/>
                </a:lnTo>
                <a:lnTo>
                  <a:pt x="382026" y="209550"/>
                </a:lnTo>
                <a:lnTo>
                  <a:pt x="374420" y="209550"/>
                </a:lnTo>
                <a:lnTo>
                  <a:pt x="366815" y="209550"/>
                </a:lnTo>
                <a:lnTo>
                  <a:pt x="359209" y="209550"/>
                </a:lnTo>
                <a:lnTo>
                  <a:pt x="351604" y="209550"/>
                </a:lnTo>
                <a:lnTo>
                  <a:pt x="343999" y="209550"/>
                </a:lnTo>
                <a:lnTo>
                  <a:pt x="336393" y="209550"/>
                </a:lnTo>
                <a:lnTo>
                  <a:pt x="328788" y="209550"/>
                </a:lnTo>
                <a:lnTo>
                  <a:pt x="321183" y="209550"/>
                </a:lnTo>
                <a:lnTo>
                  <a:pt x="313577" y="209550"/>
                </a:lnTo>
                <a:lnTo>
                  <a:pt x="305972" y="209550"/>
                </a:lnTo>
                <a:lnTo>
                  <a:pt x="298367" y="209550"/>
                </a:lnTo>
                <a:lnTo>
                  <a:pt x="290761" y="209550"/>
                </a:lnTo>
                <a:lnTo>
                  <a:pt x="283156" y="209550"/>
                </a:lnTo>
                <a:lnTo>
                  <a:pt x="275551" y="209550"/>
                </a:lnTo>
                <a:lnTo>
                  <a:pt x="267945" y="209550"/>
                </a:lnTo>
                <a:lnTo>
                  <a:pt x="260340" y="209550"/>
                </a:lnTo>
                <a:lnTo>
                  <a:pt x="252735" y="209550"/>
                </a:lnTo>
                <a:lnTo>
                  <a:pt x="245129" y="209550"/>
                </a:lnTo>
                <a:lnTo>
                  <a:pt x="237524" y="209550"/>
                </a:lnTo>
                <a:lnTo>
                  <a:pt x="229919" y="209550"/>
                </a:lnTo>
                <a:lnTo>
                  <a:pt x="222313" y="209550"/>
                </a:lnTo>
                <a:lnTo>
                  <a:pt x="214708" y="209550"/>
                </a:lnTo>
                <a:lnTo>
                  <a:pt x="207102" y="209550"/>
                </a:lnTo>
                <a:lnTo>
                  <a:pt x="199497" y="209550"/>
                </a:lnTo>
                <a:lnTo>
                  <a:pt x="191892" y="209550"/>
                </a:lnTo>
                <a:lnTo>
                  <a:pt x="184286" y="209550"/>
                </a:lnTo>
                <a:lnTo>
                  <a:pt x="176681" y="209550"/>
                </a:lnTo>
                <a:lnTo>
                  <a:pt x="169076" y="209550"/>
                </a:lnTo>
                <a:lnTo>
                  <a:pt x="161470" y="209550"/>
                </a:lnTo>
                <a:lnTo>
                  <a:pt x="153865" y="209550"/>
                </a:lnTo>
                <a:lnTo>
                  <a:pt x="146260" y="209550"/>
                </a:lnTo>
                <a:lnTo>
                  <a:pt x="138654" y="209550"/>
                </a:lnTo>
                <a:lnTo>
                  <a:pt x="131049" y="209550"/>
                </a:lnTo>
                <a:lnTo>
                  <a:pt x="123444" y="209550"/>
                </a:lnTo>
                <a:lnTo>
                  <a:pt x="115838" y="209550"/>
                </a:lnTo>
                <a:lnTo>
                  <a:pt x="108233" y="209550"/>
                </a:lnTo>
                <a:lnTo>
                  <a:pt x="100628" y="209550"/>
                </a:lnTo>
                <a:lnTo>
                  <a:pt x="93022" y="209550"/>
                </a:lnTo>
                <a:lnTo>
                  <a:pt x="85417" y="209550"/>
                </a:lnTo>
                <a:lnTo>
                  <a:pt x="77812" y="209550"/>
                </a:lnTo>
                <a:lnTo>
                  <a:pt x="70465" y="209334"/>
                </a:lnTo>
                <a:lnTo>
                  <a:pt x="63007" y="208399"/>
                </a:lnTo>
                <a:lnTo>
                  <a:pt x="55444" y="206668"/>
                </a:lnTo>
                <a:lnTo>
                  <a:pt x="47919" y="204107"/>
                </a:lnTo>
                <a:lnTo>
                  <a:pt x="41083" y="200976"/>
                </a:lnTo>
                <a:lnTo>
                  <a:pt x="34493" y="197122"/>
                </a:lnTo>
                <a:lnTo>
                  <a:pt x="28258" y="192578"/>
                </a:lnTo>
                <a:lnTo>
                  <a:pt x="22485" y="187398"/>
                </a:lnTo>
                <a:lnTo>
                  <a:pt x="17269" y="181657"/>
                </a:lnTo>
                <a:lnTo>
                  <a:pt x="12684" y="175447"/>
                </a:lnTo>
                <a:lnTo>
                  <a:pt x="8787" y="168875"/>
                </a:lnTo>
                <a:lnTo>
                  <a:pt x="5612" y="162051"/>
                </a:lnTo>
                <a:lnTo>
                  <a:pt x="3013" y="154566"/>
                </a:lnTo>
                <a:lnTo>
                  <a:pt x="1232" y="147001"/>
                </a:lnTo>
                <a:lnTo>
                  <a:pt x="251" y="139532"/>
                </a:lnTo>
                <a:lnTo>
                  <a:pt x="0" y="132199"/>
                </a:lnTo>
                <a:lnTo>
                  <a:pt x="0" y="124594"/>
                </a:lnTo>
                <a:lnTo>
                  <a:pt x="0" y="116989"/>
                </a:lnTo>
                <a:lnTo>
                  <a:pt x="0" y="109383"/>
                </a:lnTo>
                <a:lnTo>
                  <a:pt x="0" y="101778"/>
                </a:lnTo>
                <a:lnTo>
                  <a:pt x="0" y="94173"/>
                </a:lnTo>
                <a:lnTo>
                  <a:pt x="0" y="86567"/>
                </a:lnTo>
                <a:lnTo>
                  <a:pt x="0" y="78962"/>
                </a:lnTo>
                <a:lnTo>
                  <a:pt x="140" y="71577"/>
                </a:lnTo>
                <a:lnTo>
                  <a:pt x="960" y="64144"/>
                </a:lnTo>
                <a:lnTo>
                  <a:pt x="2566" y="56590"/>
                </a:lnTo>
                <a:lnTo>
                  <a:pt x="5007" y="49035"/>
                </a:lnTo>
                <a:lnTo>
                  <a:pt x="8054" y="42104"/>
                </a:lnTo>
                <a:lnTo>
                  <a:pt x="11800" y="35469"/>
                </a:lnTo>
                <a:lnTo>
                  <a:pt x="16241" y="29174"/>
                </a:lnTo>
                <a:lnTo>
                  <a:pt x="21331" y="23325"/>
                </a:lnTo>
                <a:lnTo>
                  <a:pt x="26993" y="18019"/>
                </a:lnTo>
                <a:lnTo>
                  <a:pt x="33137" y="13334"/>
                </a:lnTo>
                <a:lnTo>
                  <a:pt x="39663" y="9331"/>
                </a:lnTo>
                <a:lnTo>
                  <a:pt x="46455" y="6045"/>
                </a:lnTo>
                <a:lnTo>
                  <a:pt x="53839" y="3355"/>
                </a:lnTo>
                <a:lnTo>
                  <a:pt x="61408" y="1450"/>
                </a:lnTo>
                <a:lnTo>
                  <a:pt x="68899" y="350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697B89"/>
            </a:solidFill>
            <a:prstDash val="solid"/>
          </a:ln>
        </p:spPr>
      </p:sp>
      <p:sp>
        <p:nvSpPr>
          <p:cNvPr id="192" name="temporary-decisions-109">
            <a:extLst xmlns:a="http://schemas.openxmlformats.org/drawingml/2006/main">
              <a:ext uri="{FF2B5EF4-FFF2-40B4-BE49-F238E27FC236}">
                <a16:creationId xmlns:a16="http://schemas.microsoft.com/office/drawing/2014/main" id="{F41C1D76-6FE9-41FA-8630-37F10971A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886200"/>
            <a:ext cx="190500" cy="114300"/>
          </a:xfrm>
          <a:custGeom xmlns:a="http://schemas.openxmlformats.org/drawingml/2006/main">
            <a:pathLst>
              <a:path w="190500" h="114300">
                <a:moveTo>
                  <a:pt x="28575" y="0"/>
                </a:moveTo>
                <a:lnTo>
                  <a:pt x="36191" y="0"/>
                </a:lnTo>
                <a:lnTo>
                  <a:pt x="43807" y="0"/>
                </a:lnTo>
                <a:lnTo>
                  <a:pt x="51423" y="0"/>
                </a:lnTo>
                <a:lnTo>
                  <a:pt x="59039" y="0"/>
                </a:lnTo>
                <a:lnTo>
                  <a:pt x="66655" y="0"/>
                </a:lnTo>
                <a:lnTo>
                  <a:pt x="74270" y="0"/>
                </a:lnTo>
                <a:lnTo>
                  <a:pt x="81886" y="0"/>
                </a:lnTo>
                <a:lnTo>
                  <a:pt x="89503" y="0"/>
                </a:lnTo>
                <a:lnTo>
                  <a:pt x="97118" y="0"/>
                </a:lnTo>
                <a:lnTo>
                  <a:pt x="104734" y="0"/>
                </a:lnTo>
                <a:lnTo>
                  <a:pt x="112350" y="0"/>
                </a:lnTo>
                <a:lnTo>
                  <a:pt x="119966" y="0"/>
                </a:lnTo>
                <a:lnTo>
                  <a:pt x="127582" y="0"/>
                </a:lnTo>
                <a:lnTo>
                  <a:pt x="135198" y="0"/>
                </a:lnTo>
                <a:lnTo>
                  <a:pt x="142814" y="0"/>
                </a:lnTo>
                <a:lnTo>
                  <a:pt x="150430" y="0"/>
                </a:lnTo>
                <a:lnTo>
                  <a:pt x="158046" y="0"/>
                </a:lnTo>
                <a:lnTo>
                  <a:pt x="165452" y="219"/>
                </a:lnTo>
                <a:lnTo>
                  <a:pt x="172846" y="2169"/>
                </a:lnTo>
                <a:lnTo>
                  <a:pt x="179795" y="6277"/>
                </a:lnTo>
                <a:lnTo>
                  <a:pt x="185390" y="12269"/>
                </a:lnTo>
                <a:lnTo>
                  <a:pt x="188990" y="19409"/>
                </a:lnTo>
                <a:lnTo>
                  <a:pt x="190444" y="26776"/>
                </a:lnTo>
                <a:lnTo>
                  <a:pt x="190500" y="34267"/>
                </a:lnTo>
                <a:lnTo>
                  <a:pt x="190500" y="41883"/>
                </a:lnTo>
                <a:lnTo>
                  <a:pt x="190500" y="49498"/>
                </a:lnTo>
                <a:lnTo>
                  <a:pt x="190500" y="57115"/>
                </a:lnTo>
                <a:lnTo>
                  <a:pt x="190500" y="64730"/>
                </a:lnTo>
                <a:lnTo>
                  <a:pt x="190500" y="72346"/>
                </a:lnTo>
                <a:lnTo>
                  <a:pt x="190500" y="79962"/>
                </a:lnTo>
                <a:lnTo>
                  <a:pt x="190448" y="87457"/>
                </a:lnTo>
                <a:lnTo>
                  <a:pt x="189013" y="94822"/>
                </a:lnTo>
                <a:lnTo>
                  <a:pt x="185435" y="101968"/>
                </a:lnTo>
                <a:lnTo>
                  <a:pt x="179855" y="107975"/>
                </a:lnTo>
                <a:lnTo>
                  <a:pt x="172914" y="112103"/>
                </a:lnTo>
                <a:lnTo>
                  <a:pt x="165521" y="114073"/>
                </a:lnTo>
                <a:lnTo>
                  <a:pt x="158117" y="114300"/>
                </a:lnTo>
                <a:lnTo>
                  <a:pt x="150501" y="114300"/>
                </a:lnTo>
                <a:lnTo>
                  <a:pt x="142885" y="114300"/>
                </a:lnTo>
                <a:lnTo>
                  <a:pt x="135269" y="114300"/>
                </a:lnTo>
                <a:lnTo>
                  <a:pt x="127653" y="114300"/>
                </a:lnTo>
                <a:lnTo>
                  <a:pt x="120037" y="114300"/>
                </a:lnTo>
                <a:lnTo>
                  <a:pt x="112421" y="114300"/>
                </a:lnTo>
                <a:lnTo>
                  <a:pt x="104805" y="114300"/>
                </a:lnTo>
                <a:lnTo>
                  <a:pt x="97189" y="114300"/>
                </a:lnTo>
                <a:lnTo>
                  <a:pt x="89574" y="114300"/>
                </a:lnTo>
                <a:lnTo>
                  <a:pt x="81957" y="114300"/>
                </a:lnTo>
                <a:lnTo>
                  <a:pt x="74341" y="114300"/>
                </a:lnTo>
                <a:lnTo>
                  <a:pt x="66726" y="114300"/>
                </a:lnTo>
                <a:lnTo>
                  <a:pt x="59110" y="114300"/>
                </a:lnTo>
                <a:lnTo>
                  <a:pt x="51494" y="114300"/>
                </a:lnTo>
                <a:lnTo>
                  <a:pt x="43878" y="114300"/>
                </a:lnTo>
                <a:lnTo>
                  <a:pt x="36262" y="114300"/>
                </a:lnTo>
                <a:lnTo>
                  <a:pt x="28646" y="114300"/>
                </a:lnTo>
                <a:lnTo>
                  <a:pt x="21353" y="113372"/>
                </a:lnTo>
                <a:lnTo>
                  <a:pt x="14065" y="110342"/>
                </a:lnTo>
                <a:lnTo>
                  <a:pt x="7688" y="105225"/>
                </a:lnTo>
                <a:lnTo>
                  <a:pt x="3039" y="98547"/>
                </a:lnTo>
                <a:lnTo>
                  <a:pt x="526" y="91181"/>
                </a:lnTo>
                <a:lnTo>
                  <a:pt x="0" y="83841"/>
                </a:lnTo>
                <a:lnTo>
                  <a:pt x="0" y="76225"/>
                </a:lnTo>
                <a:lnTo>
                  <a:pt x="0" y="68609"/>
                </a:lnTo>
                <a:lnTo>
                  <a:pt x="0" y="60993"/>
                </a:lnTo>
                <a:lnTo>
                  <a:pt x="0" y="53378"/>
                </a:lnTo>
                <a:lnTo>
                  <a:pt x="0" y="45761"/>
                </a:lnTo>
                <a:lnTo>
                  <a:pt x="0" y="38146"/>
                </a:lnTo>
                <a:lnTo>
                  <a:pt x="0" y="30530"/>
                </a:lnTo>
                <a:lnTo>
                  <a:pt x="512" y="23187"/>
                </a:lnTo>
                <a:lnTo>
                  <a:pt x="3005" y="15819"/>
                </a:lnTo>
                <a:lnTo>
                  <a:pt x="7636" y="9131"/>
                </a:lnTo>
                <a:lnTo>
                  <a:pt x="14000" y="3997"/>
                </a:lnTo>
                <a:lnTo>
                  <a:pt x="21284" y="946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8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93" name="temporary-decisions-110">
            <a:extLst xmlns:a="http://schemas.openxmlformats.org/drawingml/2006/main">
              <a:ext uri="{FF2B5EF4-FFF2-40B4-BE49-F238E27FC236}">
                <a16:creationId xmlns:a16="http://schemas.microsoft.com/office/drawing/2014/main" id="{57633006-173E-48D7-993A-DA798EC7A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3886200"/>
            <a:ext cx="190500" cy="114300"/>
          </a:xfrm>
          <a:custGeom xmlns:a="http://schemas.openxmlformats.org/drawingml/2006/main">
            <a:pathLst>
              <a:path w="190500" h="114300">
                <a:moveTo>
                  <a:pt x="28575" y="0"/>
                </a:moveTo>
                <a:lnTo>
                  <a:pt x="36191" y="0"/>
                </a:lnTo>
                <a:lnTo>
                  <a:pt x="43807" y="0"/>
                </a:lnTo>
                <a:lnTo>
                  <a:pt x="51423" y="0"/>
                </a:lnTo>
                <a:lnTo>
                  <a:pt x="59039" y="0"/>
                </a:lnTo>
                <a:lnTo>
                  <a:pt x="66655" y="0"/>
                </a:lnTo>
                <a:lnTo>
                  <a:pt x="74270" y="0"/>
                </a:lnTo>
                <a:lnTo>
                  <a:pt x="81886" y="0"/>
                </a:lnTo>
                <a:lnTo>
                  <a:pt x="89503" y="0"/>
                </a:lnTo>
                <a:lnTo>
                  <a:pt x="97118" y="0"/>
                </a:lnTo>
                <a:lnTo>
                  <a:pt x="104734" y="0"/>
                </a:lnTo>
                <a:lnTo>
                  <a:pt x="112350" y="0"/>
                </a:lnTo>
                <a:lnTo>
                  <a:pt x="119966" y="0"/>
                </a:lnTo>
                <a:lnTo>
                  <a:pt x="127582" y="0"/>
                </a:lnTo>
                <a:lnTo>
                  <a:pt x="135198" y="0"/>
                </a:lnTo>
                <a:lnTo>
                  <a:pt x="142814" y="0"/>
                </a:lnTo>
                <a:lnTo>
                  <a:pt x="150430" y="0"/>
                </a:lnTo>
                <a:lnTo>
                  <a:pt x="158046" y="0"/>
                </a:lnTo>
                <a:lnTo>
                  <a:pt x="165452" y="219"/>
                </a:lnTo>
                <a:lnTo>
                  <a:pt x="172846" y="2169"/>
                </a:lnTo>
                <a:lnTo>
                  <a:pt x="179795" y="6277"/>
                </a:lnTo>
                <a:lnTo>
                  <a:pt x="185390" y="12269"/>
                </a:lnTo>
                <a:lnTo>
                  <a:pt x="188990" y="19409"/>
                </a:lnTo>
                <a:lnTo>
                  <a:pt x="190443" y="26776"/>
                </a:lnTo>
                <a:lnTo>
                  <a:pt x="190500" y="34267"/>
                </a:lnTo>
                <a:lnTo>
                  <a:pt x="190500" y="41883"/>
                </a:lnTo>
                <a:lnTo>
                  <a:pt x="190500" y="49498"/>
                </a:lnTo>
                <a:lnTo>
                  <a:pt x="190500" y="57115"/>
                </a:lnTo>
                <a:lnTo>
                  <a:pt x="190500" y="64730"/>
                </a:lnTo>
                <a:lnTo>
                  <a:pt x="190500" y="72346"/>
                </a:lnTo>
                <a:lnTo>
                  <a:pt x="190500" y="79962"/>
                </a:lnTo>
                <a:lnTo>
                  <a:pt x="190447" y="87457"/>
                </a:lnTo>
                <a:lnTo>
                  <a:pt x="189013" y="94822"/>
                </a:lnTo>
                <a:lnTo>
                  <a:pt x="185434" y="101968"/>
                </a:lnTo>
                <a:lnTo>
                  <a:pt x="179855" y="107975"/>
                </a:lnTo>
                <a:lnTo>
                  <a:pt x="172914" y="112103"/>
                </a:lnTo>
                <a:lnTo>
                  <a:pt x="165521" y="114073"/>
                </a:lnTo>
                <a:lnTo>
                  <a:pt x="158117" y="114300"/>
                </a:lnTo>
                <a:lnTo>
                  <a:pt x="150501" y="114300"/>
                </a:lnTo>
                <a:lnTo>
                  <a:pt x="142885" y="114300"/>
                </a:lnTo>
                <a:lnTo>
                  <a:pt x="135269" y="114300"/>
                </a:lnTo>
                <a:lnTo>
                  <a:pt x="127653" y="114300"/>
                </a:lnTo>
                <a:lnTo>
                  <a:pt x="120037" y="114300"/>
                </a:lnTo>
                <a:lnTo>
                  <a:pt x="112421" y="114300"/>
                </a:lnTo>
                <a:lnTo>
                  <a:pt x="104805" y="114300"/>
                </a:lnTo>
                <a:lnTo>
                  <a:pt x="97189" y="114300"/>
                </a:lnTo>
                <a:lnTo>
                  <a:pt x="89574" y="114300"/>
                </a:lnTo>
                <a:lnTo>
                  <a:pt x="81957" y="114300"/>
                </a:lnTo>
                <a:lnTo>
                  <a:pt x="74341" y="114300"/>
                </a:lnTo>
                <a:lnTo>
                  <a:pt x="66726" y="114300"/>
                </a:lnTo>
                <a:lnTo>
                  <a:pt x="59110" y="114300"/>
                </a:lnTo>
                <a:lnTo>
                  <a:pt x="51494" y="114300"/>
                </a:lnTo>
                <a:lnTo>
                  <a:pt x="43878" y="114300"/>
                </a:lnTo>
                <a:lnTo>
                  <a:pt x="36262" y="114300"/>
                </a:lnTo>
                <a:lnTo>
                  <a:pt x="28646" y="114300"/>
                </a:lnTo>
                <a:lnTo>
                  <a:pt x="21352" y="113372"/>
                </a:lnTo>
                <a:lnTo>
                  <a:pt x="14065" y="110342"/>
                </a:lnTo>
                <a:lnTo>
                  <a:pt x="7688" y="105225"/>
                </a:lnTo>
                <a:lnTo>
                  <a:pt x="3039" y="98547"/>
                </a:lnTo>
                <a:lnTo>
                  <a:pt x="526" y="91181"/>
                </a:lnTo>
                <a:lnTo>
                  <a:pt x="0" y="83841"/>
                </a:lnTo>
                <a:lnTo>
                  <a:pt x="0" y="76225"/>
                </a:lnTo>
                <a:lnTo>
                  <a:pt x="0" y="68609"/>
                </a:lnTo>
                <a:lnTo>
                  <a:pt x="0" y="60993"/>
                </a:lnTo>
                <a:lnTo>
                  <a:pt x="0" y="53378"/>
                </a:lnTo>
                <a:lnTo>
                  <a:pt x="0" y="45761"/>
                </a:lnTo>
                <a:lnTo>
                  <a:pt x="0" y="38146"/>
                </a:lnTo>
                <a:lnTo>
                  <a:pt x="0" y="30530"/>
                </a:lnTo>
                <a:lnTo>
                  <a:pt x="512" y="23187"/>
                </a:lnTo>
                <a:lnTo>
                  <a:pt x="3005" y="15819"/>
                </a:lnTo>
                <a:lnTo>
                  <a:pt x="7636" y="9131"/>
                </a:lnTo>
                <a:lnTo>
                  <a:pt x="14000" y="3997"/>
                </a:lnTo>
                <a:lnTo>
                  <a:pt x="21284" y="946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5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94" name="temporary-decisions-111">
            <a:extLst xmlns:a="http://schemas.openxmlformats.org/drawingml/2006/main">
              <a:ext uri="{FF2B5EF4-FFF2-40B4-BE49-F238E27FC236}">
                <a16:creationId xmlns:a16="http://schemas.microsoft.com/office/drawing/2014/main" id="{49FFD642-92A3-4271-9359-ED3A306F2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886200"/>
            <a:ext cx="190500" cy="114300"/>
          </a:xfrm>
          <a:custGeom xmlns:a="http://schemas.openxmlformats.org/drawingml/2006/main">
            <a:pathLst>
              <a:path w="190500" h="114300">
                <a:moveTo>
                  <a:pt x="28575" y="0"/>
                </a:moveTo>
                <a:lnTo>
                  <a:pt x="36191" y="0"/>
                </a:lnTo>
                <a:lnTo>
                  <a:pt x="43807" y="0"/>
                </a:lnTo>
                <a:lnTo>
                  <a:pt x="51423" y="0"/>
                </a:lnTo>
                <a:lnTo>
                  <a:pt x="59039" y="0"/>
                </a:lnTo>
                <a:lnTo>
                  <a:pt x="66655" y="0"/>
                </a:lnTo>
                <a:lnTo>
                  <a:pt x="74270" y="0"/>
                </a:lnTo>
                <a:lnTo>
                  <a:pt x="81886" y="0"/>
                </a:lnTo>
                <a:lnTo>
                  <a:pt x="89503" y="0"/>
                </a:lnTo>
                <a:lnTo>
                  <a:pt x="97118" y="0"/>
                </a:lnTo>
                <a:lnTo>
                  <a:pt x="104734" y="0"/>
                </a:lnTo>
                <a:lnTo>
                  <a:pt x="112350" y="0"/>
                </a:lnTo>
                <a:lnTo>
                  <a:pt x="119966" y="0"/>
                </a:lnTo>
                <a:lnTo>
                  <a:pt x="127582" y="0"/>
                </a:lnTo>
                <a:lnTo>
                  <a:pt x="135198" y="0"/>
                </a:lnTo>
                <a:lnTo>
                  <a:pt x="142814" y="0"/>
                </a:lnTo>
                <a:lnTo>
                  <a:pt x="150430" y="0"/>
                </a:lnTo>
                <a:lnTo>
                  <a:pt x="158046" y="0"/>
                </a:lnTo>
                <a:lnTo>
                  <a:pt x="165453" y="219"/>
                </a:lnTo>
                <a:lnTo>
                  <a:pt x="172845" y="2169"/>
                </a:lnTo>
                <a:lnTo>
                  <a:pt x="179795" y="6277"/>
                </a:lnTo>
                <a:lnTo>
                  <a:pt x="185390" y="12269"/>
                </a:lnTo>
                <a:lnTo>
                  <a:pt x="188990" y="19409"/>
                </a:lnTo>
                <a:lnTo>
                  <a:pt x="190444" y="26776"/>
                </a:lnTo>
                <a:lnTo>
                  <a:pt x="190500" y="34267"/>
                </a:lnTo>
                <a:lnTo>
                  <a:pt x="190500" y="41883"/>
                </a:lnTo>
                <a:lnTo>
                  <a:pt x="190500" y="49499"/>
                </a:lnTo>
                <a:lnTo>
                  <a:pt x="190500" y="57115"/>
                </a:lnTo>
                <a:lnTo>
                  <a:pt x="190500" y="64731"/>
                </a:lnTo>
                <a:lnTo>
                  <a:pt x="190500" y="72346"/>
                </a:lnTo>
                <a:lnTo>
                  <a:pt x="190500" y="79963"/>
                </a:lnTo>
                <a:lnTo>
                  <a:pt x="190447" y="87457"/>
                </a:lnTo>
                <a:lnTo>
                  <a:pt x="189013" y="94822"/>
                </a:lnTo>
                <a:lnTo>
                  <a:pt x="185434" y="101969"/>
                </a:lnTo>
                <a:lnTo>
                  <a:pt x="179854" y="107975"/>
                </a:lnTo>
                <a:lnTo>
                  <a:pt x="172913" y="112102"/>
                </a:lnTo>
                <a:lnTo>
                  <a:pt x="165520" y="114073"/>
                </a:lnTo>
                <a:lnTo>
                  <a:pt x="158117" y="114300"/>
                </a:lnTo>
                <a:lnTo>
                  <a:pt x="150501" y="114300"/>
                </a:lnTo>
                <a:lnTo>
                  <a:pt x="142884" y="114300"/>
                </a:lnTo>
                <a:lnTo>
                  <a:pt x="135268" y="114300"/>
                </a:lnTo>
                <a:lnTo>
                  <a:pt x="127653" y="114300"/>
                </a:lnTo>
                <a:lnTo>
                  <a:pt x="120037" y="114300"/>
                </a:lnTo>
                <a:lnTo>
                  <a:pt x="112421" y="114300"/>
                </a:lnTo>
                <a:lnTo>
                  <a:pt x="104805" y="114300"/>
                </a:lnTo>
                <a:lnTo>
                  <a:pt x="97189" y="114300"/>
                </a:lnTo>
                <a:lnTo>
                  <a:pt x="89573" y="114300"/>
                </a:lnTo>
                <a:lnTo>
                  <a:pt x="81957" y="114300"/>
                </a:lnTo>
                <a:lnTo>
                  <a:pt x="74341" y="114300"/>
                </a:lnTo>
                <a:lnTo>
                  <a:pt x="66725" y="114300"/>
                </a:lnTo>
                <a:lnTo>
                  <a:pt x="59109" y="114300"/>
                </a:lnTo>
                <a:lnTo>
                  <a:pt x="51493" y="114300"/>
                </a:lnTo>
                <a:lnTo>
                  <a:pt x="43878" y="114300"/>
                </a:lnTo>
                <a:lnTo>
                  <a:pt x="36262" y="114300"/>
                </a:lnTo>
                <a:lnTo>
                  <a:pt x="28645" y="114300"/>
                </a:lnTo>
                <a:lnTo>
                  <a:pt x="21353" y="113372"/>
                </a:lnTo>
                <a:lnTo>
                  <a:pt x="14065" y="110342"/>
                </a:lnTo>
                <a:lnTo>
                  <a:pt x="7688" y="105225"/>
                </a:lnTo>
                <a:lnTo>
                  <a:pt x="3039" y="98547"/>
                </a:lnTo>
                <a:lnTo>
                  <a:pt x="526" y="91181"/>
                </a:lnTo>
                <a:lnTo>
                  <a:pt x="0" y="83841"/>
                </a:lnTo>
                <a:lnTo>
                  <a:pt x="0" y="76225"/>
                </a:lnTo>
                <a:lnTo>
                  <a:pt x="0" y="68609"/>
                </a:lnTo>
                <a:lnTo>
                  <a:pt x="0" y="60993"/>
                </a:lnTo>
                <a:lnTo>
                  <a:pt x="0" y="53377"/>
                </a:lnTo>
                <a:lnTo>
                  <a:pt x="0" y="45761"/>
                </a:lnTo>
                <a:lnTo>
                  <a:pt x="0" y="38145"/>
                </a:lnTo>
                <a:lnTo>
                  <a:pt x="0" y="30530"/>
                </a:lnTo>
                <a:lnTo>
                  <a:pt x="513" y="23187"/>
                </a:lnTo>
                <a:lnTo>
                  <a:pt x="3005" y="15819"/>
                </a:lnTo>
                <a:lnTo>
                  <a:pt x="7636" y="9131"/>
                </a:lnTo>
                <a:lnTo>
                  <a:pt x="14001" y="3996"/>
                </a:lnTo>
                <a:lnTo>
                  <a:pt x="21284" y="946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9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95" name="temporary-decisions-112">
            <a:extLst xmlns:a="http://schemas.openxmlformats.org/drawingml/2006/main">
              <a:ext uri="{FF2B5EF4-FFF2-40B4-BE49-F238E27FC236}">
                <a16:creationId xmlns:a16="http://schemas.microsoft.com/office/drawing/2014/main" id="{C59539B8-9768-473A-9DDF-FCA775359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3886200"/>
            <a:ext cx="190500" cy="114300"/>
          </a:xfrm>
          <a:custGeom xmlns:a="http://schemas.openxmlformats.org/drawingml/2006/main">
            <a:pathLst>
              <a:path w="190500" h="114300">
                <a:moveTo>
                  <a:pt x="28575" y="0"/>
                </a:moveTo>
                <a:lnTo>
                  <a:pt x="36191" y="0"/>
                </a:lnTo>
                <a:lnTo>
                  <a:pt x="43807" y="0"/>
                </a:lnTo>
                <a:lnTo>
                  <a:pt x="51423" y="0"/>
                </a:lnTo>
                <a:lnTo>
                  <a:pt x="59039" y="0"/>
                </a:lnTo>
                <a:lnTo>
                  <a:pt x="66655" y="0"/>
                </a:lnTo>
                <a:lnTo>
                  <a:pt x="74270" y="0"/>
                </a:lnTo>
                <a:lnTo>
                  <a:pt x="81886" y="0"/>
                </a:lnTo>
                <a:lnTo>
                  <a:pt x="89503" y="0"/>
                </a:lnTo>
                <a:lnTo>
                  <a:pt x="97118" y="0"/>
                </a:lnTo>
                <a:lnTo>
                  <a:pt x="104734" y="0"/>
                </a:lnTo>
                <a:lnTo>
                  <a:pt x="112350" y="0"/>
                </a:lnTo>
                <a:lnTo>
                  <a:pt x="119966" y="0"/>
                </a:lnTo>
                <a:lnTo>
                  <a:pt x="127582" y="0"/>
                </a:lnTo>
                <a:lnTo>
                  <a:pt x="135198" y="0"/>
                </a:lnTo>
                <a:lnTo>
                  <a:pt x="142814" y="0"/>
                </a:lnTo>
                <a:lnTo>
                  <a:pt x="150430" y="0"/>
                </a:lnTo>
                <a:lnTo>
                  <a:pt x="158046" y="0"/>
                </a:lnTo>
                <a:lnTo>
                  <a:pt x="165452" y="219"/>
                </a:lnTo>
                <a:lnTo>
                  <a:pt x="172846" y="2169"/>
                </a:lnTo>
                <a:lnTo>
                  <a:pt x="179795" y="6277"/>
                </a:lnTo>
                <a:lnTo>
                  <a:pt x="185391" y="12269"/>
                </a:lnTo>
                <a:lnTo>
                  <a:pt x="188990" y="19408"/>
                </a:lnTo>
                <a:lnTo>
                  <a:pt x="190444" y="26776"/>
                </a:lnTo>
                <a:lnTo>
                  <a:pt x="190500" y="34266"/>
                </a:lnTo>
                <a:lnTo>
                  <a:pt x="190500" y="41882"/>
                </a:lnTo>
                <a:lnTo>
                  <a:pt x="190500" y="49498"/>
                </a:lnTo>
                <a:lnTo>
                  <a:pt x="190500" y="57114"/>
                </a:lnTo>
                <a:lnTo>
                  <a:pt x="190500" y="64730"/>
                </a:lnTo>
                <a:lnTo>
                  <a:pt x="190500" y="72346"/>
                </a:lnTo>
                <a:lnTo>
                  <a:pt x="190500" y="79962"/>
                </a:lnTo>
                <a:lnTo>
                  <a:pt x="190448" y="87457"/>
                </a:lnTo>
                <a:lnTo>
                  <a:pt x="189013" y="94822"/>
                </a:lnTo>
                <a:lnTo>
                  <a:pt x="185434" y="101968"/>
                </a:lnTo>
                <a:lnTo>
                  <a:pt x="179855" y="107975"/>
                </a:lnTo>
                <a:lnTo>
                  <a:pt x="172914" y="112102"/>
                </a:lnTo>
                <a:lnTo>
                  <a:pt x="165521" y="114073"/>
                </a:lnTo>
                <a:lnTo>
                  <a:pt x="158117" y="114300"/>
                </a:lnTo>
                <a:lnTo>
                  <a:pt x="150501" y="114300"/>
                </a:lnTo>
                <a:lnTo>
                  <a:pt x="142885" y="114300"/>
                </a:lnTo>
                <a:lnTo>
                  <a:pt x="135270" y="114300"/>
                </a:lnTo>
                <a:lnTo>
                  <a:pt x="127654" y="114300"/>
                </a:lnTo>
                <a:lnTo>
                  <a:pt x="120037" y="114300"/>
                </a:lnTo>
                <a:lnTo>
                  <a:pt x="112422" y="114300"/>
                </a:lnTo>
                <a:lnTo>
                  <a:pt x="104806" y="114300"/>
                </a:lnTo>
                <a:lnTo>
                  <a:pt x="97190" y="114300"/>
                </a:lnTo>
                <a:lnTo>
                  <a:pt x="89574" y="114300"/>
                </a:lnTo>
                <a:lnTo>
                  <a:pt x="81958" y="114300"/>
                </a:lnTo>
                <a:lnTo>
                  <a:pt x="74342" y="114300"/>
                </a:lnTo>
                <a:lnTo>
                  <a:pt x="66726" y="114300"/>
                </a:lnTo>
                <a:lnTo>
                  <a:pt x="59110" y="114300"/>
                </a:lnTo>
                <a:lnTo>
                  <a:pt x="51495" y="114300"/>
                </a:lnTo>
                <a:lnTo>
                  <a:pt x="43879" y="114300"/>
                </a:lnTo>
                <a:lnTo>
                  <a:pt x="36262" y="114300"/>
                </a:lnTo>
                <a:lnTo>
                  <a:pt x="28647" y="114300"/>
                </a:lnTo>
                <a:lnTo>
                  <a:pt x="21353" y="113372"/>
                </a:lnTo>
                <a:lnTo>
                  <a:pt x="14065" y="110342"/>
                </a:lnTo>
                <a:lnTo>
                  <a:pt x="7687" y="105225"/>
                </a:lnTo>
                <a:lnTo>
                  <a:pt x="3039" y="98548"/>
                </a:lnTo>
                <a:lnTo>
                  <a:pt x="526" y="91182"/>
                </a:lnTo>
                <a:lnTo>
                  <a:pt x="0" y="83841"/>
                </a:lnTo>
                <a:lnTo>
                  <a:pt x="0" y="76226"/>
                </a:lnTo>
                <a:lnTo>
                  <a:pt x="0" y="68609"/>
                </a:lnTo>
                <a:lnTo>
                  <a:pt x="0" y="60994"/>
                </a:lnTo>
                <a:lnTo>
                  <a:pt x="0" y="53378"/>
                </a:lnTo>
                <a:lnTo>
                  <a:pt x="0" y="45762"/>
                </a:lnTo>
                <a:lnTo>
                  <a:pt x="0" y="38146"/>
                </a:lnTo>
                <a:lnTo>
                  <a:pt x="0" y="30530"/>
                </a:lnTo>
                <a:lnTo>
                  <a:pt x="513" y="23188"/>
                </a:lnTo>
                <a:lnTo>
                  <a:pt x="3005" y="15820"/>
                </a:lnTo>
                <a:lnTo>
                  <a:pt x="7635" y="9132"/>
                </a:lnTo>
                <a:lnTo>
                  <a:pt x="14000" y="3997"/>
                </a:lnTo>
                <a:lnTo>
                  <a:pt x="21284" y="946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64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96" name="temporary-features-label">
            <a:extLst xmlns:a="http://schemas.openxmlformats.org/drawingml/2006/main">
              <a:ext uri="{FF2B5EF4-FFF2-40B4-BE49-F238E27FC236}">
                <a16:creationId xmlns:a16="http://schemas.microsoft.com/office/drawing/2014/main" id="{4255E244-1AD7-4113-9AAD-30BB2756D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2595" y="3451920"/>
            <a:ext cx="24119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175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h¹</a:t>
            </a:r>
          </a:p>
        </p:txBody>
      </p:sp>
      <p:sp>
        <p:nvSpPr>
          <p:cNvPr id="197" name="temporary-decisions-label">
            <a:extLst xmlns:a="http://schemas.openxmlformats.org/drawingml/2006/main">
              <a:ext uri="{FF2B5EF4-FFF2-40B4-BE49-F238E27FC236}">
                <a16:creationId xmlns:a16="http://schemas.microsoft.com/office/drawing/2014/main" id="{83CB73F4-FA86-422F-9037-274D94870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8215" y="3756720"/>
            <a:ext cx="247799" cy="30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175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y¹</a:t>
            </a:r>
          </a:p>
        </p:txBody>
      </p:sp>
      <p:sp>
        <p:nvSpPr>
          <p:cNvPr id="198" name="propose-to-temporary">
            <a:extLst xmlns:a="http://schemas.openxmlformats.org/drawingml/2006/main">
              <a:ext uri="{FF2B5EF4-FFF2-40B4-BE49-F238E27FC236}">
                <a16:creationId xmlns:a16="http://schemas.microsoft.com/office/drawing/2014/main" id="{9C4D955F-13EA-4024-AD82-3D5B44DB4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3133725"/>
            <a:ext cx="95" cy="361950"/>
          </a:xfrm>
          <a:custGeom xmlns:a="http://schemas.openxmlformats.org/drawingml/2006/main">
            <a:pathLst>
              <a:path w="95" h="361950">
                <a:moveTo>
                  <a:pt x="0" y="0"/>
                </a:moveTo>
                <a:lnTo>
                  <a:pt x="0" y="36195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199" name="propose-to-temporary-arrow-end">
            <a:extLst xmlns:a="http://schemas.openxmlformats.org/drawingml/2006/main">
              <a:ext uri="{FF2B5EF4-FFF2-40B4-BE49-F238E27FC236}">
                <a16:creationId xmlns:a16="http://schemas.microsoft.com/office/drawing/2014/main" id="{F0BA33ED-DCA7-40EB-9075-44A5542A8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5090" y="3413379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0" name="temporary-to-verify">
            <a:extLst xmlns:a="http://schemas.openxmlformats.org/drawingml/2006/main">
              <a:ext uri="{FF2B5EF4-FFF2-40B4-BE49-F238E27FC236}">
                <a16:creationId xmlns:a16="http://schemas.microsoft.com/office/drawing/2014/main" id="{D6E2A387-6C19-42EA-B314-3FF9F355B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4086225"/>
            <a:ext cx="95" cy="781050"/>
          </a:xfrm>
          <a:custGeom xmlns:a="http://schemas.openxmlformats.org/drawingml/2006/main">
            <a:pathLst>
              <a:path w="95" h="781050">
                <a:moveTo>
                  <a:pt x="0" y="0"/>
                </a:moveTo>
                <a:lnTo>
                  <a:pt x="0" y="78105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201" name="temporary-to-verify-arrow-end">
            <a:extLst xmlns:a="http://schemas.openxmlformats.org/drawingml/2006/main">
              <a:ext uri="{FF2B5EF4-FFF2-40B4-BE49-F238E27FC236}">
                <a16:creationId xmlns:a16="http://schemas.microsoft.com/office/drawing/2014/main" id="{537B43AA-C5B2-482C-B4D8-0F4A17119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5090" y="4784979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2" name="temporary-tuple-label">
            <a:extLst xmlns:a="http://schemas.openxmlformats.org/drawingml/2006/main">
              <a:ext uri="{FF2B5EF4-FFF2-40B4-BE49-F238E27FC236}">
                <a16:creationId xmlns:a16="http://schemas.microsoft.com/office/drawing/2014/main" id="{B709D563-40F1-4AD3-BCE7-7225751B8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1340" y="4254698"/>
            <a:ext cx="84326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38" b="0" i="0">
                <a:solidFill>
                  <a:srgbClr val="697B89"/>
                </a:solidFill>
                <a:latin typeface="Comic Sans MS"/>
                <a:ea typeface="Comic Sans MS"/>
                <a:cs typeface="Comic Sans MS"/>
              </a:defRPr>
            </a:pPr>
            <a:r>
              <a:rPr sz="2138" b="0" i="0">
                <a:solidFill>
                  <a:srgbClr val="697B89"/>
                </a:solidFill>
                <a:latin typeface="Comic Sans MS"/>
                <a:ea typeface="Comic Sans MS"/>
                <a:cs typeface="Comic Sans MS"/>
              </a:rPr>
              <a:t>Refine</a:t>
            </a:r>
          </a:p>
        </p:txBody>
      </p:sp>
      <p:sp>
        <p:nvSpPr>
          <p:cNvPr id="203" name="competition-track-1">
            <a:extLst xmlns:a="http://schemas.openxmlformats.org/drawingml/2006/main">
              <a:ext uri="{FF2B5EF4-FFF2-40B4-BE49-F238E27FC236}">
                <a16:creationId xmlns:a16="http://schemas.microsoft.com/office/drawing/2014/main" id="{9237DC71-283A-4ABB-9EB6-344B59CBB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191000"/>
            <a:ext cx="609600" cy="152400"/>
          </a:xfrm>
          <a:custGeom xmlns:a="http://schemas.openxmlformats.org/drawingml/2006/main">
            <a:pathLst>
              <a:path w="609600" h="152400">
                <a:moveTo>
                  <a:pt x="9525" y="0"/>
                </a:moveTo>
                <a:lnTo>
                  <a:pt x="17109" y="0"/>
                </a:lnTo>
                <a:lnTo>
                  <a:pt x="24693" y="0"/>
                </a:lnTo>
                <a:lnTo>
                  <a:pt x="32278" y="0"/>
                </a:lnTo>
                <a:lnTo>
                  <a:pt x="39862" y="0"/>
                </a:lnTo>
                <a:lnTo>
                  <a:pt x="47447" y="0"/>
                </a:lnTo>
                <a:lnTo>
                  <a:pt x="55030" y="0"/>
                </a:lnTo>
                <a:lnTo>
                  <a:pt x="62615" y="0"/>
                </a:lnTo>
                <a:lnTo>
                  <a:pt x="70199" y="0"/>
                </a:lnTo>
                <a:lnTo>
                  <a:pt x="77783" y="0"/>
                </a:lnTo>
                <a:lnTo>
                  <a:pt x="85367" y="0"/>
                </a:lnTo>
                <a:lnTo>
                  <a:pt x="92952" y="0"/>
                </a:lnTo>
                <a:lnTo>
                  <a:pt x="100536" y="0"/>
                </a:lnTo>
                <a:lnTo>
                  <a:pt x="108120" y="0"/>
                </a:lnTo>
                <a:lnTo>
                  <a:pt x="115705" y="0"/>
                </a:lnTo>
                <a:lnTo>
                  <a:pt x="123289" y="0"/>
                </a:lnTo>
                <a:lnTo>
                  <a:pt x="130873" y="0"/>
                </a:lnTo>
                <a:lnTo>
                  <a:pt x="138457" y="0"/>
                </a:lnTo>
                <a:lnTo>
                  <a:pt x="146042" y="0"/>
                </a:lnTo>
                <a:lnTo>
                  <a:pt x="153626" y="0"/>
                </a:lnTo>
                <a:lnTo>
                  <a:pt x="161210" y="0"/>
                </a:lnTo>
                <a:lnTo>
                  <a:pt x="168794" y="0"/>
                </a:lnTo>
                <a:lnTo>
                  <a:pt x="176379" y="0"/>
                </a:lnTo>
                <a:lnTo>
                  <a:pt x="183963" y="0"/>
                </a:lnTo>
                <a:lnTo>
                  <a:pt x="191547" y="0"/>
                </a:lnTo>
                <a:lnTo>
                  <a:pt x="199131" y="0"/>
                </a:lnTo>
                <a:lnTo>
                  <a:pt x="206715" y="0"/>
                </a:lnTo>
                <a:lnTo>
                  <a:pt x="214300" y="0"/>
                </a:lnTo>
                <a:lnTo>
                  <a:pt x="221884" y="0"/>
                </a:lnTo>
                <a:lnTo>
                  <a:pt x="229469" y="0"/>
                </a:lnTo>
                <a:lnTo>
                  <a:pt x="237052" y="0"/>
                </a:lnTo>
                <a:lnTo>
                  <a:pt x="244637" y="0"/>
                </a:lnTo>
                <a:lnTo>
                  <a:pt x="252221" y="0"/>
                </a:lnTo>
                <a:lnTo>
                  <a:pt x="259805" y="0"/>
                </a:lnTo>
                <a:lnTo>
                  <a:pt x="267389" y="0"/>
                </a:lnTo>
                <a:lnTo>
                  <a:pt x="274974" y="0"/>
                </a:lnTo>
                <a:lnTo>
                  <a:pt x="282558" y="0"/>
                </a:lnTo>
                <a:lnTo>
                  <a:pt x="290142" y="0"/>
                </a:lnTo>
                <a:lnTo>
                  <a:pt x="297727" y="0"/>
                </a:lnTo>
                <a:lnTo>
                  <a:pt x="305311" y="0"/>
                </a:lnTo>
                <a:lnTo>
                  <a:pt x="312895" y="0"/>
                </a:lnTo>
                <a:lnTo>
                  <a:pt x="320479" y="0"/>
                </a:lnTo>
                <a:lnTo>
                  <a:pt x="328064" y="0"/>
                </a:lnTo>
                <a:lnTo>
                  <a:pt x="335648" y="0"/>
                </a:lnTo>
                <a:lnTo>
                  <a:pt x="343232" y="0"/>
                </a:lnTo>
                <a:lnTo>
                  <a:pt x="350816" y="0"/>
                </a:lnTo>
                <a:lnTo>
                  <a:pt x="358400" y="0"/>
                </a:lnTo>
                <a:lnTo>
                  <a:pt x="365985" y="0"/>
                </a:lnTo>
                <a:lnTo>
                  <a:pt x="373569" y="0"/>
                </a:lnTo>
                <a:lnTo>
                  <a:pt x="381153" y="0"/>
                </a:lnTo>
                <a:lnTo>
                  <a:pt x="388737" y="0"/>
                </a:lnTo>
                <a:lnTo>
                  <a:pt x="396322" y="0"/>
                </a:lnTo>
                <a:lnTo>
                  <a:pt x="403906" y="0"/>
                </a:lnTo>
                <a:lnTo>
                  <a:pt x="411490" y="0"/>
                </a:lnTo>
                <a:lnTo>
                  <a:pt x="419074" y="0"/>
                </a:lnTo>
                <a:lnTo>
                  <a:pt x="426659" y="0"/>
                </a:lnTo>
                <a:lnTo>
                  <a:pt x="434243" y="0"/>
                </a:lnTo>
                <a:lnTo>
                  <a:pt x="441827" y="0"/>
                </a:lnTo>
                <a:lnTo>
                  <a:pt x="449412" y="0"/>
                </a:lnTo>
                <a:lnTo>
                  <a:pt x="456996" y="0"/>
                </a:lnTo>
                <a:lnTo>
                  <a:pt x="464580" y="0"/>
                </a:lnTo>
                <a:lnTo>
                  <a:pt x="472164" y="0"/>
                </a:lnTo>
                <a:lnTo>
                  <a:pt x="479749" y="0"/>
                </a:lnTo>
                <a:lnTo>
                  <a:pt x="487333" y="0"/>
                </a:lnTo>
                <a:lnTo>
                  <a:pt x="494917" y="0"/>
                </a:lnTo>
                <a:lnTo>
                  <a:pt x="502501" y="0"/>
                </a:lnTo>
                <a:lnTo>
                  <a:pt x="510086" y="0"/>
                </a:lnTo>
                <a:lnTo>
                  <a:pt x="517670" y="0"/>
                </a:lnTo>
                <a:lnTo>
                  <a:pt x="525254" y="0"/>
                </a:lnTo>
                <a:lnTo>
                  <a:pt x="532838" y="0"/>
                </a:lnTo>
                <a:lnTo>
                  <a:pt x="540423" y="0"/>
                </a:lnTo>
                <a:lnTo>
                  <a:pt x="548007" y="0"/>
                </a:lnTo>
                <a:lnTo>
                  <a:pt x="555591" y="0"/>
                </a:lnTo>
                <a:lnTo>
                  <a:pt x="563176" y="0"/>
                </a:lnTo>
                <a:lnTo>
                  <a:pt x="570759" y="0"/>
                </a:lnTo>
                <a:lnTo>
                  <a:pt x="578344" y="0"/>
                </a:lnTo>
                <a:lnTo>
                  <a:pt x="585928" y="0"/>
                </a:lnTo>
                <a:lnTo>
                  <a:pt x="593512" y="0"/>
                </a:lnTo>
                <a:lnTo>
                  <a:pt x="601116" y="57"/>
                </a:lnTo>
                <a:lnTo>
                  <a:pt x="608163" y="4495"/>
                </a:lnTo>
                <a:lnTo>
                  <a:pt x="609600" y="12245"/>
                </a:lnTo>
                <a:lnTo>
                  <a:pt x="609600" y="19829"/>
                </a:lnTo>
                <a:lnTo>
                  <a:pt x="609600" y="27413"/>
                </a:lnTo>
                <a:lnTo>
                  <a:pt x="609600" y="34997"/>
                </a:lnTo>
                <a:lnTo>
                  <a:pt x="609600" y="42582"/>
                </a:lnTo>
                <a:lnTo>
                  <a:pt x="609600" y="50166"/>
                </a:lnTo>
                <a:lnTo>
                  <a:pt x="609600" y="57750"/>
                </a:lnTo>
                <a:lnTo>
                  <a:pt x="609600" y="65334"/>
                </a:lnTo>
                <a:lnTo>
                  <a:pt x="609600" y="72919"/>
                </a:lnTo>
                <a:lnTo>
                  <a:pt x="609600" y="80503"/>
                </a:lnTo>
                <a:lnTo>
                  <a:pt x="609600" y="88087"/>
                </a:lnTo>
                <a:lnTo>
                  <a:pt x="609600" y="95671"/>
                </a:lnTo>
                <a:lnTo>
                  <a:pt x="609600" y="103256"/>
                </a:lnTo>
                <a:lnTo>
                  <a:pt x="609600" y="110840"/>
                </a:lnTo>
                <a:lnTo>
                  <a:pt x="609600" y="118424"/>
                </a:lnTo>
                <a:lnTo>
                  <a:pt x="609600" y="126008"/>
                </a:lnTo>
                <a:lnTo>
                  <a:pt x="609600" y="133593"/>
                </a:lnTo>
                <a:lnTo>
                  <a:pt x="609600" y="141177"/>
                </a:lnTo>
                <a:lnTo>
                  <a:pt x="607475" y="148872"/>
                </a:lnTo>
                <a:lnTo>
                  <a:pt x="600075" y="152400"/>
                </a:lnTo>
                <a:lnTo>
                  <a:pt x="592491" y="152400"/>
                </a:lnTo>
                <a:lnTo>
                  <a:pt x="584907" y="152400"/>
                </a:lnTo>
                <a:lnTo>
                  <a:pt x="577322" y="152400"/>
                </a:lnTo>
                <a:lnTo>
                  <a:pt x="569738" y="152400"/>
                </a:lnTo>
                <a:lnTo>
                  <a:pt x="562153" y="152400"/>
                </a:lnTo>
                <a:lnTo>
                  <a:pt x="554570" y="152400"/>
                </a:lnTo>
                <a:lnTo>
                  <a:pt x="546985" y="152400"/>
                </a:lnTo>
                <a:lnTo>
                  <a:pt x="539401" y="152400"/>
                </a:lnTo>
                <a:lnTo>
                  <a:pt x="531817" y="152400"/>
                </a:lnTo>
                <a:lnTo>
                  <a:pt x="524233" y="152400"/>
                </a:lnTo>
                <a:lnTo>
                  <a:pt x="516648" y="152400"/>
                </a:lnTo>
                <a:lnTo>
                  <a:pt x="509064" y="152400"/>
                </a:lnTo>
                <a:lnTo>
                  <a:pt x="501480" y="152400"/>
                </a:lnTo>
                <a:lnTo>
                  <a:pt x="493895" y="152400"/>
                </a:lnTo>
                <a:lnTo>
                  <a:pt x="486311" y="152400"/>
                </a:lnTo>
                <a:lnTo>
                  <a:pt x="478727" y="152400"/>
                </a:lnTo>
                <a:lnTo>
                  <a:pt x="471143" y="152400"/>
                </a:lnTo>
                <a:lnTo>
                  <a:pt x="463558" y="152400"/>
                </a:lnTo>
                <a:lnTo>
                  <a:pt x="455974" y="152400"/>
                </a:lnTo>
                <a:lnTo>
                  <a:pt x="448390" y="152400"/>
                </a:lnTo>
                <a:lnTo>
                  <a:pt x="440806" y="152400"/>
                </a:lnTo>
                <a:lnTo>
                  <a:pt x="433221" y="152400"/>
                </a:lnTo>
                <a:lnTo>
                  <a:pt x="425637" y="152400"/>
                </a:lnTo>
                <a:lnTo>
                  <a:pt x="418053" y="152400"/>
                </a:lnTo>
                <a:lnTo>
                  <a:pt x="410469" y="152400"/>
                </a:lnTo>
                <a:lnTo>
                  <a:pt x="402885" y="152400"/>
                </a:lnTo>
                <a:lnTo>
                  <a:pt x="395300" y="152400"/>
                </a:lnTo>
                <a:lnTo>
                  <a:pt x="387716" y="152400"/>
                </a:lnTo>
                <a:lnTo>
                  <a:pt x="380131" y="152400"/>
                </a:lnTo>
                <a:lnTo>
                  <a:pt x="372548" y="152400"/>
                </a:lnTo>
                <a:lnTo>
                  <a:pt x="364963" y="152400"/>
                </a:lnTo>
                <a:lnTo>
                  <a:pt x="357379" y="152400"/>
                </a:lnTo>
                <a:lnTo>
                  <a:pt x="349795" y="152400"/>
                </a:lnTo>
                <a:lnTo>
                  <a:pt x="342211" y="152400"/>
                </a:lnTo>
                <a:lnTo>
                  <a:pt x="334626" y="152400"/>
                </a:lnTo>
                <a:lnTo>
                  <a:pt x="327042" y="152400"/>
                </a:lnTo>
                <a:lnTo>
                  <a:pt x="319458" y="152400"/>
                </a:lnTo>
                <a:lnTo>
                  <a:pt x="311873" y="152400"/>
                </a:lnTo>
                <a:lnTo>
                  <a:pt x="304289" y="152400"/>
                </a:lnTo>
                <a:lnTo>
                  <a:pt x="296705" y="152400"/>
                </a:lnTo>
                <a:lnTo>
                  <a:pt x="289121" y="152400"/>
                </a:lnTo>
                <a:lnTo>
                  <a:pt x="281536" y="152400"/>
                </a:lnTo>
                <a:lnTo>
                  <a:pt x="273952" y="152400"/>
                </a:lnTo>
                <a:lnTo>
                  <a:pt x="266368" y="152400"/>
                </a:lnTo>
                <a:lnTo>
                  <a:pt x="258784" y="152400"/>
                </a:lnTo>
                <a:lnTo>
                  <a:pt x="251200" y="152400"/>
                </a:lnTo>
                <a:lnTo>
                  <a:pt x="243615" y="152400"/>
                </a:lnTo>
                <a:lnTo>
                  <a:pt x="236031" y="152400"/>
                </a:lnTo>
                <a:lnTo>
                  <a:pt x="228447" y="152400"/>
                </a:lnTo>
                <a:lnTo>
                  <a:pt x="220863" y="152400"/>
                </a:lnTo>
                <a:lnTo>
                  <a:pt x="213278" y="152400"/>
                </a:lnTo>
                <a:lnTo>
                  <a:pt x="205694" y="152400"/>
                </a:lnTo>
                <a:lnTo>
                  <a:pt x="198110" y="152400"/>
                </a:lnTo>
                <a:lnTo>
                  <a:pt x="190526" y="152400"/>
                </a:lnTo>
                <a:lnTo>
                  <a:pt x="182941" y="152400"/>
                </a:lnTo>
                <a:lnTo>
                  <a:pt x="175357" y="152400"/>
                </a:lnTo>
                <a:lnTo>
                  <a:pt x="167773" y="152400"/>
                </a:lnTo>
                <a:lnTo>
                  <a:pt x="160188" y="152400"/>
                </a:lnTo>
                <a:lnTo>
                  <a:pt x="152604" y="152400"/>
                </a:lnTo>
                <a:lnTo>
                  <a:pt x="145020" y="152400"/>
                </a:lnTo>
                <a:lnTo>
                  <a:pt x="137436" y="152400"/>
                </a:lnTo>
                <a:lnTo>
                  <a:pt x="129851" y="152400"/>
                </a:lnTo>
                <a:lnTo>
                  <a:pt x="122267" y="152400"/>
                </a:lnTo>
                <a:lnTo>
                  <a:pt x="114683" y="152400"/>
                </a:lnTo>
                <a:lnTo>
                  <a:pt x="107099" y="152400"/>
                </a:lnTo>
                <a:lnTo>
                  <a:pt x="99514" y="152400"/>
                </a:lnTo>
                <a:lnTo>
                  <a:pt x="91930" y="152400"/>
                </a:lnTo>
                <a:lnTo>
                  <a:pt x="84346" y="152400"/>
                </a:lnTo>
                <a:lnTo>
                  <a:pt x="76762" y="152400"/>
                </a:lnTo>
                <a:lnTo>
                  <a:pt x="69177" y="152400"/>
                </a:lnTo>
                <a:lnTo>
                  <a:pt x="61593" y="152400"/>
                </a:lnTo>
                <a:lnTo>
                  <a:pt x="54009" y="152400"/>
                </a:lnTo>
                <a:lnTo>
                  <a:pt x="46425" y="152400"/>
                </a:lnTo>
                <a:lnTo>
                  <a:pt x="38841" y="152400"/>
                </a:lnTo>
                <a:lnTo>
                  <a:pt x="31256" y="152400"/>
                </a:lnTo>
                <a:lnTo>
                  <a:pt x="23672" y="152400"/>
                </a:lnTo>
                <a:lnTo>
                  <a:pt x="16087" y="152400"/>
                </a:lnTo>
                <a:lnTo>
                  <a:pt x="8483" y="152343"/>
                </a:lnTo>
                <a:lnTo>
                  <a:pt x="1437" y="147905"/>
                </a:lnTo>
                <a:lnTo>
                  <a:pt x="0" y="140155"/>
                </a:lnTo>
                <a:lnTo>
                  <a:pt x="0" y="132571"/>
                </a:lnTo>
                <a:lnTo>
                  <a:pt x="0" y="124987"/>
                </a:lnTo>
                <a:lnTo>
                  <a:pt x="0" y="117403"/>
                </a:lnTo>
                <a:lnTo>
                  <a:pt x="0" y="109818"/>
                </a:lnTo>
                <a:lnTo>
                  <a:pt x="0" y="102234"/>
                </a:lnTo>
                <a:lnTo>
                  <a:pt x="0" y="94650"/>
                </a:lnTo>
                <a:lnTo>
                  <a:pt x="0" y="87066"/>
                </a:lnTo>
                <a:lnTo>
                  <a:pt x="0" y="79481"/>
                </a:lnTo>
                <a:lnTo>
                  <a:pt x="0" y="71897"/>
                </a:lnTo>
                <a:lnTo>
                  <a:pt x="0" y="64313"/>
                </a:lnTo>
                <a:lnTo>
                  <a:pt x="0" y="56729"/>
                </a:lnTo>
                <a:lnTo>
                  <a:pt x="0" y="49144"/>
                </a:lnTo>
                <a:lnTo>
                  <a:pt x="0" y="41560"/>
                </a:lnTo>
                <a:lnTo>
                  <a:pt x="0" y="33976"/>
                </a:lnTo>
                <a:lnTo>
                  <a:pt x="0" y="26391"/>
                </a:lnTo>
                <a:lnTo>
                  <a:pt x="0" y="18807"/>
                </a:lnTo>
                <a:lnTo>
                  <a:pt x="0" y="11223"/>
                </a:lnTo>
                <a:lnTo>
                  <a:pt x="2125" y="3528"/>
                </a:lnTo>
                <a:close/>
              </a:path>
            </a:pathLst>
          </a:custGeom>
          <a:solidFill xmlns:a="http://schemas.openxmlformats.org/drawingml/2006/main">
            <a:srgbClr val="FAFBFC"/>
          </a:solidFill>
          <a:ln xmlns:a="http://schemas.openxmlformats.org/drawingml/2006/main" w="7620">
            <a:solidFill>
              <a:srgbClr val="E5E8EB"/>
            </a:solidFill>
            <a:prstDash val="solid"/>
          </a:ln>
        </p:spPr>
      </p:sp>
      <p:sp>
        <p:nvSpPr>
          <p:cNvPr id="204" name="competition-probability-1">
            <a:extLst xmlns:a="http://schemas.openxmlformats.org/drawingml/2006/main">
              <a:ext uri="{FF2B5EF4-FFF2-40B4-BE49-F238E27FC236}">
                <a16:creationId xmlns:a16="http://schemas.microsoft.com/office/drawing/2014/main" id="{32A9927E-FE49-476B-B5D7-1950ACD11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191000"/>
            <a:ext cx="438912" cy="152400"/>
          </a:xfrm>
          <a:custGeom xmlns:a="http://schemas.openxmlformats.org/drawingml/2006/main">
            <a:pathLst>
              <a:path w="438912" h="152400">
                <a:moveTo>
                  <a:pt x="0" y="0"/>
                </a:moveTo>
                <a:lnTo>
                  <a:pt x="438912" y="0"/>
                </a:lnTo>
                <a:lnTo>
                  <a:pt x="438912" y="152400"/>
                </a:lnTo>
                <a:lnTo>
                  <a:pt x="0" y="152400"/>
                </a:lnTo>
                <a:close/>
              </a:path>
            </a:pathLst>
          </a:custGeom>
          <a:solidFill xmlns:a="http://schemas.openxmlformats.org/drawingml/2006/main">
            <a:srgbClr val="D5929B"/>
          </a:solidFill>
          <a:ln xmlns:a="http://schemas.openxmlformats.org/drawingml/2006/main" w="4763">
            <a:solidFill>
              <a:srgbClr val="D5929B"/>
            </a:solidFill>
            <a:prstDash val="solid"/>
          </a:ln>
        </p:spPr>
      </p:sp>
      <p:sp>
        <p:nvSpPr>
          <p:cNvPr id="205" name="competition-track-2">
            <a:extLst xmlns:a="http://schemas.openxmlformats.org/drawingml/2006/main">
              <a:ext uri="{FF2B5EF4-FFF2-40B4-BE49-F238E27FC236}">
                <a16:creationId xmlns:a16="http://schemas.microsoft.com/office/drawing/2014/main" id="{1ED9CBF2-2E35-4A89-98EC-9E9164D7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00550"/>
            <a:ext cx="609600" cy="152400"/>
          </a:xfrm>
          <a:custGeom xmlns:a="http://schemas.openxmlformats.org/drawingml/2006/main">
            <a:pathLst>
              <a:path w="609600" h="152400">
                <a:moveTo>
                  <a:pt x="9525" y="0"/>
                </a:moveTo>
                <a:lnTo>
                  <a:pt x="17109" y="0"/>
                </a:lnTo>
                <a:lnTo>
                  <a:pt x="24693" y="0"/>
                </a:lnTo>
                <a:lnTo>
                  <a:pt x="32278" y="0"/>
                </a:lnTo>
                <a:lnTo>
                  <a:pt x="39862" y="0"/>
                </a:lnTo>
                <a:lnTo>
                  <a:pt x="47447" y="0"/>
                </a:lnTo>
                <a:lnTo>
                  <a:pt x="55030" y="0"/>
                </a:lnTo>
                <a:lnTo>
                  <a:pt x="62615" y="0"/>
                </a:lnTo>
                <a:lnTo>
                  <a:pt x="70199" y="0"/>
                </a:lnTo>
                <a:lnTo>
                  <a:pt x="77783" y="0"/>
                </a:lnTo>
                <a:lnTo>
                  <a:pt x="85367" y="0"/>
                </a:lnTo>
                <a:lnTo>
                  <a:pt x="92952" y="0"/>
                </a:lnTo>
                <a:lnTo>
                  <a:pt x="100536" y="0"/>
                </a:lnTo>
                <a:lnTo>
                  <a:pt x="108120" y="0"/>
                </a:lnTo>
                <a:lnTo>
                  <a:pt x="115705" y="0"/>
                </a:lnTo>
                <a:lnTo>
                  <a:pt x="123289" y="0"/>
                </a:lnTo>
                <a:lnTo>
                  <a:pt x="130873" y="0"/>
                </a:lnTo>
                <a:lnTo>
                  <a:pt x="138457" y="0"/>
                </a:lnTo>
                <a:lnTo>
                  <a:pt x="146042" y="0"/>
                </a:lnTo>
                <a:lnTo>
                  <a:pt x="153626" y="0"/>
                </a:lnTo>
                <a:lnTo>
                  <a:pt x="161210" y="0"/>
                </a:lnTo>
                <a:lnTo>
                  <a:pt x="168794" y="0"/>
                </a:lnTo>
                <a:lnTo>
                  <a:pt x="176379" y="0"/>
                </a:lnTo>
                <a:lnTo>
                  <a:pt x="183963" y="0"/>
                </a:lnTo>
                <a:lnTo>
                  <a:pt x="191547" y="0"/>
                </a:lnTo>
                <a:lnTo>
                  <a:pt x="199131" y="0"/>
                </a:lnTo>
                <a:lnTo>
                  <a:pt x="206715" y="0"/>
                </a:lnTo>
                <a:lnTo>
                  <a:pt x="214300" y="0"/>
                </a:lnTo>
                <a:lnTo>
                  <a:pt x="221884" y="0"/>
                </a:lnTo>
                <a:lnTo>
                  <a:pt x="229469" y="0"/>
                </a:lnTo>
                <a:lnTo>
                  <a:pt x="237052" y="0"/>
                </a:lnTo>
                <a:lnTo>
                  <a:pt x="244637" y="0"/>
                </a:lnTo>
                <a:lnTo>
                  <a:pt x="252221" y="0"/>
                </a:lnTo>
                <a:lnTo>
                  <a:pt x="259805" y="0"/>
                </a:lnTo>
                <a:lnTo>
                  <a:pt x="267389" y="0"/>
                </a:lnTo>
                <a:lnTo>
                  <a:pt x="274974" y="0"/>
                </a:lnTo>
                <a:lnTo>
                  <a:pt x="282558" y="0"/>
                </a:lnTo>
                <a:lnTo>
                  <a:pt x="290142" y="0"/>
                </a:lnTo>
                <a:lnTo>
                  <a:pt x="297727" y="0"/>
                </a:lnTo>
                <a:lnTo>
                  <a:pt x="305311" y="0"/>
                </a:lnTo>
                <a:lnTo>
                  <a:pt x="312895" y="0"/>
                </a:lnTo>
                <a:lnTo>
                  <a:pt x="320479" y="0"/>
                </a:lnTo>
                <a:lnTo>
                  <a:pt x="328064" y="0"/>
                </a:lnTo>
                <a:lnTo>
                  <a:pt x="335648" y="0"/>
                </a:lnTo>
                <a:lnTo>
                  <a:pt x="343232" y="0"/>
                </a:lnTo>
                <a:lnTo>
                  <a:pt x="350816" y="0"/>
                </a:lnTo>
                <a:lnTo>
                  <a:pt x="358400" y="0"/>
                </a:lnTo>
                <a:lnTo>
                  <a:pt x="365985" y="0"/>
                </a:lnTo>
                <a:lnTo>
                  <a:pt x="373569" y="0"/>
                </a:lnTo>
                <a:lnTo>
                  <a:pt x="381153" y="0"/>
                </a:lnTo>
                <a:lnTo>
                  <a:pt x="388737" y="0"/>
                </a:lnTo>
                <a:lnTo>
                  <a:pt x="396322" y="0"/>
                </a:lnTo>
                <a:lnTo>
                  <a:pt x="403906" y="0"/>
                </a:lnTo>
                <a:lnTo>
                  <a:pt x="411490" y="0"/>
                </a:lnTo>
                <a:lnTo>
                  <a:pt x="419074" y="0"/>
                </a:lnTo>
                <a:lnTo>
                  <a:pt x="426659" y="0"/>
                </a:lnTo>
                <a:lnTo>
                  <a:pt x="434243" y="0"/>
                </a:lnTo>
                <a:lnTo>
                  <a:pt x="441827" y="0"/>
                </a:lnTo>
                <a:lnTo>
                  <a:pt x="449412" y="0"/>
                </a:lnTo>
                <a:lnTo>
                  <a:pt x="456996" y="0"/>
                </a:lnTo>
                <a:lnTo>
                  <a:pt x="464580" y="0"/>
                </a:lnTo>
                <a:lnTo>
                  <a:pt x="472164" y="0"/>
                </a:lnTo>
                <a:lnTo>
                  <a:pt x="479749" y="0"/>
                </a:lnTo>
                <a:lnTo>
                  <a:pt x="487333" y="0"/>
                </a:lnTo>
                <a:lnTo>
                  <a:pt x="494917" y="0"/>
                </a:lnTo>
                <a:lnTo>
                  <a:pt x="502501" y="0"/>
                </a:lnTo>
                <a:lnTo>
                  <a:pt x="510086" y="0"/>
                </a:lnTo>
                <a:lnTo>
                  <a:pt x="517670" y="0"/>
                </a:lnTo>
                <a:lnTo>
                  <a:pt x="525254" y="0"/>
                </a:lnTo>
                <a:lnTo>
                  <a:pt x="532838" y="0"/>
                </a:lnTo>
                <a:lnTo>
                  <a:pt x="540423" y="0"/>
                </a:lnTo>
                <a:lnTo>
                  <a:pt x="548007" y="0"/>
                </a:lnTo>
                <a:lnTo>
                  <a:pt x="555591" y="0"/>
                </a:lnTo>
                <a:lnTo>
                  <a:pt x="563176" y="0"/>
                </a:lnTo>
                <a:lnTo>
                  <a:pt x="570759" y="0"/>
                </a:lnTo>
                <a:lnTo>
                  <a:pt x="578344" y="0"/>
                </a:lnTo>
                <a:lnTo>
                  <a:pt x="585928" y="0"/>
                </a:lnTo>
                <a:lnTo>
                  <a:pt x="593512" y="0"/>
                </a:lnTo>
                <a:lnTo>
                  <a:pt x="601116" y="57"/>
                </a:lnTo>
                <a:lnTo>
                  <a:pt x="608163" y="4495"/>
                </a:lnTo>
                <a:lnTo>
                  <a:pt x="609600" y="12245"/>
                </a:lnTo>
                <a:lnTo>
                  <a:pt x="609600" y="19829"/>
                </a:lnTo>
                <a:lnTo>
                  <a:pt x="609600" y="27413"/>
                </a:lnTo>
                <a:lnTo>
                  <a:pt x="609600" y="34997"/>
                </a:lnTo>
                <a:lnTo>
                  <a:pt x="609600" y="42582"/>
                </a:lnTo>
                <a:lnTo>
                  <a:pt x="609600" y="50166"/>
                </a:lnTo>
                <a:lnTo>
                  <a:pt x="609600" y="57750"/>
                </a:lnTo>
                <a:lnTo>
                  <a:pt x="609600" y="65334"/>
                </a:lnTo>
                <a:lnTo>
                  <a:pt x="609600" y="72919"/>
                </a:lnTo>
                <a:lnTo>
                  <a:pt x="609600" y="80503"/>
                </a:lnTo>
                <a:lnTo>
                  <a:pt x="609600" y="88087"/>
                </a:lnTo>
                <a:lnTo>
                  <a:pt x="609600" y="95671"/>
                </a:lnTo>
                <a:lnTo>
                  <a:pt x="609600" y="103256"/>
                </a:lnTo>
                <a:lnTo>
                  <a:pt x="609600" y="110840"/>
                </a:lnTo>
                <a:lnTo>
                  <a:pt x="609600" y="118424"/>
                </a:lnTo>
                <a:lnTo>
                  <a:pt x="609600" y="126008"/>
                </a:lnTo>
                <a:lnTo>
                  <a:pt x="609600" y="133593"/>
                </a:lnTo>
                <a:lnTo>
                  <a:pt x="609600" y="141177"/>
                </a:lnTo>
                <a:lnTo>
                  <a:pt x="607475" y="148872"/>
                </a:lnTo>
                <a:lnTo>
                  <a:pt x="600075" y="152400"/>
                </a:lnTo>
                <a:lnTo>
                  <a:pt x="592491" y="152400"/>
                </a:lnTo>
                <a:lnTo>
                  <a:pt x="584907" y="152400"/>
                </a:lnTo>
                <a:lnTo>
                  <a:pt x="577322" y="152400"/>
                </a:lnTo>
                <a:lnTo>
                  <a:pt x="569738" y="152400"/>
                </a:lnTo>
                <a:lnTo>
                  <a:pt x="562153" y="152400"/>
                </a:lnTo>
                <a:lnTo>
                  <a:pt x="554570" y="152400"/>
                </a:lnTo>
                <a:lnTo>
                  <a:pt x="546985" y="152400"/>
                </a:lnTo>
                <a:lnTo>
                  <a:pt x="539401" y="152400"/>
                </a:lnTo>
                <a:lnTo>
                  <a:pt x="531817" y="152400"/>
                </a:lnTo>
                <a:lnTo>
                  <a:pt x="524233" y="152400"/>
                </a:lnTo>
                <a:lnTo>
                  <a:pt x="516648" y="152400"/>
                </a:lnTo>
                <a:lnTo>
                  <a:pt x="509064" y="152400"/>
                </a:lnTo>
                <a:lnTo>
                  <a:pt x="501480" y="152400"/>
                </a:lnTo>
                <a:lnTo>
                  <a:pt x="493895" y="152400"/>
                </a:lnTo>
                <a:lnTo>
                  <a:pt x="486311" y="152400"/>
                </a:lnTo>
                <a:lnTo>
                  <a:pt x="478727" y="152400"/>
                </a:lnTo>
                <a:lnTo>
                  <a:pt x="471143" y="152400"/>
                </a:lnTo>
                <a:lnTo>
                  <a:pt x="463558" y="152400"/>
                </a:lnTo>
                <a:lnTo>
                  <a:pt x="455974" y="152400"/>
                </a:lnTo>
                <a:lnTo>
                  <a:pt x="448390" y="152400"/>
                </a:lnTo>
                <a:lnTo>
                  <a:pt x="440806" y="152400"/>
                </a:lnTo>
                <a:lnTo>
                  <a:pt x="433221" y="152400"/>
                </a:lnTo>
                <a:lnTo>
                  <a:pt x="425637" y="152400"/>
                </a:lnTo>
                <a:lnTo>
                  <a:pt x="418053" y="152400"/>
                </a:lnTo>
                <a:lnTo>
                  <a:pt x="410469" y="152400"/>
                </a:lnTo>
                <a:lnTo>
                  <a:pt x="402885" y="152400"/>
                </a:lnTo>
                <a:lnTo>
                  <a:pt x="395300" y="152400"/>
                </a:lnTo>
                <a:lnTo>
                  <a:pt x="387716" y="152400"/>
                </a:lnTo>
                <a:lnTo>
                  <a:pt x="380131" y="152400"/>
                </a:lnTo>
                <a:lnTo>
                  <a:pt x="372548" y="152400"/>
                </a:lnTo>
                <a:lnTo>
                  <a:pt x="364963" y="152400"/>
                </a:lnTo>
                <a:lnTo>
                  <a:pt x="357379" y="152400"/>
                </a:lnTo>
                <a:lnTo>
                  <a:pt x="349795" y="152400"/>
                </a:lnTo>
                <a:lnTo>
                  <a:pt x="342211" y="152400"/>
                </a:lnTo>
                <a:lnTo>
                  <a:pt x="334626" y="152400"/>
                </a:lnTo>
                <a:lnTo>
                  <a:pt x="327042" y="152400"/>
                </a:lnTo>
                <a:lnTo>
                  <a:pt x="319458" y="152400"/>
                </a:lnTo>
                <a:lnTo>
                  <a:pt x="311873" y="152400"/>
                </a:lnTo>
                <a:lnTo>
                  <a:pt x="304289" y="152400"/>
                </a:lnTo>
                <a:lnTo>
                  <a:pt x="296705" y="152400"/>
                </a:lnTo>
                <a:lnTo>
                  <a:pt x="289121" y="152400"/>
                </a:lnTo>
                <a:lnTo>
                  <a:pt x="281536" y="152400"/>
                </a:lnTo>
                <a:lnTo>
                  <a:pt x="273952" y="152400"/>
                </a:lnTo>
                <a:lnTo>
                  <a:pt x="266368" y="152400"/>
                </a:lnTo>
                <a:lnTo>
                  <a:pt x="258784" y="152400"/>
                </a:lnTo>
                <a:lnTo>
                  <a:pt x="251200" y="152400"/>
                </a:lnTo>
                <a:lnTo>
                  <a:pt x="243615" y="152400"/>
                </a:lnTo>
                <a:lnTo>
                  <a:pt x="236031" y="152400"/>
                </a:lnTo>
                <a:lnTo>
                  <a:pt x="228447" y="152400"/>
                </a:lnTo>
                <a:lnTo>
                  <a:pt x="220863" y="152400"/>
                </a:lnTo>
                <a:lnTo>
                  <a:pt x="213278" y="152400"/>
                </a:lnTo>
                <a:lnTo>
                  <a:pt x="205694" y="152400"/>
                </a:lnTo>
                <a:lnTo>
                  <a:pt x="198110" y="152400"/>
                </a:lnTo>
                <a:lnTo>
                  <a:pt x="190526" y="152400"/>
                </a:lnTo>
                <a:lnTo>
                  <a:pt x="182941" y="152400"/>
                </a:lnTo>
                <a:lnTo>
                  <a:pt x="175357" y="152400"/>
                </a:lnTo>
                <a:lnTo>
                  <a:pt x="167773" y="152400"/>
                </a:lnTo>
                <a:lnTo>
                  <a:pt x="160188" y="152400"/>
                </a:lnTo>
                <a:lnTo>
                  <a:pt x="152604" y="152400"/>
                </a:lnTo>
                <a:lnTo>
                  <a:pt x="145020" y="152400"/>
                </a:lnTo>
                <a:lnTo>
                  <a:pt x="137436" y="152400"/>
                </a:lnTo>
                <a:lnTo>
                  <a:pt x="129851" y="152400"/>
                </a:lnTo>
                <a:lnTo>
                  <a:pt x="122267" y="152400"/>
                </a:lnTo>
                <a:lnTo>
                  <a:pt x="114683" y="152400"/>
                </a:lnTo>
                <a:lnTo>
                  <a:pt x="107099" y="152400"/>
                </a:lnTo>
                <a:lnTo>
                  <a:pt x="99514" y="152400"/>
                </a:lnTo>
                <a:lnTo>
                  <a:pt x="91930" y="152400"/>
                </a:lnTo>
                <a:lnTo>
                  <a:pt x="84346" y="152400"/>
                </a:lnTo>
                <a:lnTo>
                  <a:pt x="76762" y="152400"/>
                </a:lnTo>
                <a:lnTo>
                  <a:pt x="69177" y="152400"/>
                </a:lnTo>
                <a:lnTo>
                  <a:pt x="61593" y="152400"/>
                </a:lnTo>
                <a:lnTo>
                  <a:pt x="54009" y="152400"/>
                </a:lnTo>
                <a:lnTo>
                  <a:pt x="46425" y="152400"/>
                </a:lnTo>
                <a:lnTo>
                  <a:pt x="38841" y="152400"/>
                </a:lnTo>
                <a:lnTo>
                  <a:pt x="31256" y="152400"/>
                </a:lnTo>
                <a:lnTo>
                  <a:pt x="23672" y="152400"/>
                </a:lnTo>
                <a:lnTo>
                  <a:pt x="16087" y="152400"/>
                </a:lnTo>
                <a:lnTo>
                  <a:pt x="8483" y="152343"/>
                </a:lnTo>
                <a:lnTo>
                  <a:pt x="1437" y="147905"/>
                </a:lnTo>
                <a:lnTo>
                  <a:pt x="0" y="140155"/>
                </a:lnTo>
                <a:lnTo>
                  <a:pt x="0" y="132571"/>
                </a:lnTo>
                <a:lnTo>
                  <a:pt x="0" y="124987"/>
                </a:lnTo>
                <a:lnTo>
                  <a:pt x="0" y="117403"/>
                </a:lnTo>
                <a:lnTo>
                  <a:pt x="0" y="109818"/>
                </a:lnTo>
                <a:lnTo>
                  <a:pt x="0" y="102234"/>
                </a:lnTo>
                <a:lnTo>
                  <a:pt x="0" y="94650"/>
                </a:lnTo>
                <a:lnTo>
                  <a:pt x="0" y="87066"/>
                </a:lnTo>
                <a:lnTo>
                  <a:pt x="0" y="79481"/>
                </a:lnTo>
                <a:lnTo>
                  <a:pt x="0" y="71897"/>
                </a:lnTo>
                <a:lnTo>
                  <a:pt x="0" y="64313"/>
                </a:lnTo>
                <a:lnTo>
                  <a:pt x="0" y="56729"/>
                </a:lnTo>
                <a:lnTo>
                  <a:pt x="0" y="49144"/>
                </a:lnTo>
                <a:lnTo>
                  <a:pt x="0" y="41560"/>
                </a:lnTo>
                <a:lnTo>
                  <a:pt x="0" y="33976"/>
                </a:lnTo>
                <a:lnTo>
                  <a:pt x="0" y="26391"/>
                </a:lnTo>
                <a:lnTo>
                  <a:pt x="0" y="18807"/>
                </a:lnTo>
                <a:lnTo>
                  <a:pt x="0" y="11223"/>
                </a:lnTo>
                <a:lnTo>
                  <a:pt x="2125" y="3528"/>
                </a:lnTo>
                <a:close/>
              </a:path>
            </a:pathLst>
          </a:custGeom>
          <a:solidFill xmlns:a="http://schemas.openxmlformats.org/drawingml/2006/main">
            <a:srgbClr val="FAFBFC"/>
          </a:solidFill>
          <a:ln xmlns:a="http://schemas.openxmlformats.org/drawingml/2006/main" w="7620">
            <a:solidFill>
              <a:srgbClr val="E5E8EB"/>
            </a:solidFill>
            <a:prstDash val="solid"/>
          </a:ln>
        </p:spPr>
      </p:sp>
      <p:sp>
        <p:nvSpPr>
          <p:cNvPr id="206" name="competition-probability-2">
            <a:extLst xmlns:a="http://schemas.openxmlformats.org/drawingml/2006/main">
              <a:ext uri="{FF2B5EF4-FFF2-40B4-BE49-F238E27FC236}">
                <a16:creationId xmlns:a16="http://schemas.microsoft.com/office/drawing/2014/main" id="{38184E02-D9F7-41FE-83B0-A8A2F5EBA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00550"/>
            <a:ext cx="390144" cy="152400"/>
          </a:xfrm>
          <a:custGeom xmlns:a="http://schemas.openxmlformats.org/drawingml/2006/main">
            <a:pathLst>
              <a:path w="390144" h="152400">
                <a:moveTo>
                  <a:pt x="0" y="0"/>
                </a:moveTo>
                <a:lnTo>
                  <a:pt x="390144" y="0"/>
                </a:lnTo>
                <a:lnTo>
                  <a:pt x="390144" y="152400"/>
                </a:lnTo>
                <a:lnTo>
                  <a:pt x="0" y="152400"/>
                </a:lnTo>
                <a:close/>
              </a:path>
            </a:pathLst>
          </a:custGeom>
          <a:solidFill xmlns:a="http://schemas.openxmlformats.org/drawingml/2006/main">
            <a:srgbClr val="D5929B"/>
          </a:solidFill>
          <a:ln xmlns:a="http://schemas.openxmlformats.org/drawingml/2006/main" w="4763">
            <a:solidFill>
              <a:srgbClr val="D5929B"/>
            </a:solidFill>
            <a:prstDash val="solid"/>
          </a:ln>
        </p:spPr>
      </p:sp>
      <p:sp>
        <p:nvSpPr>
          <p:cNvPr id="207" name="competition-track-3">
            <a:extLst xmlns:a="http://schemas.openxmlformats.org/drawingml/2006/main">
              <a:ext uri="{FF2B5EF4-FFF2-40B4-BE49-F238E27FC236}">
                <a16:creationId xmlns:a16="http://schemas.microsoft.com/office/drawing/2014/main" id="{9AEB7651-9F5E-4CFF-9817-4DE3BC5C5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610100"/>
            <a:ext cx="609600" cy="152400"/>
          </a:xfrm>
          <a:custGeom xmlns:a="http://schemas.openxmlformats.org/drawingml/2006/main">
            <a:pathLst>
              <a:path w="609600" h="152400">
                <a:moveTo>
                  <a:pt x="9525" y="0"/>
                </a:moveTo>
                <a:lnTo>
                  <a:pt x="17109" y="0"/>
                </a:lnTo>
                <a:lnTo>
                  <a:pt x="24693" y="0"/>
                </a:lnTo>
                <a:lnTo>
                  <a:pt x="32278" y="0"/>
                </a:lnTo>
                <a:lnTo>
                  <a:pt x="39862" y="0"/>
                </a:lnTo>
                <a:lnTo>
                  <a:pt x="47447" y="0"/>
                </a:lnTo>
                <a:lnTo>
                  <a:pt x="55030" y="0"/>
                </a:lnTo>
                <a:lnTo>
                  <a:pt x="62615" y="0"/>
                </a:lnTo>
                <a:lnTo>
                  <a:pt x="70199" y="0"/>
                </a:lnTo>
                <a:lnTo>
                  <a:pt x="77783" y="0"/>
                </a:lnTo>
                <a:lnTo>
                  <a:pt x="85367" y="0"/>
                </a:lnTo>
                <a:lnTo>
                  <a:pt x="92952" y="0"/>
                </a:lnTo>
                <a:lnTo>
                  <a:pt x="100536" y="0"/>
                </a:lnTo>
                <a:lnTo>
                  <a:pt x="108120" y="0"/>
                </a:lnTo>
                <a:lnTo>
                  <a:pt x="115705" y="0"/>
                </a:lnTo>
                <a:lnTo>
                  <a:pt x="123289" y="0"/>
                </a:lnTo>
                <a:lnTo>
                  <a:pt x="130873" y="0"/>
                </a:lnTo>
                <a:lnTo>
                  <a:pt x="138457" y="0"/>
                </a:lnTo>
                <a:lnTo>
                  <a:pt x="146042" y="0"/>
                </a:lnTo>
                <a:lnTo>
                  <a:pt x="153626" y="0"/>
                </a:lnTo>
                <a:lnTo>
                  <a:pt x="161210" y="0"/>
                </a:lnTo>
                <a:lnTo>
                  <a:pt x="168794" y="0"/>
                </a:lnTo>
                <a:lnTo>
                  <a:pt x="176379" y="0"/>
                </a:lnTo>
                <a:lnTo>
                  <a:pt x="183963" y="0"/>
                </a:lnTo>
                <a:lnTo>
                  <a:pt x="191547" y="0"/>
                </a:lnTo>
                <a:lnTo>
                  <a:pt x="199131" y="0"/>
                </a:lnTo>
                <a:lnTo>
                  <a:pt x="206715" y="0"/>
                </a:lnTo>
                <a:lnTo>
                  <a:pt x="214300" y="0"/>
                </a:lnTo>
                <a:lnTo>
                  <a:pt x="221884" y="0"/>
                </a:lnTo>
                <a:lnTo>
                  <a:pt x="229469" y="0"/>
                </a:lnTo>
                <a:lnTo>
                  <a:pt x="237052" y="0"/>
                </a:lnTo>
                <a:lnTo>
                  <a:pt x="244637" y="0"/>
                </a:lnTo>
                <a:lnTo>
                  <a:pt x="252221" y="0"/>
                </a:lnTo>
                <a:lnTo>
                  <a:pt x="259805" y="0"/>
                </a:lnTo>
                <a:lnTo>
                  <a:pt x="267389" y="0"/>
                </a:lnTo>
                <a:lnTo>
                  <a:pt x="274974" y="0"/>
                </a:lnTo>
                <a:lnTo>
                  <a:pt x="282558" y="0"/>
                </a:lnTo>
                <a:lnTo>
                  <a:pt x="290142" y="0"/>
                </a:lnTo>
                <a:lnTo>
                  <a:pt x="297727" y="0"/>
                </a:lnTo>
                <a:lnTo>
                  <a:pt x="305311" y="0"/>
                </a:lnTo>
                <a:lnTo>
                  <a:pt x="312895" y="0"/>
                </a:lnTo>
                <a:lnTo>
                  <a:pt x="320479" y="0"/>
                </a:lnTo>
                <a:lnTo>
                  <a:pt x="328064" y="0"/>
                </a:lnTo>
                <a:lnTo>
                  <a:pt x="335648" y="0"/>
                </a:lnTo>
                <a:lnTo>
                  <a:pt x="343232" y="0"/>
                </a:lnTo>
                <a:lnTo>
                  <a:pt x="350816" y="0"/>
                </a:lnTo>
                <a:lnTo>
                  <a:pt x="358400" y="0"/>
                </a:lnTo>
                <a:lnTo>
                  <a:pt x="365985" y="0"/>
                </a:lnTo>
                <a:lnTo>
                  <a:pt x="373569" y="0"/>
                </a:lnTo>
                <a:lnTo>
                  <a:pt x="381153" y="0"/>
                </a:lnTo>
                <a:lnTo>
                  <a:pt x="388737" y="0"/>
                </a:lnTo>
                <a:lnTo>
                  <a:pt x="396322" y="0"/>
                </a:lnTo>
                <a:lnTo>
                  <a:pt x="403906" y="0"/>
                </a:lnTo>
                <a:lnTo>
                  <a:pt x="411490" y="0"/>
                </a:lnTo>
                <a:lnTo>
                  <a:pt x="419074" y="0"/>
                </a:lnTo>
                <a:lnTo>
                  <a:pt x="426659" y="0"/>
                </a:lnTo>
                <a:lnTo>
                  <a:pt x="434243" y="0"/>
                </a:lnTo>
                <a:lnTo>
                  <a:pt x="441827" y="0"/>
                </a:lnTo>
                <a:lnTo>
                  <a:pt x="449412" y="0"/>
                </a:lnTo>
                <a:lnTo>
                  <a:pt x="456996" y="0"/>
                </a:lnTo>
                <a:lnTo>
                  <a:pt x="464580" y="0"/>
                </a:lnTo>
                <a:lnTo>
                  <a:pt x="472164" y="0"/>
                </a:lnTo>
                <a:lnTo>
                  <a:pt x="479749" y="0"/>
                </a:lnTo>
                <a:lnTo>
                  <a:pt x="487333" y="0"/>
                </a:lnTo>
                <a:lnTo>
                  <a:pt x="494917" y="0"/>
                </a:lnTo>
                <a:lnTo>
                  <a:pt x="502501" y="0"/>
                </a:lnTo>
                <a:lnTo>
                  <a:pt x="510086" y="0"/>
                </a:lnTo>
                <a:lnTo>
                  <a:pt x="517670" y="0"/>
                </a:lnTo>
                <a:lnTo>
                  <a:pt x="525254" y="0"/>
                </a:lnTo>
                <a:lnTo>
                  <a:pt x="532838" y="0"/>
                </a:lnTo>
                <a:lnTo>
                  <a:pt x="540423" y="0"/>
                </a:lnTo>
                <a:lnTo>
                  <a:pt x="548007" y="0"/>
                </a:lnTo>
                <a:lnTo>
                  <a:pt x="555591" y="0"/>
                </a:lnTo>
                <a:lnTo>
                  <a:pt x="563176" y="0"/>
                </a:lnTo>
                <a:lnTo>
                  <a:pt x="570759" y="0"/>
                </a:lnTo>
                <a:lnTo>
                  <a:pt x="578344" y="0"/>
                </a:lnTo>
                <a:lnTo>
                  <a:pt x="585928" y="0"/>
                </a:lnTo>
                <a:lnTo>
                  <a:pt x="593512" y="0"/>
                </a:lnTo>
                <a:lnTo>
                  <a:pt x="601116" y="57"/>
                </a:lnTo>
                <a:lnTo>
                  <a:pt x="608163" y="4495"/>
                </a:lnTo>
                <a:lnTo>
                  <a:pt x="609600" y="12245"/>
                </a:lnTo>
                <a:lnTo>
                  <a:pt x="609600" y="19829"/>
                </a:lnTo>
                <a:lnTo>
                  <a:pt x="609600" y="27413"/>
                </a:lnTo>
                <a:lnTo>
                  <a:pt x="609600" y="34997"/>
                </a:lnTo>
                <a:lnTo>
                  <a:pt x="609600" y="42582"/>
                </a:lnTo>
                <a:lnTo>
                  <a:pt x="609600" y="50166"/>
                </a:lnTo>
                <a:lnTo>
                  <a:pt x="609600" y="57750"/>
                </a:lnTo>
                <a:lnTo>
                  <a:pt x="609600" y="65334"/>
                </a:lnTo>
                <a:lnTo>
                  <a:pt x="609600" y="72919"/>
                </a:lnTo>
                <a:lnTo>
                  <a:pt x="609600" y="80503"/>
                </a:lnTo>
                <a:lnTo>
                  <a:pt x="609600" y="88087"/>
                </a:lnTo>
                <a:lnTo>
                  <a:pt x="609600" y="95671"/>
                </a:lnTo>
                <a:lnTo>
                  <a:pt x="609600" y="103256"/>
                </a:lnTo>
                <a:lnTo>
                  <a:pt x="609600" y="110840"/>
                </a:lnTo>
                <a:lnTo>
                  <a:pt x="609600" y="118424"/>
                </a:lnTo>
                <a:lnTo>
                  <a:pt x="609600" y="126008"/>
                </a:lnTo>
                <a:lnTo>
                  <a:pt x="609600" y="133593"/>
                </a:lnTo>
                <a:lnTo>
                  <a:pt x="609600" y="141177"/>
                </a:lnTo>
                <a:lnTo>
                  <a:pt x="607475" y="148872"/>
                </a:lnTo>
                <a:lnTo>
                  <a:pt x="600075" y="152400"/>
                </a:lnTo>
                <a:lnTo>
                  <a:pt x="592491" y="152400"/>
                </a:lnTo>
                <a:lnTo>
                  <a:pt x="584907" y="152400"/>
                </a:lnTo>
                <a:lnTo>
                  <a:pt x="577322" y="152400"/>
                </a:lnTo>
                <a:lnTo>
                  <a:pt x="569738" y="152400"/>
                </a:lnTo>
                <a:lnTo>
                  <a:pt x="562153" y="152400"/>
                </a:lnTo>
                <a:lnTo>
                  <a:pt x="554570" y="152400"/>
                </a:lnTo>
                <a:lnTo>
                  <a:pt x="546985" y="152400"/>
                </a:lnTo>
                <a:lnTo>
                  <a:pt x="539401" y="152400"/>
                </a:lnTo>
                <a:lnTo>
                  <a:pt x="531817" y="152400"/>
                </a:lnTo>
                <a:lnTo>
                  <a:pt x="524233" y="152400"/>
                </a:lnTo>
                <a:lnTo>
                  <a:pt x="516648" y="152400"/>
                </a:lnTo>
                <a:lnTo>
                  <a:pt x="509064" y="152400"/>
                </a:lnTo>
                <a:lnTo>
                  <a:pt x="501480" y="152400"/>
                </a:lnTo>
                <a:lnTo>
                  <a:pt x="493895" y="152400"/>
                </a:lnTo>
                <a:lnTo>
                  <a:pt x="486311" y="152400"/>
                </a:lnTo>
                <a:lnTo>
                  <a:pt x="478727" y="152400"/>
                </a:lnTo>
                <a:lnTo>
                  <a:pt x="471143" y="152400"/>
                </a:lnTo>
                <a:lnTo>
                  <a:pt x="463558" y="152400"/>
                </a:lnTo>
                <a:lnTo>
                  <a:pt x="455974" y="152400"/>
                </a:lnTo>
                <a:lnTo>
                  <a:pt x="448390" y="152400"/>
                </a:lnTo>
                <a:lnTo>
                  <a:pt x="440806" y="152400"/>
                </a:lnTo>
                <a:lnTo>
                  <a:pt x="433221" y="152400"/>
                </a:lnTo>
                <a:lnTo>
                  <a:pt x="425637" y="152400"/>
                </a:lnTo>
                <a:lnTo>
                  <a:pt x="418053" y="152400"/>
                </a:lnTo>
                <a:lnTo>
                  <a:pt x="410469" y="152400"/>
                </a:lnTo>
                <a:lnTo>
                  <a:pt x="402885" y="152400"/>
                </a:lnTo>
                <a:lnTo>
                  <a:pt x="395300" y="152400"/>
                </a:lnTo>
                <a:lnTo>
                  <a:pt x="387716" y="152400"/>
                </a:lnTo>
                <a:lnTo>
                  <a:pt x="380131" y="152400"/>
                </a:lnTo>
                <a:lnTo>
                  <a:pt x="372548" y="152400"/>
                </a:lnTo>
                <a:lnTo>
                  <a:pt x="364963" y="152400"/>
                </a:lnTo>
                <a:lnTo>
                  <a:pt x="357379" y="152400"/>
                </a:lnTo>
                <a:lnTo>
                  <a:pt x="349795" y="152400"/>
                </a:lnTo>
                <a:lnTo>
                  <a:pt x="342211" y="152400"/>
                </a:lnTo>
                <a:lnTo>
                  <a:pt x="334626" y="152400"/>
                </a:lnTo>
                <a:lnTo>
                  <a:pt x="327042" y="152400"/>
                </a:lnTo>
                <a:lnTo>
                  <a:pt x="319458" y="152400"/>
                </a:lnTo>
                <a:lnTo>
                  <a:pt x="311873" y="152400"/>
                </a:lnTo>
                <a:lnTo>
                  <a:pt x="304289" y="152400"/>
                </a:lnTo>
                <a:lnTo>
                  <a:pt x="296705" y="152400"/>
                </a:lnTo>
                <a:lnTo>
                  <a:pt x="289121" y="152400"/>
                </a:lnTo>
                <a:lnTo>
                  <a:pt x="281536" y="152400"/>
                </a:lnTo>
                <a:lnTo>
                  <a:pt x="273952" y="152400"/>
                </a:lnTo>
                <a:lnTo>
                  <a:pt x="266368" y="152400"/>
                </a:lnTo>
                <a:lnTo>
                  <a:pt x="258784" y="152400"/>
                </a:lnTo>
                <a:lnTo>
                  <a:pt x="251200" y="152400"/>
                </a:lnTo>
                <a:lnTo>
                  <a:pt x="243615" y="152400"/>
                </a:lnTo>
                <a:lnTo>
                  <a:pt x="236031" y="152400"/>
                </a:lnTo>
                <a:lnTo>
                  <a:pt x="228447" y="152400"/>
                </a:lnTo>
                <a:lnTo>
                  <a:pt x="220863" y="152400"/>
                </a:lnTo>
                <a:lnTo>
                  <a:pt x="213278" y="152400"/>
                </a:lnTo>
                <a:lnTo>
                  <a:pt x="205694" y="152400"/>
                </a:lnTo>
                <a:lnTo>
                  <a:pt x="198110" y="152400"/>
                </a:lnTo>
                <a:lnTo>
                  <a:pt x="190526" y="152400"/>
                </a:lnTo>
                <a:lnTo>
                  <a:pt x="182941" y="152400"/>
                </a:lnTo>
                <a:lnTo>
                  <a:pt x="175357" y="152400"/>
                </a:lnTo>
                <a:lnTo>
                  <a:pt x="167773" y="152400"/>
                </a:lnTo>
                <a:lnTo>
                  <a:pt x="160188" y="152400"/>
                </a:lnTo>
                <a:lnTo>
                  <a:pt x="152604" y="152400"/>
                </a:lnTo>
                <a:lnTo>
                  <a:pt x="145020" y="152400"/>
                </a:lnTo>
                <a:lnTo>
                  <a:pt x="137436" y="152400"/>
                </a:lnTo>
                <a:lnTo>
                  <a:pt x="129851" y="152400"/>
                </a:lnTo>
                <a:lnTo>
                  <a:pt x="122267" y="152400"/>
                </a:lnTo>
                <a:lnTo>
                  <a:pt x="114683" y="152400"/>
                </a:lnTo>
                <a:lnTo>
                  <a:pt x="107099" y="152400"/>
                </a:lnTo>
                <a:lnTo>
                  <a:pt x="99514" y="152400"/>
                </a:lnTo>
                <a:lnTo>
                  <a:pt x="91930" y="152400"/>
                </a:lnTo>
                <a:lnTo>
                  <a:pt x="84346" y="152400"/>
                </a:lnTo>
                <a:lnTo>
                  <a:pt x="76762" y="152400"/>
                </a:lnTo>
                <a:lnTo>
                  <a:pt x="69177" y="152400"/>
                </a:lnTo>
                <a:lnTo>
                  <a:pt x="61593" y="152400"/>
                </a:lnTo>
                <a:lnTo>
                  <a:pt x="54009" y="152400"/>
                </a:lnTo>
                <a:lnTo>
                  <a:pt x="46425" y="152400"/>
                </a:lnTo>
                <a:lnTo>
                  <a:pt x="38841" y="152400"/>
                </a:lnTo>
                <a:lnTo>
                  <a:pt x="31256" y="152400"/>
                </a:lnTo>
                <a:lnTo>
                  <a:pt x="23672" y="152400"/>
                </a:lnTo>
                <a:lnTo>
                  <a:pt x="16087" y="152400"/>
                </a:lnTo>
                <a:lnTo>
                  <a:pt x="8483" y="152343"/>
                </a:lnTo>
                <a:lnTo>
                  <a:pt x="1437" y="147905"/>
                </a:lnTo>
                <a:lnTo>
                  <a:pt x="0" y="140155"/>
                </a:lnTo>
                <a:lnTo>
                  <a:pt x="0" y="132571"/>
                </a:lnTo>
                <a:lnTo>
                  <a:pt x="0" y="124987"/>
                </a:lnTo>
                <a:lnTo>
                  <a:pt x="0" y="117403"/>
                </a:lnTo>
                <a:lnTo>
                  <a:pt x="0" y="109818"/>
                </a:lnTo>
                <a:lnTo>
                  <a:pt x="0" y="102234"/>
                </a:lnTo>
                <a:lnTo>
                  <a:pt x="0" y="94650"/>
                </a:lnTo>
                <a:lnTo>
                  <a:pt x="0" y="87066"/>
                </a:lnTo>
                <a:lnTo>
                  <a:pt x="0" y="79481"/>
                </a:lnTo>
                <a:lnTo>
                  <a:pt x="0" y="71897"/>
                </a:lnTo>
                <a:lnTo>
                  <a:pt x="0" y="64313"/>
                </a:lnTo>
                <a:lnTo>
                  <a:pt x="0" y="56729"/>
                </a:lnTo>
                <a:lnTo>
                  <a:pt x="0" y="49144"/>
                </a:lnTo>
                <a:lnTo>
                  <a:pt x="0" y="41560"/>
                </a:lnTo>
                <a:lnTo>
                  <a:pt x="0" y="33976"/>
                </a:lnTo>
                <a:lnTo>
                  <a:pt x="0" y="26391"/>
                </a:lnTo>
                <a:lnTo>
                  <a:pt x="0" y="18807"/>
                </a:lnTo>
                <a:lnTo>
                  <a:pt x="0" y="11223"/>
                </a:lnTo>
                <a:lnTo>
                  <a:pt x="2125" y="3528"/>
                </a:lnTo>
                <a:close/>
              </a:path>
            </a:pathLst>
          </a:custGeom>
          <a:solidFill xmlns:a="http://schemas.openxmlformats.org/drawingml/2006/main">
            <a:srgbClr val="FAFBFC"/>
          </a:solidFill>
          <a:ln xmlns:a="http://schemas.openxmlformats.org/drawingml/2006/main" w="7620">
            <a:solidFill>
              <a:srgbClr val="E5E8EB"/>
            </a:solidFill>
            <a:prstDash val="solid"/>
          </a:ln>
        </p:spPr>
      </p:sp>
      <p:sp>
        <p:nvSpPr>
          <p:cNvPr id="208" name="competition-probability-3">
            <a:extLst xmlns:a="http://schemas.openxmlformats.org/drawingml/2006/main">
              <a:ext uri="{FF2B5EF4-FFF2-40B4-BE49-F238E27FC236}">
                <a16:creationId xmlns:a16="http://schemas.microsoft.com/office/drawing/2014/main" id="{CCDEA26C-231A-480C-8E5E-06DF2985E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610100"/>
            <a:ext cx="36576" cy="152400"/>
          </a:xfrm>
          <a:custGeom xmlns:a="http://schemas.openxmlformats.org/drawingml/2006/main">
            <a:pathLst>
              <a:path w="36576" h="152400">
                <a:moveTo>
                  <a:pt x="0" y="0"/>
                </a:moveTo>
                <a:lnTo>
                  <a:pt x="36576" y="0"/>
                </a:lnTo>
                <a:lnTo>
                  <a:pt x="36576" y="152400"/>
                </a:lnTo>
                <a:lnTo>
                  <a:pt x="0" y="152400"/>
                </a:lnTo>
                <a:close/>
              </a:path>
            </a:pathLst>
          </a:custGeom>
          <a:solidFill xmlns:a="http://schemas.openxmlformats.org/drawingml/2006/main">
            <a:srgbClr val="D5929B"/>
          </a:solidFill>
          <a:ln xmlns:a="http://schemas.openxmlformats.org/drawingml/2006/main" w="4763">
            <a:solidFill>
              <a:srgbClr val="D5929B"/>
            </a:solidFill>
            <a:prstDash val="solid"/>
          </a:ln>
        </p:spPr>
      </p:sp>
      <p:sp>
        <p:nvSpPr>
          <p:cNvPr id="209" name="competition-penalty-map-113">
            <a:extLst xmlns:a="http://schemas.openxmlformats.org/drawingml/2006/main">
              <a:ext uri="{FF2B5EF4-FFF2-40B4-BE49-F238E27FC236}">
                <a16:creationId xmlns:a16="http://schemas.microsoft.com/office/drawing/2014/main" id="{87200EAF-0D64-4744-8EE9-86AB93FDD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152900"/>
            <a:ext cx="685800" cy="666750"/>
          </a:xfrm>
          <a:custGeom xmlns:a="http://schemas.openxmlformats.org/drawingml/2006/main">
            <a:pathLst>
              <a:path w="685800" h="666750">
                <a:moveTo>
                  <a:pt x="28575" y="0"/>
                </a:moveTo>
                <a:lnTo>
                  <a:pt x="36194" y="0"/>
                </a:lnTo>
                <a:lnTo>
                  <a:pt x="43813" y="0"/>
                </a:lnTo>
                <a:lnTo>
                  <a:pt x="51432" y="0"/>
                </a:lnTo>
                <a:lnTo>
                  <a:pt x="59052" y="0"/>
                </a:lnTo>
                <a:lnTo>
                  <a:pt x="66671" y="0"/>
                </a:lnTo>
                <a:lnTo>
                  <a:pt x="74290" y="0"/>
                </a:lnTo>
                <a:lnTo>
                  <a:pt x="81909" y="0"/>
                </a:lnTo>
                <a:lnTo>
                  <a:pt x="89528" y="0"/>
                </a:lnTo>
                <a:lnTo>
                  <a:pt x="97148" y="0"/>
                </a:lnTo>
                <a:lnTo>
                  <a:pt x="104766" y="0"/>
                </a:lnTo>
                <a:lnTo>
                  <a:pt x="112386" y="0"/>
                </a:lnTo>
                <a:lnTo>
                  <a:pt x="120005" y="0"/>
                </a:lnTo>
                <a:lnTo>
                  <a:pt x="127624" y="0"/>
                </a:lnTo>
                <a:lnTo>
                  <a:pt x="135243" y="0"/>
                </a:lnTo>
                <a:lnTo>
                  <a:pt x="142862" y="0"/>
                </a:lnTo>
                <a:lnTo>
                  <a:pt x="150482" y="0"/>
                </a:lnTo>
                <a:lnTo>
                  <a:pt x="158100" y="0"/>
                </a:lnTo>
                <a:lnTo>
                  <a:pt x="165720" y="0"/>
                </a:lnTo>
                <a:lnTo>
                  <a:pt x="173339" y="0"/>
                </a:lnTo>
                <a:lnTo>
                  <a:pt x="180958" y="0"/>
                </a:lnTo>
                <a:lnTo>
                  <a:pt x="188577" y="0"/>
                </a:lnTo>
                <a:lnTo>
                  <a:pt x="196196" y="0"/>
                </a:lnTo>
                <a:lnTo>
                  <a:pt x="203815" y="0"/>
                </a:lnTo>
                <a:lnTo>
                  <a:pt x="211434" y="0"/>
                </a:lnTo>
                <a:lnTo>
                  <a:pt x="219053" y="0"/>
                </a:lnTo>
                <a:lnTo>
                  <a:pt x="226673" y="0"/>
                </a:lnTo>
                <a:lnTo>
                  <a:pt x="234292" y="0"/>
                </a:lnTo>
                <a:lnTo>
                  <a:pt x="241911" y="0"/>
                </a:lnTo>
                <a:lnTo>
                  <a:pt x="249530" y="0"/>
                </a:lnTo>
                <a:lnTo>
                  <a:pt x="257149" y="0"/>
                </a:lnTo>
                <a:lnTo>
                  <a:pt x="264769" y="0"/>
                </a:lnTo>
                <a:lnTo>
                  <a:pt x="272387" y="0"/>
                </a:lnTo>
                <a:lnTo>
                  <a:pt x="280007" y="0"/>
                </a:lnTo>
                <a:lnTo>
                  <a:pt x="287626" y="0"/>
                </a:lnTo>
                <a:lnTo>
                  <a:pt x="295245" y="0"/>
                </a:lnTo>
                <a:lnTo>
                  <a:pt x="302864" y="0"/>
                </a:lnTo>
                <a:lnTo>
                  <a:pt x="310483" y="0"/>
                </a:lnTo>
                <a:lnTo>
                  <a:pt x="318103" y="0"/>
                </a:lnTo>
                <a:lnTo>
                  <a:pt x="325721" y="0"/>
                </a:lnTo>
                <a:lnTo>
                  <a:pt x="333341" y="0"/>
                </a:lnTo>
                <a:lnTo>
                  <a:pt x="340960" y="0"/>
                </a:lnTo>
                <a:lnTo>
                  <a:pt x="348579" y="0"/>
                </a:lnTo>
                <a:lnTo>
                  <a:pt x="356198" y="0"/>
                </a:lnTo>
                <a:lnTo>
                  <a:pt x="363817" y="0"/>
                </a:lnTo>
                <a:lnTo>
                  <a:pt x="371437" y="0"/>
                </a:lnTo>
                <a:lnTo>
                  <a:pt x="379056" y="0"/>
                </a:lnTo>
                <a:lnTo>
                  <a:pt x="386675" y="0"/>
                </a:lnTo>
                <a:lnTo>
                  <a:pt x="394294" y="0"/>
                </a:lnTo>
                <a:lnTo>
                  <a:pt x="401913" y="0"/>
                </a:lnTo>
                <a:lnTo>
                  <a:pt x="409532" y="0"/>
                </a:lnTo>
                <a:lnTo>
                  <a:pt x="417151" y="0"/>
                </a:lnTo>
                <a:lnTo>
                  <a:pt x="424771" y="0"/>
                </a:lnTo>
                <a:lnTo>
                  <a:pt x="432390" y="0"/>
                </a:lnTo>
                <a:lnTo>
                  <a:pt x="440009" y="0"/>
                </a:lnTo>
                <a:lnTo>
                  <a:pt x="447628" y="0"/>
                </a:lnTo>
                <a:lnTo>
                  <a:pt x="455247" y="0"/>
                </a:lnTo>
                <a:lnTo>
                  <a:pt x="462866" y="0"/>
                </a:lnTo>
                <a:lnTo>
                  <a:pt x="470485" y="0"/>
                </a:lnTo>
                <a:lnTo>
                  <a:pt x="478105" y="0"/>
                </a:lnTo>
                <a:lnTo>
                  <a:pt x="485724" y="0"/>
                </a:lnTo>
                <a:lnTo>
                  <a:pt x="493343" y="0"/>
                </a:lnTo>
                <a:lnTo>
                  <a:pt x="500962" y="0"/>
                </a:lnTo>
                <a:lnTo>
                  <a:pt x="508581" y="0"/>
                </a:lnTo>
                <a:lnTo>
                  <a:pt x="516200" y="0"/>
                </a:lnTo>
                <a:lnTo>
                  <a:pt x="523819" y="0"/>
                </a:lnTo>
                <a:lnTo>
                  <a:pt x="531438" y="0"/>
                </a:lnTo>
                <a:lnTo>
                  <a:pt x="539058" y="0"/>
                </a:lnTo>
                <a:lnTo>
                  <a:pt x="546677" y="0"/>
                </a:lnTo>
                <a:lnTo>
                  <a:pt x="554296" y="0"/>
                </a:lnTo>
                <a:lnTo>
                  <a:pt x="561915" y="0"/>
                </a:lnTo>
                <a:lnTo>
                  <a:pt x="569534" y="0"/>
                </a:lnTo>
                <a:lnTo>
                  <a:pt x="577153" y="0"/>
                </a:lnTo>
                <a:lnTo>
                  <a:pt x="584772" y="0"/>
                </a:lnTo>
                <a:lnTo>
                  <a:pt x="592392" y="0"/>
                </a:lnTo>
                <a:lnTo>
                  <a:pt x="600011" y="0"/>
                </a:lnTo>
                <a:lnTo>
                  <a:pt x="607630" y="0"/>
                </a:lnTo>
                <a:lnTo>
                  <a:pt x="615249" y="0"/>
                </a:lnTo>
                <a:lnTo>
                  <a:pt x="622868" y="0"/>
                </a:lnTo>
                <a:lnTo>
                  <a:pt x="630488" y="0"/>
                </a:lnTo>
                <a:lnTo>
                  <a:pt x="638106" y="0"/>
                </a:lnTo>
                <a:lnTo>
                  <a:pt x="645726" y="0"/>
                </a:lnTo>
                <a:lnTo>
                  <a:pt x="653345" y="0"/>
                </a:lnTo>
                <a:lnTo>
                  <a:pt x="660754" y="219"/>
                </a:lnTo>
                <a:lnTo>
                  <a:pt x="668150" y="2171"/>
                </a:lnTo>
                <a:lnTo>
                  <a:pt x="675102" y="6283"/>
                </a:lnTo>
                <a:lnTo>
                  <a:pt x="680697" y="12279"/>
                </a:lnTo>
                <a:lnTo>
                  <a:pt x="684294" y="19423"/>
                </a:lnTo>
                <a:lnTo>
                  <a:pt x="685744" y="26793"/>
                </a:lnTo>
                <a:lnTo>
                  <a:pt x="685800" y="34289"/>
                </a:lnTo>
                <a:lnTo>
                  <a:pt x="685800" y="41908"/>
                </a:lnTo>
                <a:lnTo>
                  <a:pt x="685800" y="49527"/>
                </a:lnTo>
                <a:lnTo>
                  <a:pt x="685800" y="57146"/>
                </a:lnTo>
                <a:lnTo>
                  <a:pt x="685800" y="64765"/>
                </a:lnTo>
                <a:lnTo>
                  <a:pt x="685800" y="72384"/>
                </a:lnTo>
                <a:lnTo>
                  <a:pt x="685800" y="80003"/>
                </a:lnTo>
                <a:lnTo>
                  <a:pt x="685800" y="87623"/>
                </a:lnTo>
                <a:lnTo>
                  <a:pt x="685800" y="95242"/>
                </a:lnTo>
                <a:lnTo>
                  <a:pt x="685800" y="102861"/>
                </a:lnTo>
                <a:lnTo>
                  <a:pt x="685800" y="110480"/>
                </a:lnTo>
                <a:lnTo>
                  <a:pt x="685800" y="118099"/>
                </a:lnTo>
                <a:lnTo>
                  <a:pt x="685800" y="125718"/>
                </a:lnTo>
                <a:lnTo>
                  <a:pt x="685800" y="133337"/>
                </a:lnTo>
                <a:lnTo>
                  <a:pt x="685800" y="140957"/>
                </a:lnTo>
                <a:lnTo>
                  <a:pt x="685800" y="148576"/>
                </a:lnTo>
                <a:lnTo>
                  <a:pt x="685800" y="156195"/>
                </a:lnTo>
                <a:lnTo>
                  <a:pt x="685800" y="163814"/>
                </a:lnTo>
                <a:lnTo>
                  <a:pt x="685800" y="171433"/>
                </a:lnTo>
                <a:lnTo>
                  <a:pt x="685800" y="179052"/>
                </a:lnTo>
                <a:lnTo>
                  <a:pt x="685800" y="186671"/>
                </a:lnTo>
                <a:lnTo>
                  <a:pt x="685800" y="194290"/>
                </a:lnTo>
                <a:lnTo>
                  <a:pt x="685800" y="201910"/>
                </a:lnTo>
                <a:lnTo>
                  <a:pt x="685800" y="209529"/>
                </a:lnTo>
                <a:lnTo>
                  <a:pt x="685800" y="217148"/>
                </a:lnTo>
                <a:lnTo>
                  <a:pt x="685800" y="224767"/>
                </a:lnTo>
                <a:lnTo>
                  <a:pt x="685800" y="232386"/>
                </a:lnTo>
                <a:lnTo>
                  <a:pt x="685800" y="240005"/>
                </a:lnTo>
                <a:lnTo>
                  <a:pt x="685800" y="247624"/>
                </a:lnTo>
                <a:lnTo>
                  <a:pt x="685800" y="255244"/>
                </a:lnTo>
                <a:lnTo>
                  <a:pt x="685800" y="262863"/>
                </a:lnTo>
                <a:lnTo>
                  <a:pt x="685800" y="270482"/>
                </a:lnTo>
                <a:lnTo>
                  <a:pt x="685800" y="278101"/>
                </a:lnTo>
                <a:lnTo>
                  <a:pt x="685800" y="285720"/>
                </a:lnTo>
                <a:lnTo>
                  <a:pt x="685800" y="293339"/>
                </a:lnTo>
                <a:lnTo>
                  <a:pt x="685800" y="300959"/>
                </a:lnTo>
                <a:lnTo>
                  <a:pt x="685800" y="308578"/>
                </a:lnTo>
                <a:lnTo>
                  <a:pt x="685800" y="316197"/>
                </a:lnTo>
                <a:lnTo>
                  <a:pt x="685800" y="323816"/>
                </a:lnTo>
                <a:lnTo>
                  <a:pt x="685800" y="331435"/>
                </a:lnTo>
                <a:lnTo>
                  <a:pt x="685800" y="339054"/>
                </a:lnTo>
                <a:lnTo>
                  <a:pt x="685800" y="346673"/>
                </a:lnTo>
                <a:lnTo>
                  <a:pt x="685800" y="354293"/>
                </a:lnTo>
                <a:lnTo>
                  <a:pt x="685800" y="361912"/>
                </a:lnTo>
                <a:lnTo>
                  <a:pt x="685800" y="369531"/>
                </a:lnTo>
                <a:lnTo>
                  <a:pt x="685800" y="377150"/>
                </a:lnTo>
                <a:lnTo>
                  <a:pt x="685800" y="384769"/>
                </a:lnTo>
                <a:lnTo>
                  <a:pt x="685800" y="392388"/>
                </a:lnTo>
                <a:lnTo>
                  <a:pt x="685800" y="400007"/>
                </a:lnTo>
                <a:lnTo>
                  <a:pt x="685800" y="407627"/>
                </a:lnTo>
                <a:lnTo>
                  <a:pt x="685800" y="415246"/>
                </a:lnTo>
                <a:lnTo>
                  <a:pt x="685800" y="422865"/>
                </a:lnTo>
                <a:lnTo>
                  <a:pt x="685800" y="430484"/>
                </a:lnTo>
                <a:lnTo>
                  <a:pt x="685800" y="438103"/>
                </a:lnTo>
                <a:lnTo>
                  <a:pt x="685800" y="445722"/>
                </a:lnTo>
                <a:lnTo>
                  <a:pt x="685800" y="453342"/>
                </a:lnTo>
                <a:lnTo>
                  <a:pt x="685800" y="460961"/>
                </a:lnTo>
                <a:lnTo>
                  <a:pt x="685800" y="468580"/>
                </a:lnTo>
                <a:lnTo>
                  <a:pt x="685800" y="476199"/>
                </a:lnTo>
                <a:lnTo>
                  <a:pt x="685800" y="483818"/>
                </a:lnTo>
                <a:lnTo>
                  <a:pt x="685800" y="491437"/>
                </a:lnTo>
                <a:lnTo>
                  <a:pt x="685800" y="499056"/>
                </a:lnTo>
                <a:lnTo>
                  <a:pt x="685800" y="506675"/>
                </a:lnTo>
                <a:lnTo>
                  <a:pt x="685800" y="514295"/>
                </a:lnTo>
                <a:lnTo>
                  <a:pt x="685800" y="521914"/>
                </a:lnTo>
                <a:lnTo>
                  <a:pt x="685800" y="529533"/>
                </a:lnTo>
                <a:lnTo>
                  <a:pt x="685800" y="537152"/>
                </a:lnTo>
                <a:lnTo>
                  <a:pt x="685800" y="544771"/>
                </a:lnTo>
                <a:lnTo>
                  <a:pt x="685800" y="552390"/>
                </a:lnTo>
                <a:lnTo>
                  <a:pt x="685800" y="560009"/>
                </a:lnTo>
                <a:lnTo>
                  <a:pt x="685800" y="567629"/>
                </a:lnTo>
                <a:lnTo>
                  <a:pt x="685800" y="575248"/>
                </a:lnTo>
                <a:lnTo>
                  <a:pt x="685800" y="582867"/>
                </a:lnTo>
                <a:lnTo>
                  <a:pt x="685800" y="590486"/>
                </a:lnTo>
                <a:lnTo>
                  <a:pt x="685800" y="598105"/>
                </a:lnTo>
                <a:lnTo>
                  <a:pt x="685800" y="605724"/>
                </a:lnTo>
                <a:lnTo>
                  <a:pt x="685800" y="613343"/>
                </a:lnTo>
                <a:lnTo>
                  <a:pt x="685800" y="620963"/>
                </a:lnTo>
                <a:lnTo>
                  <a:pt x="685800" y="628582"/>
                </a:lnTo>
                <a:lnTo>
                  <a:pt x="685800" y="636201"/>
                </a:lnTo>
                <a:lnTo>
                  <a:pt x="685290" y="643547"/>
                </a:lnTo>
                <a:lnTo>
                  <a:pt x="682801" y="650918"/>
                </a:lnTo>
                <a:lnTo>
                  <a:pt x="678172" y="657611"/>
                </a:lnTo>
                <a:lnTo>
                  <a:pt x="671806" y="662750"/>
                </a:lnTo>
                <a:lnTo>
                  <a:pt x="664519" y="665803"/>
                </a:lnTo>
                <a:lnTo>
                  <a:pt x="657225" y="666750"/>
                </a:lnTo>
                <a:lnTo>
                  <a:pt x="649606" y="666750"/>
                </a:lnTo>
                <a:lnTo>
                  <a:pt x="641986" y="666750"/>
                </a:lnTo>
                <a:lnTo>
                  <a:pt x="634367" y="666750"/>
                </a:lnTo>
                <a:lnTo>
                  <a:pt x="626748" y="666750"/>
                </a:lnTo>
                <a:lnTo>
                  <a:pt x="619129" y="666750"/>
                </a:lnTo>
                <a:lnTo>
                  <a:pt x="611510" y="666750"/>
                </a:lnTo>
                <a:lnTo>
                  <a:pt x="603891" y="666750"/>
                </a:lnTo>
                <a:lnTo>
                  <a:pt x="596272" y="666750"/>
                </a:lnTo>
                <a:lnTo>
                  <a:pt x="588652" y="666750"/>
                </a:lnTo>
                <a:lnTo>
                  <a:pt x="581033" y="666750"/>
                </a:lnTo>
                <a:lnTo>
                  <a:pt x="573414" y="666750"/>
                </a:lnTo>
                <a:lnTo>
                  <a:pt x="565795" y="666750"/>
                </a:lnTo>
                <a:lnTo>
                  <a:pt x="558176" y="666750"/>
                </a:lnTo>
                <a:lnTo>
                  <a:pt x="550557" y="666750"/>
                </a:lnTo>
                <a:lnTo>
                  <a:pt x="542938" y="666750"/>
                </a:lnTo>
                <a:lnTo>
                  <a:pt x="535318" y="666750"/>
                </a:lnTo>
                <a:lnTo>
                  <a:pt x="527699" y="666750"/>
                </a:lnTo>
                <a:lnTo>
                  <a:pt x="520080" y="666750"/>
                </a:lnTo>
                <a:lnTo>
                  <a:pt x="512461" y="666750"/>
                </a:lnTo>
                <a:lnTo>
                  <a:pt x="504842" y="666750"/>
                </a:lnTo>
                <a:lnTo>
                  <a:pt x="497223" y="666750"/>
                </a:lnTo>
                <a:lnTo>
                  <a:pt x="489604" y="666750"/>
                </a:lnTo>
                <a:lnTo>
                  <a:pt x="481985" y="666750"/>
                </a:lnTo>
                <a:lnTo>
                  <a:pt x="474365" y="666750"/>
                </a:lnTo>
                <a:lnTo>
                  <a:pt x="466746" y="666750"/>
                </a:lnTo>
                <a:lnTo>
                  <a:pt x="459127" y="666750"/>
                </a:lnTo>
                <a:lnTo>
                  <a:pt x="451508" y="666750"/>
                </a:lnTo>
                <a:lnTo>
                  <a:pt x="443889" y="666750"/>
                </a:lnTo>
                <a:lnTo>
                  <a:pt x="436269" y="666750"/>
                </a:lnTo>
                <a:lnTo>
                  <a:pt x="428651" y="666750"/>
                </a:lnTo>
                <a:lnTo>
                  <a:pt x="421031" y="666750"/>
                </a:lnTo>
                <a:lnTo>
                  <a:pt x="413412" y="666750"/>
                </a:lnTo>
                <a:lnTo>
                  <a:pt x="405793" y="666750"/>
                </a:lnTo>
                <a:lnTo>
                  <a:pt x="398174" y="666750"/>
                </a:lnTo>
                <a:lnTo>
                  <a:pt x="390555" y="666750"/>
                </a:lnTo>
                <a:lnTo>
                  <a:pt x="382935" y="666750"/>
                </a:lnTo>
                <a:lnTo>
                  <a:pt x="375317" y="666750"/>
                </a:lnTo>
                <a:lnTo>
                  <a:pt x="367697" y="666750"/>
                </a:lnTo>
                <a:lnTo>
                  <a:pt x="360078" y="666750"/>
                </a:lnTo>
                <a:lnTo>
                  <a:pt x="352459" y="666750"/>
                </a:lnTo>
                <a:lnTo>
                  <a:pt x="344840" y="666750"/>
                </a:lnTo>
                <a:lnTo>
                  <a:pt x="337221" y="666750"/>
                </a:lnTo>
                <a:lnTo>
                  <a:pt x="329601" y="666750"/>
                </a:lnTo>
                <a:lnTo>
                  <a:pt x="321983" y="666750"/>
                </a:lnTo>
                <a:lnTo>
                  <a:pt x="314363" y="666750"/>
                </a:lnTo>
                <a:lnTo>
                  <a:pt x="306744" y="666750"/>
                </a:lnTo>
                <a:lnTo>
                  <a:pt x="299125" y="666750"/>
                </a:lnTo>
                <a:lnTo>
                  <a:pt x="291505" y="666750"/>
                </a:lnTo>
                <a:lnTo>
                  <a:pt x="283887" y="666750"/>
                </a:lnTo>
                <a:lnTo>
                  <a:pt x="276267" y="666750"/>
                </a:lnTo>
                <a:lnTo>
                  <a:pt x="268648" y="666750"/>
                </a:lnTo>
                <a:lnTo>
                  <a:pt x="261029" y="666750"/>
                </a:lnTo>
                <a:lnTo>
                  <a:pt x="253410" y="666750"/>
                </a:lnTo>
                <a:lnTo>
                  <a:pt x="245791" y="666750"/>
                </a:lnTo>
                <a:lnTo>
                  <a:pt x="238172" y="666750"/>
                </a:lnTo>
                <a:lnTo>
                  <a:pt x="230553" y="666750"/>
                </a:lnTo>
                <a:lnTo>
                  <a:pt x="222933" y="666750"/>
                </a:lnTo>
                <a:lnTo>
                  <a:pt x="215314" y="666750"/>
                </a:lnTo>
                <a:lnTo>
                  <a:pt x="207695" y="666750"/>
                </a:lnTo>
                <a:lnTo>
                  <a:pt x="200076" y="666750"/>
                </a:lnTo>
                <a:lnTo>
                  <a:pt x="192457" y="666750"/>
                </a:lnTo>
                <a:lnTo>
                  <a:pt x="184838" y="666750"/>
                </a:lnTo>
                <a:lnTo>
                  <a:pt x="177218" y="666750"/>
                </a:lnTo>
                <a:lnTo>
                  <a:pt x="169600" y="666750"/>
                </a:lnTo>
                <a:lnTo>
                  <a:pt x="161980" y="666750"/>
                </a:lnTo>
                <a:lnTo>
                  <a:pt x="154362" y="666750"/>
                </a:lnTo>
                <a:lnTo>
                  <a:pt x="146742" y="666750"/>
                </a:lnTo>
                <a:lnTo>
                  <a:pt x="139123" y="666750"/>
                </a:lnTo>
                <a:lnTo>
                  <a:pt x="131504" y="666750"/>
                </a:lnTo>
                <a:lnTo>
                  <a:pt x="123884" y="666750"/>
                </a:lnTo>
                <a:lnTo>
                  <a:pt x="116266" y="666750"/>
                </a:lnTo>
                <a:lnTo>
                  <a:pt x="108646" y="666750"/>
                </a:lnTo>
                <a:lnTo>
                  <a:pt x="101027" y="666750"/>
                </a:lnTo>
                <a:lnTo>
                  <a:pt x="93408" y="666750"/>
                </a:lnTo>
                <a:lnTo>
                  <a:pt x="85789" y="666750"/>
                </a:lnTo>
                <a:lnTo>
                  <a:pt x="78170" y="666750"/>
                </a:lnTo>
                <a:lnTo>
                  <a:pt x="70550" y="666750"/>
                </a:lnTo>
                <a:lnTo>
                  <a:pt x="62932" y="666750"/>
                </a:lnTo>
                <a:lnTo>
                  <a:pt x="55312" y="666750"/>
                </a:lnTo>
                <a:lnTo>
                  <a:pt x="47693" y="666750"/>
                </a:lnTo>
                <a:lnTo>
                  <a:pt x="40074" y="666750"/>
                </a:lnTo>
                <a:lnTo>
                  <a:pt x="32455" y="666750"/>
                </a:lnTo>
                <a:lnTo>
                  <a:pt x="25045" y="666531"/>
                </a:lnTo>
                <a:lnTo>
                  <a:pt x="17649" y="664579"/>
                </a:lnTo>
                <a:lnTo>
                  <a:pt x="10698" y="660467"/>
                </a:lnTo>
                <a:lnTo>
                  <a:pt x="5102" y="654471"/>
                </a:lnTo>
                <a:lnTo>
                  <a:pt x="1505" y="647327"/>
                </a:lnTo>
                <a:lnTo>
                  <a:pt x="55" y="639957"/>
                </a:lnTo>
                <a:lnTo>
                  <a:pt x="0" y="632462"/>
                </a:lnTo>
                <a:lnTo>
                  <a:pt x="0" y="624843"/>
                </a:lnTo>
                <a:lnTo>
                  <a:pt x="0" y="617223"/>
                </a:lnTo>
                <a:lnTo>
                  <a:pt x="0" y="609604"/>
                </a:lnTo>
                <a:lnTo>
                  <a:pt x="0" y="601985"/>
                </a:lnTo>
                <a:lnTo>
                  <a:pt x="0" y="594366"/>
                </a:lnTo>
                <a:lnTo>
                  <a:pt x="0" y="586747"/>
                </a:lnTo>
                <a:lnTo>
                  <a:pt x="0" y="579127"/>
                </a:lnTo>
                <a:lnTo>
                  <a:pt x="0" y="571508"/>
                </a:lnTo>
                <a:lnTo>
                  <a:pt x="0" y="563889"/>
                </a:lnTo>
                <a:lnTo>
                  <a:pt x="0" y="556270"/>
                </a:lnTo>
                <a:lnTo>
                  <a:pt x="0" y="548651"/>
                </a:lnTo>
                <a:lnTo>
                  <a:pt x="0" y="541032"/>
                </a:lnTo>
                <a:lnTo>
                  <a:pt x="0" y="533413"/>
                </a:lnTo>
                <a:lnTo>
                  <a:pt x="0" y="525793"/>
                </a:lnTo>
                <a:lnTo>
                  <a:pt x="0" y="518174"/>
                </a:lnTo>
                <a:lnTo>
                  <a:pt x="0" y="510555"/>
                </a:lnTo>
                <a:lnTo>
                  <a:pt x="0" y="502936"/>
                </a:lnTo>
                <a:lnTo>
                  <a:pt x="0" y="495317"/>
                </a:lnTo>
                <a:lnTo>
                  <a:pt x="0" y="487698"/>
                </a:lnTo>
                <a:lnTo>
                  <a:pt x="0" y="480079"/>
                </a:lnTo>
                <a:lnTo>
                  <a:pt x="0" y="472460"/>
                </a:lnTo>
                <a:lnTo>
                  <a:pt x="0" y="464841"/>
                </a:lnTo>
                <a:lnTo>
                  <a:pt x="0" y="457222"/>
                </a:lnTo>
                <a:lnTo>
                  <a:pt x="0" y="449602"/>
                </a:lnTo>
                <a:lnTo>
                  <a:pt x="0" y="441983"/>
                </a:lnTo>
                <a:lnTo>
                  <a:pt x="0" y="434364"/>
                </a:lnTo>
                <a:lnTo>
                  <a:pt x="0" y="426745"/>
                </a:lnTo>
                <a:lnTo>
                  <a:pt x="0" y="419126"/>
                </a:lnTo>
                <a:lnTo>
                  <a:pt x="0" y="411506"/>
                </a:lnTo>
                <a:lnTo>
                  <a:pt x="0" y="403887"/>
                </a:lnTo>
                <a:lnTo>
                  <a:pt x="0" y="396268"/>
                </a:lnTo>
                <a:lnTo>
                  <a:pt x="0" y="388649"/>
                </a:lnTo>
                <a:lnTo>
                  <a:pt x="0" y="381030"/>
                </a:lnTo>
                <a:lnTo>
                  <a:pt x="0" y="373411"/>
                </a:lnTo>
                <a:lnTo>
                  <a:pt x="0" y="365792"/>
                </a:lnTo>
                <a:lnTo>
                  <a:pt x="0" y="358172"/>
                </a:lnTo>
                <a:lnTo>
                  <a:pt x="0" y="350553"/>
                </a:lnTo>
                <a:lnTo>
                  <a:pt x="0" y="342934"/>
                </a:lnTo>
                <a:lnTo>
                  <a:pt x="0" y="335315"/>
                </a:lnTo>
                <a:lnTo>
                  <a:pt x="0" y="327696"/>
                </a:lnTo>
                <a:lnTo>
                  <a:pt x="0" y="320077"/>
                </a:lnTo>
                <a:lnTo>
                  <a:pt x="0" y="312458"/>
                </a:lnTo>
                <a:lnTo>
                  <a:pt x="0" y="304838"/>
                </a:lnTo>
                <a:lnTo>
                  <a:pt x="0" y="297219"/>
                </a:lnTo>
                <a:lnTo>
                  <a:pt x="0" y="289600"/>
                </a:lnTo>
                <a:lnTo>
                  <a:pt x="0" y="281981"/>
                </a:lnTo>
                <a:lnTo>
                  <a:pt x="0" y="274362"/>
                </a:lnTo>
                <a:lnTo>
                  <a:pt x="0" y="266743"/>
                </a:lnTo>
                <a:lnTo>
                  <a:pt x="0" y="259124"/>
                </a:lnTo>
                <a:lnTo>
                  <a:pt x="0" y="251504"/>
                </a:lnTo>
                <a:lnTo>
                  <a:pt x="0" y="243885"/>
                </a:lnTo>
                <a:lnTo>
                  <a:pt x="0" y="236266"/>
                </a:lnTo>
                <a:lnTo>
                  <a:pt x="0" y="228647"/>
                </a:lnTo>
                <a:lnTo>
                  <a:pt x="0" y="221028"/>
                </a:lnTo>
                <a:lnTo>
                  <a:pt x="0" y="213408"/>
                </a:lnTo>
                <a:lnTo>
                  <a:pt x="0" y="205789"/>
                </a:lnTo>
                <a:lnTo>
                  <a:pt x="0" y="198170"/>
                </a:lnTo>
                <a:lnTo>
                  <a:pt x="0" y="190551"/>
                </a:lnTo>
                <a:lnTo>
                  <a:pt x="0" y="182932"/>
                </a:lnTo>
                <a:lnTo>
                  <a:pt x="0" y="175313"/>
                </a:lnTo>
                <a:lnTo>
                  <a:pt x="0" y="167694"/>
                </a:lnTo>
                <a:lnTo>
                  <a:pt x="0" y="160075"/>
                </a:lnTo>
                <a:lnTo>
                  <a:pt x="0" y="152456"/>
                </a:lnTo>
                <a:lnTo>
                  <a:pt x="0" y="144837"/>
                </a:lnTo>
                <a:lnTo>
                  <a:pt x="0" y="137217"/>
                </a:lnTo>
                <a:lnTo>
                  <a:pt x="0" y="129598"/>
                </a:lnTo>
                <a:lnTo>
                  <a:pt x="0" y="121979"/>
                </a:lnTo>
                <a:lnTo>
                  <a:pt x="0" y="114360"/>
                </a:lnTo>
                <a:lnTo>
                  <a:pt x="0" y="106741"/>
                </a:lnTo>
                <a:lnTo>
                  <a:pt x="0" y="99122"/>
                </a:lnTo>
                <a:lnTo>
                  <a:pt x="0" y="91502"/>
                </a:lnTo>
                <a:lnTo>
                  <a:pt x="0" y="83883"/>
                </a:lnTo>
                <a:lnTo>
                  <a:pt x="0" y="76264"/>
                </a:lnTo>
                <a:lnTo>
                  <a:pt x="0" y="68645"/>
                </a:lnTo>
                <a:lnTo>
                  <a:pt x="0" y="61026"/>
                </a:lnTo>
                <a:lnTo>
                  <a:pt x="0" y="53407"/>
                </a:lnTo>
                <a:lnTo>
                  <a:pt x="0" y="45788"/>
                </a:lnTo>
                <a:lnTo>
                  <a:pt x="0" y="38168"/>
                </a:lnTo>
                <a:lnTo>
                  <a:pt x="0" y="30549"/>
                </a:lnTo>
                <a:lnTo>
                  <a:pt x="509" y="23203"/>
                </a:lnTo>
                <a:lnTo>
                  <a:pt x="2999" y="15832"/>
                </a:lnTo>
                <a:lnTo>
                  <a:pt x="7629" y="9139"/>
                </a:lnTo>
                <a:lnTo>
                  <a:pt x="13994" y="4000"/>
                </a:lnTo>
                <a:lnTo>
                  <a:pt x="21280" y="947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1430">
            <a:solidFill>
              <a:srgbClr val="C76E79"/>
            </a:solidFill>
            <a:prstDash val="solid"/>
          </a:ln>
        </p:spPr>
      </p:sp>
      <p:sp>
        <p:nvSpPr>
          <p:cNvPr id="210" name="competition-penalty-expression">
            <a:extLst xmlns:a="http://schemas.openxmlformats.org/drawingml/2006/main">
              <a:ext uri="{FF2B5EF4-FFF2-40B4-BE49-F238E27FC236}">
                <a16:creationId xmlns:a16="http://schemas.microsoft.com/office/drawing/2014/main" id="{AF57D486-EE8B-44C6-BF10-67AF49BC9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2658" y="4282678"/>
            <a:ext cx="54939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 i="1">
                <a:solidFill>
                  <a:srgbClr val="C76E7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 i="1">
                <a:solidFill>
                  <a:srgbClr val="C76E79"/>
                </a:solidFill>
                <a:latin typeface="Times New Roman"/>
                <a:ea typeface="Times New Roman"/>
                <a:cs typeface="Times New Roman"/>
              </a:rPr>
              <a:t>−λc¹</a:t>
            </a:r>
          </a:p>
        </p:txBody>
      </p:sp>
      <p:sp>
        <p:nvSpPr>
          <p:cNvPr id="211" name="competition-broadcast">
            <a:extLst xmlns:a="http://schemas.openxmlformats.org/drawingml/2006/main">
              <a:ext uri="{FF2B5EF4-FFF2-40B4-BE49-F238E27FC236}">
                <a16:creationId xmlns:a16="http://schemas.microsoft.com/office/drawing/2014/main" id="{DFCB3868-7F86-462E-A18D-408D6F892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4476750"/>
            <a:ext cx="285750" cy="95"/>
          </a:xfrm>
          <a:custGeom xmlns:a="http://schemas.openxmlformats.org/drawingml/2006/main">
            <a:pathLst>
              <a:path w="285750" h="95">
                <a:moveTo>
                  <a:pt x="28575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C76E79"/>
            </a:solidFill>
            <a:prstDash val="solid"/>
          </a:ln>
        </p:spPr>
      </p:sp>
      <p:sp>
        <p:nvSpPr>
          <p:cNvPr id="212" name="competition-broadcast-arrow-end">
            <a:extLst xmlns:a="http://schemas.openxmlformats.org/drawingml/2006/main">
              <a:ext uri="{FF2B5EF4-FFF2-40B4-BE49-F238E27FC236}">
                <a16:creationId xmlns:a16="http://schemas.microsoft.com/office/drawing/2014/main" id="{FF83C8CF-C1ED-4F9C-A3FC-0897D681B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8576" y="4425315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C76E7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3" name="proposal-to-demand">
            <a:extLst xmlns:a="http://schemas.openxmlformats.org/drawingml/2006/main">
              <a:ext uri="{FF2B5EF4-FFF2-40B4-BE49-F238E27FC236}">
                <a16:creationId xmlns:a16="http://schemas.microsoft.com/office/drawing/2014/main" id="{CB6D066F-4DF0-40FD-A4CB-397563932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476625"/>
            <a:ext cx="1381125" cy="1000125"/>
          </a:xfrm>
          <a:custGeom xmlns:a="http://schemas.openxmlformats.org/drawingml/2006/main">
            <a:pathLst>
              <a:path w="1381125" h="1000125">
                <a:moveTo>
                  <a:pt x="0" y="0"/>
                </a:moveTo>
                <a:lnTo>
                  <a:pt x="0" y="76200"/>
                </a:lnTo>
                <a:lnTo>
                  <a:pt x="1381125" y="76200"/>
                </a:lnTo>
                <a:lnTo>
                  <a:pt x="1381125" y="1000125"/>
                </a:lnTo>
                <a:lnTo>
                  <a:pt x="838200" y="100012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C76E79"/>
            </a:solidFill>
            <a:prstDash val="solid"/>
          </a:ln>
        </p:spPr>
      </p:sp>
      <p:sp>
        <p:nvSpPr>
          <p:cNvPr id="214" name="proposal-to-demand-arrow-end">
            <a:extLst xmlns:a="http://schemas.openxmlformats.org/drawingml/2006/main">
              <a:ext uri="{FF2B5EF4-FFF2-40B4-BE49-F238E27FC236}">
                <a16:creationId xmlns:a16="http://schemas.microsoft.com/office/drawing/2014/main" id="{F5003470-888B-477D-AB9C-B1FEA781C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6326" y="4425315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C76E7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5" name="competition-to-verify">
            <a:extLst xmlns:a="http://schemas.openxmlformats.org/drawingml/2006/main">
              <a:ext uri="{FF2B5EF4-FFF2-40B4-BE49-F238E27FC236}">
                <a16:creationId xmlns:a16="http://schemas.microsoft.com/office/drawing/2014/main" id="{97BD5B9C-2A9B-4AE1-BC31-C289CF9C0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4476750"/>
            <a:ext cx="619125" cy="409575"/>
          </a:xfrm>
          <a:custGeom xmlns:a="http://schemas.openxmlformats.org/drawingml/2006/main">
            <a:pathLst>
              <a:path w="619125" h="409575">
                <a:moveTo>
                  <a:pt x="619125" y="0"/>
                </a:moveTo>
                <a:lnTo>
                  <a:pt x="0" y="0"/>
                </a:lnTo>
                <a:lnTo>
                  <a:pt x="0" y="40957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C76E79"/>
            </a:solidFill>
            <a:prstDash val="solid"/>
          </a:ln>
        </p:spPr>
      </p:sp>
      <p:sp>
        <p:nvSpPr>
          <p:cNvPr id="216" name="competition-to-verify-arrow-end">
            <a:extLst xmlns:a="http://schemas.openxmlformats.org/drawingml/2006/main">
              <a:ext uri="{FF2B5EF4-FFF2-40B4-BE49-F238E27FC236}">
                <a16:creationId xmlns:a16="http://schemas.microsoft.com/office/drawing/2014/main" id="{5420618C-4BC3-4A53-91A0-5C144966E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3265" y="4804029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C76E7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7" name="transition-panel-114">
            <a:extLst xmlns:a="http://schemas.openxmlformats.org/drawingml/2006/main">
              <a:ext uri="{FF2B5EF4-FFF2-40B4-BE49-F238E27FC236}">
                <a16:creationId xmlns:a16="http://schemas.microsoft.com/office/drawing/2014/main" id="{CEC0EE22-D126-43A7-B5F6-EFC42CC6C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142875"/>
            <a:ext cx="4629150" cy="5524500"/>
          </a:xfrm>
          <a:custGeom xmlns:a="http://schemas.openxmlformats.org/drawingml/2006/main">
            <a:pathLst>
              <a:path w="4629150" h="5524500">
                <a:moveTo>
                  <a:pt x="152400" y="0"/>
                </a:moveTo>
                <a:lnTo>
                  <a:pt x="160019" y="0"/>
                </a:lnTo>
                <a:lnTo>
                  <a:pt x="167639" y="0"/>
                </a:lnTo>
                <a:lnTo>
                  <a:pt x="175259" y="0"/>
                </a:lnTo>
                <a:lnTo>
                  <a:pt x="182878" y="0"/>
                </a:lnTo>
                <a:lnTo>
                  <a:pt x="190498" y="0"/>
                </a:lnTo>
                <a:lnTo>
                  <a:pt x="198117" y="0"/>
                </a:lnTo>
                <a:lnTo>
                  <a:pt x="205737" y="0"/>
                </a:lnTo>
                <a:lnTo>
                  <a:pt x="213357" y="0"/>
                </a:lnTo>
                <a:lnTo>
                  <a:pt x="220976" y="0"/>
                </a:lnTo>
                <a:lnTo>
                  <a:pt x="228595" y="0"/>
                </a:lnTo>
                <a:lnTo>
                  <a:pt x="236216" y="0"/>
                </a:lnTo>
                <a:lnTo>
                  <a:pt x="243835" y="0"/>
                </a:lnTo>
                <a:lnTo>
                  <a:pt x="251454" y="0"/>
                </a:lnTo>
                <a:lnTo>
                  <a:pt x="259074" y="0"/>
                </a:lnTo>
                <a:lnTo>
                  <a:pt x="266694" y="0"/>
                </a:lnTo>
                <a:lnTo>
                  <a:pt x="274313" y="0"/>
                </a:lnTo>
                <a:lnTo>
                  <a:pt x="281933" y="0"/>
                </a:lnTo>
                <a:lnTo>
                  <a:pt x="289552" y="0"/>
                </a:lnTo>
                <a:lnTo>
                  <a:pt x="297171" y="0"/>
                </a:lnTo>
                <a:lnTo>
                  <a:pt x="304792" y="0"/>
                </a:lnTo>
                <a:lnTo>
                  <a:pt x="312411" y="0"/>
                </a:lnTo>
                <a:lnTo>
                  <a:pt x="320030" y="0"/>
                </a:lnTo>
                <a:lnTo>
                  <a:pt x="327650" y="0"/>
                </a:lnTo>
                <a:lnTo>
                  <a:pt x="335270" y="0"/>
                </a:lnTo>
                <a:lnTo>
                  <a:pt x="342890" y="0"/>
                </a:lnTo>
                <a:lnTo>
                  <a:pt x="350509" y="0"/>
                </a:lnTo>
                <a:lnTo>
                  <a:pt x="358128" y="0"/>
                </a:lnTo>
                <a:lnTo>
                  <a:pt x="365749" y="0"/>
                </a:lnTo>
                <a:lnTo>
                  <a:pt x="373368" y="0"/>
                </a:lnTo>
                <a:lnTo>
                  <a:pt x="380987" y="0"/>
                </a:lnTo>
                <a:lnTo>
                  <a:pt x="388607" y="0"/>
                </a:lnTo>
                <a:lnTo>
                  <a:pt x="396227" y="0"/>
                </a:lnTo>
                <a:lnTo>
                  <a:pt x="403846" y="0"/>
                </a:lnTo>
                <a:lnTo>
                  <a:pt x="411466" y="0"/>
                </a:lnTo>
                <a:lnTo>
                  <a:pt x="419085" y="0"/>
                </a:lnTo>
                <a:lnTo>
                  <a:pt x="426704" y="0"/>
                </a:lnTo>
                <a:lnTo>
                  <a:pt x="434325" y="0"/>
                </a:lnTo>
                <a:lnTo>
                  <a:pt x="441944" y="0"/>
                </a:lnTo>
                <a:lnTo>
                  <a:pt x="449563" y="0"/>
                </a:lnTo>
                <a:lnTo>
                  <a:pt x="457183" y="0"/>
                </a:lnTo>
                <a:lnTo>
                  <a:pt x="464803" y="0"/>
                </a:lnTo>
                <a:lnTo>
                  <a:pt x="472422" y="0"/>
                </a:lnTo>
                <a:lnTo>
                  <a:pt x="480042" y="0"/>
                </a:lnTo>
                <a:lnTo>
                  <a:pt x="487661" y="0"/>
                </a:lnTo>
                <a:lnTo>
                  <a:pt x="495281" y="0"/>
                </a:lnTo>
                <a:lnTo>
                  <a:pt x="502901" y="0"/>
                </a:lnTo>
                <a:lnTo>
                  <a:pt x="510520" y="0"/>
                </a:lnTo>
                <a:lnTo>
                  <a:pt x="518139" y="0"/>
                </a:lnTo>
                <a:lnTo>
                  <a:pt x="525759" y="0"/>
                </a:lnTo>
                <a:lnTo>
                  <a:pt x="533379" y="0"/>
                </a:lnTo>
                <a:lnTo>
                  <a:pt x="540998" y="0"/>
                </a:lnTo>
                <a:lnTo>
                  <a:pt x="548618" y="0"/>
                </a:lnTo>
                <a:lnTo>
                  <a:pt x="556237" y="0"/>
                </a:lnTo>
                <a:lnTo>
                  <a:pt x="563857" y="0"/>
                </a:lnTo>
                <a:lnTo>
                  <a:pt x="571477" y="0"/>
                </a:lnTo>
                <a:lnTo>
                  <a:pt x="579096" y="0"/>
                </a:lnTo>
                <a:lnTo>
                  <a:pt x="586715" y="0"/>
                </a:lnTo>
                <a:lnTo>
                  <a:pt x="594336" y="0"/>
                </a:lnTo>
                <a:lnTo>
                  <a:pt x="601955" y="0"/>
                </a:lnTo>
                <a:lnTo>
                  <a:pt x="609574" y="0"/>
                </a:lnTo>
                <a:lnTo>
                  <a:pt x="617194" y="0"/>
                </a:lnTo>
                <a:lnTo>
                  <a:pt x="624814" y="0"/>
                </a:lnTo>
                <a:lnTo>
                  <a:pt x="632433" y="0"/>
                </a:lnTo>
                <a:lnTo>
                  <a:pt x="640053" y="0"/>
                </a:lnTo>
                <a:lnTo>
                  <a:pt x="647672" y="0"/>
                </a:lnTo>
                <a:lnTo>
                  <a:pt x="655293" y="0"/>
                </a:lnTo>
                <a:lnTo>
                  <a:pt x="662912" y="0"/>
                </a:lnTo>
                <a:lnTo>
                  <a:pt x="670531" y="0"/>
                </a:lnTo>
                <a:lnTo>
                  <a:pt x="678150" y="0"/>
                </a:lnTo>
                <a:lnTo>
                  <a:pt x="685770" y="0"/>
                </a:lnTo>
                <a:lnTo>
                  <a:pt x="693390" y="0"/>
                </a:lnTo>
                <a:lnTo>
                  <a:pt x="701010" y="0"/>
                </a:lnTo>
                <a:lnTo>
                  <a:pt x="708629" y="0"/>
                </a:lnTo>
                <a:lnTo>
                  <a:pt x="716248" y="0"/>
                </a:lnTo>
                <a:lnTo>
                  <a:pt x="723869" y="0"/>
                </a:lnTo>
                <a:lnTo>
                  <a:pt x="731488" y="0"/>
                </a:lnTo>
                <a:lnTo>
                  <a:pt x="739107" y="0"/>
                </a:lnTo>
                <a:lnTo>
                  <a:pt x="746727" y="0"/>
                </a:lnTo>
                <a:lnTo>
                  <a:pt x="754347" y="0"/>
                </a:lnTo>
                <a:lnTo>
                  <a:pt x="761966" y="0"/>
                </a:lnTo>
                <a:lnTo>
                  <a:pt x="769586" y="0"/>
                </a:lnTo>
                <a:lnTo>
                  <a:pt x="777205" y="0"/>
                </a:lnTo>
                <a:lnTo>
                  <a:pt x="784824" y="0"/>
                </a:lnTo>
                <a:lnTo>
                  <a:pt x="792445" y="0"/>
                </a:lnTo>
                <a:lnTo>
                  <a:pt x="800064" y="0"/>
                </a:lnTo>
                <a:lnTo>
                  <a:pt x="807683" y="0"/>
                </a:lnTo>
                <a:lnTo>
                  <a:pt x="815303" y="0"/>
                </a:lnTo>
                <a:lnTo>
                  <a:pt x="822923" y="0"/>
                </a:lnTo>
                <a:lnTo>
                  <a:pt x="830542" y="0"/>
                </a:lnTo>
                <a:lnTo>
                  <a:pt x="838162" y="0"/>
                </a:lnTo>
                <a:lnTo>
                  <a:pt x="845781" y="0"/>
                </a:lnTo>
                <a:lnTo>
                  <a:pt x="853401" y="0"/>
                </a:lnTo>
                <a:lnTo>
                  <a:pt x="861021" y="0"/>
                </a:lnTo>
                <a:lnTo>
                  <a:pt x="868640" y="0"/>
                </a:lnTo>
                <a:lnTo>
                  <a:pt x="876259" y="0"/>
                </a:lnTo>
                <a:lnTo>
                  <a:pt x="883880" y="0"/>
                </a:lnTo>
                <a:lnTo>
                  <a:pt x="891499" y="0"/>
                </a:lnTo>
                <a:lnTo>
                  <a:pt x="899118" y="0"/>
                </a:lnTo>
                <a:lnTo>
                  <a:pt x="906738" y="0"/>
                </a:lnTo>
                <a:lnTo>
                  <a:pt x="914358" y="0"/>
                </a:lnTo>
                <a:lnTo>
                  <a:pt x="921977" y="0"/>
                </a:lnTo>
                <a:lnTo>
                  <a:pt x="929597" y="0"/>
                </a:lnTo>
                <a:lnTo>
                  <a:pt x="937216" y="0"/>
                </a:lnTo>
                <a:lnTo>
                  <a:pt x="944835" y="0"/>
                </a:lnTo>
                <a:lnTo>
                  <a:pt x="952456" y="0"/>
                </a:lnTo>
                <a:lnTo>
                  <a:pt x="960075" y="0"/>
                </a:lnTo>
                <a:lnTo>
                  <a:pt x="967694" y="0"/>
                </a:lnTo>
                <a:lnTo>
                  <a:pt x="975314" y="0"/>
                </a:lnTo>
                <a:lnTo>
                  <a:pt x="982934" y="0"/>
                </a:lnTo>
                <a:lnTo>
                  <a:pt x="990553" y="0"/>
                </a:lnTo>
                <a:lnTo>
                  <a:pt x="998173" y="0"/>
                </a:lnTo>
                <a:lnTo>
                  <a:pt x="1005792" y="0"/>
                </a:lnTo>
                <a:lnTo>
                  <a:pt x="1013413" y="0"/>
                </a:lnTo>
                <a:lnTo>
                  <a:pt x="1021032" y="0"/>
                </a:lnTo>
                <a:lnTo>
                  <a:pt x="1028651" y="0"/>
                </a:lnTo>
                <a:lnTo>
                  <a:pt x="1036270" y="0"/>
                </a:lnTo>
                <a:lnTo>
                  <a:pt x="1043890" y="0"/>
                </a:lnTo>
                <a:lnTo>
                  <a:pt x="1051510" y="0"/>
                </a:lnTo>
                <a:lnTo>
                  <a:pt x="1059130" y="0"/>
                </a:lnTo>
                <a:lnTo>
                  <a:pt x="1066749" y="0"/>
                </a:lnTo>
                <a:lnTo>
                  <a:pt x="1074368" y="0"/>
                </a:lnTo>
                <a:lnTo>
                  <a:pt x="1081989" y="0"/>
                </a:lnTo>
                <a:lnTo>
                  <a:pt x="1089608" y="0"/>
                </a:lnTo>
                <a:lnTo>
                  <a:pt x="1097227" y="0"/>
                </a:lnTo>
                <a:lnTo>
                  <a:pt x="1104847" y="0"/>
                </a:lnTo>
                <a:lnTo>
                  <a:pt x="1112467" y="0"/>
                </a:lnTo>
                <a:lnTo>
                  <a:pt x="1120086" y="0"/>
                </a:lnTo>
                <a:lnTo>
                  <a:pt x="1127706" y="0"/>
                </a:lnTo>
                <a:lnTo>
                  <a:pt x="1135325" y="0"/>
                </a:lnTo>
                <a:lnTo>
                  <a:pt x="1142945" y="0"/>
                </a:lnTo>
                <a:lnTo>
                  <a:pt x="1150565" y="0"/>
                </a:lnTo>
                <a:lnTo>
                  <a:pt x="1158184" y="0"/>
                </a:lnTo>
                <a:lnTo>
                  <a:pt x="1165803" y="0"/>
                </a:lnTo>
                <a:lnTo>
                  <a:pt x="1173424" y="0"/>
                </a:lnTo>
                <a:lnTo>
                  <a:pt x="1181043" y="0"/>
                </a:lnTo>
                <a:lnTo>
                  <a:pt x="1188662" y="0"/>
                </a:lnTo>
                <a:lnTo>
                  <a:pt x="1196282" y="0"/>
                </a:lnTo>
                <a:lnTo>
                  <a:pt x="1203901" y="0"/>
                </a:lnTo>
                <a:lnTo>
                  <a:pt x="1211521" y="0"/>
                </a:lnTo>
                <a:lnTo>
                  <a:pt x="1219141" y="0"/>
                </a:lnTo>
                <a:lnTo>
                  <a:pt x="1226760" y="0"/>
                </a:lnTo>
                <a:lnTo>
                  <a:pt x="1234379" y="0"/>
                </a:lnTo>
                <a:lnTo>
                  <a:pt x="1242000" y="0"/>
                </a:lnTo>
                <a:lnTo>
                  <a:pt x="1249619" y="0"/>
                </a:lnTo>
                <a:lnTo>
                  <a:pt x="1257238" y="0"/>
                </a:lnTo>
                <a:lnTo>
                  <a:pt x="1264858" y="0"/>
                </a:lnTo>
                <a:lnTo>
                  <a:pt x="1272478" y="0"/>
                </a:lnTo>
                <a:lnTo>
                  <a:pt x="1280097" y="0"/>
                </a:lnTo>
                <a:lnTo>
                  <a:pt x="1287717" y="0"/>
                </a:lnTo>
                <a:lnTo>
                  <a:pt x="1295336" y="0"/>
                </a:lnTo>
                <a:lnTo>
                  <a:pt x="1302957" y="0"/>
                </a:lnTo>
                <a:lnTo>
                  <a:pt x="1310576" y="0"/>
                </a:lnTo>
                <a:lnTo>
                  <a:pt x="1318195" y="0"/>
                </a:lnTo>
                <a:lnTo>
                  <a:pt x="1325814" y="0"/>
                </a:lnTo>
                <a:lnTo>
                  <a:pt x="1333434" y="0"/>
                </a:lnTo>
                <a:lnTo>
                  <a:pt x="1341054" y="0"/>
                </a:lnTo>
                <a:lnTo>
                  <a:pt x="1348673" y="0"/>
                </a:lnTo>
                <a:lnTo>
                  <a:pt x="1356293" y="0"/>
                </a:lnTo>
                <a:lnTo>
                  <a:pt x="1363912" y="0"/>
                </a:lnTo>
                <a:lnTo>
                  <a:pt x="1371533" y="0"/>
                </a:lnTo>
                <a:lnTo>
                  <a:pt x="1379152" y="0"/>
                </a:lnTo>
                <a:lnTo>
                  <a:pt x="1386771" y="0"/>
                </a:lnTo>
                <a:lnTo>
                  <a:pt x="1394390" y="0"/>
                </a:lnTo>
                <a:lnTo>
                  <a:pt x="1402010" y="0"/>
                </a:lnTo>
                <a:lnTo>
                  <a:pt x="1409630" y="0"/>
                </a:lnTo>
                <a:lnTo>
                  <a:pt x="1417250" y="0"/>
                </a:lnTo>
                <a:lnTo>
                  <a:pt x="1424869" y="0"/>
                </a:lnTo>
                <a:lnTo>
                  <a:pt x="1432489" y="0"/>
                </a:lnTo>
                <a:lnTo>
                  <a:pt x="1440109" y="0"/>
                </a:lnTo>
                <a:lnTo>
                  <a:pt x="1447728" y="0"/>
                </a:lnTo>
                <a:lnTo>
                  <a:pt x="1455347" y="0"/>
                </a:lnTo>
                <a:lnTo>
                  <a:pt x="1462967" y="0"/>
                </a:lnTo>
                <a:lnTo>
                  <a:pt x="1470587" y="0"/>
                </a:lnTo>
                <a:lnTo>
                  <a:pt x="1478206" y="0"/>
                </a:lnTo>
                <a:lnTo>
                  <a:pt x="1485826" y="0"/>
                </a:lnTo>
                <a:lnTo>
                  <a:pt x="1493445" y="0"/>
                </a:lnTo>
                <a:lnTo>
                  <a:pt x="1501065" y="0"/>
                </a:lnTo>
                <a:lnTo>
                  <a:pt x="1508685" y="0"/>
                </a:lnTo>
                <a:lnTo>
                  <a:pt x="1516304" y="0"/>
                </a:lnTo>
                <a:lnTo>
                  <a:pt x="1523923" y="0"/>
                </a:lnTo>
                <a:lnTo>
                  <a:pt x="1531544" y="0"/>
                </a:lnTo>
                <a:lnTo>
                  <a:pt x="1539163" y="0"/>
                </a:lnTo>
                <a:lnTo>
                  <a:pt x="1546782" y="0"/>
                </a:lnTo>
                <a:lnTo>
                  <a:pt x="1554402" y="0"/>
                </a:lnTo>
                <a:lnTo>
                  <a:pt x="1562021" y="0"/>
                </a:lnTo>
                <a:lnTo>
                  <a:pt x="1569641" y="0"/>
                </a:lnTo>
                <a:lnTo>
                  <a:pt x="1577261" y="0"/>
                </a:lnTo>
                <a:lnTo>
                  <a:pt x="1584880" y="0"/>
                </a:lnTo>
                <a:lnTo>
                  <a:pt x="1592499" y="0"/>
                </a:lnTo>
                <a:lnTo>
                  <a:pt x="1600120" y="0"/>
                </a:lnTo>
                <a:lnTo>
                  <a:pt x="1607739" y="0"/>
                </a:lnTo>
                <a:lnTo>
                  <a:pt x="1615358" y="0"/>
                </a:lnTo>
                <a:lnTo>
                  <a:pt x="1622978" y="0"/>
                </a:lnTo>
                <a:lnTo>
                  <a:pt x="1630598" y="0"/>
                </a:lnTo>
                <a:lnTo>
                  <a:pt x="1638217" y="0"/>
                </a:lnTo>
                <a:lnTo>
                  <a:pt x="1645837" y="0"/>
                </a:lnTo>
                <a:lnTo>
                  <a:pt x="1653456" y="0"/>
                </a:lnTo>
                <a:lnTo>
                  <a:pt x="1661075" y="0"/>
                </a:lnTo>
                <a:lnTo>
                  <a:pt x="1668696" y="0"/>
                </a:lnTo>
                <a:lnTo>
                  <a:pt x="1676315" y="0"/>
                </a:lnTo>
                <a:lnTo>
                  <a:pt x="1683934" y="0"/>
                </a:lnTo>
                <a:lnTo>
                  <a:pt x="1691555" y="0"/>
                </a:lnTo>
                <a:lnTo>
                  <a:pt x="1699174" y="0"/>
                </a:lnTo>
                <a:lnTo>
                  <a:pt x="1706793" y="0"/>
                </a:lnTo>
                <a:lnTo>
                  <a:pt x="1714413" y="0"/>
                </a:lnTo>
                <a:lnTo>
                  <a:pt x="1722032" y="0"/>
                </a:lnTo>
                <a:lnTo>
                  <a:pt x="1729653" y="0"/>
                </a:lnTo>
                <a:lnTo>
                  <a:pt x="1737272" y="0"/>
                </a:lnTo>
                <a:lnTo>
                  <a:pt x="1744891" y="0"/>
                </a:lnTo>
                <a:lnTo>
                  <a:pt x="1752510" y="0"/>
                </a:lnTo>
                <a:lnTo>
                  <a:pt x="1760131" y="0"/>
                </a:lnTo>
                <a:lnTo>
                  <a:pt x="1767750" y="0"/>
                </a:lnTo>
                <a:lnTo>
                  <a:pt x="1775370" y="0"/>
                </a:lnTo>
                <a:lnTo>
                  <a:pt x="1782989" y="0"/>
                </a:lnTo>
                <a:lnTo>
                  <a:pt x="1790609" y="0"/>
                </a:lnTo>
                <a:lnTo>
                  <a:pt x="1798229" y="0"/>
                </a:lnTo>
                <a:lnTo>
                  <a:pt x="1805848" y="0"/>
                </a:lnTo>
                <a:lnTo>
                  <a:pt x="1813467" y="0"/>
                </a:lnTo>
                <a:lnTo>
                  <a:pt x="1821087" y="0"/>
                </a:lnTo>
                <a:lnTo>
                  <a:pt x="1828707" y="0"/>
                </a:lnTo>
                <a:lnTo>
                  <a:pt x="1836326" y="0"/>
                </a:lnTo>
                <a:lnTo>
                  <a:pt x="1843946" y="0"/>
                </a:lnTo>
                <a:lnTo>
                  <a:pt x="1851565" y="0"/>
                </a:lnTo>
                <a:lnTo>
                  <a:pt x="1859185" y="0"/>
                </a:lnTo>
                <a:lnTo>
                  <a:pt x="1866805" y="0"/>
                </a:lnTo>
                <a:lnTo>
                  <a:pt x="1874424" y="0"/>
                </a:lnTo>
                <a:lnTo>
                  <a:pt x="1882043" y="0"/>
                </a:lnTo>
                <a:lnTo>
                  <a:pt x="1889664" y="0"/>
                </a:lnTo>
                <a:lnTo>
                  <a:pt x="1897283" y="0"/>
                </a:lnTo>
                <a:lnTo>
                  <a:pt x="1904902" y="0"/>
                </a:lnTo>
                <a:lnTo>
                  <a:pt x="1912522" y="0"/>
                </a:lnTo>
                <a:lnTo>
                  <a:pt x="1920141" y="0"/>
                </a:lnTo>
                <a:lnTo>
                  <a:pt x="1927761" y="0"/>
                </a:lnTo>
                <a:lnTo>
                  <a:pt x="1935381" y="0"/>
                </a:lnTo>
                <a:lnTo>
                  <a:pt x="1943000" y="0"/>
                </a:lnTo>
                <a:lnTo>
                  <a:pt x="1950620" y="0"/>
                </a:lnTo>
                <a:lnTo>
                  <a:pt x="1958240" y="0"/>
                </a:lnTo>
                <a:lnTo>
                  <a:pt x="1965859" y="0"/>
                </a:lnTo>
                <a:lnTo>
                  <a:pt x="1973478" y="0"/>
                </a:lnTo>
                <a:lnTo>
                  <a:pt x="1981098" y="0"/>
                </a:lnTo>
                <a:lnTo>
                  <a:pt x="1988718" y="0"/>
                </a:lnTo>
                <a:lnTo>
                  <a:pt x="1996337" y="0"/>
                </a:lnTo>
                <a:lnTo>
                  <a:pt x="2003957" y="0"/>
                </a:lnTo>
                <a:lnTo>
                  <a:pt x="2011576" y="0"/>
                </a:lnTo>
                <a:lnTo>
                  <a:pt x="2019197" y="0"/>
                </a:lnTo>
                <a:lnTo>
                  <a:pt x="2026816" y="0"/>
                </a:lnTo>
                <a:lnTo>
                  <a:pt x="2034435" y="0"/>
                </a:lnTo>
                <a:lnTo>
                  <a:pt x="2042054" y="0"/>
                </a:lnTo>
                <a:lnTo>
                  <a:pt x="2049675" y="0"/>
                </a:lnTo>
                <a:lnTo>
                  <a:pt x="2057294" y="0"/>
                </a:lnTo>
                <a:lnTo>
                  <a:pt x="2064913" y="0"/>
                </a:lnTo>
                <a:lnTo>
                  <a:pt x="2072533" y="0"/>
                </a:lnTo>
                <a:lnTo>
                  <a:pt x="2080152" y="0"/>
                </a:lnTo>
                <a:lnTo>
                  <a:pt x="2087773" y="0"/>
                </a:lnTo>
                <a:lnTo>
                  <a:pt x="2095392" y="0"/>
                </a:lnTo>
                <a:lnTo>
                  <a:pt x="2103011" y="0"/>
                </a:lnTo>
                <a:lnTo>
                  <a:pt x="2110630" y="0"/>
                </a:lnTo>
                <a:lnTo>
                  <a:pt x="2118251" y="0"/>
                </a:lnTo>
                <a:lnTo>
                  <a:pt x="2125870" y="0"/>
                </a:lnTo>
                <a:lnTo>
                  <a:pt x="2133490" y="0"/>
                </a:lnTo>
                <a:lnTo>
                  <a:pt x="2141109" y="0"/>
                </a:lnTo>
                <a:lnTo>
                  <a:pt x="2148729" y="0"/>
                </a:lnTo>
                <a:lnTo>
                  <a:pt x="2156349" y="0"/>
                </a:lnTo>
                <a:lnTo>
                  <a:pt x="2163968" y="0"/>
                </a:lnTo>
                <a:lnTo>
                  <a:pt x="2171587" y="0"/>
                </a:lnTo>
                <a:lnTo>
                  <a:pt x="2179207" y="0"/>
                </a:lnTo>
                <a:lnTo>
                  <a:pt x="2186827" y="0"/>
                </a:lnTo>
                <a:lnTo>
                  <a:pt x="2194446" y="0"/>
                </a:lnTo>
                <a:lnTo>
                  <a:pt x="2202066" y="0"/>
                </a:lnTo>
                <a:lnTo>
                  <a:pt x="2209686" y="0"/>
                </a:lnTo>
                <a:lnTo>
                  <a:pt x="2217305" y="0"/>
                </a:lnTo>
                <a:lnTo>
                  <a:pt x="2224925" y="0"/>
                </a:lnTo>
                <a:lnTo>
                  <a:pt x="2232544" y="0"/>
                </a:lnTo>
                <a:lnTo>
                  <a:pt x="2240163" y="0"/>
                </a:lnTo>
                <a:lnTo>
                  <a:pt x="2247784" y="0"/>
                </a:lnTo>
                <a:lnTo>
                  <a:pt x="2255403" y="0"/>
                </a:lnTo>
                <a:lnTo>
                  <a:pt x="2263022" y="0"/>
                </a:lnTo>
                <a:lnTo>
                  <a:pt x="2270642" y="0"/>
                </a:lnTo>
                <a:lnTo>
                  <a:pt x="2278261" y="0"/>
                </a:lnTo>
                <a:lnTo>
                  <a:pt x="2285881" y="0"/>
                </a:lnTo>
                <a:lnTo>
                  <a:pt x="2293501" y="0"/>
                </a:lnTo>
                <a:lnTo>
                  <a:pt x="2301120" y="0"/>
                </a:lnTo>
                <a:lnTo>
                  <a:pt x="2308740" y="0"/>
                </a:lnTo>
                <a:lnTo>
                  <a:pt x="2316360" y="0"/>
                </a:lnTo>
                <a:lnTo>
                  <a:pt x="2323979" y="0"/>
                </a:lnTo>
                <a:lnTo>
                  <a:pt x="2331598" y="0"/>
                </a:lnTo>
                <a:lnTo>
                  <a:pt x="2339219" y="0"/>
                </a:lnTo>
                <a:lnTo>
                  <a:pt x="2346838" y="0"/>
                </a:lnTo>
                <a:lnTo>
                  <a:pt x="2354457" y="0"/>
                </a:lnTo>
                <a:lnTo>
                  <a:pt x="2362077" y="0"/>
                </a:lnTo>
                <a:lnTo>
                  <a:pt x="2369696" y="0"/>
                </a:lnTo>
                <a:lnTo>
                  <a:pt x="2377317" y="0"/>
                </a:lnTo>
                <a:lnTo>
                  <a:pt x="2384936" y="0"/>
                </a:lnTo>
                <a:lnTo>
                  <a:pt x="2392555" y="0"/>
                </a:lnTo>
                <a:lnTo>
                  <a:pt x="2400174" y="0"/>
                </a:lnTo>
                <a:lnTo>
                  <a:pt x="2407795" y="0"/>
                </a:lnTo>
                <a:lnTo>
                  <a:pt x="2415414" y="0"/>
                </a:lnTo>
                <a:lnTo>
                  <a:pt x="2423033" y="0"/>
                </a:lnTo>
                <a:lnTo>
                  <a:pt x="2430653" y="0"/>
                </a:lnTo>
                <a:lnTo>
                  <a:pt x="2438272" y="0"/>
                </a:lnTo>
                <a:lnTo>
                  <a:pt x="2445893" y="0"/>
                </a:lnTo>
                <a:lnTo>
                  <a:pt x="2453512" y="0"/>
                </a:lnTo>
                <a:lnTo>
                  <a:pt x="2461131" y="0"/>
                </a:lnTo>
                <a:lnTo>
                  <a:pt x="2468752" y="0"/>
                </a:lnTo>
                <a:lnTo>
                  <a:pt x="2476370" y="0"/>
                </a:lnTo>
                <a:lnTo>
                  <a:pt x="2483990" y="0"/>
                </a:lnTo>
                <a:lnTo>
                  <a:pt x="2491610" y="0"/>
                </a:lnTo>
                <a:lnTo>
                  <a:pt x="2499229" y="0"/>
                </a:lnTo>
                <a:lnTo>
                  <a:pt x="2506849" y="0"/>
                </a:lnTo>
                <a:lnTo>
                  <a:pt x="2514469" y="0"/>
                </a:lnTo>
                <a:lnTo>
                  <a:pt x="2522088" y="0"/>
                </a:lnTo>
                <a:lnTo>
                  <a:pt x="2529707" y="0"/>
                </a:lnTo>
                <a:lnTo>
                  <a:pt x="2537327" y="0"/>
                </a:lnTo>
                <a:lnTo>
                  <a:pt x="2544947" y="0"/>
                </a:lnTo>
                <a:lnTo>
                  <a:pt x="2552566" y="0"/>
                </a:lnTo>
                <a:lnTo>
                  <a:pt x="2560186" y="0"/>
                </a:lnTo>
                <a:lnTo>
                  <a:pt x="2567805" y="0"/>
                </a:lnTo>
                <a:lnTo>
                  <a:pt x="2575425" y="0"/>
                </a:lnTo>
                <a:lnTo>
                  <a:pt x="2583045" y="0"/>
                </a:lnTo>
                <a:lnTo>
                  <a:pt x="2590664" y="0"/>
                </a:lnTo>
                <a:lnTo>
                  <a:pt x="2598283" y="0"/>
                </a:lnTo>
                <a:lnTo>
                  <a:pt x="2605904" y="0"/>
                </a:lnTo>
                <a:lnTo>
                  <a:pt x="2613523" y="0"/>
                </a:lnTo>
                <a:lnTo>
                  <a:pt x="2621142" y="0"/>
                </a:lnTo>
                <a:lnTo>
                  <a:pt x="2628762" y="0"/>
                </a:lnTo>
                <a:lnTo>
                  <a:pt x="2636381" y="0"/>
                </a:lnTo>
                <a:lnTo>
                  <a:pt x="2644001" y="0"/>
                </a:lnTo>
                <a:lnTo>
                  <a:pt x="2651621" y="0"/>
                </a:lnTo>
                <a:lnTo>
                  <a:pt x="2659240" y="0"/>
                </a:lnTo>
                <a:lnTo>
                  <a:pt x="2666860" y="0"/>
                </a:lnTo>
                <a:lnTo>
                  <a:pt x="2674480" y="0"/>
                </a:lnTo>
                <a:lnTo>
                  <a:pt x="2682099" y="0"/>
                </a:lnTo>
                <a:lnTo>
                  <a:pt x="2689718" y="0"/>
                </a:lnTo>
                <a:lnTo>
                  <a:pt x="2697338" y="0"/>
                </a:lnTo>
                <a:lnTo>
                  <a:pt x="2704958" y="0"/>
                </a:lnTo>
                <a:lnTo>
                  <a:pt x="2712577" y="0"/>
                </a:lnTo>
                <a:lnTo>
                  <a:pt x="2720197" y="0"/>
                </a:lnTo>
                <a:lnTo>
                  <a:pt x="2727817" y="0"/>
                </a:lnTo>
                <a:lnTo>
                  <a:pt x="2735437" y="0"/>
                </a:lnTo>
                <a:lnTo>
                  <a:pt x="2743056" y="0"/>
                </a:lnTo>
                <a:lnTo>
                  <a:pt x="2750675" y="0"/>
                </a:lnTo>
                <a:lnTo>
                  <a:pt x="2758294" y="0"/>
                </a:lnTo>
                <a:lnTo>
                  <a:pt x="2765915" y="0"/>
                </a:lnTo>
                <a:lnTo>
                  <a:pt x="2773534" y="0"/>
                </a:lnTo>
                <a:lnTo>
                  <a:pt x="2781153" y="0"/>
                </a:lnTo>
                <a:lnTo>
                  <a:pt x="2788773" y="0"/>
                </a:lnTo>
                <a:lnTo>
                  <a:pt x="2796392" y="0"/>
                </a:lnTo>
                <a:lnTo>
                  <a:pt x="2804013" y="0"/>
                </a:lnTo>
                <a:lnTo>
                  <a:pt x="2811632" y="0"/>
                </a:lnTo>
                <a:lnTo>
                  <a:pt x="2819251" y="0"/>
                </a:lnTo>
                <a:lnTo>
                  <a:pt x="2826872" y="0"/>
                </a:lnTo>
                <a:lnTo>
                  <a:pt x="2834491" y="0"/>
                </a:lnTo>
                <a:lnTo>
                  <a:pt x="2842110" y="0"/>
                </a:lnTo>
                <a:lnTo>
                  <a:pt x="2849730" y="0"/>
                </a:lnTo>
                <a:lnTo>
                  <a:pt x="2857349" y="0"/>
                </a:lnTo>
                <a:lnTo>
                  <a:pt x="2864969" y="0"/>
                </a:lnTo>
                <a:lnTo>
                  <a:pt x="2872589" y="0"/>
                </a:lnTo>
                <a:lnTo>
                  <a:pt x="2880208" y="0"/>
                </a:lnTo>
                <a:lnTo>
                  <a:pt x="2887827" y="0"/>
                </a:lnTo>
                <a:lnTo>
                  <a:pt x="2895447" y="0"/>
                </a:lnTo>
                <a:lnTo>
                  <a:pt x="2903067" y="0"/>
                </a:lnTo>
                <a:lnTo>
                  <a:pt x="2910686" y="0"/>
                </a:lnTo>
                <a:lnTo>
                  <a:pt x="2918306" y="0"/>
                </a:lnTo>
                <a:lnTo>
                  <a:pt x="2925926" y="0"/>
                </a:lnTo>
                <a:lnTo>
                  <a:pt x="2933545" y="0"/>
                </a:lnTo>
                <a:lnTo>
                  <a:pt x="2941165" y="0"/>
                </a:lnTo>
                <a:lnTo>
                  <a:pt x="2948784" y="0"/>
                </a:lnTo>
                <a:lnTo>
                  <a:pt x="2956403" y="0"/>
                </a:lnTo>
                <a:lnTo>
                  <a:pt x="2964024" y="0"/>
                </a:lnTo>
                <a:lnTo>
                  <a:pt x="2971643" y="0"/>
                </a:lnTo>
                <a:lnTo>
                  <a:pt x="2979262" y="0"/>
                </a:lnTo>
                <a:lnTo>
                  <a:pt x="2986883" y="0"/>
                </a:lnTo>
                <a:lnTo>
                  <a:pt x="2994502" y="0"/>
                </a:lnTo>
                <a:lnTo>
                  <a:pt x="3002121" y="0"/>
                </a:lnTo>
                <a:lnTo>
                  <a:pt x="3009741" y="0"/>
                </a:lnTo>
                <a:lnTo>
                  <a:pt x="3017360" y="0"/>
                </a:lnTo>
                <a:lnTo>
                  <a:pt x="3024980" y="0"/>
                </a:lnTo>
                <a:lnTo>
                  <a:pt x="3032600" y="0"/>
                </a:lnTo>
                <a:lnTo>
                  <a:pt x="3040219" y="0"/>
                </a:lnTo>
                <a:lnTo>
                  <a:pt x="3047838" y="0"/>
                </a:lnTo>
                <a:lnTo>
                  <a:pt x="3055458" y="0"/>
                </a:lnTo>
                <a:lnTo>
                  <a:pt x="3063078" y="0"/>
                </a:lnTo>
                <a:lnTo>
                  <a:pt x="3070697" y="0"/>
                </a:lnTo>
                <a:lnTo>
                  <a:pt x="3078317" y="0"/>
                </a:lnTo>
                <a:lnTo>
                  <a:pt x="3085937" y="0"/>
                </a:lnTo>
                <a:lnTo>
                  <a:pt x="3093557" y="0"/>
                </a:lnTo>
                <a:lnTo>
                  <a:pt x="3101176" y="0"/>
                </a:lnTo>
                <a:lnTo>
                  <a:pt x="3108795" y="0"/>
                </a:lnTo>
                <a:lnTo>
                  <a:pt x="3116414" y="0"/>
                </a:lnTo>
                <a:lnTo>
                  <a:pt x="3124035" y="0"/>
                </a:lnTo>
                <a:lnTo>
                  <a:pt x="3131654" y="0"/>
                </a:lnTo>
                <a:lnTo>
                  <a:pt x="3139273" y="0"/>
                </a:lnTo>
                <a:lnTo>
                  <a:pt x="3146893" y="0"/>
                </a:lnTo>
                <a:lnTo>
                  <a:pt x="3154512" y="0"/>
                </a:lnTo>
                <a:lnTo>
                  <a:pt x="3162133" y="0"/>
                </a:lnTo>
                <a:lnTo>
                  <a:pt x="3169752" y="0"/>
                </a:lnTo>
                <a:lnTo>
                  <a:pt x="3177371" y="0"/>
                </a:lnTo>
                <a:lnTo>
                  <a:pt x="3184992" y="0"/>
                </a:lnTo>
                <a:lnTo>
                  <a:pt x="3192611" y="0"/>
                </a:lnTo>
                <a:lnTo>
                  <a:pt x="3200230" y="0"/>
                </a:lnTo>
                <a:lnTo>
                  <a:pt x="3207850" y="0"/>
                </a:lnTo>
                <a:lnTo>
                  <a:pt x="3215469" y="0"/>
                </a:lnTo>
                <a:lnTo>
                  <a:pt x="3223089" y="0"/>
                </a:lnTo>
                <a:lnTo>
                  <a:pt x="3230709" y="0"/>
                </a:lnTo>
                <a:lnTo>
                  <a:pt x="3238328" y="0"/>
                </a:lnTo>
                <a:lnTo>
                  <a:pt x="3245948" y="0"/>
                </a:lnTo>
                <a:lnTo>
                  <a:pt x="3253568" y="0"/>
                </a:lnTo>
                <a:lnTo>
                  <a:pt x="3261187" y="0"/>
                </a:lnTo>
                <a:lnTo>
                  <a:pt x="3268806" y="0"/>
                </a:lnTo>
                <a:lnTo>
                  <a:pt x="3276426" y="0"/>
                </a:lnTo>
                <a:lnTo>
                  <a:pt x="3284046" y="0"/>
                </a:lnTo>
                <a:lnTo>
                  <a:pt x="3291665" y="0"/>
                </a:lnTo>
                <a:lnTo>
                  <a:pt x="3299285" y="0"/>
                </a:lnTo>
                <a:lnTo>
                  <a:pt x="3306904" y="0"/>
                </a:lnTo>
                <a:lnTo>
                  <a:pt x="3314523" y="0"/>
                </a:lnTo>
                <a:lnTo>
                  <a:pt x="3322144" y="0"/>
                </a:lnTo>
                <a:lnTo>
                  <a:pt x="3329763" y="0"/>
                </a:lnTo>
                <a:lnTo>
                  <a:pt x="3337382" y="0"/>
                </a:lnTo>
                <a:lnTo>
                  <a:pt x="3345003" y="0"/>
                </a:lnTo>
                <a:lnTo>
                  <a:pt x="3352622" y="0"/>
                </a:lnTo>
                <a:lnTo>
                  <a:pt x="3360241" y="0"/>
                </a:lnTo>
                <a:lnTo>
                  <a:pt x="3367861" y="0"/>
                </a:lnTo>
                <a:lnTo>
                  <a:pt x="3375480" y="0"/>
                </a:lnTo>
                <a:lnTo>
                  <a:pt x="3383100" y="0"/>
                </a:lnTo>
                <a:lnTo>
                  <a:pt x="3390720" y="0"/>
                </a:lnTo>
                <a:lnTo>
                  <a:pt x="3398339" y="0"/>
                </a:lnTo>
                <a:lnTo>
                  <a:pt x="3405958" y="0"/>
                </a:lnTo>
                <a:lnTo>
                  <a:pt x="3413578" y="0"/>
                </a:lnTo>
                <a:lnTo>
                  <a:pt x="3421198" y="0"/>
                </a:lnTo>
                <a:lnTo>
                  <a:pt x="3428817" y="0"/>
                </a:lnTo>
                <a:lnTo>
                  <a:pt x="3436437" y="0"/>
                </a:lnTo>
                <a:lnTo>
                  <a:pt x="3444057" y="0"/>
                </a:lnTo>
                <a:lnTo>
                  <a:pt x="3451677" y="0"/>
                </a:lnTo>
                <a:lnTo>
                  <a:pt x="3459296" y="0"/>
                </a:lnTo>
                <a:lnTo>
                  <a:pt x="3466915" y="0"/>
                </a:lnTo>
                <a:lnTo>
                  <a:pt x="3474534" y="0"/>
                </a:lnTo>
                <a:lnTo>
                  <a:pt x="3482155" y="0"/>
                </a:lnTo>
                <a:lnTo>
                  <a:pt x="3489774" y="0"/>
                </a:lnTo>
                <a:lnTo>
                  <a:pt x="3497393" y="0"/>
                </a:lnTo>
                <a:lnTo>
                  <a:pt x="3505014" y="0"/>
                </a:lnTo>
                <a:lnTo>
                  <a:pt x="3512633" y="0"/>
                </a:lnTo>
                <a:lnTo>
                  <a:pt x="3520253" y="0"/>
                </a:lnTo>
                <a:lnTo>
                  <a:pt x="3527872" y="0"/>
                </a:lnTo>
                <a:lnTo>
                  <a:pt x="3535491" y="0"/>
                </a:lnTo>
                <a:lnTo>
                  <a:pt x="3543112" y="0"/>
                </a:lnTo>
                <a:lnTo>
                  <a:pt x="3550731" y="0"/>
                </a:lnTo>
                <a:lnTo>
                  <a:pt x="3558350" y="0"/>
                </a:lnTo>
                <a:lnTo>
                  <a:pt x="3565970" y="0"/>
                </a:lnTo>
                <a:lnTo>
                  <a:pt x="3573589" y="0"/>
                </a:lnTo>
                <a:lnTo>
                  <a:pt x="3581209" y="0"/>
                </a:lnTo>
                <a:lnTo>
                  <a:pt x="3588829" y="0"/>
                </a:lnTo>
                <a:lnTo>
                  <a:pt x="3596448" y="0"/>
                </a:lnTo>
                <a:lnTo>
                  <a:pt x="3604068" y="0"/>
                </a:lnTo>
                <a:lnTo>
                  <a:pt x="3611688" y="0"/>
                </a:lnTo>
                <a:lnTo>
                  <a:pt x="3619307" y="0"/>
                </a:lnTo>
                <a:lnTo>
                  <a:pt x="3626926" y="0"/>
                </a:lnTo>
                <a:lnTo>
                  <a:pt x="3634546" y="0"/>
                </a:lnTo>
                <a:lnTo>
                  <a:pt x="3642166" y="0"/>
                </a:lnTo>
                <a:lnTo>
                  <a:pt x="3649785" y="0"/>
                </a:lnTo>
                <a:lnTo>
                  <a:pt x="3657405" y="0"/>
                </a:lnTo>
                <a:lnTo>
                  <a:pt x="3665024" y="0"/>
                </a:lnTo>
                <a:lnTo>
                  <a:pt x="3672643" y="0"/>
                </a:lnTo>
                <a:lnTo>
                  <a:pt x="3680264" y="0"/>
                </a:lnTo>
                <a:lnTo>
                  <a:pt x="3687883" y="0"/>
                </a:lnTo>
                <a:lnTo>
                  <a:pt x="3695502" y="0"/>
                </a:lnTo>
                <a:lnTo>
                  <a:pt x="3703123" y="0"/>
                </a:lnTo>
                <a:lnTo>
                  <a:pt x="3710742" y="0"/>
                </a:lnTo>
                <a:lnTo>
                  <a:pt x="3718361" y="0"/>
                </a:lnTo>
                <a:lnTo>
                  <a:pt x="3725981" y="0"/>
                </a:lnTo>
                <a:lnTo>
                  <a:pt x="3733600" y="0"/>
                </a:lnTo>
                <a:lnTo>
                  <a:pt x="3741220" y="0"/>
                </a:lnTo>
                <a:lnTo>
                  <a:pt x="3748840" y="0"/>
                </a:lnTo>
                <a:lnTo>
                  <a:pt x="3756459" y="0"/>
                </a:lnTo>
                <a:lnTo>
                  <a:pt x="3764080" y="0"/>
                </a:lnTo>
                <a:lnTo>
                  <a:pt x="3771698" y="0"/>
                </a:lnTo>
                <a:lnTo>
                  <a:pt x="3779318" y="0"/>
                </a:lnTo>
                <a:lnTo>
                  <a:pt x="3786937" y="0"/>
                </a:lnTo>
                <a:lnTo>
                  <a:pt x="3794557" y="0"/>
                </a:lnTo>
                <a:lnTo>
                  <a:pt x="3802177" y="0"/>
                </a:lnTo>
                <a:lnTo>
                  <a:pt x="3809797" y="0"/>
                </a:lnTo>
                <a:lnTo>
                  <a:pt x="3817416" y="0"/>
                </a:lnTo>
                <a:lnTo>
                  <a:pt x="3825035" y="0"/>
                </a:lnTo>
                <a:lnTo>
                  <a:pt x="3832654" y="0"/>
                </a:lnTo>
                <a:lnTo>
                  <a:pt x="3840275" y="0"/>
                </a:lnTo>
                <a:lnTo>
                  <a:pt x="3847894" y="0"/>
                </a:lnTo>
                <a:lnTo>
                  <a:pt x="3855514" y="0"/>
                </a:lnTo>
                <a:lnTo>
                  <a:pt x="3863134" y="0"/>
                </a:lnTo>
                <a:lnTo>
                  <a:pt x="3870753" y="0"/>
                </a:lnTo>
                <a:lnTo>
                  <a:pt x="3878373" y="0"/>
                </a:lnTo>
                <a:lnTo>
                  <a:pt x="3885992" y="0"/>
                </a:lnTo>
                <a:lnTo>
                  <a:pt x="3893611" y="0"/>
                </a:lnTo>
                <a:lnTo>
                  <a:pt x="3901232" y="0"/>
                </a:lnTo>
                <a:lnTo>
                  <a:pt x="3908851" y="0"/>
                </a:lnTo>
                <a:lnTo>
                  <a:pt x="3916470" y="0"/>
                </a:lnTo>
                <a:lnTo>
                  <a:pt x="3924090" y="0"/>
                </a:lnTo>
                <a:lnTo>
                  <a:pt x="3931709" y="0"/>
                </a:lnTo>
                <a:lnTo>
                  <a:pt x="3939329" y="0"/>
                </a:lnTo>
                <a:lnTo>
                  <a:pt x="3946949" y="0"/>
                </a:lnTo>
                <a:lnTo>
                  <a:pt x="3954568" y="0"/>
                </a:lnTo>
                <a:lnTo>
                  <a:pt x="3962188" y="0"/>
                </a:lnTo>
                <a:lnTo>
                  <a:pt x="3969808" y="0"/>
                </a:lnTo>
                <a:lnTo>
                  <a:pt x="3977427" y="0"/>
                </a:lnTo>
                <a:lnTo>
                  <a:pt x="3985046" y="0"/>
                </a:lnTo>
                <a:lnTo>
                  <a:pt x="3992666" y="0"/>
                </a:lnTo>
                <a:lnTo>
                  <a:pt x="4000286" y="0"/>
                </a:lnTo>
                <a:lnTo>
                  <a:pt x="4007905" y="0"/>
                </a:lnTo>
                <a:lnTo>
                  <a:pt x="4015525" y="0"/>
                </a:lnTo>
                <a:lnTo>
                  <a:pt x="4023144" y="0"/>
                </a:lnTo>
                <a:lnTo>
                  <a:pt x="4030763" y="0"/>
                </a:lnTo>
                <a:lnTo>
                  <a:pt x="4038384" y="0"/>
                </a:lnTo>
                <a:lnTo>
                  <a:pt x="4046003" y="0"/>
                </a:lnTo>
                <a:lnTo>
                  <a:pt x="4053622" y="0"/>
                </a:lnTo>
                <a:lnTo>
                  <a:pt x="4061243" y="0"/>
                </a:lnTo>
                <a:lnTo>
                  <a:pt x="4068862" y="0"/>
                </a:lnTo>
                <a:lnTo>
                  <a:pt x="4076481" y="0"/>
                </a:lnTo>
                <a:lnTo>
                  <a:pt x="4084101" y="0"/>
                </a:lnTo>
                <a:lnTo>
                  <a:pt x="4091720" y="0"/>
                </a:lnTo>
                <a:lnTo>
                  <a:pt x="4099340" y="0"/>
                </a:lnTo>
                <a:lnTo>
                  <a:pt x="4106960" y="0"/>
                </a:lnTo>
                <a:lnTo>
                  <a:pt x="4114579" y="0"/>
                </a:lnTo>
                <a:lnTo>
                  <a:pt x="4122200" y="0"/>
                </a:lnTo>
                <a:lnTo>
                  <a:pt x="4129819" y="0"/>
                </a:lnTo>
                <a:lnTo>
                  <a:pt x="4137438" y="0"/>
                </a:lnTo>
                <a:lnTo>
                  <a:pt x="4145057" y="0"/>
                </a:lnTo>
                <a:lnTo>
                  <a:pt x="4152677" y="0"/>
                </a:lnTo>
                <a:lnTo>
                  <a:pt x="4160297" y="0"/>
                </a:lnTo>
                <a:lnTo>
                  <a:pt x="4167917" y="0"/>
                </a:lnTo>
                <a:lnTo>
                  <a:pt x="4175536" y="0"/>
                </a:lnTo>
                <a:lnTo>
                  <a:pt x="4183155" y="0"/>
                </a:lnTo>
                <a:lnTo>
                  <a:pt x="4190774" y="0"/>
                </a:lnTo>
                <a:lnTo>
                  <a:pt x="4198395" y="0"/>
                </a:lnTo>
                <a:lnTo>
                  <a:pt x="4206014" y="0"/>
                </a:lnTo>
                <a:lnTo>
                  <a:pt x="4213634" y="0"/>
                </a:lnTo>
                <a:lnTo>
                  <a:pt x="4221254" y="0"/>
                </a:lnTo>
                <a:lnTo>
                  <a:pt x="4228873" y="0"/>
                </a:lnTo>
                <a:lnTo>
                  <a:pt x="4236493" y="0"/>
                </a:lnTo>
                <a:lnTo>
                  <a:pt x="4244112" y="0"/>
                </a:lnTo>
                <a:lnTo>
                  <a:pt x="4251731" y="0"/>
                </a:lnTo>
                <a:lnTo>
                  <a:pt x="4259352" y="0"/>
                </a:lnTo>
                <a:lnTo>
                  <a:pt x="4266971" y="0"/>
                </a:lnTo>
                <a:lnTo>
                  <a:pt x="4274590" y="0"/>
                </a:lnTo>
                <a:lnTo>
                  <a:pt x="4282210" y="0"/>
                </a:lnTo>
                <a:lnTo>
                  <a:pt x="4289829" y="0"/>
                </a:lnTo>
                <a:lnTo>
                  <a:pt x="4297449" y="0"/>
                </a:lnTo>
                <a:lnTo>
                  <a:pt x="4305069" y="0"/>
                </a:lnTo>
                <a:lnTo>
                  <a:pt x="4312688" y="0"/>
                </a:lnTo>
                <a:lnTo>
                  <a:pt x="4320308" y="0"/>
                </a:lnTo>
                <a:lnTo>
                  <a:pt x="4327928" y="0"/>
                </a:lnTo>
                <a:lnTo>
                  <a:pt x="4335547" y="0"/>
                </a:lnTo>
                <a:lnTo>
                  <a:pt x="4343166" y="0"/>
                </a:lnTo>
                <a:lnTo>
                  <a:pt x="4350786" y="0"/>
                </a:lnTo>
                <a:lnTo>
                  <a:pt x="4358406" y="0"/>
                </a:lnTo>
                <a:lnTo>
                  <a:pt x="4366025" y="0"/>
                </a:lnTo>
                <a:lnTo>
                  <a:pt x="4373645" y="0"/>
                </a:lnTo>
                <a:lnTo>
                  <a:pt x="4381265" y="0"/>
                </a:lnTo>
                <a:lnTo>
                  <a:pt x="4388884" y="0"/>
                </a:lnTo>
                <a:lnTo>
                  <a:pt x="4396504" y="0"/>
                </a:lnTo>
                <a:lnTo>
                  <a:pt x="4404123" y="0"/>
                </a:lnTo>
                <a:lnTo>
                  <a:pt x="4411742" y="0"/>
                </a:lnTo>
                <a:lnTo>
                  <a:pt x="4419363" y="0"/>
                </a:lnTo>
                <a:lnTo>
                  <a:pt x="4426982" y="0"/>
                </a:lnTo>
                <a:lnTo>
                  <a:pt x="4434601" y="0"/>
                </a:lnTo>
                <a:lnTo>
                  <a:pt x="4442221" y="0"/>
                </a:lnTo>
                <a:lnTo>
                  <a:pt x="4449840" y="0"/>
                </a:lnTo>
                <a:lnTo>
                  <a:pt x="4457460" y="0"/>
                </a:lnTo>
                <a:lnTo>
                  <a:pt x="4465080" y="0"/>
                </a:lnTo>
                <a:lnTo>
                  <a:pt x="4472699" y="0"/>
                </a:lnTo>
                <a:lnTo>
                  <a:pt x="4480134" y="38"/>
                </a:lnTo>
                <a:lnTo>
                  <a:pt x="4487446" y="376"/>
                </a:lnTo>
                <a:lnTo>
                  <a:pt x="4494869" y="1081"/>
                </a:lnTo>
                <a:lnTo>
                  <a:pt x="4502375" y="2170"/>
                </a:lnTo>
                <a:lnTo>
                  <a:pt x="4509936" y="3657"/>
                </a:lnTo>
                <a:lnTo>
                  <a:pt x="4517524" y="5556"/>
                </a:lnTo>
                <a:lnTo>
                  <a:pt x="4525105" y="7875"/>
                </a:lnTo>
                <a:lnTo>
                  <a:pt x="4532648" y="10621"/>
                </a:lnTo>
                <a:lnTo>
                  <a:pt x="4539566" y="13548"/>
                </a:lnTo>
                <a:lnTo>
                  <a:pt x="4546377" y="16835"/>
                </a:lnTo>
                <a:lnTo>
                  <a:pt x="4553067" y="20486"/>
                </a:lnTo>
                <a:lnTo>
                  <a:pt x="4559610" y="24494"/>
                </a:lnTo>
                <a:lnTo>
                  <a:pt x="4565976" y="28850"/>
                </a:lnTo>
                <a:lnTo>
                  <a:pt x="4572137" y="33543"/>
                </a:lnTo>
                <a:lnTo>
                  <a:pt x="4578068" y="38557"/>
                </a:lnTo>
                <a:lnTo>
                  <a:pt x="4583745" y="43874"/>
                </a:lnTo>
                <a:lnTo>
                  <a:pt x="4589143" y="49476"/>
                </a:lnTo>
                <a:lnTo>
                  <a:pt x="4594244" y="55338"/>
                </a:lnTo>
                <a:lnTo>
                  <a:pt x="4599027" y="61438"/>
                </a:lnTo>
                <a:lnTo>
                  <a:pt x="4603478" y="67750"/>
                </a:lnTo>
                <a:lnTo>
                  <a:pt x="4607584" y="74245"/>
                </a:lnTo>
                <a:lnTo>
                  <a:pt x="4611335" y="80898"/>
                </a:lnTo>
                <a:lnTo>
                  <a:pt x="4614724" y="87678"/>
                </a:lnTo>
                <a:lnTo>
                  <a:pt x="4617747" y="94558"/>
                </a:lnTo>
                <a:lnTo>
                  <a:pt x="4620554" y="101940"/>
                </a:lnTo>
                <a:lnTo>
                  <a:pt x="4622991" y="109514"/>
                </a:lnTo>
                <a:lnTo>
                  <a:pt x="4625006" y="117103"/>
                </a:lnTo>
                <a:lnTo>
                  <a:pt x="4626607" y="124674"/>
                </a:lnTo>
                <a:lnTo>
                  <a:pt x="4627805" y="132199"/>
                </a:lnTo>
                <a:lnTo>
                  <a:pt x="4628615" y="139647"/>
                </a:lnTo>
                <a:lnTo>
                  <a:pt x="4629053" y="146994"/>
                </a:lnTo>
                <a:lnTo>
                  <a:pt x="4629150" y="154330"/>
                </a:lnTo>
                <a:lnTo>
                  <a:pt x="4629150" y="161949"/>
                </a:lnTo>
                <a:lnTo>
                  <a:pt x="4629150" y="169569"/>
                </a:lnTo>
                <a:lnTo>
                  <a:pt x="4629150" y="177188"/>
                </a:lnTo>
                <a:lnTo>
                  <a:pt x="4629150" y="184808"/>
                </a:lnTo>
                <a:lnTo>
                  <a:pt x="4629150" y="192427"/>
                </a:lnTo>
                <a:lnTo>
                  <a:pt x="4629150" y="200047"/>
                </a:lnTo>
                <a:lnTo>
                  <a:pt x="4629150" y="207667"/>
                </a:lnTo>
                <a:lnTo>
                  <a:pt x="4629150" y="215286"/>
                </a:lnTo>
                <a:lnTo>
                  <a:pt x="4629150" y="222906"/>
                </a:lnTo>
                <a:lnTo>
                  <a:pt x="4629150" y="230525"/>
                </a:lnTo>
                <a:lnTo>
                  <a:pt x="4629150" y="238145"/>
                </a:lnTo>
                <a:lnTo>
                  <a:pt x="4629150" y="245764"/>
                </a:lnTo>
                <a:lnTo>
                  <a:pt x="4629150" y="253384"/>
                </a:lnTo>
                <a:lnTo>
                  <a:pt x="4629150" y="261004"/>
                </a:lnTo>
                <a:lnTo>
                  <a:pt x="4629150" y="268623"/>
                </a:lnTo>
                <a:lnTo>
                  <a:pt x="4629150" y="276243"/>
                </a:lnTo>
                <a:lnTo>
                  <a:pt x="4629150" y="283862"/>
                </a:lnTo>
                <a:lnTo>
                  <a:pt x="4629150" y="291482"/>
                </a:lnTo>
                <a:lnTo>
                  <a:pt x="4629150" y="299102"/>
                </a:lnTo>
                <a:lnTo>
                  <a:pt x="4629150" y="306721"/>
                </a:lnTo>
                <a:lnTo>
                  <a:pt x="4629150" y="314341"/>
                </a:lnTo>
                <a:lnTo>
                  <a:pt x="4629150" y="321960"/>
                </a:lnTo>
                <a:lnTo>
                  <a:pt x="4629150" y="329580"/>
                </a:lnTo>
                <a:lnTo>
                  <a:pt x="4629150" y="337199"/>
                </a:lnTo>
                <a:lnTo>
                  <a:pt x="4629150" y="344819"/>
                </a:lnTo>
                <a:lnTo>
                  <a:pt x="4629150" y="352438"/>
                </a:lnTo>
                <a:lnTo>
                  <a:pt x="4629150" y="360058"/>
                </a:lnTo>
                <a:lnTo>
                  <a:pt x="4629150" y="367678"/>
                </a:lnTo>
                <a:lnTo>
                  <a:pt x="4629150" y="375297"/>
                </a:lnTo>
                <a:lnTo>
                  <a:pt x="4629150" y="382917"/>
                </a:lnTo>
                <a:lnTo>
                  <a:pt x="4629150" y="390536"/>
                </a:lnTo>
                <a:lnTo>
                  <a:pt x="4629150" y="398156"/>
                </a:lnTo>
                <a:lnTo>
                  <a:pt x="4629150" y="405776"/>
                </a:lnTo>
                <a:lnTo>
                  <a:pt x="4629150" y="413395"/>
                </a:lnTo>
                <a:lnTo>
                  <a:pt x="4629150" y="421015"/>
                </a:lnTo>
                <a:lnTo>
                  <a:pt x="4629150" y="428634"/>
                </a:lnTo>
                <a:lnTo>
                  <a:pt x="4629150" y="436254"/>
                </a:lnTo>
                <a:lnTo>
                  <a:pt x="4629150" y="443873"/>
                </a:lnTo>
                <a:lnTo>
                  <a:pt x="4629150" y="451493"/>
                </a:lnTo>
                <a:lnTo>
                  <a:pt x="4629150" y="459113"/>
                </a:lnTo>
                <a:lnTo>
                  <a:pt x="4629150" y="466732"/>
                </a:lnTo>
                <a:lnTo>
                  <a:pt x="4629150" y="474352"/>
                </a:lnTo>
                <a:lnTo>
                  <a:pt x="4629150" y="481971"/>
                </a:lnTo>
                <a:lnTo>
                  <a:pt x="4629150" y="489591"/>
                </a:lnTo>
                <a:lnTo>
                  <a:pt x="4629150" y="497211"/>
                </a:lnTo>
                <a:lnTo>
                  <a:pt x="4629150" y="504830"/>
                </a:lnTo>
                <a:lnTo>
                  <a:pt x="4629150" y="512450"/>
                </a:lnTo>
                <a:lnTo>
                  <a:pt x="4629150" y="520069"/>
                </a:lnTo>
                <a:lnTo>
                  <a:pt x="4629150" y="527689"/>
                </a:lnTo>
                <a:lnTo>
                  <a:pt x="4629150" y="535308"/>
                </a:lnTo>
                <a:lnTo>
                  <a:pt x="4629150" y="542928"/>
                </a:lnTo>
                <a:lnTo>
                  <a:pt x="4629150" y="550547"/>
                </a:lnTo>
                <a:lnTo>
                  <a:pt x="4629150" y="558167"/>
                </a:lnTo>
                <a:lnTo>
                  <a:pt x="4629150" y="565787"/>
                </a:lnTo>
                <a:lnTo>
                  <a:pt x="4629150" y="573406"/>
                </a:lnTo>
                <a:lnTo>
                  <a:pt x="4629150" y="581026"/>
                </a:lnTo>
                <a:lnTo>
                  <a:pt x="4629150" y="588645"/>
                </a:lnTo>
                <a:lnTo>
                  <a:pt x="4629150" y="596265"/>
                </a:lnTo>
                <a:lnTo>
                  <a:pt x="4629150" y="603884"/>
                </a:lnTo>
                <a:lnTo>
                  <a:pt x="4629150" y="611504"/>
                </a:lnTo>
                <a:lnTo>
                  <a:pt x="4629150" y="619124"/>
                </a:lnTo>
                <a:lnTo>
                  <a:pt x="4629150" y="626743"/>
                </a:lnTo>
                <a:lnTo>
                  <a:pt x="4629150" y="634363"/>
                </a:lnTo>
                <a:lnTo>
                  <a:pt x="4629150" y="641983"/>
                </a:lnTo>
                <a:lnTo>
                  <a:pt x="4629150" y="649602"/>
                </a:lnTo>
                <a:lnTo>
                  <a:pt x="4629150" y="657222"/>
                </a:lnTo>
                <a:lnTo>
                  <a:pt x="4629150" y="664841"/>
                </a:lnTo>
                <a:lnTo>
                  <a:pt x="4629150" y="672460"/>
                </a:lnTo>
                <a:lnTo>
                  <a:pt x="4629150" y="680080"/>
                </a:lnTo>
                <a:lnTo>
                  <a:pt x="4629150" y="687700"/>
                </a:lnTo>
                <a:lnTo>
                  <a:pt x="4629150" y="695319"/>
                </a:lnTo>
                <a:lnTo>
                  <a:pt x="4629150" y="702939"/>
                </a:lnTo>
                <a:lnTo>
                  <a:pt x="4629150" y="710559"/>
                </a:lnTo>
                <a:lnTo>
                  <a:pt x="4629150" y="718178"/>
                </a:lnTo>
                <a:lnTo>
                  <a:pt x="4629150" y="725798"/>
                </a:lnTo>
                <a:lnTo>
                  <a:pt x="4629150" y="733417"/>
                </a:lnTo>
                <a:lnTo>
                  <a:pt x="4629150" y="741037"/>
                </a:lnTo>
                <a:lnTo>
                  <a:pt x="4629150" y="748656"/>
                </a:lnTo>
                <a:lnTo>
                  <a:pt x="4629150" y="756276"/>
                </a:lnTo>
                <a:lnTo>
                  <a:pt x="4629150" y="763896"/>
                </a:lnTo>
                <a:lnTo>
                  <a:pt x="4629150" y="771515"/>
                </a:lnTo>
                <a:lnTo>
                  <a:pt x="4629150" y="779135"/>
                </a:lnTo>
                <a:lnTo>
                  <a:pt x="4629150" y="786755"/>
                </a:lnTo>
                <a:lnTo>
                  <a:pt x="4629150" y="794374"/>
                </a:lnTo>
                <a:lnTo>
                  <a:pt x="4629150" y="801993"/>
                </a:lnTo>
                <a:lnTo>
                  <a:pt x="4629150" y="809613"/>
                </a:lnTo>
                <a:lnTo>
                  <a:pt x="4629150" y="817232"/>
                </a:lnTo>
                <a:lnTo>
                  <a:pt x="4629150" y="824852"/>
                </a:lnTo>
                <a:lnTo>
                  <a:pt x="4629150" y="832471"/>
                </a:lnTo>
                <a:lnTo>
                  <a:pt x="4629150" y="840091"/>
                </a:lnTo>
                <a:lnTo>
                  <a:pt x="4629150" y="847711"/>
                </a:lnTo>
                <a:lnTo>
                  <a:pt x="4629150" y="855331"/>
                </a:lnTo>
                <a:lnTo>
                  <a:pt x="4629150" y="862950"/>
                </a:lnTo>
                <a:lnTo>
                  <a:pt x="4629150" y="870570"/>
                </a:lnTo>
                <a:lnTo>
                  <a:pt x="4629150" y="878189"/>
                </a:lnTo>
                <a:lnTo>
                  <a:pt x="4629150" y="885809"/>
                </a:lnTo>
                <a:lnTo>
                  <a:pt x="4629150" y="893428"/>
                </a:lnTo>
                <a:lnTo>
                  <a:pt x="4629150" y="901048"/>
                </a:lnTo>
                <a:lnTo>
                  <a:pt x="4629150" y="908668"/>
                </a:lnTo>
                <a:lnTo>
                  <a:pt x="4629150" y="916287"/>
                </a:lnTo>
                <a:lnTo>
                  <a:pt x="4629150" y="923907"/>
                </a:lnTo>
                <a:lnTo>
                  <a:pt x="4629150" y="931526"/>
                </a:lnTo>
                <a:lnTo>
                  <a:pt x="4629150" y="939146"/>
                </a:lnTo>
                <a:lnTo>
                  <a:pt x="4629150" y="946765"/>
                </a:lnTo>
                <a:lnTo>
                  <a:pt x="4629150" y="954385"/>
                </a:lnTo>
                <a:lnTo>
                  <a:pt x="4629150" y="962004"/>
                </a:lnTo>
                <a:lnTo>
                  <a:pt x="4629150" y="969624"/>
                </a:lnTo>
                <a:lnTo>
                  <a:pt x="4629150" y="977244"/>
                </a:lnTo>
                <a:lnTo>
                  <a:pt x="4629150" y="984863"/>
                </a:lnTo>
                <a:lnTo>
                  <a:pt x="4629150" y="992483"/>
                </a:lnTo>
                <a:lnTo>
                  <a:pt x="4629150" y="1000103"/>
                </a:lnTo>
                <a:lnTo>
                  <a:pt x="4629150" y="1007722"/>
                </a:lnTo>
                <a:lnTo>
                  <a:pt x="4629150" y="1015342"/>
                </a:lnTo>
                <a:lnTo>
                  <a:pt x="4629150" y="1022961"/>
                </a:lnTo>
                <a:lnTo>
                  <a:pt x="4629150" y="1030581"/>
                </a:lnTo>
                <a:lnTo>
                  <a:pt x="4629150" y="1038200"/>
                </a:lnTo>
                <a:lnTo>
                  <a:pt x="4629150" y="1045820"/>
                </a:lnTo>
                <a:lnTo>
                  <a:pt x="4629150" y="1053439"/>
                </a:lnTo>
                <a:lnTo>
                  <a:pt x="4629150" y="1061059"/>
                </a:lnTo>
                <a:lnTo>
                  <a:pt x="4629150" y="1068679"/>
                </a:lnTo>
                <a:lnTo>
                  <a:pt x="4629150" y="1076298"/>
                </a:lnTo>
                <a:lnTo>
                  <a:pt x="4629150" y="1083918"/>
                </a:lnTo>
                <a:lnTo>
                  <a:pt x="4629150" y="1091537"/>
                </a:lnTo>
                <a:lnTo>
                  <a:pt x="4629150" y="1099157"/>
                </a:lnTo>
                <a:lnTo>
                  <a:pt x="4629150" y="1106776"/>
                </a:lnTo>
                <a:lnTo>
                  <a:pt x="4629150" y="1114396"/>
                </a:lnTo>
                <a:lnTo>
                  <a:pt x="4629150" y="1122016"/>
                </a:lnTo>
                <a:lnTo>
                  <a:pt x="4629150" y="1129635"/>
                </a:lnTo>
                <a:lnTo>
                  <a:pt x="4629150" y="1137255"/>
                </a:lnTo>
                <a:lnTo>
                  <a:pt x="4629150" y="1144875"/>
                </a:lnTo>
                <a:lnTo>
                  <a:pt x="4629150" y="1152494"/>
                </a:lnTo>
                <a:lnTo>
                  <a:pt x="4629150" y="1160114"/>
                </a:lnTo>
                <a:lnTo>
                  <a:pt x="4629150" y="1167733"/>
                </a:lnTo>
                <a:lnTo>
                  <a:pt x="4629150" y="1175352"/>
                </a:lnTo>
                <a:lnTo>
                  <a:pt x="4629150" y="1182972"/>
                </a:lnTo>
                <a:lnTo>
                  <a:pt x="4629150" y="1190592"/>
                </a:lnTo>
                <a:lnTo>
                  <a:pt x="4629150" y="1198211"/>
                </a:lnTo>
                <a:lnTo>
                  <a:pt x="4629150" y="1205831"/>
                </a:lnTo>
                <a:lnTo>
                  <a:pt x="4629150" y="1213451"/>
                </a:lnTo>
                <a:lnTo>
                  <a:pt x="4629150" y="1221070"/>
                </a:lnTo>
                <a:lnTo>
                  <a:pt x="4629150" y="1228690"/>
                </a:lnTo>
                <a:lnTo>
                  <a:pt x="4629150" y="1236309"/>
                </a:lnTo>
                <a:lnTo>
                  <a:pt x="4629150" y="1243929"/>
                </a:lnTo>
                <a:lnTo>
                  <a:pt x="4629150" y="1251548"/>
                </a:lnTo>
                <a:lnTo>
                  <a:pt x="4629150" y="1259168"/>
                </a:lnTo>
                <a:lnTo>
                  <a:pt x="4629150" y="1266788"/>
                </a:lnTo>
                <a:lnTo>
                  <a:pt x="4629150" y="1274407"/>
                </a:lnTo>
                <a:lnTo>
                  <a:pt x="4629150" y="1282027"/>
                </a:lnTo>
                <a:lnTo>
                  <a:pt x="4629150" y="1289647"/>
                </a:lnTo>
                <a:lnTo>
                  <a:pt x="4629150" y="1297266"/>
                </a:lnTo>
                <a:lnTo>
                  <a:pt x="4629150" y="1304885"/>
                </a:lnTo>
                <a:lnTo>
                  <a:pt x="4629150" y="1312505"/>
                </a:lnTo>
                <a:lnTo>
                  <a:pt x="4629150" y="1320124"/>
                </a:lnTo>
                <a:lnTo>
                  <a:pt x="4629150" y="1327744"/>
                </a:lnTo>
                <a:lnTo>
                  <a:pt x="4629150" y="1335364"/>
                </a:lnTo>
                <a:lnTo>
                  <a:pt x="4629150" y="1342983"/>
                </a:lnTo>
                <a:lnTo>
                  <a:pt x="4629150" y="1350603"/>
                </a:lnTo>
                <a:lnTo>
                  <a:pt x="4629150" y="1358223"/>
                </a:lnTo>
                <a:lnTo>
                  <a:pt x="4629150" y="1365842"/>
                </a:lnTo>
                <a:lnTo>
                  <a:pt x="4629150" y="1373462"/>
                </a:lnTo>
                <a:lnTo>
                  <a:pt x="4629150" y="1381081"/>
                </a:lnTo>
                <a:lnTo>
                  <a:pt x="4629150" y="1388701"/>
                </a:lnTo>
                <a:lnTo>
                  <a:pt x="4629150" y="1396320"/>
                </a:lnTo>
                <a:lnTo>
                  <a:pt x="4629150" y="1403940"/>
                </a:lnTo>
                <a:lnTo>
                  <a:pt x="4629150" y="1411559"/>
                </a:lnTo>
                <a:lnTo>
                  <a:pt x="4629150" y="1419179"/>
                </a:lnTo>
                <a:lnTo>
                  <a:pt x="4629150" y="1426799"/>
                </a:lnTo>
                <a:lnTo>
                  <a:pt x="4629150" y="1434418"/>
                </a:lnTo>
                <a:lnTo>
                  <a:pt x="4629150" y="1442038"/>
                </a:lnTo>
                <a:lnTo>
                  <a:pt x="4629150" y="1449657"/>
                </a:lnTo>
                <a:lnTo>
                  <a:pt x="4629150" y="1457277"/>
                </a:lnTo>
                <a:lnTo>
                  <a:pt x="4629150" y="1464896"/>
                </a:lnTo>
                <a:lnTo>
                  <a:pt x="4629150" y="1472516"/>
                </a:lnTo>
                <a:lnTo>
                  <a:pt x="4629150" y="1480136"/>
                </a:lnTo>
                <a:lnTo>
                  <a:pt x="4629150" y="1487756"/>
                </a:lnTo>
                <a:lnTo>
                  <a:pt x="4629150" y="1495375"/>
                </a:lnTo>
                <a:lnTo>
                  <a:pt x="4629150" y="1502995"/>
                </a:lnTo>
                <a:lnTo>
                  <a:pt x="4629150" y="1510614"/>
                </a:lnTo>
                <a:lnTo>
                  <a:pt x="4629150" y="1518234"/>
                </a:lnTo>
                <a:lnTo>
                  <a:pt x="4629150" y="1525853"/>
                </a:lnTo>
                <a:lnTo>
                  <a:pt x="4629150" y="1533473"/>
                </a:lnTo>
                <a:lnTo>
                  <a:pt x="4629150" y="1541092"/>
                </a:lnTo>
                <a:lnTo>
                  <a:pt x="4629150" y="1548712"/>
                </a:lnTo>
                <a:lnTo>
                  <a:pt x="4629150" y="1556331"/>
                </a:lnTo>
                <a:lnTo>
                  <a:pt x="4629150" y="1563951"/>
                </a:lnTo>
                <a:lnTo>
                  <a:pt x="4629150" y="1571571"/>
                </a:lnTo>
                <a:lnTo>
                  <a:pt x="4629150" y="1579190"/>
                </a:lnTo>
                <a:lnTo>
                  <a:pt x="4629150" y="1586810"/>
                </a:lnTo>
                <a:lnTo>
                  <a:pt x="4629150" y="1594429"/>
                </a:lnTo>
                <a:lnTo>
                  <a:pt x="4629150" y="1602049"/>
                </a:lnTo>
                <a:lnTo>
                  <a:pt x="4629150" y="1609668"/>
                </a:lnTo>
                <a:lnTo>
                  <a:pt x="4629150" y="1617288"/>
                </a:lnTo>
                <a:lnTo>
                  <a:pt x="4629150" y="1624908"/>
                </a:lnTo>
                <a:lnTo>
                  <a:pt x="4629150" y="1632527"/>
                </a:lnTo>
                <a:lnTo>
                  <a:pt x="4629150" y="1640147"/>
                </a:lnTo>
                <a:lnTo>
                  <a:pt x="4629150" y="1647767"/>
                </a:lnTo>
                <a:lnTo>
                  <a:pt x="4629150" y="1655386"/>
                </a:lnTo>
                <a:lnTo>
                  <a:pt x="4629150" y="1663006"/>
                </a:lnTo>
                <a:lnTo>
                  <a:pt x="4629150" y="1670625"/>
                </a:lnTo>
                <a:lnTo>
                  <a:pt x="4629150" y="1678244"/>
                </a:lnTo>
                <a:lnTo>
                  <a:pt x="4629150" y="1685864"/>
                </a:lnTo>
                <a:lnTo>
                  <a:pt x="4629150" y="1693484"/>
                </a:lnTo>
                <a:lnTo>
                  <a:pt x="4629150" y="1701103"/>
                </a:lnTo>
                <a:lnTo>
                  <a:pt x="4629150" y="1708723"/>
                </a:lnTo>
                <a:lnTo>
                  <a:pt x="4629150" y="1716343"/>
                </a:lnTo>
                <a:lnTo>
                  <a:pt x="4629150" y="1723962"/>
                </a:lnTo>
                <a:lnTo>
                  <a:pt x="4629150" y="1731582"/>
                </a:lnTo>
                <a:lnTo>
                  <a:pt x="4629150" y="1739201"/>
                </a:lnTo>
                <a:lnTo>
                  <a:pt x="4629150" y="1746821"/>
                </a:lnTo>
                <a:lnTo>
                  <a:pt x="4629150" y="1754440"/>
                </a:lnTo>
                <a:lnTo>
                  <a:pt x="4629150" y="1762060"/>
                </a:lnTo>
                <a:lnTo>
                  <a:pt x="4629150" y="1769679"/>
                </a:lnTo>
                <a:lnTo>
                  <a:pt x="4629150" y="1777299"/>
                </a:lnTo>
                <a:lnTo>
                  <a:pt x="4629150" y="1784919"/>
                </a:lnTo>
                <a:lnTo>
                  <a:pt x="4629150" y="1792539"/>
                </a:lnTo>
                <a:lnTo>
                  <a:pt x="4629150" y="1800158"/>
                </a:lnTo>
                <a:lnTo>
                  <a:pt x="4629150" y="1807777"/>
                </a:lnTo>
                <a:lnTo>
                  <a:pt x="4629150" y="1815397"/>
                </a:lnTo>
                <a:lnTo>
                  <a:pt x="4629150" y="1823016"/>
                </a:lnTo>
                <a:lnTo>
                  <a:pt x="4629150" y="1830636"/>
                </a:lnTo>
                <a:lnTo>
                  <a:pt x="4629150" y="1838256"/>
                </a:lnTo>
                <a:lnTo>
                  <a:pt x="4629150" y="1845875"/>
                </a:lnTo>
                <a:lnTo>
                  <a:pt x="4629150" y="1853495"/>
                </a:lnTo>
                <a:lnTo>
                  <a:pt x="4629150" y="1861115"/>
                </a:lnTo>
                <a:lnTo>
                  <a:pt x="4629150" y="1868734"/>
                </a:lnTo>
                <a:lnTo>
                  <a:pt x="4629150" y="1876354"/>
                </a:lnTo>
                <a:lnTo>
                  <a:pt x="4629150" y="1883973"/>
                </a:lnTo>
                <a:lnTo>
                  <a:pt x="4629150" y="1891593"/>
                </a:lnTo>
                <a:lnTo>
                  <a:pt x="4629150" y="1899212"/>
                </a:lnTo>
                <a:lnTo>
                  <a:pt x="4629150" y="1906832"/>
                </a:lnTo>
                <a:lnTo>
                  <a:pt x="4629150" y="1914451"/>
                </a:lnTo>
                <a:lnTo>
                  <a:pt x="4629150" y="1922071"/>
                </a:lnTo>
                <a:lnTo>
                  <a:pt x="4629150" y="1929690"/>
                </a:lnTo>
                <a:lnTo>
                  <a:pt x="4629150" y="1937310"/>
                </a:lnTo>
                <a:lnTo>
                  <a:pt x="4629150" y="1944930"/>
                </a:lnTo>
                <a:lnTo>
                  <a:pt x="4629150" y="1952549"/>
                </a:lnTo>
                <a:lnTo>
                  <a:pt x="4629150" y="1960169"/>
                </a:lnTo>
                <a:lnTo>
                  <a:pt x="4629150" y="1967788"/>
                </a:lnTo>
                <a:lnTo>
                  <a:pt x="4629150" y="1975408"/>
                </a:lnTo>
                <a:lnTo>
                  <a:pt x="4629150" y="1983028"/>
                </a:lnTo>
                <a:lnTo>
                  <a:pt x="4629150" y="1990647"/>
                </a:lnTo>
                <a:lnTo>
                  <a:pt x="4629150" y="1998267"/>
                </a:lnTo>
                <a:lnTo>
                  <a:pt x="4629150" y="2005887"/>
                </a:lnTo>
                <a:lnTo>
                  <a:pt x="4629150" y="2013506"/>
                </a:lnTo>
                <a:lnTo>
                  <a:pt x="4629150" y="2021126"/>
                </a:lnTo>
                <a:lnTo>
                  <a:pt x="4629150" y="2028745"/>
                </a:lnTo>
                <a:lnTo>
                  <a:pt x="4629150" y="2036365"/>
                </a:lnTo>
                <a:lnTo>
                  <a:pt x="4629150" y="2043984"/>
                </a:lnTo>
                <a:lnTo>
                  <a:pt x="4629150" y="2051604"/>
                </a:lnTo>
                <a:lnTo>
                  <a:pt x="4629150" y="2059223"/>
                </a:lnTo>
                <a:lnTo>
                  <a:pt x="4629150" y="2066843"/>
                </a:lnTo>
                <a:lnTo>
                  <a:pt x="4629150" y="2074463"/>
                </a:lnTo>
                <a:lnTo>
                  <a:pt x="4629150" y="2082082"/>
                </a:lnTo>
                <a:lnTo>
                  <a:pt x="4629150" y="2089702"/>
                </a:lnTo>
                <a:lnTo>
                  <a:pt x="4629150" y="2097321"/>
                </a:lnTo>
                <a:lnTo>
                  <a:pt x="4629150" y="2104941"/>
                </a:lnTo>
                <a:lnTo>
                  <a:pt x="4629150" y="2112560"/>
                </a:lnTo>
                <a:lnTo>
                  <a:pt x="4629150" y="2120180"/>
                </a:lnTo>
                <a:lnTo>
                  <a:pt x="4629150" y="2127799"/>
                </a:lnTo>
                <a:lnTo>
                  <a:pt x="4629150" y="2135419"/>
                </a:lnTo>
                <a:lnTo>
                  <a:pt x="4629150" y="2143039"/>
                </a:lnTo>
                <a:lnTo>
                  <a:pt x="4629150" y="2150659"/>
                </a:lnTo>
                <a:lnTo>
                  <a:pt x="4629150" y="2158278"/>
                </a:lnTo>
                <a:lnTo>
                  <a:pt x="4629150" y="2165898"/>
                </a:lnTo>
                <a:lnTo>
                  <a:pt x="4629150" y="2173517"/>
                </a:lnTo>
                <a:lnTo>
                  <a:pt x="4629150" y="2181137"/>
                </a:lnTo>
                <a:lnTo>
                  <a:pt x="4629150" y="2188756"/>
                </a:lnTo>
                <a:lnTo>
                  <a:pt x="4629150" y="2196376"/>
                </a:lnTo>
                <a:lnTo>
                  <a:pt x="4629150" y="2203995"/>
                </a:lnTo>
                <a:lnTo>
                  <a:pt x="4629150" y="2211615"/>
                </a:lnTo>
                <a:lnTo>
                  <a:pt x="4629150" y="2219235"/>
                </a:lnTo>
                <a:lnTo>
                  <a:pt x="4629150" y="2226854"/>
                </a:lnTo>
                <a:lnTo>
                  <a:pt x="4629150" y="2234474"/>
                </a:lnTo>
                <a:lnTo>
                  <a:pt x="4629150" y="2242093"/>
                </a:lnTo>
                <a:lnTo>
                  <a:pt x="4629150" y="2249713"/>
                </a:lnTo>
                <a:lnTo>
                  <a:pt x="4629150" y="2257332"/>
                </a:lnTo>
                <a:lnTo>
                  <a:pt x="4629150" y="2264952"/>
                </a:lnTo>
                <a:lnTo>
                  <a:pt x="4629150" y="2272571"/>
                </a:lnTo>
                <a:lnTo>
                  <a:pt x="4629150" y="2280191"/>
                </a:lnTo>
                <a:lnTo>
                  <a:pt x="4629150" y="2287811"/>
                </a:lnTo>
                <a:lnTo>
                  <a:pt x="4629150" y="2295431"/>
                </a:lnTo>
                <a:lnTo>
                  <a:pt x="4629150" y="2303050"/>
                </a:lnTo>
                <a:lnTo>
                  <a:pt x="4629150" y="2310670"/>
                </a:lnTo>
                <a:lnTo>
                  <a:pt x="4629150" y="2318289"/>
                </a:lnTo>
                <a:lnTo>
                  <a:pt x="4629150" y="2325908"/>
                </a:lnTo>
                <a:lnTo>
                  <a:pt x="4629150" y="2333528"/>
                </a:lnTo>
                <a:lnTo>
                  <a:pt x="4629150" y="2341148"/>
                </a:lnTo>
                <a:lnTo>
                  <a:pt x="4629150" y="2348767"/>
                </a:lnTo>
                <a:lnTo>
                  <a:pt x="4629150" y="2356387"/>
                </a:lnTo>
                <a:lnTo>
                  <a:pt x="4629150" y="2364007"/>
                </a:lnTo>
                <a:lnTo>
                  <a:pt x="4629150" y="2371626"/>
                </a:lnTo>
                <a:lnTo>
                  <a:pt x="4629150" y="2379246"/>
                </a:lnTo>
                <a:lnTo>
                  <a:pt x="4629150" y="2386865"/>
                </a:lnTo>
                <a:lnTo>
                  <a:pt x="4629150" y="2394485"/>
                </a:lnTo>
                <a:lnTo>
                  <a:pt x="4629150" y="2402104"/>
                </a:lnTo>
                <a:lnTo>
                  <a:pt x="4629150" y="2409724"/>
                </a:lnTo>
                <a:lnTo>
                  <a:pt x="4629150" y="2417343"/>
                </a:lnTo>
                <a:lnTo>
                  <a:pt x="4629150" y="2424963"/>
                </a:lnTo>
                <a:lnTo>
                  <a:pt x="4629150" y="2432583"/>
                </a:lnTo>
                <a:lnTo>
                  <a:pt x="4629150" y="2440202"/>
                </a:lnTo>
                <a:lnTo>
                  <a:pt x="4629150" y="2447822"/>
                </a:lnTo>
                <a:lnTo>
                  <a:pt x="4629150" y="2455441"/>
                </a:lnTo>
                <a:lnTo>
                  <a:pt x="4629150" y="2463061"/>
                </a:lnTo>
                <a:lnTo>
                  <a:pt x="4629150" y="2470680"/>
                </a:lnTo>
                <a:lnTo>
                  <a:pt x="4629150" y="2478300"/>
                </a:lnTo>
                <a:lnTo>
                  <a:pt x="4629150" y="2485919"/>
                </a:lnTo>
                <a:lnTo>
                  <a:pt x="4629150" y="2493539"/>
                </a:lnTo>
                <a:lnTo>
                  <a:pt x="4629150" y="2501159"/>
                </a:lnTo>
                <a:lnTo>
                  <a:pt x="4629150" y="2508779"/>
                </a:lnTo>
                <a:lnTo>
                  <a:pt x="4629150" y="2516398"/>
                </a:lnTo>
                <a:lnTo>
                  <a:pt x="4629150" y="2524018"/>
                </a:lnTo>
                <a:lnTo>
                  <a:pt x="4629150" y="2531637"/>
                </a:lnTo>
                <a:lnTo>
                  <a:pt x="4629150" y="2539257"/>
                </a:lnTo>
                <a:lnTo>
                  <a:pt x="4629150" y="2546876"/>
                </a:lnTo>
                <a:lnTo>
                  <a:pt x="4629150" y="2554496"/>
                </a:lnTo>
                <a:lnTo>
                  <a:pt x="4629150" y="2562116"/>
                </a:lnTo>
                <a:lnTo>
                  <a:pt x="4629150" y="2569735"/>
                </a:lnTo>
                <a:lnTo>
                  <a:pt x="4629150" y="2577355"/>
                </a:lnTo>
                <a:lnTo>
                  <a:pt x="4629150" y="2584974"/>
                </a:lnTo>
                <a:lnTo>
                  <a:pt x="4629150" y="2592594"/>
                </a:lnTo>
                <a:lnTo>
                  <a:pt x="4629150" y="2600213"/>
                </a:lnTo>
                <a:lnTo>
                  <a:pt x="4629150" y="2607833"/>
                </a:lnTo>
                <a:lnTo>
                  <a:pt x="4629150" y="2615452"/>
                </a:lnTo>
                <a:lnTo>
                  <a:pt x="4629150" y="2623072"/>
                </a:lnTo>
                <a:lnTo>
                  <a:pt x="4629150" y="2630691"/>
                </a:lnTo>
                <a:lnTo>
                  <a:pt x="4629150" y="2638311"/>
                </a:lnTo>
                <a:lnTo>
                  <a:pt x="4629150" y="2645931"/>
                </a:lnTo>
                <a:lnTo>
                  <a:pt x="4629150" y="2653551"/>
                </a:lnTo>
                <a:lnTo>
                  <a:pt x="4629150" y="2661170"/>
                </a:lnTo>
                <a:lnTo>
                  <a:pt x="4629150" y="2668790"/>
                </a:lnTo>
                <a:lnTo>
                  <a:pt x="4629150" y="2676409"/>
                </a:lnTo>
                <a:lnTo>
                  <a:pt x="4629150" y="2684029"/>
                </a:lnTo>
                <a:lnTo>
                  <a:pt x="4629150" y="2691648"/>
                </a:lnTo>
                <a:lnTo>
                  <a:pt x="4629150" y="2699268"/>
                </a:lnTo>
                <a:lnTo>
                  <a:pt x="4629150" y="2706887"/>
                </a:lnTo>
                <a:lnTo>
                  <a:pt x="4629150" y="2714507"/>
                </a:lnTo>
                <a:lnTo>
                  <a:pt x="4629150" y="2722127"/>
                </a:lnTo>
                <a:lnTo>
                  <a:pt x="4629150" y="2729746"/>
                </a:lnTo>
                <a:lnTo>
                  <a:pt x="4629150" y="2737366"/>
                </a:lnTo>
                <a:lnTo>
                  <a:pt x="4629150" y="2744985"/>
                </a:lnTo>
                <a:lnTo>
                  <a:pt x="4629150" y="2752605"/>
                </a:lnTo>
                <a:lnTo>
                  <a:pt x="4629150" y="2760224"/>
                </a:lnTo>
                <a:lnTo>
                  <a:pt x="4629150" y="2767844"/>
                </a:lnTo>
                <a:lnTo>
                  <a:pt x="4629150" y="2775463"/>
                </a:lnTo>
                <a:lnTo>
                  <a:pt x="4629150" y="2783083"/>
                </a:lnTo>
                <a:lnTo>
                  <a:pt x="4629150" y="2790703"/>
                </a:lnTo>
                <a:lnTo>
                  <a:pt x="4629150" y="2798323"/>
                </a:lnTo>
                <a:lnTo>
                  <a:pt x="4629150" y="2805942"/>
                </a:lnTo>
                <a:lnTo>
                  <a:pt x="4629150" y="2813562"/>
                </a:lnTo>
                <a:lnTo>
                  <a:pt x="4629150" y="2821181"/>
                </a:lnTo>
                <a:lnTo>
                  <a:pt x="4629150" y="2828800"/>
                </a:lnTo>
                <a:lnTo>
                  <a:pt x="4629150" y="2836420"/>
                </a:lnTo>
                <a:lnTo>
                  <a:pt x="4629150" y="2844039"/>
                </a:lnTo>
                <a:lnTo>
                  <a:pt x="4629150" y="2851659"/>
                </a:lnTo>
                <a:lnTo>
                  <a:pt x="4629150" y="2859279"/>
                </a:lnTo>
                <a:lnTo>
                  <a:pt x="4629150" y="2866899"/>
                </a:lnTo>
                <a:lnTo>
                  <a:pt x="4629150" y="2874518"/>
                </a:lnTo>
                <a:lnTo>
                  <a:pt x="4629150" y="2882137"/>
                </a:lnTo>
                <a:lnTo>
                  <a:pt x="4629150" y="2889757"/>
                </a:lnTo>
                <a:lnTo>
                  <a:pt x="4629150" y="2897377"/>
                </a:lnTo>
                <a:lnTo>
                  <a:pt x="4629150" y="2904996"/>
                </a:lnTo>
                <a:lnTo>
                  <a:pt x="4629150" y="2912616"/>
                </a:lnTo>
                <a:lnTo>
                  <a:pt x="4629150" y="2920235"/>
                </a:lnTo>
                <a:lnTo>
                  <a:pt x="4629150" y="2927855"/>
                </a:lnTo>
                <a:lnTo>
                  <a:pt x="4629150" y="2935475"/>
                </a:lnTo>
                <a:lnTo>
                  <a:pt x="4629150" y="2943094"/>
                </a:lnTo>
                <a:lnTo>
                  <a:pt x="4629150" y="2950714"/>
                </a:lnTo>
                <a:lnTo>
                  <a:pt x="4629150" y="2958333"/>
                </a:lnTo>
                <a:lnTo>
                  <a:pt x="4629150" y="2965953"/>
                </a:lnTo>
                <a:lnTo>
                  <a:pt x="4629150" y="2973572"/>
                </a:lnTo>
                <a:lnTo>
                  <a:pt x="4629150" y="2981192"/>
                </a:lnTo>
                <a:lnTo>
                  <a:pt x="4629150" y="2988811"/>
                </a:lnTo>
                <a:lnTo>
                  <a:pt x="4629150" y="2996431"/>
                </a:lnTo>
                <a:lnTo>
                  <a:pt x="4629150" y="3004051"/>
                </a:lnTo>
                <a:lnTo>
                  <a:pt x="4629150" y="3011671"/>
                </a:lnTo>
                <a:lnTo>
                  <a:pt x="4629150" y="3019290"/>
                </a:lnTo>
                <a:lnTo>
                  <a:pt x="4629150" y="3026910"/>
                </a:lnTo>
                <a:lnTo>
                  <a:pt x="4629150" y="3034529"/>
                </a:lnTo>
                <a:lnTo>
                  <a:pt x="4629150" y="3042149"/>
                </a:lnTo>
                <a:lnTo>
                  <a:pt x="4629150" y="3049768"/>
                </a:lnTo>
                <a:lnTo>
                  <a:pt x="4629150" y="3057388"/>
                </a:lnTo>
                <a:lnTo>
                  <a:pt x="4629150" y="3065007"/>
                </a:lnTo>
                <a:lnTo>
                  <a:pt x="4629150" y="3072627"/>
                </a:lnTo>
                <a:lnTo>
                  <a:pt x="4629150" y="3080247"/>
                </a:lnTo>
                <a:lnTo>
                  <a:pt x="4629150" y="3087866"/>
                </a:lnTo>
                <a:lnTo>
                  <a:pt x="4629150" y="3095486"/>
                </a:lnTo>
                <a:lnTo>
                  <a:pt x="4629150" y="3103105"/>
                </a:lnTo>
                <a:lnTo>
                  <a:pt x="4629150" y="3110725"/>
                </a:lnTo>
                <a:lnTo>
                  <a:pt x="4629150" y="3118344"/>
                </a:lnTo>
                <a:lnTo>
                  <a:pt x="4629150" y="3125964"/>
                </a:lnTo>
                <a:lnTo>
                  <a:pt x="4629150" y="3133583"/>
                </a:lnTo>
                <a:lnTo>
                  <a:pt x="4629150" y="3141203"/>
                </a:lnTo>
                <a:lnTo>
                  <a:pt x="4629150" y="3148823"/>
                </a:lnTo>
                <a:lnTo>
                  <a:pt x="4629150" y="3156443"/>
                </a:lnTo>
                <a:lnTo>
                  <a:pt x="4629150" y="3164062"/>
                </a:lnTo>
                <a:lnTo>
                  <a:pt x="4629150" y="3171682"/>
                </a:lnTo>
                <a:lnTo>
                  <a:pt x="4629150" y="3179301"/>
                </a:lnTo>
                <a:lnTo>
                  <a:pt x="4629150" y="3186921"/>
                </a:lnTo>
                <a:lnTo>
                  <a:pt x="4629150" y="3194540"/>
                </a:lnTo>
                <a:lnTo>
                  <a:pt x="4629150" y="3202159"/>
                </a:lnTo>
                <a:lnTo>
                  <a:pt x="4629150" y="3209779"/>
                </a:lnTo>
                <a:lnTo>
                  <a:pt x="4629150" y="3217399"/>
                </a:lnTo>
                <a:lnTo>
                  <a:pt x="4629150" y="3225019"/>
                </a:lnTo>
                <a:lnTo>
                  <a:pt x="4629150" y="3232638"/>
                </a:lnTo>
                <a:lnTo>
                  <a:pt x="4629150" y="3240258"/>
                </a:lnTo>
                <a:lnTo>
                  <a:pt x="4629150" y="3247877"/>
                </a:lnTo>
                <a:lnTo>
                  <a:pt x="4629150" y="3255497"/>
                </a:lnTo>
                <a:lnTo>
                  <a:pt x="4629150" y="3263116"/>
                </a:lnTo>
                <a:lnTo>
                  <a:pt x="4629150" y="3270736"/>
                </a:lnTo>
                <a:lnTo>
                  <a:pt x="4629150" y="3278355"/>
                </a:lnTo>
                <a:lnTo>
                  <a:pt x="4629150" y="3285976"/>
                </a:lnTo>
                <a:lnTo>
                  <a:pt x="4629150" y="3293595"/>
                </a:lnTo>
                <a:lnTo>
                  <a:pt x="4629150" y="3301214"/>
                </a:lnTo>
                <a:lnTo>
                  <a:pt x="4629150" y="3308834"/>
                </a:lnTo>
                <a:lnTo>
                  <a:pt x="4629150" y="3316454"/>
                </a:lnTo>
                <a:lnTo>
                  <a:pt x="4629150" y="3324073"/>
                </a:lnTo>
                <a:lnTo>
                  <a:pt x="4629150" y="3331693"/>
                </a:lnTo>
                <a:lnTo>
                  <a:pt x="4629150" y="3339312"/>
                </a:lnTo>
                <a:lnTo>
                  <a:pt x="4629150" y="3346931"/>
                </a:lnTo>
                <a:lnTo>
                  <a:pt x="4629150" y="3354551"/>
                </a:lnTo>
                <a:lnTo>
                  <a:pt x="4629150" y="3362171"/>
                </a:lnTo>
                <a:lnTo>
                  <a:pt x="4629150" y="3369791"/>
                </a:lnTo>
                <a:lnTo>
                  <a:pt x="4629150" y="3377410"/>
                </a:lnTo>
                <a:lnTo>
                  <a:pt x="4629150" y="3385030"/>
                </a:lnTo>
                <a:lnTo>
                  <a:pt x="4629150" y="3392649"/>
                </a:lnTo>
                <a:lnTo>
                  <a:pt x="4629150" y="3400269"/>
                </a:lnTo>
                <a:lnTo>
                  <a:pt x="4629150" y="3407888"/>
                </a:lnTo>
                <a:lnTo>
                  <a:pt x="4629150" y="3415508"/>
                </a:lnTo>
                <a:lnTo>
                  <a:pt x="4629150" y="3423127"/>
                </a:lnTo>
                <a:lnTo>
                  <a:pt x="4629150" y="3430747"/>
                </a:lnTo>
                <a:lnTo>
                  <a:pt x="4629150" y="3438367"/>
                </a:lnTo>
                <a:lnTo>
                  <a:pt x="4629150" y="3445986"/>
                </a:lnTo>
                <a:lnTo>
                  <a:pt x="4629150" y="3453606"/>
                </a:lnTo>
                <a:lnTo>
                  <a:pt x="4629150" y="3461225"/>
                </a:lnTo>
                <a:lnTo>
                  <a:pt x="4629150" y="3468845"/>
                </a:lnTo>
                <a:lnTo>
                  <a:pt x="4629150" y="3476464"/>
                </a:lnTo>
                <a:lnTo>
                  <a:pt x="4629150" y="3484084"/>
                </a:lnTo>
                <a:lnTo>
                  <a:pt x="4629150" y="3491703"/>
                </a:lnTo>
                <a:lnTo>
                  <a:pt x="4629150" y="3499323"/>
                </a:lnTo>
                <a:lnTo>
                  <a:pt x="4629150" y="3506943"/>
                </a:lnTo>
                <a:lnTo>
                  <a:pt x="4629150" y="3514563"/>
                </a:lnTo>
                <a:lnTo>
                  <a:pt x="4629150" y="3522182"/>
                </a:lnTo>
                <a:lnTo>
                  <a:pt x="4629150" y="3529802"/>
                </a:lnTo>
                <a:lnTo>
                  <a:pt x="4629150" y="3537421"/>
                </a:lnTo>
                <a:lnTo>
                  <a:pt x="4629150" y="3545041"/>
                </a:lnTo>
                <a:lnTo>
                  <a:pt x="4629150" y="3552660"/>
                </a:lnTo>
                <a:lnTo>
                  <a:pt x="4629150" y="3560280"/>
                </a:lnTo>
                <a:lnTo>
                  <a:pt x="4629150" y="3567899"/>
                </a:lnTo>
                <a:lnTo>
                  <a:pt x="4629150" y="3575519"/>
                </a:lnTo>
                <a:lnTo>
                  <a:pt x="4629150" y="3583139"/>
                </a:lnTo>
                <a:lnTo>
                  <a:pt x="4629150" y="3590758"/>
                </a:lnTo>
                <a:lnTo>
                  <a:pt x="4629150" y="3598378"/>
                </a:lnTo>
                <a:lnTo>
                  <a:pt x="4629150" y="3605997"/>
                </a:lnTo>
                <a:lnTo>
                  <a:pt x="4629150" y="3613617"/>
                </a:lnTo>
                <a:lnTo>
                  <a:pt x="4629150" y="3621236"/>
                </a:lnTo>
                <a:lnTo>
                  <a:pt x="4629150" y="3628856"/>
                </a:lnTo>
                <a:lnTo>
                  <a:pt x="4629150" y="3636475"/>
                </a:lnTo>
                <a:lnTo>
                  <a:pt x="4629150" y="3644095"/>
                </a:lnTo>
                <a:lnTo>
                  <a:pt x="4629150" y="3651715"/>
                </a:lnTo>
                <a:lnTo>
                  <a:pt x="4629150" y="3659334"/>
                </a:lnTo>
                <a:lnTo>
                  <a:pt x="4629150" y="3666954"/>
                </a:lnTo>
                <a:lnTo>
                  <a:pt x="4629150" y="3674574"/>
                </a:lnTo>
                <a:lnTo>
                  <a:pt x="4629150" y="3682193"/>
                </a:lnTo>
                <a:lnTo>
                  <a:pt x="4629150" y="3689813"/>
                </a:lnTo>
                <a:lnTo>
                  <a:pt x="4629150" y="3697432"/>
                </a:lnTo>
                <a:lnTo>
                  <a:pt x="4629150" y="3705052"/>
                </a:lnTo>
                <a:lnTo>
                  <a:pt x="4629150" y="3712671"/>
                </a:lnTo>
                <a:lnTo>
                  <a:pt x="4629150" y="3720291"/>
                </a:lnTo>
                <a:lnTo>
                  <a:pt x="4629150" y="3727910"/>
                </a:lnTo>
                <a:lnTo>
                  <a:pt x="4629150" y="3735530"/>
                </a:lnTo>
                <a:lnTo>
                  <a:pt x="4629150" y="3743150"/>
                </a:lnTo>
                <a:lnTo>
                  <a:pt x="4629150" y="3750769"/>
                </a:lnTo>
                <a:lnTo>
                  <a:pt x="4629150" y="3758389"/>
                </a:lnTo>
                <a:lnTo>
                  <a:pt x="4629150" y="3766008"/>
                </a:lnTo>
                <a:lnTo>
                  <a:pt x="4629150" y="3773628"/>
                </a:lnTo>
                <a:lnTo>
                  <a:pt x="4629150" y="3781247"/>
                </a:lnTo>
                <a:lnTo>
                  <a:pt x="4629150" y="3788867"/>
                </a:lnTo>
                <a:lnTo>
                  <a:pt x="4629150" y="3796487"/>
                </a:lnTo>
                <a:lnTo>
                  <a:pt x="4629150" y="3804106"/>
                </a:lnTo>
                <a:lnTo>
                  <a:pt x="4629150" y="3811726"/>
                </a:lnTo>
                <a:lnTo>
                  <a:pt x="4629150" y="3819346"/>
                </a:lnTo>
                <a:lnTo>
                  <a:pt x="4629150" y="3826965"/>
                </a:lnTo>
                <a:lnTo>
                  <a:pt x="4629150" y="3834584"/>
                </a:lnTo>
                <a:lnTo>
                  <a:pt x="4629150" y="3842204"/>
                </a:lnTo>
                <a:lnTo>
                  <a:pt x="4629150" y="3849823"/>
                </a:lnTo>
                <a:lnTo>
                  <a:pt x="4629150" y="3857443"/>
                </a:lnTo>
                <a:lnTo>
                  <a:pt x="4629150" y="3865063"/>
                </a:lnTo>
                <a:lnTo>
                  <a:pt x="4629150" y="3872683"/>
                </a:lnTo>
                <a:lnTo>
                  <a:pt x="4629150" y="3880302"/>
                </a:lnTo>
                <a:lnTo>
                  <a:pt x="4629150" y="3887922"/>
                </a:lnTo>
                <a:lnTo>
                  <a:pt x="4629150" y="3895541"/>
                </a:lnTo>
                <a:lnTo>
                  <a:pt x="4629150" y="3903161"/>
                </a:lnTo>
                <a:lnTo>
                  <a:pt x="4629150" y="3910780"/>
                </a:lnTo>
                <a:lnTo>
                  <a:pt x="4629150" y="3918400"/>
                </a:lnTo>
                <a:lnTo>
                  <a:pt x="4629150" y="3926019"/>
                </a:lnTo>
                <a:lnTo>
                  <a:pt x="4629150" y="3933639"/>
                </a:lnTo>
                <a:lnTo>
                  <a:pt x="4629150" y="3941259"/>
                </a:lnTo>
                <a:lnTo>
                  <a:pt x="4629150" y="3948878"/>
                </a:lnTo>
                <a:lnTo>
                  <a:pt x="4629150" y="3956498"/>
                </a:lnTo>
                <a:lnTo>
                  <a:pt x="4629150" y="3964117"/>
                </a:lnTo>
                <a:lnTo>
                  <a:pt x="4629150" y="3971737"/>
                </a:lnTo>
                <a:lnTo>
                  <a:pt x="4629150" y="3979356"/>
                </a:lnTo>
                <a:lnTo>
                  <a:pt x="4629150" y="3986976"/>
                </a:lnTo>
                <a:lnTo>
                  <a:pt x="4629150" y="3994595"/>
                </a:lnTo>
                <a:lnTo>
                  <a:pt x="4629150" y="4002215"/>
                </a:lnTo>
                <a:lnTo>
                  <a:pt x="4629150" y="4009835"/>
                </a:lnTo>
                <a:lnTo>
                  <a:pt x="4629150" y="4017454"/>
                </a:lnTo>
                <a:lnTo>
                  <a:pt x="4629150" y="4025074"/>
                </a:lnTo>
                <a:lnTo>
                  <a:pt x="4629150" y="4032694"/>
                </a:lnTo>
                <a:lnTo>
                  <a:pt x="4629150" y="4040313"/>
                </a:lnTo>
                <a:lnTo>
                  <a:pt x="4629150" y="4047933"/>
                </a:lnTo>
                <a:lnTo>
                  <a:pt x="4629150" y="4055552"/>
                </a:lnTo>
                <a:lnTo>
                  <a:pt x="4629150" y="4063172"/>
                </a:lnTo>
                <a:lnTo>
                  <a:pt x="4629150" y="4070791"/>
                </a:lnTo>
                <a:lnTo>
                  <a:pt x="4629150" y="4078411"/>
                </a:lnTo>
                <a:lnTo>
                  <a:pt x="4629150" y="4086031"/>
                </a:lnTo>
                <a:lnTo>
                  <a:pt x="4629150" y="4093650"/>
                </a:lnTo>
                <a:lnTo>
                  <a:pt x="4629150" y="4101270"/>
                </a:lnTo>
                <a:lnTo>
                  <a:pt x="4629150" y="4108889"/>
                </a:lnTo>
                <a:lnTo>
                  <a:pt x="4629150" y="4116509"/>
                </a:lnTo>
                <a:lnTo>
                  <a:pt x="4629150" y="4124128"/>
                </a:lnTo>
                <a:lnTo>
                  <a:pt x="4629150" y="4131748"/>
                </a:lnTo>
                <a:lnTo>
                  <a:pt x="4629150" y="4139367"/>
                </a:lnTo>
                <a:lnTo>
                  <a:pt x="4629150" y="4146987"/>
                </a:lnTo>
                <a:lnTo>
                  <a:pt x="4629150" y="4154607"/>
                </a:lnTo>
                <a:lnTo>
                  <a:pt x="4629150" y="4162226"/>
                </a:lnTo>
                <a:lnTo>
                  <a:pt x="4629150" y="4169845"/>
                </a:lnTo>
                <a:lnTo>
                  <a:pt x="4629150" y="4177466"/>
                </a:lnTo>
                <a:lnTo>
                  <a:pt x="4629150" y="4185085"/>
                </a:lnTo>
                <a:lnTo>
                  <a:pt x="4629150" y="4192705"/>
                </a:lnTo>
                <a:lnTo>
                  <a:pt x="4629150" y="4200324"/>
                </a:lnTo>
                <a:lnTo>
                  <a:pt x="4629150" y="4207944"/>
                </a:lnTo>
                <a:lnTo>
                  <a:pt x="4629150" y="4215563"/>
                </a:lnTo>
                <a:lnTo>
                  <a:pt x="4629150" y="4223183"/>
                </a:lnTo>
                <a:lnTo>
                  <a:pt x="4629150" y="4230803"/>
                </a:lnTo>
                <a:lnTo>
                  <a:pt x="4629150" y="4238422"/>
                </a:lnTo>
                <a:lnTo>
                  <a:pt x="4629150" y="4246042"/>
                </a:lnTo>
                <a:lnTo>
                  <a:pt x="4629150" y="4253661"/>
                </a:lnTo>
                <a:lnTo>
                  <a:pt x="4629150" y="4261281"/>
                </a:lnTo>
                <a:lnTo>
                  <a:pt x="4629150" y="4268900"/>
                </a:lnTo>
                <a:lnTo>
                  <a:pt x="4629150" y="4276520"/>
                </a:lnTo>
                <a:lnTo>
                  <a:pt x="4629150" y="4284139"/>
                </a:lnTo>
                <a:lnTo>
                  <a:pt x="4629150" y="4291759"/>
                </a:lnTo>
                <a:lnTo>
                  <a:pt x="4629150" y="4299379"/>
                </a:lnTo>
                <a:lnTo>
                  <a:pt x="4629150" y="4306998"/>
                </a:lnTo>
                <a:lnTo>
                  <a:pt x="4629150" y="4314618"/>
                </a:lnTo>
                <a:lnTo>
                  <a:pt x="4629150" y="4322238"/>
                </a:lnTo>
                <a:lnTo>
                  <a:pt x="4629150" y="4329857"/>
                </a:lnTo>
                <a:lnTo>
                  <a:pt x="4629150" y="4337477"/>
                </a:lnTo>
                <a:lnTo>
                  <a:pt x="4629150" y="4345096"/>
                </a:lnTo>
                <a:lnTo>
                  <a:pt x="4629150" y="4352715"/>
                </a:lnTo>
                <a:lnTo>
                  <a:pt x="4629150" y="4360335"/>
                </a:lnTo>
                <a:lnTo>
                  <a:pt x="4629150" y="4367955"/>
                </a:lnTo>
                <a:lnTo>
                  <a:pt x="4629150" y="4375574"/>
                </a:lnTo>
                <a:lnTo>
                  <a:pt x="4629150" y="4383194"/>
                </a:lnTo>
                <a:lnTo>
                  <a:pt x="4629150" y="4390814"/>
                </a:lnTo>
                <a:lnTo>
                  <a:pt x="4629150" y="4398433"/>
                </a:lnTo>
                <a:lnTo>
                  <a:pt x="4629150" y="4406053"/>
                </a:lnTo>
                <a:lnTo>
                  <a:pt x="4629150" y="4413672"/>
                </a:lnTo>
                <a:lnTo>
                  <a:pt x="4629150" y="4421292"/>
                </a:lnTo>
                <a:lnTo>
                  <a:pt x="4629150" y="4428911"/>
                </a:lnTo>
                <a:lnTo>
                  <a:pt x="4629150" y="4436531"/>
                </a:lnTo>
                <a:lnTo>
                  <a:pt x="4629150" y="4444151"/>
                </a:lnTo>
                <a:lnTo>
                  <a:pt x="4629150" y="4451770"/>
                </a:lnTo>
                <a:lnTo>
                  <a:pt x="4629150" y="4459390"/>
                </a:lnTo>
                <a:lnTo>
                  <a:pt x="4629150" y="4467010"/>
                </a:lnTo>
                <a:lnTo>
                  <a:pt x="4629150" y="4474629"/>
                </a:lnTo>
                <a:lnTo>
                  <a:pt x="4629150" y="4482248"/>
                </a:lnTo>
                <a:lnTo>
                  <a:pt x="4629150" y="4489868"/>
                </a:lnTo>
                <a:lnTo>
                  <a:pt x="4629150" y="4497487"/>
                </a:lnTo>
                <a:lnTo>
                  <a:pt x="4629150" y="4505107"/>
                </a:lnTo>
                <a:lnTo>
                  <a:pt x="4629150" y="4512727"/>
                </a:lnTo>
                <a:lnTo>
                  <a:pt x="4629150" y="4520346"/>
                </a:lnTo>
                <a:lnTo>
                  <a:pt x="4629150" y="4527966"/>
                </a:lnTo>
                <a:lnTo>
                  <a:pt x="4629150" y="4535586"/>
                </a:lnTo>
                <a:lnTo>
                  <a:pt x="4629150" y="4543205"/>
                </a:lnTo>
                <a:lnTo>
                  <a:pt x="4629150" y="4550825"/>
                </a:lnTo>
                <a:lnTo>
                  <a:pt x="4629150" y="4558444"/>
                </a:lnTo>
                <a:lnTo>
                  <a:pt x="4629150" y="4566064"/>
                </a:lnTo>
                <a:lnTo>
                  <a:pt x="4629150" y="4573684"/>
                </a:lnTo>
                <a:lnTo>
                  <a:pt x="4629150" y="4581303"/>
                </a:lnTo>
                <a:lnTo>
                  <a:pt x="4629150" y="4588922"/>
                </a:lnTo>
                <a:lnTo>
                  <a:pt x="4629150" y="4596542"/>
                </a:lnTo>
                <a:lnTo>
                  <a:pt x="4629150" y="4604162"/>
                </a:lnTo>
                <a:lnTo>
                  <a:pt x="4629150" y="4611781"/>
                </a:lnTo>
                <a:lnTo>
                  <a:pt x="4629150" y="4619401"/>
                </a:lnTo>
                <a:lnTo>
                  <a:pt x="4629150" y="4627020"/>
                </a:lnTo>
                <a:lnTo>
                  <a:pt x="4629150" y="4634640"/>
                </a:lnTo>
                <a:lnTo>
                  <a:pt x="4629150" y="4642259"/>
                </a:lnTo>
                <a:lnTo>
                  <a:pt x="4629150" y="4649879"/>
                </a:lnTo>
                <a:lnTo>
                  <a:pt x="4629150" y="4657499"/>
                </a:lnTo>
                <a:lnTo>
                  <a:pt x="4629150" y="4665118"/>
                </a:lnTo>
                <a:lnTo>
                  <a:pt x="4629150" y="4672738"/>
                </a:lnTo>
                <a:lnTo>
                  <a:pt x="4629150" y="4680358"/>
                </a:lnTo>
                <a:lnTo>
                  <a:pt x="4629150" y="4687977"/>
                </a:lnTo>
                <a:lnTo>
                  <a:pt x="4629150" y="4695597"/>
                </a:lnTo>
                <a:lnTo>
                  <a:pt x="4629150" y="4703216"/>
                </a:lnTo>
                <a:lnTo>
                  <a:pt x="4629150" y="4710836"/>
                </a:lnTo>
                <a:lnTo>
                  <a:pt x="4629150" y="4718455"/>
                </a:lnTo>
                <a:lnTo>
                  <a:pt x="4629150" y="4726075"/>
                </a:lnTo>
                <a:lnTo>
                  <a:pt x="4629150" y="4733694"/>
                </a:lnTo>
                <a:lnTo>
                  <a:pt x="4629150" y="4741314"/>
                </a:lnTo>
                <a:lnTo>
                  <a:pt x="4629150" y="4748933"/>
                </a:lnTo>
                <a:lnTo>
                  <a:pt x="4629150" y="4756553"/>
                </a:lnTo>
                <a:lnTo>
                  <a:pt x="4629150" y="4764173"/>
                </a:lnTo>
                <a:lnTo>
                  <a:pt x="4629150" y="4771792"/>
                </a:lnTo>
                <a:lnTo>
                  <a:pt x="4629150" y="4779412"/>
                </a:lnTo>
                <a:lnTo>
                  <a:pt x="4629150" y="4787031"/>
                </a:lnTo>
                <a:lnTo>
                  <a:pt x="4629150" y="4794652"/>
                </a:lnTo>
                <a:lnTo>
                  <a:pt x="4629150" y="4802271"/>
                </a:lnTo>
                <a:lnTo>
                  <a:pt x="4629150" y="4809890"/>
                </a:lnTo>
                <a:lnTo>
                  <a:pt x="4629150" y="4817509"/>
                </a:lnTo>
                <a:lnTo>
                  <a:pt x="4629150" y="4825130"/>
                </a:lnTo>
                <a:lnTo>
                  <a:pt x="4629150" y="4832749"/>
                </a:lnTo>
                <a:lnTo>
                  <a:pt x="4629150" y="4840369"/>
                </a:lnTo>
                <a:lnTo>
                  <a:pt x="4629150" y="4847988"/>
                </a:lnTo>
                <a:lnTo>
                  <a:pt x="4629150" y="4855607"/>
                </a:lnTo>
                <a:lnTo>
                  <a:pt x="4629150" y="4863228"/>
                </a:lnTo>
                <a:lnTo>
                  <a:pt x="4629150" y="4870847"/>
                </a:lnTo>
                <a:lnTo>
                  <a:pt x="4629150" y="4878466"/>
                </a:lnTo>
                <a:lnTo>
                  <a:pt x="4629150" y="4886085"/>
                </a:lnTo>
                <a:lnTo>
                  <a:pt x="4629150" y="4893706"/>
                </a:lnTo>
                <a:lnTo>
                  <a:pt x="4629150" y="4901325"/>
                </a:lnTo>
                <a:lnTo>
                  <a:pt x="4629150" y="4908945"/>
                </a:lnTo>
                <a:lnTo>
                  <a:pt x="4629150" y="4916564"/>
                </a:lnTo>
                <a:lnTo>
                  <a:pt x="4629150" y="4924184"/>
                </a:lnTo>
                <a:lnTo>
                  <a:pt x="4629150" y="4931804"/>
                </a:lnTo>
                <a:lnTo>
                  <a:pt x="4629150" y="4939423"/>
                </a:lnTo>
                <a:lnTo>
                  <a:pt x="4629150" y="4947042"/>
                </a:lnTo>
                <a:lnTo>
                  <a:pt x="4629150" y="4954663"/>
                </a:lnTo>
                <a:lnTo>
                  <a:pt x="4629150" y="4962282"/>
                </a:lnTo>
                <a:lnTo>
                  <a:pt x="4629150" y="4969902"/>
                </a:lnTo>
                <a:lnTo>
                  <a:pt x="4629150" y="4977521"/>
                </a:lnTo>
                <a:lnTo>
                  <a:pt x="4629150" y="4985140"/>
                </a:lnTo>
                <a:lnTo>
                  <a:pt x="4629150" y="4992760"/>
                </a:lnTo>
                <a:lnTo>
                  <a:pt x="4629150" y="5000380"/>
                </a:lnTo>
                <a:lnTo>
                  <a:pt x="4629150" y="5007999"/>
                </a:lnTo>
                <a:lnTo>
                  <a:pt x="4629150" y="5015619"/>
                </a:lnTo>
                <a:lnTo>
                  <a:pt x="4629150" y="5023239"/>
                </a:lnTo>
                <a:lnTo>
                  <a:pt x="4629150" y="5030858"/>
                </a:lnTo>
                <a:lnTo>
                  <a:pt x="4629150" y="5038477"/>
                </a:lnTo>
                <a:lnTo>
                  <a:pt x="4629150" y="5046097"/>
                </a:lnTo>
                <a:lnTo>
                  <a:pt x="4629150" y="5053717"/>
                </a:lnTo>
                <a:lnTo>
                  <a:pt x="4629150" y="5061336"/>
                </a:lnTo>
                <a:lnTo>
                  <a:pt x="4629150" y="5068956"/>
                </a:lnTo>
                <a:lnTo>
                  <a:pt x="4629150" y="5076575"/>
                </a:lnTo>
                <a:lnTo>
                  <a:pt x="4629150" y="5084195"/>
                </a:lnTo>
                <a:lnTo>
                  <a:pt x="4629150" y="5091815"/>
                </a:lnTo>
                <a:lnTo>
                  <a:pt x="4629150" y="5099434"/>
                </a:lnTo>
                <a:lnTo>
                  <a:pt x="4629150" y="5107053"/>
                </a:lnTo>
                <a:lnTo>
                  <a:pt x="4629150" y="5114673"/>
                </a:lnTo>
                <a:lnTo>
                  <a:pt x="4629150" y="5122293"/>
                </a:lnTo>
                <a:lnTo>
                  <a:pt x="4629150" y="5129912"/>
                </a:lnTo>
                <a:lnTo>
                  <a:pt x="4629150" y="5137532"/>
                </a:lnTo>
                <a:lnTo>
                  <a:pt x="4629150" y="5145151"/>
                </a:lnTo>
                <a:lnTo>
                  <a:pt x="4629150" y="5152772"/>
                </a:lnTo>
                <a:lnTo>
                  <a:pt x="4629150" y="5160391"/>
                </a:lnTo>
                <a:lnTo>
                  <a:pt x="4629150" y="5168010"/>
                </a:lnTo>
                <a:lnTo>
                  <a:pt x="4629150" y="5175629"/>
                </a:lnTo>
                <a:lnTo>
                  <a:pt x="4629150" y="5183250"/>
                </a:lnTo>
                <a:lnTo>
                  <a:pt x="4629150" y="5190869"/>
                </a:lnTo>
                <a:lnTo>
                  <a:pt x="4629150" y="5198489"/>
                </a:lnTo>
                <a:lnTo>
                  <a:pt x="4629150" y="5206108"/>
                </a:lnTo>
                <a:lnTo>
                  <a:pt x="4629150" y="5213728"/>
                </a:lnTo>
                <a:lnTo>
                  <a:pt x="4629150" y="5221348"/>
                </a:lnTo>
                <a:lnTo>
                  <a:pt x="4629150" y="5228967"/>
                </a:lnTo>
                <a:lnTo>
                  <a:pt x="4629150" y="5236586"/>
                </a:lnTo>
                <a:lnTo>
                  <a:pt x="4629150" y="5244205"/>
                </a:lnTo>
                <a:lnTo>
                  <a:pt x="4629150" y="5251826"/>
                </a:lnTo>
                <a:lnTo>
                  <a:pt x="4629150" y="5259445"/>
                </a:lnTo>
                <a:lnTo>
                  <a:pt x="4629150" y="5267065"/>
                </a:lnTo>
                <a:lnTo>
                  <a:pt x="4629150" y="5274684"/>
                </a:lnTo>
                <a:lnTo>
                  <a:pt x="4629150" y="5282304"/>
                </a:lnTo>
                <a:lnTo>
                  <a:pt x="4629150" y="5289924"/>
                </a:lnTo>
                <a:lnTo>
                  <a:pt x="4629150" y="5297543"/>
                </a:lnTo>
                <a:lnTo>
                  <a:pt x="4629150" y="5305162"/>
                </a:lnTo>
                <a:lnTo>
                  <a:pt x="4629150" y="5312783"/>
                </a:lnTo>
                <a:lnTo>
                  <a:pt x="4629150" y="5320402"/>
                </a:lnTo>
                <a:lnTo>
                  <a:pt x="4629150" y="5328021"/>
                </a:lnTo>
                <a:lnTo>
                  <a:pt x="4629150" y="5335641"/>
                </a:lnTo>
                <a:lnTo>
                  <a:pt x="4629150" y="5343261"/>
                </a:lnTo>
                <a:lnTo>
                  <a:pt x="4629150" y="5350880"/>
                </a:lnTo>
                <a:lnTo>
                  <a:pt x="4629150" y="5358500"/>
                </a:lnTo>
                <a:lnTo>
                  <a:pt x="4629150" y="5366119"/>
                </a:lnTo>
                <a:lnTo>
                  <a:pt x="4629142" y="5373650"/>
                </a:lnTo>
                <a:lnTo>
                  <a:pt x="4628893" y="5380933"/>
                </a:lnTo>
                <a:lnTo>
                  <a:pt x="4628283" y="5388330"/>
                </a:lnTo>
                <a:lnTo>
                  <a:pt x="4627293" y="5395817"/>
                </a:lnTo>
                <a:lnTo>
                  <a:pt x="4625908" y="5403368"/>
                </a:lnTo>
                <a:lnTo>
                  <a:pt x="4624115" y="5410952"/>
                </a:lnTo>
                <a:lnTo>
                  <a:pt x="4621903" y="5418537"/>
                </a:lnTo>
                <a:lnTo>
                  <a:pt x="4619266" y="5426093"/>
                </a:lnTo>
                <a:lnTo>
                  <a:pt x="4616376" y="5433175"/>
                </a:lnTo>
                <a:lnTo>
                  <a:pt x="4613182" y="5440012"/>
                </a:lnTo>
                <a:lnTo>
                  <a:pt x="4609624" y="5446735"/>
                </a:lnTo>
                <a:lnTo>
                  <a:pt x="4605705" y="5453317"/>
                </a:lnTo>
                <a:lnTo>
                  <a:pt x="4601435" y="5459731"/>
                </a:lnTo>
                <a:lnTo>
                  <a:pt x="4596826" y="5465947"/>
                </a:lnTo>
                <a:lnTo>
                  <a:pt x="4591893" y="5471938"/>
                </a:lnTo>
                <a:lnTo>
                  <a:pt x="4586651" y="5477681"/>
                </a:lnTo>
                <a:lnTo>
                  <a:pt x="4581119" y="5483153"/>
                </a:lnTo>
                <a:lnTo>
                  <a:pt x="4575321" y="5488330"/>
                </a:lnTo>
                <a:lnTo>
                  <a:pt x="4569279" y="5493196"/>
                </a:lnTo>
                <a:lnTo>
                  <a:pt x="4563019" y="5497732"/>
                </a:lnTo>
                <a:lnTo>
                  <a:pt x="4556566" y="5501926"/>
                </a:lnTo>
                <a:lnTo>
                  <a:pt x="4549950" y="5505769"/>
                </a:lnTo>
                <a:lnTo>
                  <a:pt x="4543199" y="5509250"/>
                </a:lnTo>
                <a:lnTo>
                  <a:pt x="4536343" y="5512366"/>
                </a:lnTo>
                <a:lnTo>
                  <a:pt x="4529122" y="5515217"/>
                </a:lnTo>
                <a:lnTo>
                  <a:pt x="4521557" y="5517764"/>
                </a:lnTo>
                <a:lnTo>
                  <a:pt x="4513969" y="5519885"/>
                </a:lnTo>
                <a:lnTo>
                  <a:pt x="4506391" y="5521590"/>
                </a:lnTo>
                <a:lnTo>
                  <a:pt x="4498851" y="5522888"/>
                </a:lnTo>
                <a:lnTo>
                  <a:pt x="4491382" y="5523796"/>
                </a:lnTo>
                <a:lnTo>
                  <a:pt x="4484007" y="5524327"/>
                </a:lnTo>
                <a:lnTo>
                  <a:pt x="4476750" y="5524500"/>
                </a:lnTo>
                <a:lnTo>
                  <a:pt x="4469132" y="5524500"/>
                </a:lnTo>
                <a:lnTo>
                  <a:pt x="4461513" y="5524500"/>
                </a:lnTo>
                <a:lnTo>
                  <a:pt x="4453892" y="5524500"/>
                </a:lnTo>
                <a:lnTo>
                  <a:pt x="4446273" y="5524500"/>
                </a:lnTo>
                <a:lnTo>
                  <a:pt x="4438653" y="5524500"/>
                </a:lnTo>
                <a:lnTo>
                  <a:pt x="4431034" y="5524500"/>
                </a:lnTo>
                <a:lnTo>
                  <a:pt x="4423414" y="5524500"/>
                </a:lnTo>
                <a:lnTo>
                  <a:pt x="4415794" y="5524500"/>
                </a:lnTo>
                <a:lnTo>
                  <a:pt x="4408175" y="5524500"/>
                </a:lnTo>
                <a:lnTo>
                  <a:pt x="4400556" y="5524500"/>
                </a:lnTo>
                <a:lnTo>
                  <a:pt x="4392935" y="5524500"/>
                </a:lnTo>
                <a:lnTo>
                  <a:pt x="4385316" y="5524500"/>
                </a:lnTo>
                <a:lnTo>
                  <a:pt x="4377697" y="5524500"/>
                </a:lnTo>
                <a:lnTo>
                  <a:pt x="4370077" y="5524500"/>
                </a:lnTo>
                <a:lnTo>
                  <a:pt x="4362457" y="5524500"/>
                </a:lnTo>
                <a:lnTo>
                  <a:pt x="4354838" y="5524500"/>
                </a:lnTo>
                <a:lnTo>
                  <a:pt x="4347218" y="5524500"/>
                </a:lnTo>
                <a:lnTo>
                  <a:pt x="4339599" y="5524500"/>
                </a:lnTo>
                <a:lnTo>
                  <a:pt x="4331980" y="5524500"/>
                </a:lnTo>
                <a:lnTo>
                  <a:pt x="4324359" y="5524500"/>
                </a:lnTo>
                <a:lnTo>
                  <a:pt x="4316740" y="5524500"/>
                </a:lnTo>
                <a:lnTo>
                  <a:pt x="4309121" y="5524500"/>
                </a:lnTo>
                <a:lnTo>
                  <a:pt x="4301501" y="5524500"/>
                </a:lnTo>
                <a:lnTo>
                  <a:pt x="4293881" y="5524500"/>
                </a:lnTo>
                <a:lnTo>
                  <a:pt x="4286262" y="5524500"/>
                </a:lnTo>
                <a:lnTo>
                  <a:pt x="4278642" y="5524500"/>
                </a:lnTo>
                <a:lnTo>
                  <a:pt x="4271023" y="5524500"/>
                </a:lnTo>
                <a:lnTo>
                  <a:pt x="4263403" y="5524500"/>
                </a:lnTo>
                <a:lnTo>
                  <a:pt x="4255783" y="5524500"/>
                </a:lnTo>
                <a:lnTo>
                  <a:pt x="4248164" y="5524500"/>
                </a:lnTo>
                <a:lnTo>
                  <a:pt x="4240545" y="5524500"/>
                </a:lnTo>
                <a:lnTo>
                  <a:pt x="4232924" y="5524500"/>
                </a:lnTo>
                <a:lnTo>
                  <a:pt x="4225305" y="5524500"/>
                </a:lnTo>
                <a:lnTo>
                  <a:pt x="4217686" y="5524500"/>
                </a:lnTo>
                <a:lnTo>
                  <a:pt x="4210066" y="5524500"/>
                </a:lnTo>
                <a:lnTo>
                  <a:pt x="4202447" y="5524500"/>
                </a:lnTo>
                <a:lnTo>
                  <a:pt x="4194827" y="5524500"/>
                </a:lnTo>
                <a:lnTo>
                  <a:pt x="4187207" y="5524500"/>
                </a:lnTo>
                <a:lnTo>
                  <a:pt x="4179588" y="5524500"/>
                </a:lnTo>
                <a:lnTo>
                  <a:pt x="4171969" y="5524500"/>
                </a:lnTo>
                <a:lnTo>
                  <a:pt x="4164348" y="5524500"/>
                </a:lnTo>
                <a:lnTo>
                  <a:pt x="4156729" y="5524500"/>
                </a:lnTo>
                <a:lnTo>
                  <a:pt x="4149110" y="5524500"/>
                </a:lnTo>
                <a:lnTo>
                  <a:pt x="4141490" y="5524500"/>
                </a:lnTo>
                <a:lnTo>
                  <a:pt x="4133870" y="5524500"/>
                </a:lnTo>
                <a:lnTo>
                  <a:pt x="4126250" y="5524500"/>
                </a:lnTo>
                <a:lnTo>
                  <a:pt x="4118631" y="5524500"/>
                </a:lnTo>
                <a:lnTo>
                  <a:pt x="4111012" y="5524500"/>
                </a:lnTo>
                <a:lnTo>
                  <a:pt x="4103391" y="5524500"/>
                </a:lnTo>
                <a:lnTo>
                  <a:pt x="4095772" y="5524500"/>
                </a:lnTo>
                <a:lnTo>
                  <a:pt x="4088153" y="5524500"/>
                </a:lnTo>
                <a:lnTo>
                  <a:pt x="4080533" y="5524500"/>
                </a:lnTo>
                <a:lnTo>
                  <a:pt x="4072914" y="5524500"/>
                </a:lnTo>
                <a:lnTo>
                  <a:pt x="4065294" y="5524500"/>
                </a:lnTo>
                <a:lnTo>
                  <a:pt x="4057674" y="5524500"/>
                </a:lnTo>
                <a:lnTo>
                  <a:pt x="4050055" y="5524500"/>
                </a:lnTo>
                <a:lnTo>
                  <a:pt x="4042436" y="5524500"/>
                </a:lnTo>
                <a:lnTo>
                  <a:pt x="4034815" y="5524500"/>
                </a:lnTo>
                <a:lnTo>
                  <a:pt x="4027196" y="5524500"/>
                </a:lnTo>
                <a:lnTo>
                  <a:pt x="4019577" y="5524500"/>
                </a:lnTo>
                <a:lnTo>
                  <a:pt x="4011957" y="5524500"/>
                </a:lnTo>
                <a:lnTo>
                  <a:pt x="4004337" y="5524500"/>
                </a:lnTo>
                <a:lnTo>
                  <a:pt x="3996718" y="5524500"/>
                </a:lnTo>
                <a:lnTo>
                  <a:pt x="3989098" y="5524500"/>
                </a:lnTo>
                <a:lnTo>
                  <a:pt x="3981479" y="5524500"/>
                </a:lnTo>
                <a:lnTo>
                  <a:pt x="3973859" y="5524500"/>
                </a:lnTo>
                <a:lnTo>
                  <a:pt x="3966239" y="5524500"/>
                </a:lnTo>
                <a:lnTo>
                  <a:pt x="3958620" y="5524500"/>
                </a:lnTo>
                <a:lnTo>
                  <a:pt x="3951001" y="5524500"/>
                </a:lnTo>
                <a:lnTo>
                  <a:pt x="3943381" y="5524500"/>
                </a:lnTo>
                <a:lnTo>
                  <a:pt x="3935761" y="5524500"/>
                </a:lnTo>
                <a:lnTo>
                  <a:pt x="3928142" y="5524500"/>
                </a:lnTo>
                <a:lnTo>
                  <a:pt x="3920522" y="5524500"/>
                </a:lnTo>
                <a:lnTo>
                  <a:pt x="3912903" y="5524500"/>
                </a:lnTo>
                <a:lnTo>
                  <a:pt x="3905283" y="5524500"/>
                </a:lnTo>
                <a:lnTo>
                  <a:pt x="3897663" y="5524500"/>
                </a:lnTo>
                <a:lnTo>
                  <a:pt x="3890044" y="5524500"/>
                </a:lnTo>
                <a:lnTo>
                  <a:pt x="3882425" y="5524500"/>
                </a:lnTo>
                <a:lnTo>
                  <a:pt x="3874804" y="5524500"/>
                </a:lnTo>
                <a:lnTo>
                  <a:pt x="3867185" y="5524500"/>
                </a:lnTo>
                <a:lnTo>
                  <a:pt x="3859566" y="5524500"/>
                </a:lnTo>
                <a:lnTo>
                  <a:pt x="3851946" y="5524500"/>
                </a:lnTo>
                <a:lnTo>
                  <a:pt x="3844326" y="5524500"/>
                </a:lnTo>
                <a:lnTo>
                  <a:pt x="3836707" y="5524500"/>
                </a:lnTo>
                <a:lnTo>
                  <a:pt x="3829087" y="5524500"/>
                </a:lnTo>
                <a:lnTo>
                  <a:pt x="3821468" y="5524500"/>
                </a:lnTo>
                <a:lnTo>
                  <a:pt x="3813849" y="5524500"/>
                </a:lnTo>
                <a:lnTo>
                  <a:pt x="3806228" y="5524500"/>
                </a:lnTo>
                <a:lnTo>
                  <a:pt x="3798609" y="5524500"/>
                </a:lnTo>
                <a:lnTo>
                  <a:pt x="3790990" y="5524500"/>
                </a:lnTo>
                <a:lnTo>
                  <a:pt x="3783370" y="5524500"/>
                </a:lnTo>
                <a:lnTo>
                  <a:pt x="3775750" y="5524500"/>
                </a:lnTo>
                <a:lnTo>
                  <a:pt x="3768130" y="5524500"/>
                </a:lnTo>
                <a:lnTo>
                  <a:pt x="3760511" y="5524500"/>
                </a:lnTo>
                <a:lnTo>
                  <a:pt x="3752892" y="5524500"/>
                </a:lnTo>
                <a:lnTo>
                  <a:pt x="3745271" y="5524500"/>
                </a:lnTo>
                <a:lnTo>
                  <a:pt x="3737652" y="5524500"/>
                </a:lnTo>
                <a:lnTo>
                  <a:pt x="3730033" y="5524500"/>
                </a:lnTo>
                <a:lnTo>
                  <a:pt x="3722413" y="5524500"/>
                </a:lnTo>
                <a:lnTo>
                  <a:pt x="3714794" y="5524500"/>
                </a:lnTo>
                <a:lnTo>
                  <a:pt x="3707174" y="5524500"/>
                </a:lnTo>
                <a:lnTo>
                  <a:pt x="3699554" y="5524500"/>
                </a:lnTo>
                <a:lnTo>
                  <a:pt x="3691935" y="5524500"/>
                </a:lnTo>
                <a:lnTo>
                  <a:pt x="3684316" y="5524500"/>
                </a:lnTo>
                <a:lnTo>
                  <a:pt x="3676695" y="5524500"/>
                </a:lnTo>
                <a:lnTo>
                  <a:pt x="3669076" y="5524500"/>
                </a:lnTo>
                <a:lnTo>
                  <a:pt x="3661457" y="5524500"/>
                </a:lnTo>
                <a:lnTo>
                  <a:pt x="3653837" y="5524500"/>
                </a:lnTo>
                <a:lnTo>
                  <a:pt x="3646217" y="5524500"/>
                </a:lnTo>
                <a:lnTo>
                  <a:pt x="3638598" y="5524500"/>
                </a:lnTo>
                <a:lnTo>
                  <a:pt x="3630978" y="5524500"/>
                </a:lnTo>
                <a:lnTo>
                  <a:pt x="3623359" y="5524500"/>
                </a:lnTo>
                <a:lnTo>
                  <a:pt x="3615739" y="5524500"/>
                </a:lnTo>
                <a:lnTo>
                  <a:pt x="3608119" y="5524500"/>
                </a:lnTo>
                <a:lnTo>
                  <a:pt x="3600500" y="5524500"/>
                </a:lnTo>
                <a:lnTo>
                  <a:pt x="3592881" y="5524500"/>
                </a:lnTo>
                <a:lnTo>
                  <a:pt x="3585261" y="5524500"/>
                </a:lnTo>
                <a:lnTo>
                  <a:pt x="3577641" y="5524500"/>
                </a:lnTo>
                <a:lnTo>
                  <a:pt x="3570022" y="5524500"/>
                </a:lnTo>
                <a:lnTo>
                  <a:pt x="3562402" y="5524500"/>
                </a:lnTo>
                <a:lnTo>
                  <a:pt x="3554783" y="5524500"/>
                </a:lnTo>
                <a:lnTo>
                  <a:pt x="3547163" y="5524500"/>
                </a:lnTo>
                <a:lnTo>
                  <a:pt x="3539543" y="5524500"/>
                </a:lnTo>
                <a:lnTo>
                  <a:pt x="3531924" y="5524500"/>
                </a:lnTo>
                <a:lnTo>
                  <a:pt x="3524305" y="5524500"/>
                </a:lnTo>
                <a:lnTo>
                  <a:pt x="3516684" y="5524500"/>
                </a:lnTo>
                <a:lnTo>
                  <a:pt x="3509065" y="5524500"/>
                </a:lnTo>
                <a:lnTo>
                  <a:pt x="3501446" y="5524500"/>
                </a:lnTo>
                <a:lnTo>
                  <a:pt x="3493826" y="5524500"/>
                </a:lnTo>
                <a:lnTo>
                  <a:pt x="3486206" y="5524500"/>
                </a:lnTo>
                <a:lnTo>
                  <a:pt x="3478587" y="5524500"/>
                </a:lnTo>
                <a:lnTo>
                  <a:pt x="3470967" y="5524500"/>
                </a:lnTo>
                <a:lnTo>
                  <a:pt x="3463348" y="5524500"/>
                </a:lnTo>
                <a:lnTo>
                  <a:pt x="3455729" y="5524500"/>
                </a:lnTo>
                <a:lnTo>
                  <a:pt x="3448108" y="5524500"/>
                </a:lnTo>
                <a:lnTo>
                  <a:pt x="3440489" y="5524500"/>
                </a:lnTo>
                <a:lnTo>
                  <a:pt x="3432870" y="5524500"/>
                </a:lnTo>
                <a:lnTo>
                  <a:pt x="3425250" y="5524500"/>
                </a:lnTo>
                <a:lnTo>
                  <a:pt x="3417630" y="5524500"/>
                </a:lnTo>
                <a:lnTo>
                  <a:pt x="3410010" y="5524500"/>
                </a:lnTo>
                <a:lnTo>
                  <a:pt x="3402391" y="5524500"/>
                </a:lnTo>
                <a:lnTo>
                  <a:pt x="3394772" y="5524500"/>
                </a:lnTo>
                <a:lnTo>
                  <a:pt x="3387151" y="5524500"/>
                </a:lnTo>
                <a:lnTo>
                  <a:pt x="3379532" y="5524500"/>
                </a:lnTo>
                <a:lnTo>
                  <a:pt x="3371913" y="5524500"/>
                </a:lnTo>
                <a:lnTo>
                  <a:pt x="3364293" y="5524500"/>
                </a:lnTo>
                <a:lnTo>
                  <a:pt x="3356673" y="5524500"/>
                </a:lnTo>
                <a:lnTo>
                  <a:pt x="3349054" y="5524500"/>
                </a:lnTo>
                <a:lnTo>
                  <a:pt x="3341434" y="5524500"/>
                </a:lnTo>
                <a:lnTo>
                  <a:pt x="3333815" y="5524500"/>
                </a:lnTo>
                <a:lnTo>
                  <a:pt x="3326196" y="5524500"/>
                </a:lnTo>
                <a:lnTo>
                  <a:pt x="3318575" y="5524500"/>
                </a:lnTo>
                <a:lnTo>
                  <a:pt x="3310956" y="5524500"/>
                </a:lnTo>
                <a:lnTo>
                  <a:pt x="3303337" y="5524500"/>
                </a:lnTo>
                <a:lnTo>
                  <a:pt x="3295717" y="5524500"/>
                </a:lnTo>
                <a:lnTo>
                  <a:pt x="3288097" y="5524500"/>
                </a:lnTo>
                <a:lnTo>
                  <a:pt x="3280478" y="5524500"/>
                </a:lnTo>
                <a:lnTo>
                  <a:pt x="3272858" y="5524500"/>
                </a:lnTo>
                <a:lnTo>
                  <a:pt x="3265239" y="5524500"/>
                </a:lnTo>
                <a:lnTo>
                  <a:pt x="3257619" y="5524500"/>
                </a:lnTo>
                <a:lnTo>
                  <a:pt x="3249999" y="5524500"/>
                </a:lnTo>
                <a:lnTo>
                  <a:pt x="3242380" y="5524500"/>
                </a:lnTo>
                <a:lnTo>
                  <a:pt x="3234761" y="5524500"/>
                </a:lnTo>
                <a:lnTo>
                  <a:pt x="3227140" y="5524500"/>
                </a:lnTo>
                <a:lnTo>
                  <a:pt x="3219521" y="5524500"/>
                </a:lnTo>
                <a:lnTo>
                  <a:pt x="3211902" y="5524500"/>
                </a:lnTo>
                <a:lnTo>
                  <a:pt x="3204282" y="5524500"/>
                </a:lnTo>
                <a:lnTo>
                  <a:pt x="3196663" y="5524500"/>
                </a:lnTo>
                <a:lnTo>
                  <a:pt x="3189043" y="5524500"/>
                </a:lnTo>
                <a:lnTo>
                  <a:pt x="3181423" y="5524500"/>
                </a:lnTo>
                <a:lnTo>
                  <a:pt x="3173804" y="5524500"/>
                </a:lnTo>
                <a:lnTo>
                  <a:pt x="3166185" y="5524500"/>
                </a:lnTo>
                <a:lnTo>
                  <a:pt x="3158564" y="5524500"/>
                </a:lnTo>
                <a:lnTo>
                  <a:pt x="3150945" y="5524500"/>
                </a:lnTo>
                <a:lnTo>
                  <a:pt x="3143326" y="5524500"/>
                </a:lnTo>
                <a:lnTo>
                  <a:pt x="3135706" y="5524500"/>
                </a:lnTo>
                <a:lnTo>
                  <a:pt x="3128086" y="5524500"/>
                </a:lnTo>
                <a:lnTo>
                  <a:pt x="3120467" y="5524500"/>
                </a:lnTo>
                <a:lnTo>
                  <a:pt x="3112847" y="5524500"/>
                </a:lnTo>
                <a:lnTo>
                  <a:pt x="3105228" y="5524500"/>
                </a:lnTo>
                <a:lnTo>
                  <a:pt x="3097607" y="5524500"/>
                </a:lnTo>
                <a:lnTo>
                  <a:pt x="3089988" y="5524500"/>
                </a:lnTo>
                <a:lnTo>
                  <a:pt x="3082369" y="5524500"/>
                </a:lnTo>
                <a:lnTo>
                  <a:pt x="3074750" y="5524500"/>
                </a:lnTo>
                <a:lnTo>
                  <a:pt x="3067130" y="5524500"/>
                </a:lnTo>
                <a:lnTo>
                  <a:pt x="3059510" y="5524500"/>
                </a:lnTo>
                <a:lnTo>
                  <a:pt x="3051890" y="5524500"/>
                </a:lnTo>
                <a:lnTo>
                  <a:pt x="3044271" y="5524500"/>
                </a:lnTo>
                <a:lnTo>
                  <a:pt x="3036652" y="5524500"/>
                </a:lnTo>
                <a:lnTo>
                  <a:pt x="3029031" y="5524500"/>
                </a:lnTo>
                <a:lnTo>
                  <a:pt x="3021412" y="5524500"/>
                </a:lnTo>
                <a:lnTo>
                  <a:pt x="3013793" y="5524500"/>
                </a:lnTo>
                <a:lnTo>
                  <a:pt x="3006173" y="5524500"/>
                </a:lnTo>
                <a:lnTo>
                  <a:pt x="2998553" y="5524500"/>
                </a:lnTo>
                <a:lnTo>
                  <a:pt x="2990934" y="5524500"/>
                </a:lnTo>
                <a:lnTo>
                  <a:pt x="2983314" y="5524500"/>
                </a:lnTo>
                <a:lnTo>
                  <a:pt x="2975695" y="5524500"/>
                </a:lnTo>
                <a:lnTo>
                  <a:pt x="2968075" y="5524500"/>
                </a:lnTo>
                <a:lnTo>
                  <a:pt x="2960455" y="5524500"/>
                </a:lnTo>
                <a:lnTo>
                  <a:pt x="2952836" y="5524500"/>
                </a:lnTo>
                <a:lnTo>
                  <a:pt x="2945217" y="5524500"/>
                </a:lnTo>
                <a:lnTo>
                  <a:pt x="2937597" y="5524500"/>
                </a:lnTo>
                <a:lnTo>
                  <a:pt x="2929977" y="5524500"/>
                </a:lnTo>
                <a:lnTo>
                  <a:pt x="2922358" y="5524500"/>
                </a:lnTo>
                <a:lnTo>
                  <a:pt x="2914738" y="5524500"/>
                </a:lnTo>
                <a:lnTo>
                  <a:pt x="2907119" y="5524500"/>
                </a:lnTo>
                <a:lnTo>
                  <a:pt x="2899499" y="5524500"/>
                </a:lnTo>
                <a:lnTo>
                  <a:pt x="2891879" y="5524500"/>
                </a:lnTo>
                <a:lnTo>
                  <a:pt x="2884260" y="5524500"/>
                </a:lnTo>
                <a:lnTo>
                  <a:pt x="2876641" y="5524500"/>
                </a:lnTo>
                <a:lnTo>
                  <a:pt x="2869020" y="5524500"/>
                </a:lnTo>
                <a:lnTo>
                  <a:pt x="2861401" y="5524500"/>
                </a:lnTo>
                <a:lnTo>
                  <a:pt x="2853782" y="5524500"/>
                </a:lnTo>
                <a:lnTo>
                  <a:pt x="2846162" y="5524500"/>
                </a:lnTo>
                <a:lnTo>
                  <a:pt x="2838542" y="5524500"/>
                </a:lnTo>
                <a:lnTo>
                  <a:pt x="2830923" y="5524500"/>
                </a:lnTo>
                <a:lnTo>
                  <a:pt x="2823303" y="5524500"/>
                </a:lnTo>
                <a:lnTo>
                  <a:pt x="2815684" y="5524500"/>
                </a:lnTo>
                <a:lnTo>
                  <a:pt x="2808065" y="5524500"/>
                </a:lnTo>
                <a:lnTo>
                  <a:pt x="2800444" y="5524500"/>
                </a:lnTo>
                <a:lnTo>
                  <a:pt x="2792825" y="5524500"/>
                </a:lnTo>
                <a:lnTo>
                  <a:pt x="2785206" y="5524500"/>
                </a:lnTo>
                <a:lnTo>
                  <a:pt x="2777586" y="5524500"/>
                </a:lnTo>
                <a:lnTo>
                  <a:pt x="2769966" y="5524500"/>
                </a:lnTo>
                <a:lnTo>
                  <a:pt x="2762347" y="5524500"/>
                </a:lnTo>
                <a:lnTo>
                  <a:pt x="2754727" y="5524500"/>
                </a:lnTo>
                <a:lnTo>
                  <a:pt x="2747108" y="5524500"/>
                </a:lnTo>
                <a:lnTo>
                  <a:pt x="2739487" y="5524500"/>
                </a:lnTo>
                <a:lnTo>
                  <a:pt x="2731868" y="5524500"/>
                </a:lnTo>
                <a:lnTo>
                  <a:pt x="2724249" y="5524500"/>
                </a:lnTo>
                <a:lnTo>
                  <a:pt x="2716630" y="5524500"/>
                </a:lnTo>
                <a:lnTo>
                  <a:pt x="2709009" y="5524500"/>
                </a:lnTo>
                <a:lnTo>
                  <a:pt x="2701390" y="5524500"/>
                </a:lnTo>
                <a:lnTo>
                  <a:pt x="2693770" y="5524500"/>
                </a:lnTo>
                <a:lnTo>
                  <a:pt x="2686151" y="5524500"/>
                </a:lnTo>
                <a:lnTo>
                  <a:pt x="2678532" y="5524500"/>
                </a:lnTo>
                <a:lnTo>
                  <a:pt x="2670911" y="5524500"/>
                </a:lnTo>
                <a:lnTo>
                  <a:pt x="2663292" y="5524500"/>
                </a:lnTo>
                <a:lnTo>
                  <a:pt x="2655673" y="5524500"/>
                </a:lnTo>
                <a:lnTo>
                  <a:pt x="2648053" y="5524500"/>
                </a:lnTo>
                <a:lnTo>
                  <a:pt x="2640433" y="5524500"/>
                </a:lnTo>
                <a:lnTo>
                  <a:pt x="2632814" y="5524500"/>
                </a:lnTo>
                <a:lnTo>
                  <a:pt x="2625194" y="5524500"/>
                </a:lnTo>
                <a:lnTo>
                  <a:pt x="2617575" y="5524500"/>
                </a:lnTo>
                <a:lnTo>
                  <a:pt x="2609955" y="5524500"/>
                </a:lnTo>
                <a:lnTo>
                  <a:pt x="2602335" y="5524500"/>
                </a:lnTo>
                <a:lnTo>
                  <a:pt x="2594716" y="5524500"/>
                </a:lnTo>
                <a:lnTo>
                  <a:pt x="2587097" y="5524500"/>
                </a:lnTo>
                <a:lnTo>
                  <a:pt x="2579476" y="5524500"/>
                </a:lnTo>
                <a:lnTo>
                  <a:pt x="2571857" y="5524500"/>
                </a:lnTo>
                <a:lnTo>
                  <a:pt x="2564238" y="5524500"/>
                </a:lnTo>
                <a:lnTo>
                  <a:pt x="2556618" y="5524500"/>
                </a:lnTo>
                <a:lnTo>
                  <a:pt x="2548999" y="5524500"/>
                </a:lnTo>
                <a:lnTo>
                  <a:pt x="2541379" y="5524500"/>
                </a:lnTo>
                <a:lnTo>
                  <a:pt x="2533759" y="5524500"/>
                </a:lnTo>
                <a:lnTo>
                  <a:pt x="2526140" y="5524500"/>
                </a:lnTo>
                <a:lnTo>
                  <a:pt x="2518521" y="5524500"/>
                </a:lnTo>
                <a:lnTo>
                  <a:pt x="2510900" y="5524500"/>
                </a:lnTo>
                <a:lnTo>
                  <a:pt x="2503281" y="5524500"/>
                </a:lnTo>
                <a:lnTo>
                  <a:pt x="2495662" y="5524500"/>
                </a:lnTo>
                <a:lnTo>
                  <a:pt x="2488042" y="5524500"/>
                </a:lnTo>
                <a:lnTo>
                  <a:pt x="2480422" y="5524500"/>
                </a:lnTo>
                <a:lnTo>
                  <a:pt x="2472803" y="5524500"/>
                </a:lnTo>
                <a:lnTo>
                  <a:pt x="2465183" y="5524500"/>
                </a:lnTo>
                <a:lnTo>
                  <a:pt x="2457564" y="5524500"/>
                </a:lnTo>
                <a:lnTo>
                  <a:pt x="2449943" y="5524500"/>
                </a:lnTo>
                <a:lnTo>
                  <a:pt x="2442324" y="5524500"/>
                </a:lnTo>
                <a:lnTo>
                  <a:pt x="2434705" y="5524500"/>
                </a:lnTo>
                <a:lnTo>
                  <a:pt x="2427086" y="5524500"/>
                </a:lnTo>
                <a:lnTo>
                  <a:pt x="2419466" y="5524500"/>
                </a:lnTo>
                <a:lnTo>
                  <a:pt x="2411846" y="5524500"/>
                </a:lnTo>
                <a:lnTo>
                  <a:pt x="2404227" y="5524500"/>
                </a:lnTo>
                <a:lnTo>
                  <a:pt x="2396607" y="5524500"/>
                </a:lnTo>
                <a:lnTo>
                  <a:pt x="2388988" y="5524500"/>
                </a:lnTo>
                <a:lnTo>
                  <a:pt x="2381367" y="5524500"/>
                </a:lnTo>
                <a:lnTo>
                  <a:pt x="2373748" y="5524500"/>
                </a:lnTo>
                <a:lnTo>
                  <a:pt x="2366129" y="5524500"/>
                </a:lnTo>
                <a:lnTo>
                  <a:pt x="2358510" y="5524500"/>
                </a:lnTo>
                <a:lnTo>
                  <a:pt x="2350889" y="5524500"/>
                </a:lnTo>
                <a:lnTo>
                  <a:pt x="2343270" y="5524500"/>
                </a:lnTo>
                <a:lnTo>
                  <a:pt x="2335650" y="5524500"/>
                </a:lnTo>
                <a:lnTo>
                  <a:pt x="2328031" y="5524500"/>
                </a:lnTo>
                <a:lnTo>
                  <a:pt x="2320412" y="5524500"/>
                </a:lnTo>
                <a:lnTo>
                  <a:pt x="2312791" y="5524500"/>
                </a:lnTo>
                <a:lnTo>
                  <a:pt x="2305172" y="5524500"/>
                </a:lnTo>
                <a:lnTo>
                  <a:pt x="2297553" y="5524500"/>
                </a:lnTo>
                <a:lnTo>
                  <a:pt x="2289933" y="5524500"/>
                </a:lnTo>
                <a:lnTo>
                  <a:pt x="2282313" y="5524500"/>
                </a:lnTo>
                <a:lnTo>
                  <a:pt x="2274694" y="5524500"/>
                </a:lnTo>
                <a:lnTo>
                  <a:pt x="2267074" y="5524500"/>
                </a:lnTo>
                <a:lnTo>
                  <a:pt x="2259455" y="5524500"/>
                </a:lnTo>
                <a:lnTo>
                  <a:pt x="2251835" y="5524500"/>
                </a:lnTo>
                <a:lnTo>
                  <a:pt x="2244215" y="5524500"/>
                </a:lnTo>
                <a:lnTo>
                  <a:pt x="2236596" y="5524500"/>
                </a:lnTo>
                <a:lnTo>
                  <a:pt x="2228977" y="5524500"/>
                </a:lnTo>
                <a:lnTo>
                  <a:pt x="2221356" y="5524500"/>
                </a:lnTo>
                <a:lnTo>
                  <a:pt x="2213737" y="5524500"/>
                </a:lnTo>
                <a:lnTo>
                  <a:pt x="2206118" y="5524500"/>
                </a:lnTo>
                <a:lnTo>
                  <a:pt x="2198498" y="5524500"/>
                </a:lnTo>
                <a:lnTo>
                  <a:pt x="2190879" y="5524500"/>
                </a:lnTo>
                <a:lnTo>
                  <a:pt x="2183259" y="5524500"/>
                </a:lnTo>
                <a:lnTo>
                  <a:pt x="2175639" y="5524500"/>
                </a:lnTo>
                <a:lnTo>
                  <a:pt x="2168020" y="5524500"/>
                </a:lnTo>
                <a:lnTo>
                  <a:pt x="2160401" y="5524500"/>
                </a:lnTo>
                <a:lnTo>
                  <a:pt x="2152780" y="5524500"/>
                </a:lnTo>
                <a:lnTo>
                  <a:pt x="2145161" y="5524500"/>
                </a:lnTo>
                <a:lnTo>
                  <a:pt x="2137542" y="5524500"/>
                </a:lnTo>
                <a:lnTo>
                  <a:pt x="2129922" y="5524500"/>
                </a:lnTo>
                <a:lnTo>
                  <a:pt x="2122302" y="5524500"/>
                </a:lnTo>
                <a:lnTo>
                  <a:pt x="2114683" y="5524500"/>
                </a:lnTo>
                <a:lnTo>
                  <a:pt x="2107063" y="5524500"/>
                </a:lnTo>
                <a:lnTo>
                  <a:pt x="2099444" y="5524500"/>
                </a:lnTo>
                <a:lnTo>
                  <a:pt x="2091823" y="5524500"/>
                </a:lnTo>
                <a:lnTo>
                  <a:pt x="2084204" y="5524500"/>
                </a:lnTo>
                <a:lnTo>
                  <a:pt x="2076585" y="5524500"/>
                </a:lnTo>
                <a:lnTo>
                  <a:pt x="2068966" y="5524500"/>
                </a:lnTo>
                <a:lnTo>
                  <a:pt x="2061346" y="5524500"/>
                </a:lnTo>
                <a:lnTo>
                  <a:pt x="2053726" y="5524500"/>
                </a:lnTo>
                <a:lnTo>
                  <a:pt x="2046107" y="5524500"/>
                </a:lnTo>
                <a:lnTo>
                  <a:pt x="2038487" y="5524500"/>
                </a:lnTo>
                <a:lnTo>
                  <a:pt x="2030868" y="5524500"/>
                </a:lnTo>
                <a:lnTo>
                  <a:pt x="2023247" y="5524500"/>
                </a:lnTo>
                <a:lnTo>
                  <a:pt x="2015628" y="5524500"/>
                </a:lnTo>
                <a:lnTo>
                  <a:pt x="2008009" y="5524500"/>
                </a:lnTo>
                <a:lnTo>
                  <a:pt x="2000390" y="5524500"/>
                </a:lnTo>
                <a:lnTo>
                  <a:pt x="1992769" y="5524500"/>
                </a:lnTo>
                <a:lnTo>
                  <a:pt x="1985150" y="5524500"/>
                </a:lnTo>
                <a:lnTo>
                  <a:pt x="1977530" y="5524500"/>
                </a:lnTo>
                <a:lnTo>
                  <a:pt x="1969911" y="5524500"/>
                </a:lnTo>
                <a:lnTo>
                  <a:pt x="1962291" y="5524500"/>
                </a:lnTo>
                <a:lnTo>
                  <a:pt x="1954671" y="5524500"/>
                </a:lnTo>
                <a:lnTo>
                  <a:pt x="1947052" y="5524500"/>
                </a:lnTo>
                <a:lnTo>
                  <a:pt x="1939433" y="5524500"/>
                </a:lnTo>
                <a:lnTo>
                  <a:pt x="1931813" y="5524500"/>
                </a:lnTo>
                <a:lnTo>
                  <a:pt x="1924193" y="5524500"/>
                </a:lnTo>
                <a:lnTo>
                  <a:pt x="1916574" y="5524500"/>
                </a:lnTo>
                <a:lnTo>
                  <a:pt x="1908954" y="5524500"/>
                </a:lnTo>
                <a:lnTo>
                  <a:pt x="1901335" y="5524500"/>
                </a:lnTo>
                <a:lnTo>
                  <a:pt x="1893715" y="5524500"/>
                </a:lnTo>
                <a:lnTo>
                  <a:pt x="1886095" y="5524500"/>
                </a:lnTo>
                <a:lnTo>
                  <a:pt x="1878476" y="5524500"/>
                </a:lnTo>
                <a:lnTo>
                  <a:pt x="1870857" y="5524500"/>
                </a:lnTo>
                <a:lnTo>
                  <a:pt x="1863236" y="5524500"/>
                </a:lnTo>
                <a:lnTo>
                  <a:pt x="1855617" y="5524500"/>
                </a:lnTo>
                <a:lnTo>
                  <a:pt x="1847998" y="5524500"/>
                </a:lnTo>
                <a:lnTo>
                  <a:pt x="1840378" y="5524500"/>
                </a:lnTo>
                <a:lnTo>
                  <a:pt x="1832758" y="5524500"/>
                </a:lnTo>
                <a:lnTo>
                  <a:pt x="1825139" y="5524500"/>
                </a:lnTo>
                <a:lnTo>
                  <a:pt x="1817519" y="5524500"/>
                </a:lnTo>
                <a:lnTo>
                  <a:pt x="1809900" y="5524500"/>
                </a:lnTo>
                <a:lnTo>
                  <a:pt x="1802281" y="5524500"/>
                </a:lnTo>
                <a:lnTo>
                  <a:pt x="1794660" y="5524500"/>
                </a:lnTo>
                <a:lnTo>
                  <a:pt x="1787041" y="5524500"/>
                </a:lnTo>
                <a:lnTo>
                  <a:pt x="1779422" y="5524500"/>
                </a:lnTo>
                <a:lnTo>
                  <a:pt x="1771802" y="5524500"/>
                </a:lnTo>
                <a:lnTo>
                  <a:pt x="1764182" y="5524500"/>
                </a:lnTo>
                <a:lnTo>
                  <a:pt x="1756563" y="5524500"/>
                </a:lnTo>
                <a:lnTo>
                  <a:pt x="1748943" y="5524500"/>
                </a:lnTo>
                <a:lnTo>
                  <a:pt x="1741324" y="5524500"/>
                </a:lnTo>
                <a:lnTo>
                  <a:pt x="1733703" y="5524500"/>
                </a:lnTo>
                <a:lnTo>
                  <a:pt x="1726084" y="5524500"/>
                </a:lnTo>
                <a:lnTo>
                  <a:pt x="1718465" y="5524500"/>
                </a:lnTo>
                <a:lnTo>
                  <a:pt x="1710846" y="5524500"/>
                </a:lnTo>
                <a:lnTo>
                  <a:pt x="1703225" y="5524500"/>
                </a:lnTo>
                <a:lnTo>
                  <a:pt x="1695606" y="5524500"/>
                </a:lnTo>
                <a:lnTo>
                  <a:pt x="1687987" y="5524500"/>
                </a:lnTo>
                <a:lnTo>
                  <a:pt x="1680367" y="5524500"/>
                </a:lnTo>
                <a:lnTo>
                  <a:pt x="1672748" y="5524500"/>
                </a:lnTo>
                <a:lnTo>
                  <a:pt x="1665127" y="5524500"/>
                </a:lnTo>
                <a:lnTo>
                  <a:pt x="1657508" y="5524500"/>
                </a:lnTo>
                <a:lnTo>
                  <a:pt x="1649889" y="5524500"/>
                </a:lnTo>
                <a:lnTo>
                  <a:pt x="1642270" y="5524500"/>
                </a:lnTo>
                <a:lnTo>
                  <a:pt x="1634649" y="5524500"/>
                </a:lnTo>
                <a:lnTo>
                  <a:pt x="1627030" y="5524500"/>
                </a:lnTo>
                <a:lnTo>
                  <a:pt x="1619410" y="5524500"/>
                </a:lnTo>
                <a:lnTo>
                  <a:pt x="1611791" y="5524500"/>
                </a:lnTo>
                <a:lnTo>
                  <a:pt x="1604171" y="5524500"/>
                </a:lnTo>
                <a:lnTo>
                  <a:pt x="1596551" y="5524500"/>
                </a:lnTo>
                <a:lnTo>
                  <a:pt x="1588932" y="5524500"/>
                </a:lnTo>
                <a:lnTo>
                  <a:pt x="1581313" y="5524500"/>
                </a:lnTo>
                <a:lnTo>
                  <a:pt x="1573692" y="5524500"/>
                </a:lnTo>
                <a:lnTo>
                  <a:pt x="1566073" y="5524500"/>
                </a:lnTo>
                <a:lnTo>
                  <a:pt x="1558454" y="5524500"/>
                </a:lnTo>
                <a:lnTo>
                  <a:pt x="1550834" y="5524500"/>
                </a:lnTo>
                <a:lnTo>
                  <a:pt x="1543215" y="5524500"/>
                </a:lnTo>
                <a:lnTo>
                  <a:pt x="1535595" y="5524500"/>
                </a:lnTo>
                <a:lnTo>
                  <a:pt x="1527975" y="5524500"/>
                </a:lnTo>
                <a:lnTo>
                  <a:pt x="1520356" y="5524500"/>
                </a:lnTo>
                <a:lnTo>
                  <a:pt x="1512737" y="5524500"/>
                </a:lnTo>
                <a:lnTo>
                  <a:pt x="1505116" y="5524500"/>
                </a:lnTo>
                <a:lnTo>
                  <a:pt x="1497497" y="5524500"/>
                </a:lnTo>
                <a:lnTo>
                  <a:pt x="1489878" y="5524500"/>
                </a:lnTo>
                <a:lnTo>
                  <a:pt x="1482258" y="5524500"/>
                </a:lnTo>
                <a:lnTo>
                  <a:pt x="1474638" y="5524500"/>
                </a:lnTo>
                <a:lnTo>
                  <a:pt x="1467019" y="5524500"/>
                </a:lnTo>
                <a:lnTo>
                  <a:pt x="1459399" y="5524500"/>
                </a:lnTo>
                <a:lnTo>
                  <a:pt x="1451780" y="5524500"/>
                </a:lnTo>
                <a:lnTo>
                  <a:pt x="1444160" y="5524500"/>
                </a:lnTo>
                <a:lnTo>
                  <a:pt x="1436540" y="5524500"/>
                </a:lnTo>
                <a:lnTo>
                  <a:pt x="1428921" y="5524500"/>
                </a:lnTo>
                <a:lnTo>
                  <a:pt x="1421302" y="5524500"/>
                </a:lnTo>
                <a:lnTo>
                  <a:pt x="1413682" y="5524500"/>
                </a:lnTo>
                <a:lnTo>
                  <a:pt x="1406062" y="5524500"/>
                </a:lnTo>
                <a:lnTo>
                  <a:pt x="1398443" y="5524500"/>
                </a:lnTo>
                <a:lnTo>
                  <a:pt x="1390823" y="5524500"/>
                </a:lnTo>
                <a:lnTo>
                  <a:pt x="1383204" y="5524500"/>
                </a:lnTo>
                <a:lnTo>
                  <a:pt x="1375583" y="5524500"/>
                </a:lnTo>
                <a:lnTo>
                  <a:pt x="1367964" y="5524500"/>
                </a:lnTo>
                <a:lnTo>
                  <a:pt x="1360345" y="5524500"/>
                </a:lnTo>
                <a:lnTo>
                  <a:pt x="1352726" y="5524500"/>
                </a:lnTo>
                <a:lnTo>
                  <a:pt x="1345105" y="5524500"/>
                </a:lnTo>
                <a:lnTo>
                  <a:pt x="1337486" y="5524500"/>
                </a:lnTo>
                <a:lnTo>
                  <a:pt x="1329867" y="5524500"/>
                </a:lnTo>
                <a:lnTo>
                  <a:pt x="1322247" y="5524500"/>
                </a:lnTo>
                <a:lnTo>
                  <a:pt x="1314627" y="5524500"/>
                </a:lnTo>
                <a:lnTo>
                  <a:pt x="1307007" y="5524500"/>
                </a:lnTo>
                <a:lnTo>
                  <a:pt x="1299388" y="5524500"/>
                </a:lnTo>
                <a:lnTo>
                  <a:pt x="1291769" y="5524500"/>
                </a:lnTo>
                <a:lnTo>
                  <a:pt x="1284150" y="5524500"/>
                </a:lnTo>
                <a:lnTo>
                  <a:pt x="1276529" y="5524500"/>
                </a:lnTo>
                <a:lnTo>
                  <a:pt x="1268910" y="5524500"/>
                </a:lnTo>
                <a:lnTo>
                  <a:pt x="1261290" y="5524500"/>
                </a:lnTo>
                <a:lnTo>
                  <a:pt x="1253671" y="5524500"/>
                </a:lnTo>
                <a:lnTo>
                  <a:pt x="1246051" y="5524500"/>
                </a:lnTo>
                <a:lnTo>
                  <a:pt x="1238431" y="5524500"/>
                </a:lnTo>
                <a:lnTo>
                  <a:pt x="1230812" y="5524500"/>
                </a:lnTo>
                <a:lnTo>
                  <a:pt x="1223193" y="5524500"/>
                </a:lnTo>
                <a:lnTo>
                  <a:pt x="1215572" y="5524500"/>
                </a:lnTo>
                <a:lnTo>
                  <a:pt x="1207953" y="5524500"/>
                </a:lnTo>
                <a:lnTo>
                  <a:pt x="1200334" y="5524500"/>
                </a:lnTo>
                <a:lnTo>
                  <a:pt x="1192714" y="5524500"/>
                </a:lnTo>
                <a:lnTo>
                  <a:pt x="1185094" y="5524500"/>
                </a:lnTo>
                <a:lnTo>
                  <a:pt x="1177475" y="5524500"/>
                </a:lnTo>
                <a:lnTo>
                  <a:pt x="1169855" y="5524500"/>
                </a:lnTo>
                <a:lnTo>
                  <a:pt x="1162236" y="5524500"/>
                </a:lnTo>
                <a:lnTo>
                  <a:pt x="1154617" y="5524500"/>
                </a:lnTo>
                <a:lnTo>
                  <a:pt x="1146996" y="5524500"/>
                </a:lnTo>
                <a:lnTo>
                  <a:pt x="1139377" y="5524500"/>
                </a:lnTo>
                <a:lnTo>
                  <a:pt x="1131758" y="5524500"/>
                </a:lnTo>
                <a:lnTo>
                  <a:pt x="1124138" y="5524500"/>
                </a:lnTo>
                <a:lnTo>
                  <a:pt x="1116518" y="5524500"/>
                </a:lnTo>
                <a:lnTo>
                  <a:pt x="1108899" y="5524500"/>
                </a:lnTo>
                <a:lnTo>
                  <a:pt x="1101279" y="5524500"/>
                </a:lnTo>
                <a:lnTo>
                  <a:pt x="1093660" y="5524500"/>
                </a:lnTo>
                <a:lnTo>
                  <a:pt x="1086040" y="5524500"/>
                </a:lnTo>
                <a:lnTo>
                  <a:pt x="1078420" y="5524500"/>
                </a:lnTo>
                <a:lnTo>
                  <a:pt x="1070801" y="5524500"/>
                </a:lnTo>
                <a:lnTo>
                  <a:pt x="1063182" y="5524500"/>
                </a:lnTo>
                <a:lnTo>
                  <a:pt x="1055561" y="5524500"/>
                </a:lnTo>
                <a:lnTo>
                  <a:pt x="1047942" y="5524500"/>
                </a:lnTo>
                <a:lnTo>
                  <a:pt x="1040323" y="5524500"/>
                </a:lnTo>
                <a:lnTo>
                  <a:pt x="1032703" y="5524500"/>
                </a:lnTo>
                <a:lnTo>
                  <a:pt x="1025084" y="5524500"/>
                </a:lnTo>
                <a:lnTo>
                  <a:pt x="1017463" y="5524500"/>
                </a:lnTo>
                <a:lnTo>
                  <a:pt x="1009844" y="5524500"/>
                </a:lnTo>
                <a:lnTo>
                  <a:pt x="1002225" y="5524500"/>
                </a:lnTo>
                <a:lnTo>
                  <a:pt x="994606" y="5524500"/>
                </a:lnTo>
                <a:lnTo>
                  <a:pt x="986985" y="5524500"/>
                </a:lnTo>
                <a:lnTo>
                  <a:pt x="979366" y="5524500"/>
                </a:lnTo>
                <a:lnTo>
                  <a:pt x="971746" y="5524500"/>
                </a:lnTo>
                <a:lnTo>
                  <a:pt x="964127" y="5524500"/>
                </a:lnTo>
                <a:lnTo>
                  <a:pt x="956507" y="5524500"/>
                </a:lnTo>
                <a:lnTo>
                  <a:pt x="948887" y="5524500"/>
                </a:lnTo>
                <a:lnTo>
                  <a:pt x="941268" y="5524500"/>
                </a:lnTo>
                <a:lnTo>
                  <a:pt x="933649" y="5524500"/>
                </a:lnTo>
                <a:lnTo>
                  <a:pt x="926028" y="5524500"/>
                </a:lnTo>
                <a:lnTo>
                  <a:pt x="918409" y="5524500"/>
                </a:lnTo>
                <a:lnTo>
                  <a:pt x="910790" y="5524500"/>
                </a:lnTo>
                <a:lnTo>
                  <a:pt x="903170" y="5524500"/>
                </a:lnTo>
                <a:lnTo>
                  <a:pt x="895551" y="5524500"/>
                </a:lnTo>
                <a:lnTo>
                  <a:pt x="887931" y="5524500"/>
                </a:lnTo>
                <a:lnTo>
                  <a:pt x="880311" y="5524500"/>
                </a:lnTo>
                <a:lnTo>
                  <a:pt x="872692" y="5524500"/>
                </a:lnTo>
                <a:lnTo>
                  <a:pt x="865073" y="5524500"/>
                </a:lnTo>
                <a:lnTo>
                  <a:pt x="857452" y="5524500"/>
                </a:lnTo>
                <a:lnTo>
                  <a:pt x="849833" y="5524500"/>
                </a:lnTo>
                <a:lnTo>
                  <a:pt x="842214" y="5524500"/>
                </a:lnTo>
                <a:lnTo>
                  <a:pt x="834594" y="5524500"/>
                </a:lnTo>
                <a:lnTo>
                  <a:pt x="826974" y="5524500"/>
                </a:lnTo>
                <a:lnTo>
                  <a:pt x="819355" y="5524500"/>
                </a:lnTo>
                <a:lnTo>
                  <a:pt x="811735" y="5524500"/>
                </a:lnTo>
                <a:lnTo>
                  <a:pt x="804116" y="5524500"/>
                </a:lnTo>
                <a:lnTo>
                  <a:pt x="796497" y="5524500"/>
                </a:lnTo>
                <a:lnTo>
                  <a:pt x="788876" y="5524500"/>
                </a:lnTo>
                <a:lnTo>
                  <a:pt x="781257" y="5524500"/>
                </a:lnTo>
                <a:lnTo>
                  <a:pt x="773638" y="5524500"/>
                </a:lnTo>
                <a:lnTo>
                  <a:pt x="766018" y="5524500"/>
                </a:lnTo>
                <a:lnTo>
                  <a:pt x="758398" y="5524500"/>
                </a:lnTo>
                <a:lnTo>
                  <a:pt x="750779" y="5524500"/>
                </a:lnTo>
                <a:lnTo>
                  <a:pt x="743159" y="5524500"/>
                </a:lnTo>
                <a:lnTo>
                  <a:pt x="735540" y="5524500"/>
                </a:lnTo>
                <a:lnTo>
                  <a:pt x="727920" y="5524500"/>
                </a:lnTo>
                <a:lnTo>
                  <a:pt x="720300" y="5524500"/>
                </a:lnTo>
                <a:lnTo>
                  <a:pt x="712681" y="5524500"/>
                </a:lnTo>
                <a:lnTo>
                  <a:pt x="705062" y="5524500"/>
                </a:lnTo>
                <a:lnTo>
                  <a:pt x="697441" y="5524500"/>
                </a:lnTo>
                <a:lnTo>
                  <a:pt x="689822" y="5524500"/>
                </a:lnTo>
                <a:lnTo>
                  <a:pt x="682203" y="5524500"/>
                </a:lnTo>
                <a:lnTo>
                  <a:pt x="674583" y="5524500"/>
                </a:lnTo>
                <a:lnTo>
                  <a:pt x="666964" y="5524500"/>
                </a:lnTo>
                <a:lnTo>
                  <a:pt x="659343" y="5524500"/>
                </a:lnTo>
                <a:lnTo>
                  <a:pt x="651724" y="5524500"/>
                </a:lnTo>
                <a:lnTo>
                  <a:pt x="644105" y="5524500"/>
                </a:lnTo>
                <a:lnTo>
                  <a:pt x="636486" y="5524500"/>
                </a:lnTo>
                <a:lnTo>
                  <a:pt x="628865" y="5524500"/>
                </a:lnTo>
                <a:lnTo>
                  <a:pt x="621246" y="5524500"/>
                </a:lnTo>
                <a:lnTo>
                  <a:pt x="613626" y="5524500"/>
                </a:lnTo>
                <a:lnTo>
                  <a:pt x="606007" y="5524500"/>
                </a:lnTo>
                <a:lnTo>
                  <a:pt x="598387" y="5524500"/>
                </a:lnTo>
                <a:lnTo>
                  <a:pt x="590767" y="5524500"/>
                </a:lnTo>
                <a:lnTo>
                  <a:pt x="583148" y="5524500"/>
                </a:lnTo>
                <a:lnTo>
                  <a:pt x="575529" y="5524500"/>
                </a:lnTo>
                <a:lnTo>
                  <a:pt x="567908" y="5524500"/>
                </a:lnTo>
                <a:lnTo>
                  <a:pt x="560289" y="5524500"/>
                </a:lnTo>
                <a:lnTo>
                  <a:pt x="552670" y="5524500"/>
                </a:lnTo>
                <a:lnTo>
                  <a:pt x="545050" y="5524500"/>
                </a:lnTo>
                <a:lnTo>
                  <a:pt x="537431" y="5524500"/>
                </a:lnTo>
                <a:lnTo>
                  <a:pt x="529811" y="5524500"/>
                </a:lnTo>
                <a:lnTo>
                  <a:pt x="522191" y="5524500"/>
                </a:lnTo>
                <a:lnTo>
                  <a:pt x="514572" y="5524500"/>
                </a:lnTo>
                <a:lnTo>
                  <a:pt x="506953" y="5524500"/>
                </a:lnTo>
                <a:lnTo>
                  <a:pt x="499332" y="5524500"/>
                </a:lnTo>
                <a:lnTo>
                  <a:pt x="491713" y="5524500"/>
                </a:lnTo>
                <a:lnTo>
                  <a:pt x="484094" y="5524500"/>
                </a:lnTo>
                <a:lnTo>
                  <a:pt x="476474" y="5524500"/>
                </a:lnTo>
                <a:lnTo>
                  <a:pt x="468854" y="5524500"/>
                </a:lnTo>
                <a:lnTo>
                  <a:pt x="461235" y="5524500"/>
                </a:lnTo>
                <a:lnTo>
                  <a:pt x="453615" y="5524500"/>
                </a:lnTo>
                <a:lnTo>
                  <a:pt x="445996" y="5524500"/>
                </a:lnTo>
                <a:lnTo>
                  <a:pt x="438376" y="5524500"/>
                </a:lnTo>
                <a:lnTo>
                  <a:pt x="430756" y="5524500"/>
                </a:lnTo>
                <a:lnTo>
                  <a:pt x="423137" y="5524500"/>
                </a:lnTo>
                <a:lnTo>
                  <a:pt x="415518" y="5524500"/>
                </a:lnTo>
                <a:lnTo>
                  <a:pt x="407898" y="5524500"/>
                </a:lnTo>
                <a:lnTo>
                  <a:pt x="400278" y="5524500"/>
                </a:lnTo>
                <a:lnTo>
                  <a:pt x="392659" y="5524500"/>
                </a:lnTo>
                <a:lnTo>
                  <a:pt x="385039" y="5524500"/>
                </a:lnTo>
                <a:lnTo>
                  <a:pt x="377420" y="5524500"/>
                </a:lnTo>
                <a:lnTo>
                  <a:pt x="369800" y="5524500"/>
                </a:lnTo>
                <a:lnTo>
                  <a:pt x="362180" y="5524500"/>
                </a:lnTo>
                <a:lnTo>
                  <a:pt x="354561" y="5524500"/>
                </a:lnTo>
                <a:lnTo>
                  <a:pt x="346942" y="5524500"/>
                </a:lnTo>
                <a:lnTo>
                  <a:pt x="339321" y="5524500"/>
                </a:lnTo>
                <a:lnTo>
                  <a:pt x="331702" y="5524500"/>
                </a:lnTo>
                <a:lnTo>
                  <a:pt x="324083" y="5524500"/>
                </a:lnTo>
                <a:lnTo>
                  <a:pt x="316463" y="5524500"/>
                </a:lnTo>
                <a:lnTo>
                  <a:pt x="308843" y="5524500"/>
                </a:lnTo>
                <a:lnTo>
                  <a:pt x="301223" y="5524500"/>
                </a:lnTo>
                <a:lnTo>
                  <a:pt x="293604" y="5524500"/>
                </a:lnTo>
                <a:lnTo>
                  <a:pt x="285985" y="5524500"/>
                </a:lnTo>
                <a:lnTo>
                  <a:pt x="278366" y="5524500"/>
                </a:lnTo>
                <a:lnTo>
                  <a:pt x="270745" y="5524500"/>
                </a:lnTo>
                <a:lnTo>
                  <a:pt x="263126" y="5524500"/>
                </a:lnTo>
                <a:lnTo>
                  <a:pt x="255506" y="5524500"/>
                </a:lnTo>
                <a:lnTo>
                  <a:pt x="247887" y="5524500"/>
                </a:lnTo>
                <a:lnTo>
                  <a:pt x="240267" y="5524500"/>
                </a:lnTo>
                <a:lnTo>
                  <a:pt x="232647" y="5524500"/>
                </a:lnTo>
                <a:lnTo>
                  <a:pt x="225028" y="5524500"/>
                </a:lnTo>
                <a:lnTo>
                  <a:pt x="217409" y="5524500"/>
                </a:lnTo>
                <a:lnTo>
                  <a:pt x="209788" y="5524500"/>
                </a:lnTo>
                <a:lnTo>
                  <a:pt x="202169" y="5524500"/>
                </a:lnTo>
                <a:lnTo>
                  <a:pt x="194550" y="5524500"/>
                </a:lnTo>
                <a:lnTo>
                  <a:pt x="186930" y="5524500"/>
                </a:lnTo>
                <a:lnTo>
                  <a:pt x="179310" y="5524500"/>
                </a:lnTo>
                <a:lnTo>
                  <a:pt x="171691" y="5524500"/>
                </a:lnTo>
                <a:lnTo>
                  <a:pt x="164071" y="5524500"/>
                </a:lnTo>
                <a:lnTo>
                  <a:pt x="156452" y="5524500"/>
                </a:lnTo>
                <a:lnTo>
                  <a:pt x="149020" y="5524462"/>
                </a:lnTo>
                <a:lnTo>
                  <a:pt x="141704" y="5524124"/>
                </a:lnTo>
                <a:lnTo>
                  <a:pt x="134283" y="5523419"/>
                </a:lnTo>
                <a:lnTo>
                  <a:pt x="126777" y="5522330"/>
                </a:lnTo>
                <a:lnTo>
                  <a:pt x="119216" y="5520843"/>
                </a:lnTo>
                <a:lnTo>
                  <a:pt x="111628" y="5518945"/>
                </a:lnTo>
                <a:lnTo>
                  <a:pt x="104046" y="5516625"/>
                </a:lnTo>
                <a:lnTo>
                  <a:pt x="96505" y="5513880"/>
                </a:lnTo>
                <a:lnTo>
                  <a:pt x="89586" y="5510953"/>
                </a:lnTo>
                <a:lnTo>
                  <a:pt x="82774" y="5507666"/>
                </a:lnTo>
                <a:lnTo>
                  <a:pt x="76085" y="5504015"/>
                </a:lnTo>
                <a:lnTo>
                  <a:pt x="69542" y="5500007"/>
                </a:lnTo>
                <a:lnTo>
                  <a:pt x="63176" y="5495652"/>
                </a:lnTo>
                <a:lnTo>
                  <a:pt x="57015" y="5490959"/>
                </a:lnTo>
                <a:lnTo>
                  <a:pt x="51084" y="5485945"/>
                </a:lnTo>
                <a:lnTo>
                  <a:pt x="45408" y="5480628"/>
                </a:lnTo>
                <a:lnTo>
                  <a:pt x="40009" y="5475027"/>
                </a:lnTo>
                <a:lnTo>
                  <a:pt x="34909" y="5469165"/>
                </a:lnTo>
                <a:lnTo>
                  <a:pt x="30124" y="5463064"/>
                </a:lnTo>
                <a:lnTo>
                  <a:pt x="25673" y="5456753"/>
                </a:lnTo>
                <a:lnTo>
                  <a:pt x="21567" y="5450257"/>
                </a:lnTo>
                <a:lnTo>
                  <a:pt x="17816" y="5443605"/>
                </a:lnTo>
                <a:lnTo>
                  <a:pt x="14426" y="5436823"/>
                </a:lnTo>
                <a:lnTo>
                  <a:pt x="11404" y="5429943"/>
                </a:lnTo>
                <a:lnTo>
                  <a:pt x="8597" y="5422562"/>
                </a:lnTo>
                <a:lnTo>
                  <a:pt x="6159" y="5414988"/>
                </a:lnTo>
                <a:lnTo>
                  <a:pt x="4145" y="5407398"/>
                </a:lnTo>
                <a:lnTo>
                  <a:pt x="2543" y="5399827"/>
                </a:lnTo>
                <a:lnTo>
                  <a:pt x="1345" y="5392303"/>
                </a:lnTo>
                <a:lnTo>
                  <a:pt x="535" y="5384855"/>
                </a:lnTo>
                <a:lnTo>
                  <a:pt x="95" y="5377507"/>
                </a:lnTo>
                <a:lnTo>
                  <a:pt x="0" y="5370172"/>
                </a:lnTo>
                <a:lnTo>
                  <a:pt x="0" y="5362553"/>
                </a:lnTo>
                <a:lnTo>
                  <a:pt x="0" y="5354934"/>
                </a:lnTo>
                <a:lnTo>
                  <a:pt x="0" y="5347314"/>
                </a:lnTo>
                <a:lnTo>
                  <a:pt x="0" y="5339694"/>
                </a:lnTo>
                <a:lnTo>
                  <a:pt x="0" y="5332075"/>
                </a:lnTo>
                <a:lnTo>
                  <a:pt x="0" y="5324455"/>
                </a:lnTo>
                <a:lnTo>
                  <a:pt x="0" y="5316836"/>
                </a:lnTo>
                <a:lnTo>
                  <a:pt x="0" y="5309215"/>
                </a:lnTo>
                <a:lnTo>
                  <a:pt x="0" y="5301596"/>
                </a:lnTo>
                <a:lnTo>
                  <a:pt x="0" y="5293977"/>
                </a:lnTo>
                <a:lnTo>
                  <a:pt x="0" y="5286358"/>
                </a:lnTo>
                <a:lnTo>
                  <a:pt x="0" y="5278737"/>
                </a:lnTo>
                <a:lnTo>
                  <a:pt x="0" y="5271118"/>
                </a:lnTo>
                <a:lnTo>
                  <a:pt x="0" y="5263498"/>
                </a:lnTo>
                <a:lnTo>
                  <a:pt x="0" y="5255879"/>
                </a:lnTo>
                <a:lnTo>
                  <a:pt x="0" y="5248259"/>
                </a:lnTo>
                <a:lnTo>
                  <a:pt x="0" y="5240639"/>
                </a:lnTo>
                <a:lnTo>
                  <a:pt x="0" y="5233020"/>
                </a:lnTo>
                <a:lnTo>
                  <a:pt x="0" y="5225401"/>
                </a:lnTo>
                <a:lnTo>
                  <a:pt x="0" y="5217782"/>
                </a:lnTo>
                <a:lnTo>
                  <a:pt x="0" y="5210161"/>
                </a:lnTo>
                <a:lnTo>
                  <a:pt x="0" y="5202542"/>
                </a:lnTo>
                <a:lnTo>
                  <a:pt x="0" y="5194922"/>
                </a:lnTo>
                <a:lnTo>
                  <a:pt x="0" y="5187303"/>
                </a:lnTo>
                <a:lnTo>
                  <a:pt x="0" y="5179683"/>
                </a:lnTo>
                <a:lnTo>
                  <a:pt x="0" y="5172063"/>
                </a:lnTo>
                <a:lnTo>
                  <a:pt x="0" y="5164444"/>
                </a:lnTo>
                <a:lnTo>
                  <a:pt x="0" y="5156825"/>
                </a:lnTo>
                <a:lnTo>
                  <a:pt x="0" y="5149204"/>
                </a:lnTo>
                <a:lnTo>
                  <a:pt x="0" y="5141585"/>
                </a:lnTo>
                <a:lnTo>
                  <a:pt x="0" y="5133966"/>
                </a:lnTo>
                <a:lnTo>
                  <a:pt x="0" y="5126346"/>
                </a:lnTo>
                <a:lnTo>
                  <a:pt x="0" y="5118726"/>
                </a:lnTo>
                <a:lnTo>
                  <a:pt x="0" y="5111107"/>
                </a:lnTo>
                <a:lnTo>
                  <a:pt x="0" y="5103487"/>
                </a:lnTo>
                <a:lnTo>
                  <a:pt x="0" y="5095868"/>
                </a:lnTo>
                <a:lnTo>
                  <a:pt x="0" y="5088249"/>
                </a:lnTo>
                <a:lnTo>
                  <a:pt x="0" y="5080628"/>
                </a:lnTo>
                <a:lnTo>
                  <a:pt x="0" y="5073009"/>
                </a:lnTo>
                <a:lnTo>
                  <a:pt x="0" y="5065390"/>
                </a:lnTo>
                <a:lnTo>
                  <a:pt x="0" y="5057770"/>
                </a:lnTo>
                <a:lnTo>
                  <a:pt x="0" y="5050150"/>
                </a:lnTo>
                <a:lnTo>
                  <a:pt x="0" y="5042531"/>
                </a:lnTo>
                <a:lnTo>
                  <a:pt x="0" y="5034911"/>
                </a:lnTo>
                <a:lnTo>
                  <a:pt x="0" y="5027292"/>
                </a:lnTo>
                <a:lnTo>
                  <a:pt x="0" y="5019672"/>
                </a:lnTo>
                <a:lnTo>
                  <a:pt x="0" y="5012052"/>
                </a:lnTo>
                <a:lnTo>
                  <a:pt x="0" y="5004433"/>
                </a:lnTo>
                <a:lnTo>
                  <a:pt x="0" y="4996814"/>
                </a:lnTo>
                <a:lnTo>
                  <a:pt x="0" y="4989193"/>
                </a:lnTo>
                <a:lnTo>
                  <a:pt x="0" y="4981574"/>
                </a:lnTo>
                <a:lnTo>
                  <a:pt x="0" y="4973955"/>
                </a:lnTo>
                <a:lnTo>
                  <a:pt x="0" y="4966335"/>
                </a:lnTo>
                <a:lnTo>
                  <a:pt x="0" y="4958716"/>
                </a:lnTo>
                <a:lnTo>
                  <a:pt x="0" y="4951095"/>
                </a:lnTo>
                <a:lnTo>
                  <a:pt x="0" y="4943476"/>
                </a:lnTo>
                <a:lnTo>
                  <a:pt x="0" y="4935857"/>
                </a:lnTo>
                <a:lnTo>
                  <a:pt x="0" y="4928238"/>
                </a:lnTo>
                <a:lnTo>
                  <a:pt x="0" y="4920617"/>
                </a:lnTo>
                <a:lnTo>
                  <a:pt x="0" y="4912998"/>
                </a:lnTo>
                <a:lnTo>
                  <a:pt x="0" y="4905378"/>
                </a:lnTo>
                <a:lnTo>
                  <a:pt x="0" y="4897759"/>
                </a:lnTo>
                <a:lnTo>
                  <a:pt x="0" y="4890139"/>
                </a:lnTo>
                <a:lnTo>
                  <a:pt x="0" y="4882519"/>
                </a:lnTo>
                <a:lnTo>
                  <a:pt x="0" y="4874900"/>
                </a:lnTo>
                <a:lnTo>
                  <a:pt x="0" y="4867281"/>
                </a:lnTo>
                <a:lnTo>
                  <a:pt x="0" y="4859662"/>
                </a:lnTo>
                <a:lnTo>
                  <a:pt x="0" y="4852041"/>
                </a:lnTo>
                <a:lnTo>
                  <a:pt x="0" y="4844422"/>
                </a:lnTo>
                <a:lnTo>
                  <a:pt x="0" y="4836802"/>
                </a:lnTo>
                <a:lnTo>
                  <a:pt x="0" y="4829183"/>
                </a:lnTo>
                <a:lnTo>
                  <a:pt x="0" y="4821563"/>
                </a:lnTo>
                <a:lnTo>
                  <a:pt x="0" y="4813943"/>
                </a:lnTo>
                <a:lnTo>
                  <a:pt x="0" y="4806324"/>
                </a:lnTo>
                <a:lnTo>
                  <a:pt x="0" y="4798705"/>
                </a:lnTo>
                <a:lnTo>
                  <a:pt x="0" y="4791084"/>
                </a:lnTo>
                <a:lnTo>
                  <a:pt x="0" y="4783465"/>
                </a:lnTo>
                <a:lnTo>
                  <a:pt x="0" y="4775846"/>
                </a:lnTo>
                <a:lnTo>
                  <a:pt x="0" y="4768226"/>
                </a:lnTo>
                <a:lnTo>
                  <a:pt x="0" y="4760606"/>
                </a:lnTo>
                <a:lnTo>
                  <a:pt x="0" y="4752987"/>
                </a:lnTo>
                <a:lnTo>
                  <a:pt x="0" y="4745367"/>
                </a:lnTo>
                <a:lnTo>
                  <a:pt x="0" y="4737748"/>
                </a:lnTo>
                <a:lnTo>
                  <a:pt x="0" y="4730129"/>
                </a:lnTo>
                <a:lnTo>
                  <a:pt x="0" y="4722508"/>
                </a:lnTo>
                <a:lnTo>
                  <a:pt x="0" y="4714889"/>
                </a:lnTo>
                <a:lnTo>
                  <a:pt x="0" y="4707270"/>
                </a:lnTo>
                <a:lnTo>
                  <a:pt x="0" y="4699650"/>
                </a:lnTo>
                <a:lnTo>
                  <a:pt x="0" y="4692030"/>
                </a:lnTo>
                <a:lnTo>
                  <a:pt x="0" y="4684411"/>
                </a:lnTo>
                <a:lnTo>
                  <a:pt x="0" y="4676791"/>
                </a:lnTo>
                <a:lnTo>
                  <a:pt x="0" y="4669172"/>
                </a:lnTo>
                <a:lnTo>
                  <a:pt x="0" y="4661552"/>
                </a:lnTo>
                <a:lnTo>
                  <a:pt x="0" y="4653932"/>
                </a:lnTo>
                <a:lnTo>
                  <a:pt x="0" y="4646313"/>
                </a:lnTo>
                <a:lnTo>
                  <a:pt x="0" y="4638694"/>
                </a:lnTo>
                <a:lnTo>
                  <a:pt x="0" y="4631073"/>
                </a:lnTo>
                <a:lnTo>
                  <a:pt x="0" y="4623454"/>
                </a:lnTo>
                <a:lnTo>
                  <a:pt x="0" y="4615835"/>
                </a:lnTo>
                <a:lnTo>
                  <a:pt x="0" y="4608215"/>
                </a:lnTo>
                <a:lnTo>
                  <a:pt x="0" y="4600596"/>
                </a:lnTo>
                <a:lnTo>
                  <a:pt x="0" y="4592975"/>
                </a:lnTo>
                <a:lnTo>
                  <a:pt x="0" y="4585356"/>
                </a:lnTo>
                <a:lnTo>
                  <a:pt x="0" y="4577737"/>
                </a:lnTo>
                <a:lnTo>
                  <a:pt x="0" y="4570118"/>
                </a:lnTo>
                <a:lnTo>
                  <a:pt x="0" y="4562497"/>
                </a:lnTo>
                <a:lnTo>
                  <a:pt x="0" y="4554878"/>
                </a:lnTo>
                <a:lnTo>
                  <a:pt x="0" y="4547258"/>
                </a:lnTo>
                <a:lnTo>
                  <a:pt x="0" y="4539639"/>
                </a:lnTo>
                <a:lnTo>
                  <a:pt x="0" y="4532019"/>
                </a:lnTo>
                <a:lnTo>
                  <a:pt x="0" y="4524399"/>
                </a:lnTo>
                <a:lnTo>
                  <a:pt x="0" y="4516780"/>
                </a:lnTo>
                <a:lnTo>
                  <a:pt x="0" y="4509161"/>
                </a:lnTo>
                <a:lnTo>
                  <a:pt x="0" y="4501540"/>
                </a:lnTo>
                <a:lnTo>
                  <a:pt x="0" y="4493921"/>
                </a:lnTo>
                <a:lnTo>
                  <a:pt x="0" y="4486302"/>
                </a:lnTo>
                <a:lnTo>
                  <a:pt x="0" y="4478682"/>
                </a:lnTo>
                <a:lnTo>
                  <a:pt x="0" y="4471063"/>
                </a:lnTo>
                <a:lnTo>
                  <a:pt x="0" y="4463443"/>
                </a:lnTo>
                <a:lnTo>
                  <a:pt x="0" y="4455823"/>
                </a:lnTo>
                <a:lnTo>
                  <a:pt x="0" y="4448204"/>
                </a:lnTo>
                <a:lnTo>
                  <a:pt x="0" y="4440585"/>
                </a:lnTo>
                <a:lnTo>
                  <a:pt x="0" y="4432964"/>
                </a:lnTo>
                <a:lnTo>
                  <a:pt x="0" y="4425345"/>
                </a:lnTo>
                <a:lnTo>
                  <a:pt x="0" y="4417726"/>
                </a:lnTo>
                <a:lnTo>
                  <a:pt x="0" y="4410106"/>
                </a:lnTo>
                <a:lnTo>
                  <a:pt x="0" y="4402486"/>
                </a:lnTo>
                <a:lnTo>
                  <a:pt x="0" y="4394867"/>
                </a:lnTo>
                <a:lnTo>
                  <a:pt x="0" y="4387247"/>
                </a:lnTo>
                <a:lnTo>
                  <a:pt x="0" y="4379628"/>
                </a:lnTo>
                <a:lnTo>
                  <a:pt x="0" y="4372008"/>
                </a:lnTo>
                <a:lnTo>
                  <a:pt x="0" y="4364388"/>
                </a:lnTo>
                <a:lnTo>
                  <a:pt x="0" y="4356769"/>
                </a:lnTo>
                <a:lnTo>
                  <a:pt x="0" y="4349150"/>
                </a:lnTo>
                <a:lnTo>
                  <a:pt x="0" y="4341530"/>
                </a:lnTo>
                <a:lnTo>
                  <a:pt x="0" y="4333910"/>
                </a:lnTo>
                <a:lnTo>
                  <a:pt x="0" y="4326291"/>
                </a:lnTo>
                <a:lnTo>
                  <a:pt x="0" y="4318671"/>
                </a:lnTo>
                <a:lnTo>
                  <a:pt x="0" y="4311052"/>
                </a:lnTo>
                <a:lnTo>
                  <a:pt x="0" y="4303432"/>
                </a:lnTo>
                <a:lnTo>
                  <a:pt x="0" y="4295812"/>
                </a:lnTo>
                <a:lnTo>
                  <a:pt x="0" y="4288193"/>
                </a:lnTo>
                <a:lnTo>
                  <a:pt x="0" y="4280574"/>
                </a:lnTo>
                <a:lnTo>
                  <a:pt x="0" y="4272953"/>
                </a:lnTo>
                <a:lnTo>
                  <a:pt x="0" y="4265334"/>
                </a:lnTo>
                <a:lnTo>
                  <a:pt x="0" y="4257715"/>
                </a:lnTo>
                <a:lnTo>
                  <a:pt x="0" y="4250095"/>
                </a:lnTo>
                <a:lnTo>
                  <a:pt x="0" y="4242475"/>
                </a:lnTo>
                <a:lnTo>
                  <a:pt x="0" y="4234855"/>
                </a:lnTo>
                <a:lnTo>
                  <a:pt x="0" y="4227236"/>
                </a:lnTo>
                <a:lnTo>
                  <a:pt x="0" y="4219617"/>
                </a:lnTo>
                <a:lnTo>
                  <a:pt x="0" y="4211998"/>
                </a:lnTo>
                <a:lnTo>
                  <a:pt x="0" y="4204377"/>
                </a:lnTo>
                <a:lnTo>
                  <a:pt x="0" y="4196758"/>
                </a:lnTo>
                <a:lnTo>
                  <a:pt x="0" y="4189138"/>
                </a:lnTo>
                <a:lnTo>
                  <a:pt x="0" y="4181519"/>
                </a:lnTo>
                <a:lnTo>
                  <a:pt x="0" y="4173899"/>
                </a:lnTo>
                <a:lnTo>
                  <a:pt x="0" y="4166279"/>
                </a:lnTo>
                <a:lnTo>
                  <a:pt x="0" y="4158660"/>
                </a:lnTo>
                <a:lnTo>
                  <a:pt x="0" y="4151041"/>
                </a:lnTo>
                <a:lnTo>
                  <a:pt x="0" y="4143420"/>
                </a:lnTo>
                <a:lnTo>
                  <a:pt x="0" y="4135801"/>
                </a:lnTo>
                <a:lnTo>
                  <a:pt x="0" y="4128182"/>
                </a:lnTo>
                <a:lnTo>
                  <a:pt x="0" y="4120562"/>
                </a:lnTo>
                <a:lnTo>
                  <a:pt x="0" y="4112942"/>
                </a:lnTo>
                <a:lnTo>
                  <a:pt x="0" y="4105323"/>
                </a:lnTo>
                <a:lnTo>
                  <a:pt x="0" y="4097703"/>
                </a:lnTo>
                <a:lnTo>
                  <a:pt x="0" y="4090084"/>
                </a:lnTo>
                <a:lnTo>
                  <a:pt x="0" y="4082465"/>
                </a:lnTo>
                <a:lnTo>
                  <a:pt x="0" y="4074844"/>
                </a:lnTo>
                <a:lnTo>
                  <a:pt x="0" y="4067225"/>
                </a:lnTo>
                <a:lnTo>
                  <a:pt x="0" y="4059606"/>
                </a:lnTo>
                <a:lnTo>
                  <a:pt x="0" y="4051986"/>
                </a:lnTo>
                <a:lnTo>
                  <a:pt x="0" y="4044366"/>
                </a:lnTo>
                <a:lnTo>
                  <a:pt x="0" y="4036747"/>
                </a:lnTo>
                <a:lnTo>
                  <a:pt x="0" y="4029127"/>
                </a:lnTo>
                <a:lnTo>
                  <a:pt x="0" y="4021508"/>
                </a:lnTo>
                <a:lnTo>
                  <a:pt x="0" y="4013888"/>
                </a:lnTo>
                <a:lnTo>
                  <a:pt x="0" y="4006268"/>
                </a:lnTo>
                <a:lnTo>
                  <a:pt x="0" y="3998649"/>
                </a:lnTo>
                <a:lnTo>
                  <a:pt x="0" y="3991030"/>
                </a:lnTo>
                <a:lnTo>
                  <a:pt x="0" y="3983409"/>
                </a:lnTo>
                <a:lnTo>
                  <a:pt x="0" y="3975790"/>
                </a:lnTo>
                <a:lnTo>
                  <a:pt x="0" y="3968171"/>
                </a:lnTo>
                <a:lnTo>
                  <a:pt x="0" y="3960551"/>
                </a:lnTo>
                <a:lnTo>
                  <a:pt x="0" y="3952932"/>
                </a:lnTo>
                <a:lnTo>
                  <a:pt x="0" y="3945312"/>
                </a:lnTo>
                <a:lnTo>
                  <a:pt x="0" y="3937692"/>
                </a:lnTo>
                <a:lnTo>
                  <a:pt x="0" y="3930073"/>
                </a:lnTo>
                <a:lnTo>
                  <a:pt x="0" y="3922454"/>
                </a:lnTo>
                <a:lnTo>
                  <a:pt x="0" y="3914833"/>
                </a:lnTo>
                <a:lnTo>
                  <a:pt x="0" y="3907214"/>
                </a:lnTo>
                <a:lnTo>
                  <a:pt x="0" y="3899595"/>
                </a:lnTo>
                <a:lnTo>
                  <a:pt x="0" y="3891975"/>
                </a:lnTo>
                <a:lnTo>
                  <a:pt x="0" y="3884355"/>
                </a:lnTo>
                <a:lnTo>
                  <a:pt x="0" y="3876735"/>
                </a:lnTo>
                <a:lnTo>
                  <a:pt x="0" y="3869116"/>
                </a:lnTo>
                <a:lnTo>
                  <a:pt x="0" y="3861497"/>
                </a:lnTo>
                <a:lnTo>
                  <a:pt x="0" y="3853876"/>
                </a:lnTo>
                <a:lnTo>
                  <a:pt x="0" y="3846257"/>
                </a:lnTo>
                <a:lnTo>
                  <a:pt x="0" y="3838638"/>
                </a:lnTo>
                <a:lnTo>
                  <a:pt x="0" y="3831018"/>
                </a:lnTo>
                <a:lnTo>
                  <a:pt x="0" y="3823399"/>
                </a:lnTo>
                <a:lnTo>
                  <a:pt x="0" y="3815779"/>
                </a:lnTo>
                <a:lnTo>
                  <a:pt x="0" y="3808159"/>
                </a:lnTo>
                <a:lnTo>
                  <a:pt x="0" y="3800540"/>
                </a:lnTo>
                <a:lnTo>
                  <a:pt x="0" y="3792921"/>
                </a:lnTo>
                <a:lnTo>
                  <a:pt x="0" y="3785300"/>
                </a:lnTo>
                <a:lnTo>
                  <a:pt x="0" y="3777681"/>
                </a:lnTo>
                <a:lnTo>
                  <a:pt x="0" y="3770062"/>
                </a:lnTo>
                <a:lnTo>
                  <a:pt x="0" y="3762442"/>
                </a:lnTo>
                <a:lnTo>
                  <a:pt x="0" y="3754822"/>
                </a:lnTo>
                <a:lnTo>
                  <a:pt x="0" y="3747203"/>
                </a:lnTo>
                <a:lnTo>
                  <a:pt x="0" y="3739583"/>
                </a:lnTo>
                <a:lnTo>
                  <a:pt x="0" y="3731964"/>
                </a:lnTo>
                <a:lnTo>
                  <a:pt x="0" y="3724344"/>
                </a:lnTo>
                <a:lnTo>
                  <a:pt x="0" y="3716724"/>
                </a:lnTo>
                <a:lnTo>
                  <a:pt x="0" y="3709105"/>
                </a:lnTo>
                <a:lnTo>
                  <a:pt x="0" y="3701486"/>
                </a:lnTo>
                <a:lnTo>
                  <a:pt x="0" y="3693866"/>
                </a:lnTo>
                <a:lnTo>
                  <a:pt x="0" y="3686246"/>
                </a:lnTo>
                <a:lnTo>
                  <a:pt x="0" y="3678627"/>
                </a:lnTo>
                <a:lnTo>
                  <a:pt x="0" y="3671007"/>
                </a:lnTo>
                <a:lnTo>
                  <a:pt x="0" y="3663388"/>
                </a:lnTo>
                <a:lnTo>
                  <a:pt x="0" y="3655768"/>
                </a:lnTo>
                <a:lnTo>
                  <a:pt x="0" y="3648148"/>
                </a:lnTo>
                <a:lnTo>
                  <a:pt x="0" y="3640529"/>
                </a:lnTo>
                <a:lnTo>
                  <a:pt x="0" y="3632910"/>
                </a:lnTo>
                <a:lnTo>
                  <a:pt x="0" y="3625289"/>
                </a:lnTo>
                <a:lnTo>
                  <a:pt x="0" y="3617670"/>
                </a:lnTo>
                <a:lnTo>
                  <a:pt x="0" y="3610051"/>
                </a:lnTo>
                <a:lnTo>
                  <a:pt x="0" y="3602431"/>
                </a:lnTo>
                <a:lnTo>
                  <a:pt x="0" y="3594811"/>
                </a:lnTo>
                <a:lnTo>
                  <a:pt x="0" y="3587192"/>
                </a:lnTo>
                <a:lnTo>
                  <a:pt x="0" y="3579572"/>
                </a:lnTo>
                <a:lnTo>
                  <a:pt x="0" y="3571953"/>
                </a:lnTo>
                <a:lnTo>
                  <a:pt x="0" y="3564334"/>
                </a:lnTo>
                <a:lnTo>
                  <a:pt x="0" y="3556713"/>
                </a:lnTo>
                <a:lnTo>
                  <a:pt x="0" y="3549094"/>
                </a:lnTo>
                <a:lnTo>
                  <a:pt x="0" y="3541475"/>
                </a:lnTo>
                <a:lnTo>
                  <a:pt x="0" y="3533855"/>
                </a:lnTo>
                <a:lnTo>
                  <a:pt x="0" y="3526235"/>
                </a:lnTo>
                <a:lnTo>
                  <a:pt x="0" y="3518615"/>
                </a:lnTo>
                <a:lnTo>
                  <a:pt x="0" y="3510996"/>
                </a:lnTo>
                <a:lnTo>
                  <a:pt x="0" y="3503377"/>
                </a:lnTo>
                <a:lnTo>
                  <a:pt x="0" y="3495756"/>
                </a:lnTo>
                <a:lnTo>
                  <a:pt x="0" y="3488137"/>
                </a:lnTo>
                <a:lnTo>
                  <a:pt x="0" y="3480518"/>
                </a:lnTo>
                <a:lnTo>
                  <a:pt x="0" y="3472898"/>
                </a:lnTo>
                <a:lnTo>
                  <a:pt x="0" y="3465279"/>
                </a:lnTo>
                <a:lnTo>
                  <a:pt x="0" y="3457659"/>
                </a:lnTo>
                <a:lnTo>
                  <a:pt x="0" y="3450039"/>
                </a:lnTo>
                <a:lnTo>
                  <a:pt x="0" y="3442420"/>
                </a:lnTo>
                <a:lnTo>
                  <a:pt x="0" y="3434801"/>
                </a:lnTo>
                <a:lnTo>
                  <a:pt x="0" y="3427180"/>
                </a:lnTo>
                <a:lnTo>
                  <a:pt x="0" y="3419561"/>
                </a:lnTo>
                <a:lnTo>
                  <a:pt x="0" y="3411942"/>
                </a:lnTo>
                <a:lnTo>
                  <a:pt x="0" y="3404322"/>
                </a:lnTo>
                <a:lnTo>
                  <a:pt x="0" y="3396702"/>
                </a:lnTo>
                <a:lnTo>
                  <a:pt x="0" y="3389083"/>
                </a:lnTo>
                <a:lnTo>
                  <a:pt x="0" y="3381463"/>
                </a:lnTo>
                <a:lnTo>
                  <a:pt x="0" y="3373844"/>
                </a:lnTo>
                <a:lnTo>
                  <a:pt x="0" y="3366224"/>
                </a:lnTo>
                <a:lnTo>
                  <a:pt x="0" y="3358604"/>
                </a:lnTo>
                <a:lnTo>
                  <a:pt x="0" y="3350985"/>
                </a:lnTo>
                <a:lnTo>
                  <a:pt x="0" y="3343366"/>
                </a:lnTo>
                <a:lnTo>
                  <a:pt x="0" y="3335746"/>
                </a:lnTo>
                <a:lnTo>
                  <a:pt x="0" y="3328126"/>
                </a:lnTo>
                <a:lnTo>
                  <a:pt x="0" y="3320507"/>
                </a:lnTo>
                <a:lnTo>
                  <a:pt x="0" y="3312887"/>
                </a:lnTo>
                <a:lnTo>
                  <a:pt x="0" y="3305268"/>
                </a:lnTo>
                <a:lnTo>
                  <a:pt x="0" y="3297648"/>
                </a:lnTo>
                <a:lnTo>
                  <a:pt x="0" y="3290028"/>
                </a:lnTo>
                <a:lnTo>
                  <a:pt x="0" y="3282409"/>
                </a:lnTo>
                <a:lnTo>
                  <a:pt x="0" y="3274790"/>
                </a:lnTo>
                <a:lnTo>
                  <a:pt x="0" y="3267169"/>
                </a:lnTo>
                <a:lnTo>
                  <a:pt x="0" y="3259550"/>
                </a:lnTo>
                <a:lnTo>
                  <a:pt x="0" y="3251931"/>
                </a:lnTo>
                <a:lnTo>
                  <a:pt x="0" y="3244311"/>
                </a:lnTo>
                <a:lnTo>
                  <a:pt x="0" y="3236691"/>
                </a:lnTo>
                <a:lnTo>
                  <a:pt x="0" y="3229072"/>
                </a:lnTo>
                <a:lnTo>
                  <a:pt x="0" y="3221452"/>
                </a:lnTo>
                <a:lnTo>
                  <a:pt x="0" y="3213833"/>
                </a:lnTo>
                <a:lnTo>
                  <a:pt x="0" y="3206214"/>
                </a:lnTo>
                <a:lnTo>
                  <a:pt x="0" y="3198593"/>
                </a:lnTo>
                <a:lnTo>
                  <a:pt x="0" y="3190974"/>
                </a:lnTo>
                <a:lnTo>
                  <a:pt x="0" y="3183355"/>
                </a:lnTo>
                <a:lnTo>
                  <a:pt x="0" y="3175735"/>
                </a:lnTo>
                <a:lnTo>
                  <a:pt x="0" y="3168115"/>
                </a:lnTo>
                <a:lnTo>
                  <a:pt x="0" y="3160495"/>
                </a:lnTo>
                <a:lnTo>
                  <a:pt x="0" y="3152876"/>
                </a:lnTo>
                <a:lnTo>
                  <a:pt x="0" y="3145257"/>
                </a:lnTo>
                <a:lnTo>
                  <a:pt x="0" y="3137636"/>
                </a:lnTo>
                <a:lnTo>
                  <a:pt x="0" y="3130017"/>
                </a:lnTo>
                <a:lnTo>
                  <a:pt x="0" y="3122398"/>
                </a:lnTo>
                <a:lnTo>
                  <a:pt x="0" y="3114778"/>
                </a:lnTo>
                <a:lnTo>
                  <a:pt x="0" y="3107158"/>
                </a:lnTo>
                <a:lnTo>
                  <a:pt x="0" y="3099539"/>
                </a:lnTo>
                <a:lnTo>
                  <a:pt x="0" y="3091919"/>
                </a:lnTo>
                <a:lnTo>
                  <a:pt x="0" y="3084300"/>
                </a:lnTo>
                <a:lnTo>
                  <a:pt x="0" y="3076681"/>
                </a:lnTo>
                <a:lnTo>
                  <a:pt x="0" y="3069060"/>
                </a:lnTo>
                <a:lnTo>
                  <a:pt x="0" y="3061441"/>
                </a:lnTo>
                <a:lnTo>
                  <a:pt x="0" y="3053822"/>
                </a:lnTo>
                <a:lnTo>
                  <a:pt x="0" y="3046202"/>
                </a:lnTo>
                <a:lnTo>
                  <a:pt x="0" y="3038582"/>
                </a:lnTo>
                <a:lnTo>
                  <a:pt x="0" y="3030963"/>
                </a:lnTo>
                <a:lnTo>
                  <a:pt x="0" y="3023343"/>
                </a:lnTo>
                <a:lnTo>
                  <a:pt x="0" y="3015724"/>
                </a:lnTo>
                <a:lnTo>
                  <a:pt x="0" y="3008104"/>
                </a:lnTo>
                <a:lnTo>
                  <a:pt x="0" y="3000484"/>
                </a:lnTo>
                <a:lnTo>
                  <a:pt x="0" y="2992865"/>
                </a:lnTo>
                <a:lnTo>
                  <a:pt x="0" y="2985246"/>
                </a:lnTo>
                <a:lnTo>
                  <a:pt x="0" y="2977625"/>
                </a:lnTo>
                <a:lnTo>
                  <a:pt x="0" y="2970006"/>
                </a:lnTo>
                <a:lnTo>
                  <a:pt x="0" y="2962387"/>
                </a:lnTo>
                <a:lnTo>
                  <a:pt x="0" y="2954767"/>
                </a:lnTo>
                <a:lnTo>
                  <a:pt x="0" y="2947148"/>
                </a:lnTo>
                <a:lnTo>
                  <a:pt x="0" y="2939528"/>
                </a:lnTo>
                <a:lnTo>
                  <a:pt x="0" y="2931908"/>
                </a:lnTo>
                <a:lnTo>
                  <a:pt x="0" y="2924289"/>
                </a:lnTo>
                <a:lnTo>
                  <a:pt x="0" y="2916670"/>
                </a:lnTo>
                <a:lnTo>
                  <a:pt x="0" y="2909049"/>
                </a:lnTo>
                <a:lnTo>
                  <a:pt x="0" y="2901430"/>
                </a:lnTo>
                <a:lnTo>
                  <a:pt x="0" y="2893811"/>
                </a:lnTo>
                <a:lnTo>
                  <a:pt x="0" y="2886191"/>
                </a:lnTo>
                <a:lnTo>
                  <a:pt x="0" y="2878571"/>
                </a:lnTo>
                <a:lnTo>
                  <a:pt x="0" y="2870952"/>
                </a:lnTo>
                <a:lnTo>
                  <a:pt x="0" y="2863332"/>
                </a:lnTo>
                <a:lnTo>
                  <a:pt x="0" y="2855713"/>
                </a:lnTo>
                <a:lnTo>
                  <a:pt x="0" y="2848092"/>
                </a:lnTo>
                <a:lnTo>
                  <a:pt x="0" y="2840473"/>
                </a:lnTo>
                <a:lnTo>
                  <a:pt x="0" y="2832854"/>
                </a:lnTo>
                <a:lnTo>
                  <a:pt x="0" y="2825235"/>
                </a:lnTo>
                <a:lnTo>
                  <a:pt x="0" y="2817615"/>
                </a:lnTo>
                <a:lnTo>
                  <a:pt x="0" y="2809995"/>
                </a:lnTo>
                <a:lnTo>
                  <a:pt x="0" y="2802375"/>
                </a:lnTo>
                <a:lnTo>
                  <a:pt x="0" y="2794756"/>
                </a:lnTo>
                <a:lnTo>
                  <a:pt x="0" y="2787137"/>
                </a:lnTo>
                <a:lnTo>
                  <a:pt x="0" y="2779516"/>
                </a:lnTo>
                <a:lnTo>
                  <a:pt x="0" y="2771897"/>
                </a:lnTo>
                <a:lnTo>
                  <a:pt x="0" y="2764278"/>
                </a:lnTo>
                <a:lnTo>
                  <a:pt x="0" y="2756658"/>
                </a:lnTo>
                <a:lnTo>
                  <a:pt x="0" y="2749038"/>
                </a:lnTo>
                <a:lnTo>
                  <a:pt x="0" y="2741419"/>
                </a:lnTo>
                <a:lnTo>
                  <a:pt x="0" y="2733799"/>
                </a:lnTo>
                <a:lnTo>
                  <a:pt x="0" y="2726180"/>
                </a:lnTo>
                <a:lnTo>
                  <a:pt x="0" y="2718560"/>
                </a:lnTo>
                <a:lnTo>
                  <a:pt x="0" y="2710940"/>
                </a:lnTo>
                <a:lnTo>
                  <a:pt x="0" y="2703321"/>
                </a:lnTo>
                <a:lnTo>
                  <a:pt x="0" y="2695702"/>
                </a:lnTo>
                <a:lnTo>
                  <a:pt x="0" y="2688082"/>
                </a:lnTo>
                <a:lnTo>
                  <a:pt x="0" y="2680462"/>
                </a:lnTo>
                <a:lnTo>
                  <a:pt x="0" y="2672843"/>
                </a:lnTo>
                <a:lnTo>
                  <a:pt x="0" y="2665223"/>
                </a:lnTo>
                <a:lnTo>
                  <a:pt x="0" y="2657604"/>
                </a:lnTo>
                <a:lnTo>
                  <a:pt x="0" y="2649984"/>
                </a:lnTo>
                <a:lnTo>
                  <a:pt x="0" y="2642364"/>
                </a:lnTo>
                <a:lnTo>
                  <a:pt x="0" y="2634745"/>
                </a:lnTo>
                <a:lnTo>
                  <a:pt x="0" y="2627126"/>
                </a:lnTo>
                <a:lnTo>
                  <a:pt x="0" y="2619505"/>
                </a:lnTo>
                <a:lnTo>
                  <a:pt x="0" y="2611886"/>
                </a:lnTo>
                <a:lnTo>
                  <a:pt x="0" y="2604267"/>
                </a:lnTo>
                <a:lnTo>
                  <a:pt x="0" y="2596647"/>
                </a:lnTo>
                <a:lnTo>
                  <a:pt x="0" y="2589027"/>
                </a:lnTo>
                <a:lnTo>
                  <a:pt x="0" y="2581408"/>
                </a:lnTo>
                <a:lnTo>
                  <a:pt x="0" y="2573788"/>
                </a:lnTo>
                <a:lnTo>
                  <a:pt x="0" y="2566169"/>
                </a:lnTo>
                <a:lnTo>
                  <a:pt x="0" y="2558550"/>
                </a:lnTo>
                <a:lnTo>
                  <a:pt x="0" y="2550929"/>
                </a:lnTo>
                <a:lnTo>
                  <a:pt x="0" y="2543310"/>
                </a:lnTo>
                <a:lnTo>
                  <a:pt x="0" y="2535691"/>
                </a:lnTo>
                <a:lnTo>
                  <a:pt x="0" y="2528071"/>
                </a:lnTo>
                <a:lnTo>
                  <a:pt x="0" y="2520451"/>
                </a:lnTo>
                <a:lnTo>
                  <a:pt x="0" y="2512832"/>
                </a:lnTo>
                <a:lnTo>
                  <a:pt x="0" y="2505212"/>
                </a:lnTo>
                <a:lnTo>
                  <a:pt x="0" y="2497593"/>
                </a:lnTo>
                <a:lnTo>
                  <a:pt x="0" y="2489973"/>
                </a:lnTo>
                <a:lnTo>
                  <a:pt x="0" y="2482353"/>
                </a:lnTo>
                <a:lnTo>
                  <a:pt x="0" y="2474734"/>
                </a:lnTo>
                <a:lnTo>
                  <a:pt x="0" y="2467115"/>
                </a:lnTo>
                <a:lnTo>
                  <a:pt x="0" y="2459494"/>
                </a:lnTo>
                <a:lnTo>
                  <a:pt x="0" y="2451875"/>
                </a:lnTo>
                <a:lnTo>
                  <a:pt x="0" y="2444256"/>
                </a:lnTo>
                <a:lnTo>
                  <a:pt x="0" y="2436636"/>
                </a:lnTo>
                <a:lnTo>
                  <a:pt x="0" y="2429017"/>
                </a:lnTo>
                <a:lnTo>
                  <a:pt x="0" y="2421396"/>
                </a:lnTo>
                <a:lnTo>
                  <a:pt x="0" y="2413777"/>
                </a:lnTo>
                <a:lnTo>
                  <a:pt x="0" y="2406158"/>
                </a:lnTo>
                <a:lnTo>
                  <a:pt x="0" y="2398539"/>
                </a:lnTo>
                <a:lnTo>
                  <a:pt x="0" y="2390918"/>
                </a:lnTo>
                <a:lnTo>
                  <a:pt x="0" y="2383299"/>
                </a:lnTo>
                <a:lnTo>
                  <a:pt x="0" y="2375679"/>
                </a:lnTo>
                <a:lnTo>
                  <a:pt x="0" y="2368060"/>
                </a:lnTo>
                <a:lnTo>
                  <a:pt x="0" y="2360440"/>
                </a:lnTo>
                <a:lnTo>
                  <a:pt x="0" y="2352820"/>
                </a:lnTo>
                <a:lnTo>
                  <a:pt x="0" y="2345201"/>
                </a:lnTo>
                <a:lnTo>
                  <a:pt x="0" y="2337582"/>
                </a:lnTo>
                <a:lnTo>
                  <a:pt x="0" y="2329961"/>
                </a:lnTo>
                <a:lnTo>
                  <a:pt x="0" y="2322342"/>
                </a:lnTo>
                <a:lnTo>
                  <a:pt x="0" y="2314723"/>
                </a:lnTo>
                <a:lnTo>
                  <a:pt x="0" y="2307103"/>
                </a:lnTo>
                <a:lnTo>
                  <a:pt x="0" y="2299484"/>
                </a:lnTo>
                <a:lnTo>
                  <a:pt x="0" y="2291864"/>
                </a:lnTo>
                <a:lnTo>
                  <a:pt x="0" y="2284244"/>
                </a:lnTo>
                <a:lnTo>
                  <a:pt x="0" y="2276625"/>
                </a:lnTo>
                <a:lnTo>
                  <a:pt x="0" y="2269006"/>
                </a:lnTo>
                <a:lnTo>
                  <a:pt x="0" y="2261385"/>
                </a:lnTo>
                <a:lnTo>
                  <a:pt x="0" y="2253766"/>
                </a:lnTo>
                <a:lnTo>
                  <a:pt x="0" y="2246147"/>
                </a:lnTo>
                <a:lnTo>
                  <a:pt x="0" y="2238527"/>
                </a:lnTo>
                <a:lnTo>
                  <a:pt x="0" y="2230907"/>
                </a:lnTo>
                <a:lnTo>
                  <a:pt x="0" y="2223288"/>
                </a:lnTo>
                <a:lnTo>
                  <a:pt x="0" y="2215668"/>
                </a:lnTo>
                <a:lnTo>
                  <a:pt x="0" y="2208049"/>
                </a:lnTo>
                <a:lnTo>
                  <a:pt x="0" y="2200428"/>
                </a:lnTo>
                <a:lnTo>
                  <a:pt x="0" y="2192809"/>
                </a:lnTo>
                <a:lnTo>
                  <a:pt x="0" y="2185190"/>
                </a:lnTo>
                <a:lnTo>
                  <a:pt x="0" y="2177571"/>
                </a:lnTo>
                <a:lnTo>
                  <a:pt x="0" y="2169951"/>
                </a:lnTo>
                <a:lnTo>
                  <a:pt x="0" y="2162331"/>
                </a:lnTo>
                <a:lnTo>
                  <a:pt x="0" y="2154712"/>
                </a:lnTo>
                <a:lnTo>
                  <a:pt x="0" y="2147092"/>
                </a:lnTo>
                <a:lnTo>
                  <a:pt x="0" y="2139473"/>
                </a:lnTo>
                <a:lnTo>
                  <a:pt x="0" y="2131852"/>
                </a:lnTo>
                <a:lnTo>
                  <a:pt x="0" y="2124233"/>
                </a:lnTo>
                <a:lnTo>
                  <a:pt x="0" y="2116614"/>
                </a:lnTo>
                <a:lnTo>
                  <a:pt x="0" y="2108995"/>
                </a:lnTo>
                <a:lnTo>
                  <a:pt x="0" y="2101374"/>
                </a:lnTo>
                <a:lnTo>
                  <a:pt x="0" y="2093755"/>
                </a:lnTo>
                <a:lnTo>
                  <a:pt x="0" y="2086135"/>
                </a:lnTo>
                <a:lnTo>
                  <a:pt x="0" y="2078516"/>
                </a:lnTo>
                <a:lnTo>
                  <a:pt x="0" y="2070896"/>
                </a:lnTo>
                <a:lnTo>
                  <a:pt x="0" y="2063276"/>
                </a:lnTo>
                <a:lnTo>
                  <a:pt x="0" y="2055657"/>
                </a:lnTo>
                <a:lnTo>
                  <a:pt x="0" y="2048038"/>
                </a:lnTo>
                <a:lnTo>
                  <a:pt x="0" y="2040418"/>
                </a:lnTo>
                <a:lnTo>
                  <a:pt x="0" y="2032798"/>
                </a:lnTo>
                <a:lnTo>
                  <a:pt x="0" y="2025179"/>
                </a:lnTo>
                <a:lnTo>
                  <a:pt x="0" y="2017559"/>
                </a:lnTo>
                <a:lnTo>
                  <a:pt x="0" y="2009940"/>
                </a:lnTo>
                <a:lnTo>
                  <a:pt x="0" y="2002320"/>
                </a:lnTo>
                <a:lnTo>
                  <a:pt x="0" y="1994700"/>
                </a:lnTo>
                <a:lnTo>
                  <a:pt x="0" y="1987081"/>
                </a:lnTo>
                <a:lnTo>
                  <a:pt x="0" y="1979462"/>
                </a:lnTo>
                <a:lnTo>
                  <a:pt x="0" y="1971841"/>
                </a:lnTo>
                <a:lnTo>
                  <a:pt x="0" y="1964222"/>
                </a:lnTo>
                <a:lnTo>
                  <a:pt x="0" y="1956603"/>
                </a:lnTo>
                <a:lnTo>
                  <a:pt x="0" y="1948983"/>
                </a:lnTo>
                <a:lnTo>
                  <a:pt x="0" y="1941364"/>
                </a:lnTo>
                <a:lnTo>
                  <a:pt x="0" y="1933744"/>
                </a:lnTo>
                <a:lnTo>
                  <a:pt x="0" y="1926124"/>
                </a:lnTo>
                <a:lnTo>
                  <a:pt x="0" y="1918505"/>
                </a:lnTo>
                <a:lnTo>
                  <a:pt x="0" y="1910886"/>
                </a:lnTo>
                <a:lnTo>
                  <a:pt x="0" y="1903265"/>
                </a:lnTo>
                <a:lnTo>
                  <a:pt x="0" y="1895646"/>
                </a:lnTo>
                <a:lnTo>
                  <a:pt x="0" y="1888027"/>
                </a:lnTo>
                <a:lnTo>
                  <a:pt x="0" y="1880407"/>
                </a:lnTo>
                <a:lnTo>
                  <a:pt x="0" y="1872787"/>
                </a:lnTo>
                <a:lnTo>
                  <a:pt x="0" y="1865168"/>
                </a:lnTo>
                <a:lnTo>
                  <a:pt x="0" y="1857548"/>
                </a:lnTo>
                <a:lnTo>
                  <a:pt x="0" y="1849929"/>
                </a:lnTo>
                <a:lnTo>
                  <a:pt x="0" y="1842308"/>
                </a:lnTo>
                <a:lnTo>
                  <a:pt x="0" y="1834689"/>
                </a:lnTo>
                <a:lnTo>
                  <a:pt x="0" y="1827070"/>
                </a:lnTo>
                <a:lnTo>
                  <a:pt x="0" y="1819451"/>
                </a:lnTo>
                <a:lnTo>
                  <a:pt x="0" y="1811831"/>
                </a:lnTo>
                <a:lnTo>
                  <a:pt x="0" y="1804211"/>
                </a:lnTo>
                <a:lnTo>
                  <a:pt x="0" y="1796592"/>
                </a:lnTo>
                <a:lnTo>
                  <a:pt x="0" y="1788972"/>
                </a:lnTo>
                <a:lnTo>
                  <a:pt x="0" y="1781353"/>
                </a:lnTo>
                <a:lnTo>
                  <a:pt x="0" y="1773732"/>
                </a:lnTo>
                <a:lnTo>
                  <a:pt x="0" y="1766113"/>
                </a:lnTo>
                <a:lnTo>
                  <a:pt x="0" y="1758494"/>
                </a:lnTo>
                <a:lnTo>
                  <a:pt x="0" y="1750875"/>
                </a:lnTo>
                <a:lnTo>
                  <a:pt x="0" y="1743254"/>
                </a:lnTo>
                <a:lnTo>
                  <a:pt x="0" y="1735635"/>
                </a:lnTo>
                <a:lnTo>
                  <a:pt x="0" y="1728015"/>
                </a:lnTo>
                <a:lnTo>
                  <a:pt x="0" y="1720396"/>
                </a:lnTo>
                <a:lnTo>
                  <a:pt x="0" y="1712776"/>
                </a:lnTo>
                <a:lnTo>
                  <a:pt x="0" y="1705156"/>
                </a:lnTo>
                <a:lnTo>
                  <a:pt x="0" y="1697537"/>
                </a:lnTo>
                <a:lnTo>
                  <a:pt x="0" y="1689918"/>
                </a:lnTo>
                <a:lnTo>
                  <a:pt x="0" y="1682298"/>
                </a:lnTo>
                <a:lnTo>
                  <a:pt x="0" y="1674678"/>
                </a:lnTo>
                <a:lnTo>
                  <a:pt x="0" y="1667059"/>
                </a:lnTo>
                <a:lnTo>
                  <a:pt x="0" y="1659439"/>
                </a:lnTo>
                <a:lnTo>
                  <a:pt x="0" y="1651820"/>
                </a:lnTo>
                <a:lnTo>
                  <a:pt x="0" y="1644199"/>
                </a:lnTo>
                <a:lnTo>
                  <a:pt x="0" y="1636580"/>
                </a:lnTo>
                <a:lnTo>
                  <a:pt x="0" y="1628961"/>
                </a:lnTo>
                <a:lnTo>
                  <a:pt x="0" y="1621342"/>
                </a:lnTo>
                <a:lnTo>
                  <a:pt x="0" y="1613721"/>
                </a:lnTo>
                <a:lnTo>
                  <a:pt x="0" y="1606102"/>
                </a:lnTo>
                <a:lnTo>
                  <a:pt x="0" y="1598482"/>
                </a:lnTo>
                <a:lnTo>
                  <a:pt x="0" y="1590863"/>
                </a:lnTo>
                <a:lnTo>
                  <a:pt x="0" y="1583243"/>
                </a:lnTo>
                <a:lnTo>
                  <a:pt x="0" y="1575624"/>
                </a:lnTo>
                <a:lnTo>
                  <a:pt x="0" y="1568004"/>
                </a:lnTo>
                <a:lnTo>
                  <a:pt x="0" y="1560385"/>
                </a:lnTo>
                <a:lnTo>
                  <a:pt x="0" y="1552765"/>
                </a:lnTo>
                <a:lnTo>
                  <a:pt x="0" y="1545145"/>
                </a:lnTo>
                <a:lnTo>
                  <a:pt x="0" y="1537526"/>
                </a:lnTo>
                <a:lnTo>
                  <a:pt x="0" y="1529907"/>
                </a:lnTo>
                <a:lnTo>
                  <a:pt x="0" y="1522287"/>
                </a:lnTo>
                <a:lnTo>
                  <a:pt x="0" y="1514667"/>
                </a:lnTo>
                <a:lnTo>
                  <a:pt x="0" y="1507048"/>
                </a:lnTo>
                <a:lnTo>
                  <a:pt x="0" y="1499428"/>
                </a:lnTo>
                <a:lnTo>
                  <a:pt x="0" y="1491809"/>
                </a:lnTo>
                <a:lnTo>
                  <a:pt x="0" y="1484188"/>
                </a:lnTo>
                <a:lnTo>
                  <a:pt x="0" y="1476569"/>
                </a:lnTo>
                <a:lnTo>
                  <a:pt x="0" y="1468950"/>
                </a:lnTo>
                <a:lnTo>
                  <a:pt x="0" y="1461331"/>
                </a:lnTo>
                <a:lnTo>
                  <a:pt x="0" y="1453710"/>
                </a:lnTo>
                <a:lnTo>
                  <a:pt x="0" y="1446091"/>
                </a:lnTo>
                <a:lnTo>
                  <a:pt x="0" y="1438471"/>
                </a:lnTo>
                <a:lnTo>
                  <a:pt x="0" y="1430852"/>
                </a:lnTo>
                <a:lnTo>
                  <a:pt x="0" y="1423233"/>
                </a:lnTo>
                <a:lnTo>
                  <a:pt x="0" y="1415612"/>
                </a:lnTo>
                <a:lnTo>
                  <a:pt x="0" y="1407993"/>
                </a:lnTo>
                <a:lnTo>
                  <a:pt x="0" y="1400374"/>
                </a:lnTo>
                <a:lnTo>
                  <a:pt x="0" y="1392755"/>
                </a:lnTo>
                <a:lnTo>
                  <a:pt x="0" y="1385134"/>
                </a:lnTo>
                <a:lnTo>
                  <a:pt x="0" y="1377515"/>
                </a:lnTo>
                <a:lnTo>
                  <a:pt x="0" y="1369895"/>
                </a:lnTo>
                <a:lnTo>
                  <a:pt x="0" y="1362276"/>
                </a:lnTo>
                <a:lnTo>
                  <a:pt x="0" y="1354656"/>
                </a:lnTo>
                <a:lnTo>
                  <a:pt x="0" y="1347036"/>
                </a:lnTo>
                <a:lnTo>
                  <a:pt x="0" y="1339417"/>
                </a:lnTo>
                <a:lnTo>
                  <a:pt x="0" y="1331798"/>
                </a:lnTo>
                <a:lnTo>
                  <a:pt x="0" y="1324177"/>
                </a:lnTo>
                <a:lnTo>
                  <a:pt x="0" y="1316558"/>
                </a:lnTo>
                <a:lnTo>
                  <a:pt x="0" y="1308939"/>
                </a:lnTo>
                <a:lnTo>
                  <a:pt x="0" y="1301319"/>
                </a:lnTo>
                <a:lnTo>
                  <a:pt x="0" y="1293700"/>
                </a:lnTo>
                <a:lnTo>
                  <a:pt x="0" y="1286080"/>
                </a:lnTo>
                <a:lnTo>
                  <a:pt x="0" y="1278460"/>
                </a:lnTo>
                <a:lnTo>
                  <a:pt x="0" y="1270841"/>
                </a:lnTo>
                <a:lnTo>
                  <a:pt x="0" y="1263222"/>
                </a:lnTo>
                <a:lnTo>
                  <a:pt x="0" y="1255601"/>
                </a:lnTo>
                <a:lnTo>
                  <a:pt x="0" y="1247982"/>
                </a:lnTo>
                <a:lnTo>
                  <a:pt x="0" y="1240363"/>
                </a:lnTo>
                <a:lnTo>
                  <a:pt x="0" y="1232743"/>
                </a:lnTo>
                <a:lnTo>
                  <a:pt x="0" y="1225123"/>
                </a:lnTo>
                <a:lnTo>
                  <a:pt x="0" y="1217504"/>
                </a:lnTo>
                <a:lnTo>
                  <a:pt x="0" y="1209884"/>
                </a:lnTo>
                <a:lnTo>
                  <a:pt x="0" y="1202265"/>
                </a:lnTo>
                <a:lnTo>
                  <a:pt x="0" y="1194645"/>
                </a:lnTo>
                <a:lnTo>
                  <a:pt x="0" y="1187025"/>
                </a:lnTo>
                <a:lnTo>
                  <a:pt x="0" y="1179406"/>
                </a:lnTo>
                <a:lnTo>
                  <a:pt x="0" y="1171787"/>
                </a:lnTo>
                <a:lnTo>
                  <a:pt x="0" y="1164167"/>
                </a:lnTo>
                <a:lnTo>
                  <a:pt x="0" y="1156547"/>
                </a:lnTo>
                <a:lnTo>
                  <a:pt x="0" y="1148928"/>
                </a:lnTo>
                <a:lnTo>
                  <a:pt x="0" y="1141308"/>
                </a:lnTo>
                <a:lnTo>
                  <a:pt x="0" y="1133689"/>
                </a:lnTo>
                <a:lnTo>
                  <a:pt x="0" y="1126068"/>
                </a:lnTo>
                <a:lnTo>
                  <a:pt x="0" y="1118449"/>
                </a:lnTo>
                <a:lnTo>
                  <a:pt x="0" y="1110830"/>
                </a:lnTo>
                <a:lnTo>
                  <a:pt x="0" y="1103211"/>
                </a:lnTo>
                <a:lnTo>
                  <a:pt x="0" y="1095590"/>
                </a:lnTo>
                <a:lnTo>
                  <a:pt x="0" y="1087971"/>
                </a:lnTo>
                <a:lnTo>
                  <a:pt x="0" y="1080351"/>
                </a:lnTo>
                <a:lnTo>
                  <a:pt x="0" y="1072732"/>
                </a:lnTo>
                <a:lnTo>
                  <a:pt x="0" y="1065112"/>
                </a:lnTo>
                <a:lnTo>
                  <a:pt x="0" y="1057492"/>
                </a:lnTo>
                <a:lnTo>
                  <a:pt x="0" y="1049873"/>
                </a:lnTo>
                <a:lnTo>
                  <a:pt x="0" y="1042254"/>
                </a:lnTo>
                <a:lnTo>
                  <a:pt x="0" y="1034635"/>
                </a:lnTo>
                <a:lnTo>
                  <a:pt x="0" y="1027014"/>
                </a:lnTo>
                <a:lnTo>
                  <a:pt x="0" y="1019395"/>
                </a:lnTo>
                <a:lnTo>
                  <a:pt x="0" y="1011775"/>
                </a:lnTo>
                <a:lnTo>
                  <a:pt x="0" y="1004156"/>
                </a:lnTo>
                <a:lnTo>
                  <a:pt x="0" y="996536"/>
                </a:lnTo>
                <a:lnTo>
                  <a:pt x="0" y="988916"/>
                </a:lnTo>
                <a:lnTo>
                  <a:pt x="0" y="981297"/>
                </a:lnTo>
                <a:lnTo>
                  <a:pt x="0" y="973678"/>
                </a:lnTo>
                <a:lnTo>
                  <a:pt x="0" y="966057"/>
                </a:lnTo>
                <a:lnTo>
                  <a:pt x="0" y="958438"/>
                </a:lnTo>
                <a:lnTo>
                  <a:pt x="0" y="950819"/>
                </a:lnTo>
                <a:lnTo>
                  <a:pt x="0" y="943199"/>
                </a:lnTo>
                <a:lnTo>
                  <a:pt x="0" y="935579"/>
                </a:lnTo>
                <a:lnTo>
                  <a:pt x="0" y="927960"/>
                </a:lnTo>
                <a:lnTo>
                  <a:pt x="0" y="920340"/>
                </a:lnTo>
                <a:lnTo>
                  <a:pt x="0" y="912721"/>
                </a:lnTo>
                <a:lnTo>
                  <a:pt x="0" y="905102"/>
                </a:lnTo>
                <a:lnTo>
                  <a:pt x="0" y="897481"/>
                </a:lnTo>
                <a:lnTo>
                  <a:pt x="0" y="889862"/>
                </a:lnTo>
                <a:lnTo>
                  <a:pt x="0" y="882243"/>
                </a:lnTo>
                <a:lnTo>
                  <a:pt x="0" y="874623"/>
                </a:lnTo>
                <a:lnTo>
                  <a:pt x="0" y="867003"/>
                </a:lnTo>
                <a:lnTo>
                  <a:pt x="0" y="859384"/>
                </a:lnTo>
                <a:lnTo>
                  <a:pt x="0" y="851764"/>
                </a:lnTo>
                <a:lnTo>
                  <a:pt x="0" y="844145"/>
                </a:lnTo>
                <a:lnTo>
                  <a:pt x="0" y="836525"/>
                </a:lnTo>
                <a:lnTo>
                  <a:pt x="0" y="828905"/>
                </a:lnTo>
                <a:lnTo>
                  <a:pt x="0" y="821286"/>
                </a:lnTo>
                <a:lnTo>
                  <a:pt x="0" y="813667"/>
                </a:lnTo>
                <a:lnTo>
                  <a:pt x="0" y="806046"/>
                </a:lnTo>
                <a:lnTo>
                  <a:pt x="0" y="798427"/>
                </a:lnTo>
                <a:lnTo>
                  <a:pt x="0" y="790808"/>
                </a:lnTo>
                <a:lnTo>
                  <a:pt x="0" y="783188"/>
                </a:lnTo>
                <a:lnTo>
                  <a:pt x="0" y="775569"/>
                </a:lnTo>
                <a:lnTo>
                  <a:pt x="0" y="767948"/>
                </a:lnTo>
                <a:lnTo>
                  <a:pt x="0" y="760329"/>
                </a:lnTo>
                <a:lnTo>
                  <a:pt x="0" y="752710"/>
                </a:lnTo>
                <a:lnTo>
                  <a:pt x="0" y="745091"/>
                </a:lnTo>
                <a:lnTo>
                  <a:pt x="0" y="737470"/>
                </a:lnTo>
                <a:lnTo>
                  <a:pt x="0" y="729851"/>
                </a:lnTo>
                <a:lnTo>
                  <a:pt x="0" y="722231"/>
                </a:lnTo>
                <a:lnTo>
                  <a:pt x="0" y="714612"/>
                </a:lnTo>
                <a:lnTo>
                  <a:pt x="0" y="706992"/>
                </a:lnTo>
                <a:lnTo>
                  <a:pt x="0" y="699372"/>
                </a:lnTo>
                <a:lnTo>
                  <a:pt x="0" y="691753"/>
                </a:lnTo>
                <a:lnTo>
                  <a:pt x="0" y="684134"/>
                </a:lnTo>
                <a:lnTo>
                  <a:pt x="0" y="676513"/>
                </a:lnTo>
                <a:lnTo>
                  <a:pt x="0" y="668894"/>
                </a:lnTo>
                <a:lnTo>
                  <a:pt x="0" y="661275"/>
                </a:lnTo>
                <a:lnTo>
                  <a:pt x="0" y="653655"/>
                </a:lnTo>
                <a:lnTo>
                  <a:pt x="0" y="646036"/>
                </a:lnTo>
                <a:lnTo>
                  <a:pt x="0" y="638416"/>
                </a:lnTo>
                <a:lnTo>
                  <a:pt x="0" y="630796"/>
                </a:lnTo>
                <a:lnTo>
                  <a:pt x="0" y="623177"/>
                </a:lnTo>
                <a:lnTo>
                  <a:pt x="0" y="615558"/>
                </a:lnTo>
                <a:lnTo>
                  <a:pt x="0" y="607937"/>
                </a:lnTo>
                <a:lnTo>
                  <a:pt x="0" y="600318"/>
                </a:lnTo>
                <a:lnTo>
                  <a:pt x="0" y="592699"/>
                </a:lnTo>
                <a:lnTo>
                  <a:pt x="0" y="585079"/>
                </a:lnTo>
                <a:lnTo>
                  <a:pt x="0" y="577459"/>
                </a:lnTo>
                <a:lnTo>
                  <a:pt x="0" y="569840"/>
                </a:lnTo>
                <a:lnTo>
                  <a:pt x="0" y="562220"/>
                </a:lnTo>
                <a:lnTo>
                  <a:pt x="0" y="554601"/>
                </a:lnTo>
                <a:lnTo>
                  <a:pt x="0" y="546982"/>
                </a:lnTo>
                <a:lnTo>
                  <a:pt x="0" y="539361"/>
                </a:lnTo>
                <a:lnTo>
                  <a:pt x="0" y="531742"/>
                </a:lnTo>
                <a:lnTo>
                  <a:pt x="0" y="524123"/>
                </a:lnTo>
                <a:lnTo>
                  <a:pt x="0" y="516503"/>
                </a:lnTo>
                <a:lnTo>
                  <a:pt x="0" y="508883"/>
                </a:lnTo>
                <a:lnTo>
                  <a:pt x="0" y="501264"/>
                </a:lnTo>
                <a:lnTo>
                  <a:pt x="0" y="493644"/>
                </a:lnTo>
                <a:lnTo>
                  <a:pt x="0" y="486025"/>
                </a:lnTo>
                <a:lnTo>
                  <a:pt x="0" y="478405"/>
                </a:lnTo>
                <a:lnTo>
                  <a:pt x="0" y="470785"/>
                </a:lnTo>
                <a:lnTo>
                  <a:pt x="0" y="463166"/>
                </a:lnTo>
                <a:lnTo>
                  <a:pt x="0" y="455547"/>
                </a:lnTo>
                <a:lnTo>
                  <a:pt x="0" y="447926"/>
                </a:lnTo>
                <a:lnTo>
                  <a:pt x="0" y="440308"/>
                </a:lnTo>
                <a:lnTo>
                  <a:pt x="0" y="432688"/>
                </a:lnTo>
                <a:lnTo>
                  <a:pt x="0" y="425067"/>
                </a:lnTo>
                <a:lnTo>
                  <a:pt x="0" y="417449"/>
                </a:lnTo>
                <a:lnTo>
                  <a:pt x="0" y="409828"/>
                </a:lnTo>
                <a:lnTo>
                  <a:pt x="0" y="402210"/>
                </a:lnTo>
                <a:lnTo>
                  <a:pt x="0" y="394590"/>
                </a:lnTo>
                <a:lnTo>
                  <a:pt x="0" y="386969"/>
                </a:lnTo>
                <a:lnTo>
                  <a:pt x="0" y="379351"/>
                </a:lnTo>
                <a:lnTo>
                  <a:pt x="0" y="371731"/>
                </a:lnTo>
                <a:lnTo>
                  <a:pt x="0" y="364110"/>
                </a:lnTo>
                <a:lnTo>
                  <a:pt x="0" y="356492"/>
                </a:lnTo>
                <a:lnTo>
                  <a:pt x="0" y="348872"/>
                </a:lnTo>
                <a:lnTo>
                  <a:pt x="0" y="341254"/>
                </a:lnTo>
                <a:lnTo>
                  <a:pt x="0" y="333633"/>
                </a:lnTo>
                <a:lnTo>
                  <a:pt x="0" y="326013"/>
                </a:lnTo>
                <a:lnTo>
                  <a:pt x="0" y="318395"/>
                </a:lnTo>
                <a:lnTo>
                  <a:pt x="0" y="310774"/>
                </a:lnTo>
                <a:lnTo>
                  <a:pt x="0" y="303154"/>
                </a:lnTo>
                <a:lnTo>
                  <a:pt x="0" y="295535"/>
                </a:lnTo>
                <a:lnTo>
                  <a:pt x="0" y="287915"/>
                </a:lnTo>
                <a:lnTo>
                  <a:pt x="0" y="280297"/>
                </a:lnTo>
                <a:lnTo>
                  <a:pt x="0" y="272676"/>
                </a:lnTo>
                <a:lnTo>
                  <a:pt x="0" y="265056"/>
                </a:lnTo>
                <a:lnTo>
                  <a:pt x="0" y="257438"/>
                </a:lnTo>
                <a:lnTo>
                  <a:pt x="0" y="249817"/>
                </a:lnTo>
                <a:lnTo>
                  <a:pt x="0" y="242199"/>
                </a:lnTo>
                <a:lnTo>
                  <a:pt x="0" y="234579"/>
                </a:lnTo>
                <a:lnTo>
                  <a:pt x="0" y="226958"/>
                </a:lnTo>
                <a:lnTo>
                  <a:pt x="0" y="219340"/>
                </a:lnTo>
                <a:lnTo>
                  <a:pt x="0" y="211720"/>
                </a:lnTo>
                <a:lnTo>
                  <a:pt x="0" y="204099"/>
                </a:lnTo>
                <a:lnTo>
                  <a:pt x="0" y="196481"/>
                </a:lnTo>
                <a:lnTo>
                  <a:pt x="0" y="188861"/>
                </a:lnTo>
                <a:lnTo>
                  <a:pt x="0" y="181242"/>
                </a:lnTo>
                <a:lnTo>
                  <a:pt x="0" y="173622"/>
                </a:lnTo>
                <a:lnTo>
                  <a:pt x="0" y="166001"/>
                </a:lnTo>
                <a:lnTo>
                  <a:pt x="0" y="158383"/>
                </a:lnTo>
                <a:lnTo>
                  <a:pt x="8" y="150852"/>
                </a:lnTo>
                <a:lnTo>
                  <a:pt x="256" y="143570"/>
                </a:lnTo>
                <a:lnTo>
                  <a:pt x="866" y="136172"/>
                </a:lnTo>
                <a:lnTo>
                  <a:pt x="1856" y="128684"/>
                </a:lnTo>
                <a:lnTo>
                  <a:pt x="3242" y="121135"/>
                </a:lnTo>
                <a:lnTo>
                  <a:pt x="5036" y="113550"/>
                </a:lnTo>
                <a:lnTo>
                  <a:pt x="7246" y="105963"/>
                </a:lnTo>
                <a:lnTo>
                  <a:pt x="9884" y="98409"/>
                </a:lnTo>
                <a:lnTo>
                  <a:pt x="12772" y="91326"/>
                </a:lnTo>
                <a:lnTo>
                  <a:pt x="15968" y="84490"/>
                </a:lnTo>
                <a:lnTo>
                  <a:pt x="19527" y="77765"/>
                </a:lnTo>
                <a:lnTo>
                  <a:pt x="23445" y="71181"/>
                </a:lnTo>
                <a:lnTo>
                  <a:pt x="27713" y="64770"/>
                </a:lnTo>
                <a:lnTo>
                  <a:pt x="32324" y="58553"/>
                </a:lnTo>
                <a:lnTo>
                  <a:pt x="37258" y="52560"/>
                </a:lnTo>
                <a:lnTo>
                  <a:pt x="42499" y="46818"/>
                </a:lnTo>
                <a:lnTo>
                  <a:pt x="48032" y="41346"/>
                </a:lnTo>
                <a:lnTo>
                  <a:pt x="53829" y="36170"/>
                </a:lnTo>
                <a:lnTo>
                  <a:pt x="59872" y="31304"/>
                </a:lnTo>
                <a:lnTo>
                  <a:pt x="66133" y="26767"/>
                </a:lnTo>
                <a:lnTo>
                  <a:pt x="72583" y="22573"/>
                </a:lnTo>
                <a:lnTo>
                  <a:pt x="79200" y="18731"/>
                </a:lnTo>
                <a:lnTo>
                  <a:pt x="85948" y="15250"/>
                </a:lnTo>
                <a:lnTo>
                  <a:pt x="92807" y="12134"/>
                </a:lnTo>
                <a:lnTo>
                  <a:pt x="100029" y="9281"/>
                </a:lnTo>
                <a:lnTo>
                  <a:pt x="107592" y="6736"/>
                </a:lnTo>
                <a:lnTo>
                  <a:pt x="115181" y="4615"/>
                </a:lnTo>
                <a:lnTo>
                  <a:pt x="122761" y="2910"/>
                </a:lnTo>
                <a:lnTo>
                  <a:pt x="130298" y="1611"/>
                </a:lnTo>
                <a:lnTo>
                  <a:pt x="137771" y="704"/>
                </a:lnTo>
                <a:lnTo>
                  <a:pt x="145143" y="173"/>
                </a:lnTo>
                <a:close/>
              </a:path>
            </a:pathLst>
          </a:custGeom>
          <a:solidFill xmlns:a="http://schemas.openxmlformats.org/drawingml/2006/main">
            <a:srgbClr val="F2F3E9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18" name="panel-c-title">
            <a:extLst xmlns:a="http://schemas.openxmlformats.org/drawingml/2006/main">
              <a:ext uri="{FF2B5EF4-FFF2-40B4-BE49-F238E27FC236}">
                <a16:creationId xmlns:a16="http://schemas.microsoft.com/office/drawing/2014/main" id="{B4EBB9B2-5FF1-4994-A8EC-72118BDA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2666" y="165348"/>
            <a:ext cx="2918817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 i="0">
                <a:solidFill>
                  <a:srgbClr val="547548"/>
                </a:solidFill>
                <a:latin typeface="Comic Sans MS"/>
                <a:ea typeface="Comic Sans MS"/>
                <a:cs typeface="Comic Sans MS"/>
              </a:defRPr>
            </a:pPr>
            <a:r>
              <a:rPr sz="2325" b="1" i="0">
                <a:solidFill>
                  <a:srgbClr val="547548"/>
                </a:solidFill>
                <a:latin typeface="Comic Sans MS"/>
                <a:ea typeface="Comic Sans MS"/>
                <a:cs typeface="Comic Sans MS"/>
              </a:rPr>
              <a:t>Candidate formation</a:t>
            </a:r>
          </a:p>
        </p:txBody>
      </p:sp>
      <p:sp>
        <p:nvSpPr>
          <p:cNvPr id="219" name="transition-panel-115">
            <a:extLst xmlns:a="http://schemas.openxmlformats.org/drawingml/2006/main">
              <a:ext uri="{FF2B5EF4-FFF2-40B4-BE49-F238E27FC236}">
                <a16:creationId xmlns:a16="http://schemas.microsoft.com/office/drawing/2014/main" id="{95B86BD1-CF0F-4794-920E-DD8459318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619125"/>
            <a:ext cx="4305300" cy="2809875"/>
          </a:xfrm>
          <a:custGeom xmlns:a="http://schemas.openxmlformats.org/drawingml/2006/main">
            <a:pathLst>
              <a:path w="4305300" h="2809875">
                <a:moveTo>
                  <a:pt x="114300" y="0"/>
                </a:moveTo>
                <a:lnTo>
                  <a:pt x="121917" y="0"/>
                </a:lnTo>
                <a:lnTo>
                  <a:pt x="129533" y="0"/>
                </a:lnTo>
                <a:lnTo>
                  <a:pt x="137150" y="0"/>
                </a:lnTo>
                <a:lnTo>
                  <a:pt x="144766" y="0"/>
                </a:lnTo>
                <a:lnTo>
                  <a:pt x="152383" y="0"/>
                </a:lnTo>
                <a:lnTo>
                  <a:pt x="159998" y="0"/>
                </a:lnTo>
                <a:lnTo>
                  <a:pt x="167615" y="0"/>
                </a:lnTo>
                <a:lnTo>
                  <a:pt x="175231" y="0"/>
                </a:lnTo>
                <a:lnTo>
                  <a:pt x="182848" y="0"/>
                </a:lnTo>
                <a:lnTo>
                  <a:pt x="190464" y="0"/>
                </a:lnTo>
                <a:lnTo>
                  <a:pt x="198081" y="0"/>
                </a:lnTo>
                <a:lnTo>
                  <a:pt x="205697" y="0"/>
                </a:lnTo>
                <a:lnTo>
                  <a:pt x="213314" y="0"/>
                </a:lnTo>
                <a:lnTo>
                  <a:pt x="220931" y="0"/>
                </a:lnTo>
                <a:lnTo>
                  <a:pt x="228547" y="0"/>
                </a:lnTo>
                <a:lnTo>
                  <a:pt x="236163" y="0"/>
                </a:lnTo>
                <a:lnTo>
                  <a:pt x="243779" y="0"/>
                </a:lnTo>
                <a:lnTo>
                  <a:pt x="251396" y="0"/>
                </a:lnTo>
                <a:lnTo>
                  <a:pt x="259012" y="0"/>
                </a:lnTo>
                <a:lnTo>
                  <a:pt x="266629" y="0"/>
                </a:lnTo>
                <a:lnTo>
                  <a:pt x="274245" y="0"/>
                </a:lnTo>
                <a:lnTo>
                  <a:pt x="281862" y="0"/>
                </a:lnTo>
                <a:lnTo>
                  <a:pt x="289478" y="0"/>
                </a:lnTo>
                <a:lnTo>
                  <a:pt x="297095" y="0"/>
                </a:lnTo>
                <a:lnTo>
                  <a:pt x="304712" y="0"/>
                </a:lnTo>
                <a:lnTo>
                  <a:pt x="312327" y="0"/>
                </a:lnTo>
                <a:lnTo>
                  <a:pt x="319944" y="0"/>
                </a:lnTo>
                <a:lnTo>
                  <a:pt x="327560" y="0"/>
                </a:lnTo>
                <a:lnTo>
                  <a:pt x="335177" y="0"/>
                </a:lnTo>
                <a:lnTo>
                  <a:pt x="342793" y="0"/>
                </a:lnTo>
                <a:lnTo>
                  <a:pt x="350410" y="0"/>
                </a:lnTo>
                <a:lnTo>
                  <a:pt x="358026" y="0"/>
                </a:lnTo>
                <a:lnTo>
                  <a:pt x="365643" y="0"/>
                </a:lnTo>
                <a:lnTo>
                  <a:pt x="373259" y="0"/>
                </a:lnTo>
                <a:lnTo>
                  <a:pt x="380876" y="0"/>
                </a:lnTo>
                <a:lnTo>
                  <a:pt x="388493" y="0"/>
                </a:lnTo>
                <a:lnTo>
                  <a:pt x="396108" y="0"/>
                </a:lnTo>
                <a:lnTo>
                  <a:pt x="403725" y="0"/>
                </a:lnTo>
                <a:lnTo>
                  <a:pt x="411341" y="0"/>
                </a:lnTo>
                <a:lnTo>
                  <a:pt x="418958" y="0"/>
                </a:lnTo>
                <a:lnTo>
                  <a:pt x="426574" y="0"/>
                </a:lnTo>
                <a:lnTo>
                  <a:pt x="434191" y="0"/>
                </a:lnTo>
                <a:lnTo>
                  <a:pt x="441807" y="0"/>
                </a:lnTo>
                <a:lnTo>
                  <a:pt x="449424" y="0"/>
                </a:lnTo>
                <a:lnTo>
                  <a:pt x="457040" y="0"/>
                </a:lnTo>
                <a:lnTo>
                  <a:pt x="464657" y="0"/>
                </a:lnTo>
                <a:lnTo>
                  <a:pt x="472272" y="0"/>
                </a:lnTo>
                <a:lnTo>
                  <a:pt x="479889" y="0"/>
                </a:lnTo>
                <a:lnTo>
                  <a:pt x="487506" y="0"/>
                </a:lnTo>
                <a:lnTo>
                  <a:pt x="495122" y="0"/>
                </a:lnTo>
                <a:lnTo>
                  <a:pt x="502739" y="0"/>
                </a:lnTo>
                <a:lnTo>
                  <a:pt x="510355" y="0"/>
                </a:lnTo>
                <a:lnTo>
                  <a:pt x="517972" y="0"/>
                </a:lnTo>
                <a:lnTo>
                  <a:pt x="525588" y="0"/>
                </a:lnTo>
                <a:lnTo>
                  <a:pt x="533205" y="0"/>
                </a:lnTo>
                <a:lnTo>
                  <a:pt x="540820" y="0"/>
                </a:lnTo>
                <a:lnTo>
                  <a:pt x="548437" y="0"/>
                </a:lnTo>
                <a:lnTo>
                  <a:pt x="556053" y="0"/>
                </a:lnTo>
                <a:lnTo>
                  <a:pt x="563670" y="0"/>
                </a:lnTo>
                <a:lnTo>
                  <a:pt x="571286" y="0"/>
                </a:lnTo>
                <a:lnTo>
                  <a:pt x="578903" y="0"/>
                </a:lnTo>
                <a:lnTo>
                  <a:pt x="586520" y="0"/>
                </a:lnTo>
                <a:lnTo>
                  <a:pt x="594136" y="0"/>
                </a:lnTo>
                <a:lnTo>
                  <a:pt x="601753" y="0"/>
                </a:lnTo>
                <a:lnTo>
                  <a:pt x="609369" y="0"/>
                </a:lnTo>
                <a:lnTo>
                  <a:pt x="616986" y="0"/>
                </a:lnTo>
                <a:lnTo>
                  <a:pt x="624601" y="0"/>
                </a:lnTo>
                <a:lnTo>
                  <a:pt x="632218" y="0"/>
                </a:lnTo>
                <a:lnTo>
                  <a:pt x="639834" y="0"/>
                </a:lnTo>
                <a:lnTo>
                  <a:pt x="647451" y="0"/>
                </a:lnTo>
                <a:lnTo>
                  <a:pt x="655067" y="0"/>
                </a:lnTo>
                <a:lnTo>
                  <a:pt x="662684" y="0"/>
                </a:lnTo>
                <a:lnTo>
                  <a:pt x="670301" y="0"/>
                </a:lnTo>
                <a:lnTo>
                  <a:pt x="677917" y="0"/>
                </a:lnTo>
                <a:lnTo>
                  <a:pt x="685534" y="0"/>
                </a:lnTo>
                <a:lnTo>
                  <a:pt x="693150" y="0"/>
                </a:lnTo>
                <a:lnTo>
                  <a:pt x="700767" y="0"/>
                </a:lnTo>
                <a:lnTo>
                  <a:pt x="708382" y="0"/>
                </a:lnTo>
                <a:lnTo>
                  <a:pt x="715999" y="0"/>
                </a:lnTo>
                <a:lnTo>
                  <a:pt x="723615" y="0"/>
                </a:lnTo>
                <a:lnTo>
                  <a:pt x="731232" y="0"/>
                </a:lnTo>
                <a:lnTo>
                  <a:pt x="738848" y="0"/>
                </a:lnTo>
                <a:lnTo>
                  <a:pt x="746465" y="0"/>
                </a:lnTo>
                <a:lnTo>
                  <a:pt x="754082" y="0"/>
                </a:lnTo>
                <a:lnTo>
                  <a:pt x="761698" y="0"/>
                </a:lnTo>
                <a:lnTo>
                  <a:pt x="769315" y="0"/>
                </a:lnTo>
                <a:lnTo>
                  <a:pt x="776930" y="0"/>
                </a:lnTo>
                <a:lnTo>
                  <a:pt x="784547" y="0"/>
                </a:lnTo>
                <a:lnTo>
                  <a:pt x="792163" y="0"/>
                </a:lnTo>
                <a:lnTo>
                  <a:pt x="799780" y="0"/>
                </a:lnTo>
                <a:lnTo>
                  <a:pt x="807396" y="0"/>
                </a:lnTo>
                <a:lnTo>
                  <a:pt x="815013" y="0"/>
                </a:lnTo>
                <a:lnTo>
                  <a:pt x="822629" y="0"/>
                </a:lnTo>
                <a:lnTo>
                  <a:pt x="830246" y="0"/>
                </a:lnTo>
                <a:lnTo>
                  <a:pt x="837863" y="0"/>
                </a:lnTo>
                <a:lnTo>
                  <a:pt x="845479" y="0"/>
                </a:lnTo>
                <a:lnTo>
                  <a:pt x="853096" y="0"/>
                </a:lnTo>
                <a:lnTo>
                  <a:pt x="860711" y="0"/>
                </a:lnTo>
                <a:lnTo>
                  <a:pt x="868328" y="0"/>
                </a:lnTo>
                <a:lnTo>
                  <a:pt x="875944" y="0"/>
                </a:lnTo>
                <a:lnTo>
                  <a:pt x="883561" y="0"/>
                </a:lnTo>
                <a:lnTo>
                  <a:pt x="891177" y="0"/>
                </a:lnTo>
                <a:lnTo>
                  <a:pt x="898794" y="0"/>
                </a:lnTo>
                <a:lnTo>
                  <a:pt x="906410" y="0"/>
                </a:lnTo>
                <a:lnTo>
                  <a:pt x="914027" y="0"/>
                </a:lnTo>
                <a:lnTo>
                  <a:pt x="921643" y="0"/>
                </a:lnTo>
                <a:lnTo>
                  <a:pt x="929260" y="0"/>
                </a:lnTo>
                <a:lnTo>
                  <a:pt x="936875" y="0"/>
                </a:lnTo>
                <a:lnTo>
                  <a:pt x="944492" y="0"/>
                </a:lnTo>
                <a:lnTo>
                  <a:pt x="952109" y="0"/>
                </a:lnTo>
                <a:lnTo>
                  <a:pt x="959725" y="0"/>
                </a:lnTo>
                <a:lnTo>
                  <a:pt x="967342" y="0"/>
                </a:lnTo>
                <a:lnTo>
                  <a:pt x="974958" y="0"/>
                </a:lnTo>
                <a:lnTo>
                  <a:pt x="982575" y="0"/>
                </a:lnTo>
                <a:lnTo>
                  <a:pt x="990191" y="0"/>
                </a:lnTo>
                <a:lnTo>
                  <a:pt x="997808" y="0"/>
                </a:lnTo>
                <a:lnTo>
                  <a:pt x="1005424" y="0"/>
                </a:lnTo>
                <a:lnTo>
                  <a:pt x="1013040" y="0"/>
                </a:lnTo>
                <a:lnTo>
                  <a:pt x="1020656" y="0"/>
                </a:lnTo>
                <a:lnTo>
                  <a:pt x="1028273" y="0"/>
                </a:lnTo>
                <a:lnTo>
                  <a:pt x="1035890" y="0"/>
                </a:lnTo>
                <a:lnTo>
                  <a:pt x="1043506" y="0"/>
                </a:lnTo>
                <a:lnTo>
                  <a:pt x="1051123" y="0"/>
                </a:lnTo>
                <a:lnTo>
                  <a:pt x="1058739" y="0"/>
                </a:lnTo>
                <a:lnTo>
                  <a:pt x="1066356" y="0"/>
                </a:lnTo>
                <a:lnTo>
                  <a:pt x="1073972" y="0"/>
                </a:lnTo>
                <a:lnTo>
                  <a:pt x="1081589" y="0"/>
                </a:lnTo>
                <a:lnTo>
                  <a:pt x="1089204" y="0"/>
                </a:lnTo>
                <a:lnTo>
                  <a:pt x="1096821" y="0"/>
                </a:lnTo>
                <a:lnTo>
                  <a:pt x="1104437" y="0"/>
                </a:lnTo>
                <a:lnTo>
                  <a:pt x="1112054" y="0"/>
                </a:lnTo>
                <a:lnTo>
                  <a:pt x="1119671" y="0"/>
                </a:lnTo>
                <a:lnTo>
                  <a:pt x="1127287" y="0"/>
                </a:lnTo>
                <a:lnTo>
                  <a:pt x="1134904" y="0"/>
                </a:lnTo>
                <a:lnTo>
                  <a:pt x="1142520" y="0"/>
                </a:lnTo>
                <a:lnTo>
                  <a:pt x="1150137" y="0"/>
                </a:lnTo>
                <a:lnTo>
                  <a:pt x="1157753" y="0"/>
                </a:lnTo>
                <a:lnTo>
                  <a:pt x="1165370" y="0"/>
                </a:lnTo>
                <a:lnTo>
                  <a:pt x="1172985" y="0"/>
                </a:lnTo>
                <a:lnTo>
                  <a:pt x="1180602" y="0"/>
                </a:lnTo>
                <a:lnTo>
                  <a:pt x="1188218" y="0"/>
                </a:lnTo>
                <a:lnTo>
                  <a:pt x="1195835" y="0"/>
                </a:lnTo>
                <a:lnTo>
                  <a:pt x="1203452" y="0"/>
                </a:lnTo>
                <a:lnTo>
                  <a:pt x="1211068" y="0"/>
                </a:lnTo>
                <a:lnTo>
                  <a:pt x="1218685" y="0"/>
                </a:lnTo>
                <a:lnTo>
                  <a:pt x="1226301" y="0"/>
                </a:lnTo>
                <a:lnTo>
                  <a:pt x="1233918" y="0"/>
                </a:lnTo>
                <a:lnTo>
                  <a:pt x="1241534" y="0"/>
                </a:lnTo>
                <a:lnTo>
                  <a:pt x="1249150" y="0"/>
                </a:lnTo>
                <a:lnTo>
                  <a:pt x="1256766" y="0"/>
                </a:lnTo>
                <a:lnTo>
                  <a:pt x="1264383" y="0"/>
                </a:lnTo>
                <a:lnTo>
                  <a:pt x="1271999" y="0"/>
                </a:lnTo>
                <a:lnTo>
                  <a:pt x="1279616" y="0"/>
                </a:lnTo>
                <a:lnTo>
                  <a:pt x="1287232" y="0"/>
                </a:lnTo>
                <a:lnTo>
                  <a:pt x="1294849" y="0"/>
                </a:lnTo>
                <a:lnTo>
                  <a:pt x="1302465" y="0"/>
                </a:lnTo>
                <a:lnTo>
                  <a:pt x="1310082" y="0"/>
                </a:lnTo>
                <a:lnTo>
                  <a:pt x="1317699" y="0"/>
                </a:lnTo>
                <a:lnTo>
                  <a:pt x="1325314" y="0"/>
                </a:lnTo>
                <a:lnTo>
                  <a:pt x="1332931" y="0"/>
                </a:lnTo>
                <a:lnTo>
                  <a:pt x="1340547" y="0"/>
                </a:lnTo>
                <a:lnTo>
                  <a:pt x="1348164" y="0"/>
                </a:lnTo>
                <a:lnTo>
                  <a:pt x="1355780" y="0"/>
                </a:lnTo>
                <a:lnTo>
                  <a:pt x="1363397" y="0"/>
                </a:lnTo>
                <a:lnTo>
                  <a:pt x="1371013" y="0"/>
                </a:lnTo>
                <a:lnTo>
                  <a:pt x="1378630" y="0"/>
                </a:lnTo>
                <a:lnTo>
                  <a:pt x="1386246" y="0"/>
                </a:lnTo>
                <a:lnTo>
                  <a:pt x="1393863" y="0"/>
                </a:lnTo>
                <a:lnTo>
                  <a:pt x="1401480" y="0"/>
                </a:lnTo>
                <a:lnTo>
                  <a:pt x="1409095" y="0"/>
                </a:lnTo>
                <a:lnTo>
                  <a:pt x="1416712" y="0"/>
                </a:lnTo>
                <a:lnTo>
                  <a:pt x="1424328" y="0"/>
                </a:lnTo>
                <a:lnTo>
                  <a:pt x="1431945" y="0"/>
                </a:lnTo>
                <a:lnTo>
                  <a:pt x="1439561" y="0"/>
                </a:lnTo>
                <a:lnTo>
                  <a:pt x="1447178" y="0"/>
                </a:lnTo>
                <a:lnTo>
                  <a:pt x="1454794" y="0"/>
                </a:lnTo>
                <a:lnTo>
                  <a:pt x="1462411" y="0"/>
                </a:lnTo>
                <a:lnTo>
                  <a:pt x="1470027" y="0"/>
                </a:lnTo>
                <a:lnTo>
                  <a:pt x="1477644" y="0"/>
                </a:lnTo>
                <a:lnTo>
                  <a:pt x="1485261" y="0"/>
                </a:lnTo>
                <a:lnTo>
                  <a:pt x="1492876" y="0"/>
                </a:lnTo>
                <a:lnTo>
                  <a:pt x="1500493" y="0"/>
                </a:lnTo>
                <a:lnTo>
                  <a:pt x="1508109" y="0"/>
                </a:lnTo>
                <a:lnTo>
                  <a:pt x="1515726" y="0"/>
                </a:lnTo>
                <a:lnTo>
                  <a:pt x="1523342" y="0"/>
                </a:lnTo>
                <a:lnTo>
                  <a:pt x="1530959" y="0"/>
                </a:lnTo>
                <a:lnTo>
                  <a:pt x="1538575" y="0"/>
                </a:lnTo>
                <a:lnTo>
                  <a:pt x="1546192" y="0"/>
                </a:lnTo>
                <a:lnTo>
                  <a:pt x="1553807" y="0"/>
                </a:lnTo>
                <a:lnTo>
                  <a:pt x="1561424" y="0"/>
                </a:lnTo>
                <a:lnTo>
                  <a:pt x="1569041" y="0"/>
                </a:lnTo>
                <a:lnTo>
                  <a:pt x="1576657" y="0"/>
                </a:lnTo>
                <a:lnTo>
                  <a:pt x="1584274" y="0"/>
                </a:lnTo>
                <a:lnTo>
                  <a:pt x="1591890" y="0"/>
                </a:lnTo>
                <a:lnTo>
                  <a:pt x="1599507" y="0"/>
                </a:lnTo>
                <a:lnTo>
                  <a:pt x="1607123" y="0"/>
                </a:lnTo>
                <a:lnTo>
                  <a:pt x="1614740" y="0"/>
                </a:lnTo>
                <a:lnTo>
                  <a:pt x="1622356" y="0"/>
                </a:lnTo>
                <a:lnTo>
                  <a:pt x="1629973" y="0"/>
                </a:lnTo>
                <a:lnTo>
                  <a:pt x="1637588" y="0"/>
                </a:lnTo>
                <a:lnTo>
                  <a:pt x="1645205" y="0"/>
                </a:lnTo>
                <a:lnTo>
                  <a:pt x="1652822" y="0"/>
                </a:lnTo>
                <a:lnTo>
                  <a:pt x="1660438" y="0"/>
                </a:lnTo>
                <a:lnTo>
                  <a:pt x="1668054" y="0"/>
                </a:lnTo>
                <a:lnTo>
                  <a:pt x="1675671" y="0"/>
                </a:lnTo>
                <a:lnTo>
                  <a:pt x="1683288" y="0"/>
                </a:lnTo>
                <a:lnTo>
                  <a:pt x="1690904" y="0"/>
                </a:lnTo>
                <a:lnTo>
                  <a:pt x="1698521" y="0"/>
                </a:lnTo>
                <a:lnTo>
                  <a:pt x="1706137" y="0"/>
                </a:lnTo>
                <a:lnTo>
                  <a:pt x="1713754" y="0"/>
                </a:lnTo>
                <a:lnTo>
                  <a:pt x="1721369" y="0"/>
                </a:lnTo>
                <a:lnTo>
                  <a:pt x="1728986" y="0"/>
                </a:lnTo>
                <a:lnTo>
                  <a:pt x="1736602" y="0"/>
                </a:lnTo>
                <a:lnTo>
                  <a:pt x="1744219" y="0"/>
                </a:lnTo>
                <a:lnTo>
                  <a:pt x="1751835" y="0"/>
                </a:lnTo>
                <a:lnTo>
                  <a:pt x="1759452" y="0"/>
                </a:lnTo>
                <a:lnTo>
                  <a:pt x="1767069" y="0"/>
                </a:lnTo>
                <a:lnTo>
                  <a:pt x="1774685" y="0"/>
                </a:lnTo>
                <a:lnTo>
                  <a:pt x="1782302" y="0"/>
                </a:lnTo>
                <a:lnTo>
                  <a:pt x="1789917" y="0"/>
                </a:lnTo>
                <a:lnTo>
                  <a:pt x="1797534" y="0"/>
                </a:lnTo>
                <a:lnTo>
                  <a:pt x="1805150" y="0"/>
                </a:lnTo>
                <a:lnTo>
                  <a:pt x="1812767" y="0"/>
                </a:lnTo>
                <a:lnTo>
                  <a:pt x="1820383" y="0"/>
                </a:lnTo>
                <a:lnTo>
                  <a:pt x="1828000" y="0"/>
                </a:lnTo>
                <a:lnTo>
                  <a:pt x="1835616" y="0"/>
                </a:lnTo>
                <a:lnTo>
                  <a:pt x="1843233" y="0"/>
                </a:lnTo>
                <a:lnTo>
                  <a:pt x="1850850" y="0"/>
                </a:lnTo>
                <a:lnTo>
                  <a:pt x="1858466" y="0"/>
                </a:lnTo>
                <a:lnTo>
                  <a:pt x="1866083" y="0"/>
                </a:lnTo>
                <a:lnTo>
                  <a:pt x="1873698" y="0"/>
                </a:lnTo>
                <a:lnTo>
                  <a:pt x="1881315" y="0"/>
                </a:lnTo>
                <a:lnTo>
                  <a:pt x="1888931" y="0"/>
                </a:lnTo>
                <a:lnTo>
                  <a:pt x="1896548" y="0"/>
                </a:lnTo>
                <a:lnTo>
                  <a:pt x="1904164" y="0"/>
                </a:lnTo>
                <a:lnTo>
                  <a:pt x="1911781" y="0"/>
                </a:lnTo>
                <a:lnTo>
                  <a:pt x="1919397" y="0"/>
                </a:lnTo>
                <a:lnTo>
                  <a:pt x="1927014" y="0"/>
                </a:lnTo>
                <a:lnTo>
                  <a:pt x="1934631" y="0"/>
                </a:lnTo>
                <a:lnTo>
                  <a:pt x="1942247" y="0"/>
                </a:lnTo>
                <a:lnTo>
                  <a:pt x="1949864" y="0"/>
                </a:lnTo>
                <a:lnTo>
                  <a:pt x="1957479" y="0"/>
                </a:lnTo>
                <a:lnTo>
                  <a:pt x="1965096" y="0"/>
                </a:lnTo>
                <a:lnTo>
                  <a:pt x="1972712" y="0"/>
                </a:lnTo>
                <a:lnTo>
                  <a:pt x="1980329" y="0"/>
                </a:lnTo>
                <a:lnTo>
                  <a:pt x="1987945" y="0"/>
                </a:lnTo>
                <a:lnTo>
                  <a:pt x="1995562" y="0"/>
                </a:lnTo>
                <a:lnTo>
                  <a:pt x="2003178" y="0"/>
                </a:lnTo>
                <a:lnTo>
                  <a:pt x="2010795" y="0"/>
                </a:lnTo>
                <a:lnTo>
                  <a:pt x="2018412" y="0"/>
                </a:lnTo>
                <a:lnTo>
                  <a:pt x="2026027" y="0"/>
                </a:lnTo>
                <a:lnTo>
                  <a:pt x="2033643" y="0"/>
                </a:lnTo>
                <a:lnTo>
                  <a:pt x="2041260" y="0"/>
                </a:lnTo>
                <a:lnTo>
                  <a:pt x="2048877" y="0"/>
                </a:lnTo>
                <a:lnTo>
                  <a:pt x="2056493" y="0"/>
                </a:lnTo>
                <a:lnTo>
                  <a:pt x="2064110" y="0"/>
                </a:lnTo>
                <a:lnTo>
                  <a:pt x="2071726" y="0"/>
                </a:lnTo>
                <a:lnTo>
                  <a:pt x="2079343" y="0"/>
                </a:lnTo>
                <a:lnTo>
                  <a:pt x="2086959" y="0"/>
                </a:lnTo>
                <a:lnTo>
                  <a:pt x="2094576" y="0"/>
                </a:lnTo>
                <a:lnTo>
                  <a:pt x="2102191" y="0"/>
                </a:lnTo>
                <a:lnTo>
                  <a:pt x="2109808" y="0"/>
                </a:lnTo>
                <a:lnTo>
                  <a:pt x="2117424" y="0"/>
                </a:lnTo>
                <a:lnTo>
                  <a:pt x="2125041" y="0"/>
                </a:lnTo>
                <a:lnTo>
                  <a:pt x="2132658" y="0"/>
                </a:lnTo>
                <a:lnTo>
                  <a:pt x="2140274" y="0"/>
                </a:lnTo>
                <a:lnTo>
                  <a:pt x="2147891" y="0"/>
                </a:lnTo>
                <a:lnTo>
                  <a:pt x="2155507" y="0"/>
                </a:lnTo>
                <a:lnTo>
                  <a:pt x="2163124" y="0"/>
                </a:lnTo>
                <a:lnTo>
                  <a:pt x="2170740" y="0"/>
                </a:lnTo>
                <a:lnTo>
                  <a:pt x="2178357" y="0"/>
                </a:lnTo>
                <a:lnTo>
                  <a:pt x="2185972" y="0"/>
                </a:lnTo>
                <a:lnTo>
                  <a:pt x="2193589" y="0"/>
                </a:lnTo>
                <a:lnTo>
                  <a:pt x="2201205" y="0"/>
                </a:lnTo>
                <a:lnTo>
                  <a:pt x="2208822" y="0"/>
                </a:lnTo>
                <a:lnTo>
                  <a:pt x="2216439" y="0"/>
                </a:lnTo>
                <a:lnTo>
                  <a:pt x="2224055" y="0"/>
                </a:lnTo>
                <a:lnTo>
                  <a:pt x="2231671" y="0"/>
                </a:lnTo>
                <a:lnTo>
                  <a:pt x="2239288" y="0"/>
                </a:lnTo>
                <a:lnTo>
                  <a:pt x="2246905" y="0"/>
                </a:lnTo>
                <a:lnTo>
                  <a:pt x="2254521" y="0"/>
                </a:lnTo>
                <a:lnTo>
                  <a:pt x="2262138" y="0"/>
                </a:lnTo>
                <a:lnTo>
                  <a:pt x="2269753" y="0"/>
                </a:lnTo>
                <a:lnTo>
                  <a:pt x="2277370" y="0"/>
                </a:lnTo>
                <a:lnTo>
                  <a:pt x="2284986" y="0"/>
                </a:lnTo>
                <a:lnTo>
                  <a:pt x="2292603" y="0"/>
                </a:lnTo>
                <a:lnTo>
                  <a:pt x="2300220" y="0"/>
                </a:lnTo>
                <a:lnTo>
                  <a:pt x="2307836" y="0"/>
                </a:lnTo>
                <a:lnTo>
                  <a:pt x="2315453" y="0"/>
                </a:lnTo>
                <a:lnTo>
                  <a:pt x="2323069" y="0"/>
                </a:lnTo>
                <a:lnTo>
                  <a:pt x="2330686" y="0"/>
                </a:lnTo>
                <a:lnTo>
                  <a:pt x="2338301" y="0"/>
                </a:lnTo>
                <a:lnTo>
                  <a:pt x="2345918" y="0"/>
                </a:lnTo>
                <a:lnTo>
                  <a:pt x="2353534" y="0"/>
                </a:lnTo>
                <a:lnTo>
                  <a:pt x="2361151" y="0"/>
                </a:lnTo>
                <a:lnTo>
                  <a:pt x="2368767" y="0"/>
                </a:lnTo>
                <a:lnTo>
                  <a:pt x="2376384" y="0"/>
                </a:lnTo>
                <a:lnTo>
                  <a:pt x="2384000" y="0"/>
                </a:lnTo>
                <a:lnTo>
                  <a:pt x="2391617" y="0"/>
                </a:lnTo>
                <a:lnTo>
                  <a:pt x="2399233" y="0"/>
                </a:lnTo>
                <a:lnTo>
                  <a:pt x="2406850" y="0"/>
                </a:lnTo>
                <a:lnTo>
                  <a:pt x="2414467" y="0"/>
                </a:lnTo>
                <a:lnTo>
                  <a:pt x="2422082" y="0"/>
                </a:lnTo>
                <a:lnTo>
                  <a:pt x="2429699" y="0"/>
                </a:lnTo>
                <a:lnTo>
                  <a:pt x="2437315" y="0"/>
                </a:lnTo>
                <a:lnTo>
                  <a:pt x="2444932" y="0"/>
                </a:lnTo>
                <a:lnTo>
                  <a:pt x="2452548" y="0"/>
                </a:lnTo>
                <a:lnTo>
                  <a:pt x="2460165" y="0"/>
                </a:lnTo>
                <a:lnTo>
                  <a:pt x="2467781" y="0"/>
                </a:lnTo>
                <a:lnTo>
                  <a:pt x="2475398" y="0"/>
                </a:lnTo>
                <a:lnTo>
                  <a:pt x="2483014" y="0"/>
                </a:lnTo>
                <a:lnTo>
                  <a:pt x="2490631" y="0"/>
                </a:lnTo>
                <a:lnTo>
                  <a:pt x="2498248" y="0"/>
                </a:lnTo>
                <a:lnTo>
                  <a:pt x="2505863" y="0"/>
                </a:lnTo>
                <a:lnTo>
                  <a:pt x="2513480" y="0"/>
                </a:lnTo>
                <a:lnTo>
                  <a:pt x="2521096" y="0"/>
                </a:lnTo>
                <a:lnTo>
                  <a:pt x="2528713" y="0"/>
                </a:lnTo>
                <a:lnTo>
                  <a:pt x="2536329" y="0"/>
                </a:lnTo>
                <a:lnTo>
                  <a:pt x="2543946" y="0"/>
                </a:lnTo>
                <a:lnTo>
                  <a:pt x="2551563" y="0"/>
                </a:lnTo>
                <a:lnTo>
                  <a:pt x="2559179" y="0"/>
                </a:lnTo>
                <a:lnTo>
                  <a:pt x="2566794" y="0"/>
                </a:lnTo>
                <a:lnTo>
                  <a:pt x="2574411" y="0"/>
                </a:lnTo>
                <a:lnTo>
                  <a:pt x="2582028" y="0"/>
                </a:lnTo>
                <a:lnTo>
                  <a:pt x="2589644" y="0"/>
                </a:lnTo>
                <a:lnTo>
                  <a:pt x="2597261" y="0"/>
                </a:lnTo>
                <a:lnTo>
                  <a:pt x="2604877" y="0"/>
                </a:lnTo>
                <a:lnTo>
                  <a:pt x="2612494" y="0"/>
                </a:lnTo>
                <a:lnTo>
                  <a:pt x="2620110" y="0"/>
                </a:lnTo>
                <a:lnTo>
                  <a:pt x="2627727" y="0"/>
                </a:lnTo>
                <a:lnTo>
                  <a:pt x="2635343" y="0"/>
                </a:lnTo>
                <a:lnTo>
                  <a:pt x="2642960" y="0"/>
                </a:lnTo>
                <a:lnTo>
                  <a:pt x="2650575" y="0"/>
                </a:lnTo>
                <a:lnTo>
                  <a:pt x="2658192" y="0"/>
                </a:lnTo>
                <a:lnTo>
                  <a:pt x="2665809" y="0"/>
                </a:lnTo>
                <a:lnTo>
                  <a:pt x="2673425" y="0"/>
                </a:lnTo>
                <a:lnTo>
                  <a:pt x="2681041" y="0"/>
                </a:lnTo>
                <a:lnTo>
                  <a:pt x="2688658" y="0"/>
                </a:lnTo>
                <a:lnTo>
                  <a:pt x="2696275" y="0"/>
                </a:lnTo>
                <a:lnTo>
                  <a:pt x="2703891" y="0"/>
                </a:lnTo>
                <a:lnTo>
                  <a:pt x="2711508" y="0"/>
                </a:lnTo>
                <a:lnTo>
                  <a:pt x="2719124" y="0"/>
                </a:lnTo>
                <a:lnTo>
                  <a:pt x="2726741" y="0"/>
                </a:lnTo>
                <a:lnTo>
                  <a:pt x="2734356" y="0"/>
                </a:lnTo>
                <a:lnTo>
                  <a:pt x="2741973" y="0"/>
                </a:lnTo>
                <a:lnTo>
                  <a:pt x="2749590" y="0"/>
                </a:lnTo>
                <a:lnTo>
                  <a:pt x="2757206" y="0"/>
                </a:lnTo>
                <a:lnTo>
                  <a:pt x="2764822" y="0"/>
                </a:lnTo>
                <a:lnTo>
                  <a:pt x="2772439" y="0"/>
                </a:lnTo>
                <a:lnTo>
                  <a:pt x="2780056" y="0"/>
                </a:lnTo>
                <a:lnTo>
                  <a:pt x="2787672" y="0"/>
                </a:lnTo>
                <a:lnTo>
                  <a:pt x="2795289" y="0"/>
                </a:lnTo>
                <a:lnTo>
                  <a:pt x="2802904" y="0"/>
                </a:lnTo>
                <a:lnTo>
                  <a:pt x="2810521" y="0"/>
                </a:lnTo>
                <a:lnTo>
                  <a:pt x="2818137" y="0"/>
                </a:lnTo>
                <a:lnTo>
                  <a:pt x="2825754" y="0"/>
                </a:lnTo>
                <a:lnTo>
                  <a:pt x="2833371" y="0"/>
                </a:lnTo>
                <a:lnTo>
                  <a:pt x="2840987" y="0"/>
                </a:lnTo>
                <a:lnTo>
                  <a:pt x="2848603" y="0"/>
                </a:lnTo>
                <a:lnTo>
                  <a:pt x="2856220" y="0"/>
                </a:lnTo>
                <a:lnTo>
                  <a:pt x="2863837" y="0"/>
                </a:lnTo>
                <a:lnTo>
                  <a:pt x="2871453" y="0"/>
                </a:lnTo>
                <a:lnTo>
                  <a:pt x="2879070" y="0"/>
                </a:lnTo>
                <a:lnTo>
                  <a:pt x="2886685" y="0"/>
                </a:lnTo>
                <a:lnTo>
                  <a:pt x="2894302" y="0"/>
                </a:lnTo>
                <a:lnTo>
                  <a:pt x="2901918" y="0"/>
                </a:lnTo>
                <a:lnTo>
                  <a:pt x="2909535" y="0"/>
                </a:lnTo>
                <a:lnTo>
                  <a:pt x="2917152" y="0"/>
                </a:lnTo>
                <a:lnTo>
                  <a:pt x="2924768" y="0"/>
                </a:lnTo>
                <a:lnTo>
                  <a:pt x="2932384" y="0"/>
                </a:lnTo>
                <a:lnTo>
                  <a:pt x="2940001" y="0"/>
                </a:lnTo>
                <a:lnTo>
                  <a:pt x="2947618" y="0"/>
                </a:lnTo>
                <a:lnTo>
                  <a:pt x="2955234" y="0"/>
                </a:lnTo>
                <a:lnTo>
                  <a:pt x="2962851" y="0"/>
                </a:lnTo>
                <a:lnTo>
                  <a:pt x="2970466" y="0"/>
                </a:lnTo>
                <a:lnTo>
                  <a:pt x="2978083" y="0"/>
                </a:lnTo>
                <a:lnTo>
                  <a:pt x="2985699" y="0"/>
                </a:lnTo>
                <a:lnTo>
                  <a:pt x="2993316" y="0"/>
                </a:lnTo>
                <a:lnTo>
                  <a:pt x="3000932" y="0"/>
                </a:lnTo>
                <a:lnTo>
                  <a:pt x="3008549" y="0"/>
                </a:lnTo>
                <a:lnTo>
                  <a:pt x="3016165" y="0"/>
                </a:lnTo>
                <a:lnTo>
                  <a:pt x="3023782" y="0"/>
                </a:lnTo>
                <a:lnTo>
                  <a:pt x="3031399" y="0"/>
                </a:lnTo>
                <a:lnTo>
                  <a:pt x="3039015" y="0"/>
                </a:lnTo>
                <a:lnTo>
                  <a:pt x="3046630" y="0"/>
                </a:lnTo>
                <a:lnTo>
                  <a:pt x="3054247" y="0"/>
                </a:lnTo>
                <a:lnTo>
                  <a:pt x="3061864" y="0"/>
                </a:lnTo>
                <a:lnTo>
                  <a:pt x="3069480" y="0"/>
                </a:lnTo>
                <a:lnTo>
                  <a:pt x="3077097" y="0"/>
                </a:lnTo>
                <a:lnTo>
                  <a:pt x="3084713" y="0"/>
                </a:lnTo>
                <a:lnTo>
                  <a:pt x="3092330" y="0"/>
                </a:lnTo>
                <a:lnTo>
                  <a:pt x="3099946" y="0"/>
                </a:lnTo>
                <a:lnTo>
                  <a:pt x="3107563" y="0"/>
                </a:lnTo>
                <a:lnTo>
                  <a:pt x="3115180" y="0"/>
                </a:lnTo>
                <a:lnTo>
                  <a:pt x="3122795" y="0"/>
                </a:lnTo>
                <a:lnTo>
                  <a:pt x="3130411" y="0"/>
                </a:lnTo>
                <a:lnTo>
                  <a:pt x="3138028" y="0"/>
                </a:lnTo>
                <a:lnTo>
                  <a:pt x="3145645" y="0"/>
                </a:lnTo>
                <a:lnTo>
                  <a:pt x="3153261" y="0"/>
                </a:lnTo>
                <a:lnTo>
                  <a:pt x="3160878" y="0"/>
                </a:lnTo>
                <a:lnTo>
                  <a:pt x="3168494" y="0"/>
                </a:lnTo>
                <a:lnTo>
                  <a:pt x="3176111" y="0"/>
                </a:lnTo>
                <a:lnTo>
                  <a:pt x="3183727" y="0"/>
                </a:lnTo>
                <a:lnTo>
                  <a:pt x="3191344" y="0"/>
                </a:lnTo>
                <a:lnTo>
                  <a:pt x="3198961" y="0"/>
                </a:lnTo>
                <a:lnTo>
                  <a:pt x="3206576" y="0"/>
                </a:lnTo>
                <a:lnTo>
                  <a:pt x="3214192" y="0"/>
                </a:lnTo>
                <a:lnTo>
                  <a:pt x="3221809" y="0"/>
                </a:lnTo>
                <a:lnTo>
                  <a:pt x="3229426" y="0"/>
                </a:lnTo>
                <a:lnTo>
                  <a:pt x="3237042" y="0"/>
                </a:lnTo>
                <a:lnTo>
                  <a:pt x="3244659" y="0"/>
                </a:lnTo>
                <a:lnTo>
                  <a:pt x="3252275" y="0"/>
                </a:lnTo>
                <a:lnTo>
                  <a:pt x="3259892" y="0"/>
                </a:lnTo>
                <a:lnTo>
                  <a:pt x="3267508" y="0"/>
                </a:lnTo>
                <a:lnTo>
                  <a:pt x="3275125" y="0"/>
                </a:lnTo>
                <a:lnTo>
                  <a:pt x="3282741" y="0"/>
                </a:lnTo>
                <a:lnTo>
                  <a:pt x="3290357" y="0"/>
                </a:lnTo>
                <a:lnTo>
                  <a:pt x="3297973" y="0"/>
                </a:lnTo>
                <a:lnTo>
                  <a:pt x="3305590" y="0"/>
                </a:lnTo>
                <a:lnTo>
                  <a:pt x="3313207" y="0"/>
                </a:lnTo>
                <a:lnTo>
                  <a:pt x="3320823" y="0"/>
                </a:lnTo>
                <a:lnTo>
                  <a:pt x="3328440" y="0"/>
                </a:lnTo>
                <a:lnTo>
                  <a:pt x="3336056" y="0"/>
                </a:lnTo>
                <a:lnTo>
                  <a:pt x="3343673" y="0"/>
                </a:lnTo>
                <a:lnTo>
                  <a:pt x="3351288" y="0"/>
                </a:lnTo>
                <a:lnTo>
                  <a:pt x="3358905" y="0"/>
                </a:lnTo>
                <a:lnTo>
                  <a:pt x="3366521" y="0"/>
                </a:lnTo>
                <a:lnTo>
                  <a:pt x="3374138" y="0"/>
                </a:lnTo>
                <a:lnTo>
                  <a:pt x="3381754" y="0"/>
                </a:lnTo>
                <a:lnTo>
                  <a:pt x="3389371" y="0"/>
                </a:lnTo>
                <a:lnTo>
                  <a:pt x="3396988" y="0"/>
                </a:lnTo>
                <a:lnTo>
                  <a:pt x="3404604" y="0"/>
                </a:lnTo>
                <a:lnTo>
                  <a:pt x="3412220" y="0"/>
                </a:lnTo>
                <a:lnTo>
                  <a:pt x="3419837" y="0"/>
                </a:lnTo>
                <a:lnTo>
                  <a:pt x="3427454" y="0"/>
                </a:lnTo>
                <a:lnTo>
                  <a:pt x="3435069" y="0"/>
                </a:lnTo>
                <a:lnTo>
                  <a:pt x="3442686" y="0"/>
                </a:lnTo>
                <a:lnTo>
                  <a:pt x="3450302" y="0"/>
                </a:lnTo>
                <a:lnTo>
                  <a:pt x="3457919" y="0"/>
                </a:lnTo>
                <a:lnTo>
                  <a:pt x="3465535" y="0"/>
                </a:lnTo>
                <a:lnTo>
                  <a:pt x="3473152" y="0"/>
                </a:lnTo>
                <a:lnTo>
                  <a:pt x="3480769" y="0"/>
                </a:lnTo>
                <a:lnTo>
                  <a:pt x="3488385" y="0"/>
                </a:lnTo>
                <a:lnTo>
                  <a:pt x="3496001" y="0"/>
                </a:lnTo>
                <a:lnTo>
                  <a:pt x="3503618" y="0"/>
                </a:lnTo>
                <a:lnTo>
                  <a:pt x="3511235" y="0"/>
                </a:lnTo>
                <a:lnTo>
                  <a:pt x="3518850" y="0"/>
                </a:lnTo>
                <a:lnTo>
                  <a:pt x="3526467" y="0"/>
                </a:lnTo>
                <a:lnTo>
                  <a:pt x="3534083" y="0"/>
                </a:lnTo>
                <a:lnTo>
                  <a:pt x="3541700" y="0"/>
                </a:lnTo>
                <a:lnTo>
                  <a:pt x="3549316" y="0"/>
                </a:lnTo>
                <a:lnTo>
                  <a:pt x="3556933" y="0"/>
                </a:lnTo>
                <a:lnTo>
                  <a:pt x="3564550" y="0"/>
                </a:lnTo>
                <a:lnTo>
                  <a:pt x="3572166" y="0"/>
                </a:lnTo>
                <a:lnTo>
                  <a:pt x="3579781" y="0"/>
                </a:lnTo>
                <a:lnTo>
                  <a:pt x="3587398" y="0"/>
                </a:lnTo>
                <a:lnTo>
                  <a:pt x="3595015" y="0"/>
                </a:lnTo>
                <a:lnTo>
                  <a:pt x="3602631" y="0"/>
                </a:lnTo>
                <a:lnTo>
                  <a:pt x="3610248" y="0"/>
                </a:lnTo>
                <a:lnTo>
                  <a:pt x="3617864" y="0"/>
                </a:lnTo>
                <a:lnTo>
                  <a:pt x="3625481" y="0"/>
                </a:lnTo>
                <a:lnTo>
                  <a:pt x="3633097" y="0"/>
                </a:lnTo>
                <a:lnTo>
                  <a:pt x="3640714" y="0"/>
                </a:lnTo>
                <a:lnTo>
                  <a:pt x="3648331" y="0"/>
                </a:lnTo>
                <a:lnTo>
                  <a:pt x="3655947" y="0"/>
                </a:lnTo>
                <a:lnTo>
                  <a:pt x="3663562" y="0"/>
                </a:lnTo>
                <a:lnTo>
                  <a:pt x="3671179" y="0"/>
                </a:lnTo>
                <a:lnTo>
                  <a:pt x="3678796" y="0"/>
                </a:lnTo>
                <a:lnTo>
                  <a:pt x="3686412" y="0"/>
                </a:lnTo>
                <a:lnTo>
                  <a:pt x="3694029" y="0"/>
                </a:lnTo>
                <a:lnTo>
                  <a:pt x="3701645" y="0"/>
                </a:lnTo>
                <a:lnTo>
                  <a:pt x="3709262" y="0"/>
                </a:lnTo>
                <a:lnTo>
                  <a:pt x="3716878" y="0"/>
                </a:lnTo>
                <a:lnTo>
                  <a:pt x="3724495" y="0"/>
                </a:lnTo>
                <a:lnTo>
                  <a:pt x="3732111" y="0"/>
                </a:lnTo>
                <a:lnTo>
                  <a:pt x="3739728" y="0"/>
                </a:lnTo>
                <a:lnTo>
                  <a:pt x="3747343" y="0"/>
                </a:lnTo>
                <a:lnTo>
                  <a:pt x="3754960" y="0"/>
                </a:lnTo>
                <a:lnTo>
                  <a:pt x="3762577" y="0"/>
                </a:lnTo>
                <a:lnTo>
                  <a:pt x="3770193" y="0"/>
                </a:lnTo>
                <a:lnTo>
                  <a:pt x="3777809" y="0"/>
                </a:lnTo>
                <a:lnTo>
                  <a:pt x="3785426" y="0"/>
                </a:lnTo>
                <a:lnTo>
                  <a:pt x="3793043" y="0"/>
                </a:lnTo>
                <a:lnTo>
                  <a:pt x="3800659" y="0"/>
                </a:lnTo>
                <a:lnTo>
                  <a:pt x="3808276" y="0"/>
                </a:lnTo>
                <a:lnTo>
                  <a:pt x="3815892" y="0"/>
                </a:lnTo>
                <a:lnTo>
                  <a:pt x="3823508" y="0"/>
                </a:lnTo>
                <a:lnTo>
                  <a:pt x="3831124" y="0"/>
                </a:lnTo>
                <a:lnTo>
                  <a:pt x="3838741" y="0"/>
                </a:lnTo>
                <a:lnTo>
                  <a:pt x="3846358" y="0"/>
                </a:lnTo>
                <a:lnTo>
                  <a:pt x="3853974" y="0"/>
                </a:lnTo>
                <a:lnTo>
                  <a:pt x="3861590" y="0"/>
                </a:lnTo>
                <a:lnTo>
                  <a:pt x="3869207" y="0"/>
                </a:lnTo>
                <a:lnTo>
                  <a:pt x="3876824" y="0"/>
                </a:lnTo>
                <a:lnTo>
                  <a:pt x="3884440" y="0"/>
                </a:lnTo>
                <a:lnTo>
                  <a:pt x="3892057" y="0"/>
                </a:lnTo>
                <a:lnTo>
                  <a:pt x="3899672" y="0"/>
                </a:lnTo>
                <a:lnTo>
                  <a:pt x="3907289" y="0"/>
                </a:lnTo>
                <a:lnTo>
                  <a:pt x="3914905" y="0"/>
                </a:lnTo>
                <a:lnTo>
                  <a:pt x="3922522" y="0"/>
                </a:lnTo>
                <a:lnTo>
                  <a:pt x="3930139" y="0"/>
                </a:lnTo>
                <a:lnTo>
                  <a:pt x="3937755" y="0"/>
                </a:lnTo>
                <a:lnTo>
                  <a:pt x="3945371" y="0"/>
                </a:lnTo>
                <a:lnTo>
                  <a:pt x="3952988" y="0"/>
                </a:lnTo>
                <a:lnTo>
                  <a:pt x="3960605" y="0"/>
                </a:lnTo>
                <a:lnTo>
                  <a:pt x="3968221" y="0"/>
                </a:lnTo>
                <a:lnTo>
                  <a:pt x="3975838" y="0"/>
                </a:lnTo>
                <a:lnTo>
                  <a:pt x="3983453" y="0"/>
                </a:lnTo>
                <a:lnTo>
                  <a:pt x="3991070" y="0"/>
                </a:lnTo>
                <a:lnTo>
                  <a:pt x="3998686" y="0"/>
                </a:lnTo>
                <a:lnTo>
                  <a:pt x="4006303" y="0"/>
                </a:lnTo>
                <a:lnTo>
                  <a:pt x="4013920" y="0"/>
                </a:lnTo>
                <a:lnTo>
                  <a:pt x="4021536" y="0"/>
                </a:lnTo>
                <a:lnTo>
                  <a:pt x="4029152" y="0"/>
                </a:lnTo>
                <a:lnTo>
                  <a:pt x="4036769" y="0"/>
                </a:lnTo>
                <a:lnTo>
                  <a:pt x="4044386" y="0"/>
                </a:lnTo>
                <a:lnTo>
                  <a:pt x="4052002" y="0"/>
                </a:lnTo>
                <a:lnTo>
                  <a:pt x="4059618" y="0"/>
                </a:lnTo>
                <a:lnTo>
                  <a:pt x="4067234" y="0"/>
                </a:lnTo>
                <a:lnTo>
                  <a:pt x="4074851" y="0"/>
                </a:lnTo>
                <a:lnTo>
                  <a:pt x="4082467" y="0"/>
                </a:lnTo>
                <a:lnTo>
                  <a:pt x="4090084" y="0"/>
                </a:lnTo>
                <a:lnTo>
                  <a:pt x="4097700" y="0"/>
                </a:lnTo>
                <a:lnTo>
                  <a:pt x="4105317" y="0"/>
                </a:lnTo>
                <a:lnTo>
                  <a:pt x="4112933" y="0"/>
                </a:lnTo>
                <a:lnTo>
                  <a:pt x="4120550" y="0"/>
                </a:lnTo>
                <a:lnTo>
                  <a:pt x="4128167" y="0"/>
                </a:lnTo>
                <a:lnTo>
                  <a:pt x="4135782" y="0"/>
                </a:lnTo>
                <a:lnTo>
                  <a:pt x="4143398" y="0"/>
                </a:lnTo>
                <a:lnTo>
                  <a:pt x="4151015" y="0"/>
                </a:lnTo>
                <a:lnTo>
                  <a:pt x="4158632" y="0"/>
                </a:lnTo>
                <a:lnTo>
                  <a:pt x="4166248" y="0"/>
                </a:lnTo>
                <a:lnTo>
                  <a:pt x="4173865" y="0"/>
                </a:lnTo>
                <a:lnTo>
                  <a:pt x="4181481" y="0"/>
                </a:lnTo>
                <a:lnTo>
                  <a:pt x="4189098" y="0"/>
                </a:lnTo>
                <a:lnTo>
                  <a:pt x="4196442" y="130"/>
                </a:lnTo>
                <a:lnTo>
                  <a:pt x="4203829" y="722"/>
                </a:lnTo>
                <a:lnTo>
                  <a:pt x="4211332" y="1823"/>
                </a:lnTo>
                <a:lnTo>
                  <a:pt x="4218904" y="3458"/>
                </a:lnTo>
                <a:lnTo>
                  <a:pt x="4226485" y="5648"/>
                </a:lnTo>
                <a:lnTo>
                  <a:pt x="4233949" y="8376"/>
                </a:lnTo>
                <a:lnTo>
                  <a:pt x="4240820" y="11429"/>
                </a:lnTo>
                <a:lnTo>
                  <a:pt x="4247547" y="14967"/>
                </a:lnTo>
                <a:lnTo>
                  <a:pt x="4254081" y="18983"/>
                </a:lnTo>
                <a:lnTo>
                  <a:pt x="4260373" y="23460"/>
                </a:lnTo>
                <a:lnTo>
                  <a:pt x="4266373" y="28374"/>
                </a:lnTo>
                <a:lnTo>
                  <a:pt x="4272040" y="33696"/>
                </a:lnTo>
                <a:lnTo>
                  <a:pt x="4277332" y="39391"/>
                </a:lnTo>
                <a:lnTo>
                  <a:pt x="4282211" y="45417"/>
                </a:lnTo>
                <a:lnTo>
                  <a:pt x="4286653" y="51730"/>
                </a:lnTo>
                <a:lnTo>
                  <a:pt x="4290631" y="58281"/>
                </a:lnTo>
                <a:lnTo>
                  <a:pt x="4294132" y="65021"/>
                </a:lnTo>
                <a:lnTo>
                  <a:pt x="4297145" y="71899"/>
                </a:lnTo>
                <a:lnTo>
                  <a:pt x="4299847" y="79414"/>
                </a:lnTo>
                <a:lnTo>
                  <a:pt x="4301992" y="86998"/>
                </a:lnTo>
                <a:lnTo>
                  <a:pt x="4303583" y="94565"/>
                </a:lnTo>
                <a:lnTo>
                  <a:pt x="4304643" y="102061"/>
                </a:lnTo>
                <a:lnTo>
                  <a:pt x="4305197" y="109439"/>
                </a:lnTo>
                <a:lnTo>
                  <a:pt x="4305300" y="116807"/>
                </a:lnTo>
                <a:lnTo>
                  <a:pt x="4305300" y="124424"/>
                </a:lnTo>
                <a:lnTo>
                  <a:pt x="4305300" y="132040"/>
                </a:lnTo>
                <a:lnTo>
                  <a:pt x="4305300" y="139656"/>
                </a:lnTo>
                <a:lnTo>
                  <a:pt x="4305300" y="147273"/>
                </a:lnTo>
                <a:lnTo>
                  <a:pt x="4305300" y="154889"/>
                </a:lnTo>
                <a:lnTo>
                  <a:pt x="4305300" y="162505"/>
                </a:lnTo>
                <a:lnTo>
                  <a:pt x="4305300" y="170122"/>
                </a:lnTo>
                <a:lnTo>
                  <a:pt x="4305300" y="177739"/>
                </a:lnTo>
                <a:lnTo>
                  <a:pt x="4305300" y="185355"/>
                </a:lnTo>
                <a:lnTo>
                  <a:pt x="4305300" y="192971"/>
                </a:lnTo>
                <a:lnTo>
                  <a:pt x="4305300" y="200588"/>
                </a:lnTo>
                <a:lnTo>
                  <a:pt x="4305300" y="208204"/>
                </a:lnTo>
                <a:lnTo>
                  <a:pt x="4305300" y="215821"/>
                </a:lnTo>
                <a:lnTo>
                  <a:pt x="4305300" y="223437"/>
                </a:lnTo>
                <a:lnTo>
                  <a:pt x="4305300" y="231054"/>
                </a:lnTo>
                <a:lnTo>
                  <a:pt x="4305300" y="238670"/>
                </a:lnTo>
                <a:lnTo>
                  <a:pt x="4305300" y="246286"/>
                </a:lnTo>
                <a:lnTo>
                  <a:pt x="4305300" y="253903"/>
                </a:lnTo>
                <a:lnTo>
                  <a:pt x="4305300" y="261520"/>
                </a:lnTo>
                <a:lnTo>
                  <a:pt x="4305300" y="269136"/>
                </a:lnTo>
                <a:lnTo>
                  <a:pt x="4305300" y="276752"/>
                </a:lnTo>
                <a:lnTo>
                  <a:pt x="4305300" y="284369"/>
                </a:lnTo>
                <a:lnTo>
                  <a:pt x="4305300" y="291985"/>
                </a:lnTo>
                <a:lnTo>
                  <a:pt x="4305300" y="299601"/>
                </a:lnTo>
                <a:lnTo>
                  <a:pt x="4305300" y="307218"/>
                </a:lnTo>
                <a:lnTo>
                  <a:pt x="4305300" y="314835"/>
                </a:lnTo>
                <a:lnTo>
                  <a:pt x="4305300" y="322451"/>
                </a:lnTo>
                <a:lnTo>
                  <a:pt x="4305300" y="330067"/>
                </a:lnTo>
                <a:lnTo>
                  <a:pt x="4305300" y="337684"/>
                </a:lnTo>
                <a:lnTo>
                  <a:pt x="4305300" y="345300"/>
                </a:lnTo>
                <a:lnTo>
                  <a:pt x="4305300" y="352917"/>
                </a:lnTo>
                <a:lnTo>
                  <a:pt x="4305300" y="360533"/>
                </a:lnTo>
                <a:lnTo>
                  <a:pt x="4305300" y="368150"/>
                </a:lnTo>
                <a:lnTo>
                  <a:pt x="4305300" y="375766"/>
                </a:lnTo>
                <a:lnTo>
                  <a:pt x="4305300" y="383382"/>
                </a:lnTo>
                <a:lnTo>
                  <a:pt x="4305300" y="390999"/>
                </a:lnTo>
                <a:lnTo>
                  <a:pt x="4305300" y="398615"/>
                </a:lnTo>
                <a:lnTo>
                  <a:pt x="4305300" y="406232"/>
                </a:lnTo>
                <a:lnTo>
                  <a:pt x="4305300" y="413848"/>
                </a:lnTo>
                <a:lnTo>
                  <a:pt x="4305300" y="421465"/>
                </a:lnTo>
                <a:lnTo>
                  <a:pt x="4305300" y="429081"/>
                </a:lnTo>
                <a:lnTo>
                  <a:pt x="4305300" y="436697"/>
                </a:lnTo>
                <a:lnTo>
                  <a:pt x="4305300" y="444314"/>
                </a:lnTo>
                <a:lnTo>
                  <a:pt x="4305300" y="451931"/>
                </a:lnTo>
                <a:lnTo>
                  <a:pt x="4305300" y="459547"/>
                </a:lnTo>
                <a:lnTo>
                  <a:pt x="4305300" y="467163"/>
                </a:lnTo>
                <a:lnTo>
                  <a:pt x="4305300" y="474780"/>
                </a:lnTo>
                <a:lnTo>
                  <a:pt x="4305300" y="482396"/>
                </a:lnTo>
                <a:lnTo>
                  <a:pt x="4305300" y="490013"/>
                </a:lnTo>
                <a:lnTo>
                  <a:pt x="4305300" y="497629"/>
                </a:lnTo>
                <a:lnTo>
                  <a:pt x="4305300" y="505246"/>
                </a:lnTo>
                <a:lnTo>
                  <a:pt x="4305300" y="512862"/>
                </a:lnTo>
                <a:lnTo>
                  <a:pt x="4305300" y="520478"/>
                </a:lnTo>
                <a:lnTo>
                  <a:pt x="4305300" y="528095"/>
                </a:lnTo>
                <a:lnTo>
                  <a:pt x="4305300" y="535711"/>
                </a:lnTo>
                <a:lnTo>
                  <a:pt x="4305300" y="543328"/>
                </a:lnTo>
                <a:lnTo>
                  <a:pt x="4305300" y="550944"/>
                </a:lnTo>
                <a:lnTo>
                  <a:pt x="4305300" y="558561"/>
                </a:lnTo>
                <a:lnTo>
                  <a:pt x="4305300" y="566177"/>
                </a:lnTo>
                <a:lnTo>
                  <a:pt x="4305300" y="573794"/>
                </a:lnTo>
                <a:lnTo>
                  <a:pt x="4305300" y="581410"/>
                </a:lnTo>
                <a:lnTo>
                  <a:pt x="4305300" y="589027"/>
                </a:lnTo>
                <a:lnTo>
                  <a:pt x="4305300" y="596643"/>
                </a:lnTo>
                <a:lnTo>
                  <a:pt x="4305300" y="604259"/>
                </a:lnTo>
                <a:lnTo>
                  <a:pt x="4305300" y="611876"/>
                </a:lnTo>
                <a:lnTo>
                  <a:pt x="4305300" y="619492"/>
                </a:lnTo>
                <a:lnTo>
                  <a:pt x="4305300" y="627109"/>
                </a:lnTo>
                <a:lnTo>
                  <a:pt x="4305300" y="634725"/>
                </a:lnTo>
                <a:lnTo>
                  <a:pt x="4305300" y="642342"/>
                </a:lnTo>
                <a:lnTo>
                  <a:pt x="4305300" y="649958"/>
                </a:lnTo>
                <a:lnTo>
                  <a:pt x="4305300" y="657574"/>
                </a:lnTo>
                <a:lnTo>
                  <a:pt x="4305300" y="665191"/>
                </a:lnTo>
                <a:lnTo>
                  <a:pt x="4305300" y="672807"/>
                </a:lnTo>
                <a:lnTo>
                  <a:pt x="4305300" y="680424"/>
                </a:lnTo>
                <a:lnTo>
                  <a:pt x="4305300" y="688040"/>
                </a:lnTo>
                <a:lnTo>
                  <a:pt x="4305300" y="695657"/>
                </a:lnTo>
                <a:lnTo>
                  <a:pt x="4305300" y="703273"/>
                </a:lnTo>
                <a:lnTo>
                  <a:pt x="4305300" y="710890"/>
                </a:lnTo>
                <a:lnTo>
                  <a:pt x="4305300" y="718506"/>
                </a:lnTo>
                <a:lnTo>
                  <a:pt x="4305300" y="726123"/>
                </a:lnTo>
                <a:lnTo>
                  <a:pt x="4305300" y="733739"/>
                </a:lnTo>
                <a:lnTo>
                  <a:pt x="4305300" y="741356"/>
                </a:lnTo>
                <a:lnTo>
                  <a:pt x="4305300" y="748972"/>
                </a:lnTo>
                <a:lnTo>
                  <a:pt x="4305300" y="756588"/>
                </a:lnTo>
                <a:lnTo>
                  <a:pt x="4305300" y="764205"/>
                </a:lnTo>
                <a:lnTo>
                  <a:pt x="4305300" y="771821"/>
                </a:lnTo>
                <a:lnTo>
                  <a:pt x="4305300" y="779438"/>
                </a:lnTo>
                <a:lnTo>
                  <a:pt x="4305300" y="787054"/>
                </a:lnTo>
                <a:lnTo>
                  <a:pt x="4305300" y="794670"/>
                </a:lnTo>
                <a:lnTo>
                  <a:pt x="4305300" y="802287"/>
                </a:lnTo>
                <a:lnTo>
                  <a:pt x="4305300" y="809903"/>
                </a:lnTo>
                <a:lnTo>
                  <a:pt x="4305300" y="817520"/>
                </a:lnTo>
                <a:lnTo>
                  <a:pt x="4305300" y="825137"/>
                </a:lnTo>
                <a:lnTo>
                  <a:pt x="4305300" y="832753"/>
                </a:lnTo>
                <a:lnTo>
                  <a:pt x="4305300" y="840369"/>
                </a:lnTo>
                <a:lnTo>
                  <a:pt x="4305300" y="847986"/>
                </a:lnTo>
                <a:lnTo>
                  <a:pt x="4305300" y="855602"/>
                </a:lnTo>
                <a:lnTo>
                  <a:pt x="4305300" y="863219"/>
                </a:lnTo>
                <a:lnTo>
                  <a:pt x="4305300" y="870835"/>
                </a:lnTo>
                <a:lnTo>
                  <a:pt x="4305300" y="878451"/>
                </a:lnTo>
                <a:lnTo>
                  <a:pt x="4305300" y="886068"/>
                </a:lnTo>
                <a:lnTo>
                  <a:pt x="4305300" y="893684"/>
                </a:lnTo>
                <a:lnTo>
                  <a:pt x="4305300" y="901301"/>
                </a:lnTo>
                <a:lnTo>
                  <a:pt x="4305300" y="908917"/>
                </a:lnTo>
                <a:lnTo>
                  <a:pt x="4305300" y="916534"/>
                </a:lnTo>
                <a:lnTo>
                  <a:pt x="4305300" y="924150"/>
                </a:lnTo>
                <a:lnTo>
                  <a:pt x="4305300" y="931767"/>
                </a:lnTo>
                <a:lnTo>
                  <a:pt x="4305300" y="939383"/>
                </a:lnTo>
                <a:lnTo>
                  <a:pt x="4305300" y="946999"/>
                </a:lnTo>
                <a:lnTo>
                  <a:pt x="4305300" y="954616"/>
                </a:lnTo>
                <a:lnTo>
                  <a:pt x="4305300" y="962232"/>
                </a:lnTo>
                <a:lnTo>
                  <a:pt x="4305300" y="969849"/>
                </a:lnTo>
                <a:lnTo>
                  <a:pt x="4305300" y="977465"/>
                </a:lnTo>
                <a:lnTo>
                  <a:pt x="4305300" y="985081"/>
                </a:lnTo>
                <a:lnTo>
                  <a:pt x="4305300" y="992698"/>
                </a:lnTo>
                <a:lnTo>
                  <a:pt x="4305300" y="1000314"/>
                </a:lnTo>
                <a:lnTo>
                  <a:pt x="4305300" y="1007931"/>
                </a:lnTo>
                <a:lnTo>
                  <a:pt x="4305300" y="1015547"/>
                </a:lnTo>
                <a:lnTo>
                  <a:pt x="4305300" y="1023164"/>
                </a:lnTo>
                <a:lnTo>
                  <a:pt x="4305300" y="1030780"/>
                </a:lnTo>
                <a:lnTo>
                  <a:pt x="4305300" y="1038397"/>
                </a:lnTo>
                <a:lnTo>
                  <a:pt x="4305300" y="1046013"/>
                </a:lnTo>
                <a:lnTo>
                  <a:pt x="4305300" y="1053629"/>
                </a:lnTo>
                <a:lnTo>
                  <a:pt x="4305300" y="1061246"/>
                </a:lnTo>
                <a:lnTo>
                  <a:pt x="4305300" y="1068862"/>
                </a:lnTo>
                <a:lnTo>
                  <a:pt x="4305300" y="1076479"/>
                </a:lnTo>
                <a:lnTo>
                  <a:pt x="4305300" y="1084095"/>
                </a:lnTo>
                <a:lnTo>
                  <a:pt x="4305300" y="1091711"/>
                </a:lnTo>
                <a:lnTo>
                  <a:pt x="4305300" y="1099329"/>
                </a:lnTo>
                <a:lnTo>
                  <a:pt x="4305300" y="1106945"/>
                </a:lnTo>
                <a:lnTo>
                  <a:pt x="4305300" y="1114561"/>
                </a:lnTo>
                <a:lnTo>
                  <a:pt x="4305300" y="1122178"/>
                </a:lnTo>
                <a:lnTo>
                  <a:pt x="4305300" y="1129794"/>
                </a:lnTo>
                <a:lnTo>
                  <a:pt x="4305300" y="1137411"/>
                </a:lnTo>
                <a:lnTo>
                  <a:pt x="4305300" y="1145027"/>
                </a:lnTo>
                <a:lnTo>
                  <a:pt x="4305300" y="1152643"/>
                </a:lnTo>
                <a:lnTo>
                  <a:pt x="4305300" y="1160260"/>
                </a:lnTo>
                <a:lnTo>
                  <a:pt x="4305300" y="1167876"/>
                </a:lnTo>
                <a:lnTo>
                  <a:pt x="4305300" y="1175492"/>
                </a:lnTo>
                <a:lnTo>
                  <a:pt x="4305300" y="1183109"/>
                </a:lnTo>
                <a:lnTo>
                  <a:pt x="4305300" y="1190726"/>
                </a:lnTo>
                <a:lnTo>
                  <a:pt x="4305300" y="1198342"/>
                </a:lnTo>
                <a:lnTo>
                  <a:pt x="4305300" y="1205959"/>
                </a:lnTo>
                <a:lnTo>
                  <a:pt x="4305300" y="1213575"/>
                </a:lnTo>
                <a:lnTo>
                  <a:pt x="4305300" y="1221191"/>
                </a:lnTo>
                <a:lnTo>
                  <a:pt x="4305300" y="1228808"/>
                </a:lnTo>
                <a:lnTo>
                  <a:pt x="4305300" y="1236424"/>
                </a:lnTo>
                <a:lnTo>
                  <a:pt x="4305300" y="1244041"/>
                </a:lnTo>
                <a:lnTo>
                  <a:pt x="4305300" y="1251657"/>
                </a:lnTo>
                <a:lnTo>
                  <a:pt x="4305300" y="1259273"/>
                </a:lnTo>
                <a:lnTo>
                  <a:pt x="4305300" y="1266890"/>
                </a:lnTo>
                <a:lnTo>
                  <a:pt x="4305300" y="1274506"/>
                </a:lnTo>
                <a:lnTo>
                  <a:pt x="4305300" y="1282123"/>
                </a:lnTo>
                <a:lnTo>
                  <a:pt x="4305300" y="1289739"/>
                </a:lnTo>
                <a:lnTo>
                  <a:pt x="4305300" y="1297356"/>
                </a:lnTo>
                <a:lnTo>
                  <a:pt x="4305300" y="1304972"/>
                </a:lnTo>
                <a:lnTo>
                  <a:pt x="4305300" y="1312589"/>
                </a:lnTo>
                <a:lnTo>
                  <a:pt x="4305300" y="1320205"/>
                </a:lnTo>
                <a:lnTo>
                  <a:pt x="4305300" y="1327821"/>
                </a:lnTo>
                <a:lnTo>
                  <a:pt x="4305300" y="1335438"/>
                </a:lnTo>
                <a:lnTo>
                  <a:pt x="4305300" y="1343054"/>
                </a:lnTo>
                <a:lnTo>
                  <a:pt x="4305300" y="1350671"/>
                </a:lnTo>
                <a:lnTo>
                  <a:pt x="4305300" y="1358287"/>
                </a:lnTo>
                <a:lnTo>
                  <a:pt x="4305300" y="1365903"/>
                </a:lnTo>
                <a:lnTo>
                  <a:pt x="4305300" y="1373520"/>
                </a:lnTo>
                <a:lnTo>
                  <a:pt x="4305300" y="1381137"/>
                </a:lnTo>
                <a:lnTo>
                  <a:pt x="4305300" y="1388753"/>
                </a:lnTo>
                <a:lnTo>
                  <a:pt x="4305300" y="1396370"/>
                </a:lnTo>
                <a:lnTo>
                  <a:pt x="4305300" y="1403986"/>
                </a:lnTo>
                <a:lnTo>
                  <a:pt x="4305300" y="1411602"/>
                </a:lnTo>
                <a:lnTo>
                  <a:pt x="4305300" y="1419219"/>
                </a:lnTo>
                <a:lnTo>
                  <a:pt x="4305300" y="1426835"/>
                </a:lnTo>
                <a:lnTo>
                  <a:pt x="4305300" y="1434452"/>
                </a:lnTo>
                <a:lnTo>
                  <a:pt x="4305300" y="1442068"/>
                </a:lnTo>
                <a:lnTo>
                  <a:pt x="4305300" y="1449684"/>
                </a:lnTo>
                <a:lnTo>
                  <a:pt x="4305300" y="1457301"/>
                </a:lnTo>
                <a:lnTo>
                  <a:pt x="4305300" y="1464918"/>
                </a:lnTo>
                <a:lnTo>
                  <a:pt x="4305300" y="1472534"/>
                </a:lnTo>
                <a:lnTo>
                  <a:pt x="4305300" y="1480150"/>
                </a:lnTo>
                <a:lnTo>
                  <a:pt x="4305300" y="1487767"/>
                </a:lnTo>
                <a:lnTo>
                  <a:pt x="4305300" y="1495383"/>
                </a:lnTo>
                <a:lnTo>
                  <a:pt x="4305300" y="1503000"/>
                </a:lnTo>
                <a:lnTo>
                  <a:pt x="4305300" y="1510616"/>
                </a:lnTo>
                <a:lnTo>
                  <a:pt x="4305300" y="1518232"/>
                </a:lnTo>
                <a:lnTo>
                  <a:pt x="4305300" y="1525849"/>
                </a:lnTo>
                <a:lnTo>
                  <a:pt x="4305300" y="1533465"/>
                </a:lnTo>
                <a:lnTo>
                  <a:pt x="4305300" y="1541082"/>
                </a:lnTo>
                <a:lnTo>
                  <a:pt x="4305300" y="1548698"/>
                </a:lnTo>
                <a:lnTo>
                  <a:pt x="4305300" y="1556315"/>
                </a:lnTo>
                <a:lnTo>
                  <a:pt x="4305300" y="1563931"/>
                </a:lnTo>
                <a:lnTo>
                  <a:pt x="4305300" y="1571548"/>
                </a:lnTo>
                <a:lnTo>
                  <a:pt x="4305300" y="1579164"/>
                </a:lnTo>
                <a:lnTo>
                  <a:pt x="4305300" y="1586781"/>
                </a:lnTo>
                <a:lnTo>
                  <a:pt x="4305300" y="1594397"/>
                </a:lnTo>
                <a:lnTo>
                  <a:pt x="4305300" y="1602013"/>
                </a:lnTo>
                <a:lnTo>
                  <a:pt x="4305300" y="1609630"/>
                </a:lnTo>
                <a:lnTo>
                  <a:pt x="4305300" y="1617246"/>
                </a:lnTo>
                <a:lnTo>
                  <a:pt x="4305300" y="1624863"/>
                </a:lnTo>
                <a:lnTo>
                  <a:pt x="4305300" y="1632479"/>
                </a:lnTo>
                <a:lnTo>
                  <a:pt x="4305300" y="1640095"/>
                </a:lnTo>
                <a:lnTo>
                  <a:pt x="4305300" y="1647712"/>
                </a:lnTo>
                <a:lnTo>
                  <a:pt x="4305300" y="1655329"/>
                </a:lnTo>
                <a:lnTo>
                  <a:pt x="4305300" y="1662945"/>
                </a:lnTo>
                <a:lnTo>
                  <a:pt x="4305300" y="1670562"/>
                </a:lnTo>
                <a:lnTo>
                  <a:pt x="4305300" y="1678178"/>
                </a:lnTo>
                <a:lnTo>
                  <a:pt x="4305300" y="1685794"/>
                </a:lnTo>
                <a:lnTo>
                  <a:pt x="4305300" y="1693411"/>
                </a:lnTo>
                <a:lnTo>
                  <a:pt x="4305300" y="1701027"/>
                </a:lnTo>
                <a:lnTo>
                  <a:pt x="4305300" y="1708644"/>
                </a:lnTo>
                <a:lnTo>
                  <a:pt x="4305300" y="1716260"/>
                </a:lnTo>
                <a:lnTo>
                  <a:pt x="4305300" y="1723876"/>
                </a:lnTo>
                <a:lnTo>
                  <a:pt x="4305300" y="1731493"/>
                </a:lnTo>
                <a:lnTo>
                  <a:pt x="4305300" y="1739110"/>
                </a:lnTo>
                <a:lnTo>
                  <a:pt x="4305300" y="1746726"/>
                </a:lnTo>
                <a:lnTo>
                  <a:pt x="4305300" y="1754342"/>
                </a:lnTo>
                <a:lnTo>
                  <a:pt x="4305300" y="1761959"/>
                </a:lnTo>
                <a:lnTo>
                  <a:pt x="4305300" y="1769575"/>
                </a:lnTo>
                <a:lnTo>
                  <a:pt x="4305300" y="1777192"/>
                </a:lnTo>
                <a:lnTo>
                  <a:pt x="4305300" y="1784808"/>
                </a:lnTo>
                <a:lnTo>
                  <a:pt x="4305300" y="1792424"/>
                </a:lnTo>
                <a:lnTo>
                  <a:pt x="4305300" y="1800041"/>
                </a:lnTo>
                <a:lnTo>
                  <a:pt x="4305300" y="1807657"/>
                </a:lnTo>
                <a:lnTo>
                  <a:pt x="4305300" y="1815274"/>
                </a:lnTo>
                <a:lnTo>
                  <a:pt x="4305300" y="1822890"/>
                </a:lnTo>
                <a:lnTo>
                  <a:pt x="4305300" y="1830507"/>
                </a:lnTo>
                <a:lnTo>
                  <a:pt x="4305300" y="1838123"/>
                </a:lnTo>
                <a:lnTo>
                  <a:pt x="4305300" y="1845740"/>
                </a:lnTo>
                <a:lnTo>
                  <a:pt x="4305300" y="1853356"/>
                </a:lnTo>
                <a:lnTo>
                  <a:pt x="4305300" y="1860972"/>
                </a:lnTo>
                <a:lnTo>
                  <a:pt x="4305300" y="1868589"/>
                </a:lnTo>
                <a:lnTo>
                  <a:pt x="4305300" y="1876205"/>
                </a:lnTo>
                <a:lnTo>
                  <a:pt x="4305300" y="1883822"/>
                </a:lnTo>
                <a:lnTo>
                  <a:pt x="4305300" y="1891438"/>
                </a:lnTo>
                <a:lnTo>
                  <a:pt x="4305300" y="1899054"/>
                </a:lnTo>
                <a:lnTo>
                  <a:pt x="4305300" y="1906671"/>
                </a:lnTo>
                <a:lnTo>
                  <a:pt x="4305300" y="1914287"/>
                </a:lnTo>
                <a:lnTo>
                  <a:pt x="4305300" y="1921904"/>
                </a:lnTo>
                <a:lnTo>
                  <a:pt x="4305300" y="1929521"/>
                </a:lnTo>
                <a:lnTo>
                  <a:pt x="4305300" y="1937137"/>
                </a:lnTo>
                <a:lnTo>
                  <a:pt x="4305300" y="1944753"/>
                </a:lnTo>
                <a:lnTo>
                  <a:pt x="4305300" y="1952370"/>
                </a:lnTo>
                <a:lnTo>
                  <a:pt x="4305300" y="1959986"/>
                </a:lnTo>
                <a:lnTo>
                  <a:pt x="4305300" y="1967603"/>
                </a:lnTo>
                <a:lnTo>
                  <a:pt x="4305300" y="1975219"/>
                </a:lnTo>
                <a:lnTo>
                  <a:pt x="4305300" y="1982835"/>
                </a:lnTo>
                <a:lnTo>
                  <a:pt x="4305300" y="1990452"/>
                </a:lnTo>
                <a:lnTo>
                  <a:pt x="4305300" y="1998068"/>
                </a:lnTo>
                <a:lnTo>
                  <a:pt x="4305300" y="2005685"/>
                </a:lnTo>
                <a:lnTo>
                  <a:pt x="4305300" y="2013302"/>
                </a:lnTo>
                <a:lnTo>
                  <a:pt x="4305300" y="2020918"/>
                </a:lnTo>
                <a:lnTo>
                  <a:pt x="4305300" y="2028534"/>
                </a:lnTo>
                <a:lnTo>
                  <a:pt x="4305300" y="2036151"/>
                </a:lnTo>
                <a:lnTo>
                  <a:pt x="4305300" y="2043767"/>
                </a:lnTo>
                <a:lnTo>
                  <a:pt x="4305300" y="2051384"/>
                </a:lnTo>
                <a:lnTo>
                  <a:pt x="4305300" y="2059000"/>
                </a:lnTo>
                <a:lnTo>
                  <a:pt x="4305300" y="2066616"/>
                </a:lnTo>
                <a:lnTo>
                  <a:pt x="4305300" y="2074233"/>
                </a:lnTo>
                <a:lnTo>
                  <a:pt x="4305300" y="2081849"/>
                </a:lnTo>
                <a:lnTo>
                  <a:pt x="4305300" y="2089465"/>
                </a:lnTo>
                <a:lnTo>
                  <a:pt x="4305300" y="2097082"/>
                </a:lnTo>
                <a:lnTo>
                  <a:pt x="4305300" y="2104699"/>
                </a:lnTo>
                <a:lnTo>
                  <a:pt x="4305300" y="2112315"/>
                </a:lnTo>
                <a:lnTo>
                  <a:pt x="4305300" y="2119932"/>
                </a:lnTo>
                <a:lnTo>
                  <a:pt x="4305300" y="2127548"/>
                </a:lnTo>
                <a:lnTo>
                  <a:pt x="4305300" y="2135164"/>
                </a:lnTo>
                <a:lnTo>
                  <a:pt x="4305300" y="2142781"/>
                </a:lnTo>
                <a:lnTo>
                  <a:pt x="4305300" y="2150397"/>
                </a:lnTo>
                <a:lnTo>
                  <a:pt x="4305300" y="2158014"/>
                </a:lnTo>
                <a:lnTo>
                  <a:pt x="4305300" y="2165630"/>
                </a:lnTo>
                <a:lnTo>
                  <a:pt x="4305300" y="2173246"/>
                </a:lnTo>
                <a:lnTo>
                  <a:pt x="4305300" y="2180863"/>
                </a:lnTo>
                <a:lnTo>
                  <a:pt x="4305300" y="2188479"/>
                </a:lnTo>
                <a:lnTo>
                  <a:pt x="4305300" y="2196096"/>
                </a:lnTo>
                <a:lnTo>
                  <a:pt x="4305300" y="2203713"/>
                </a:lnTo>
                <a:lnTo>
                  <a:pt x="4305300" y="2211329"/>
                </a:lnTo>
                <a:lnTo>
                  <a:pt x="4305300" y="2218945"/>
                </a:lnTo>
                <a:lnTo>
                  <a:pt x="4305300" y="2226562"/>
                </a:lnTo>
                <a:lnTo>
                  <a:pt x="4305300" y="2234178"/>
                </a:lnTo>
                <a:lnTo>
                  <a:pt x="4305300" y="2241795"/>
                </a:lnTo>
                <a:lnTo>
                  <a:pt x="4305300" y="2249411"/>
                </a:lnTo>
                <a:lnTo>
                  <a:pt x="4305300" y="2257027"/>
                </a:lnTo>
                <a:lnTo>
                  <a:pt x="4305300" y="2264644"/>
                </a:lnTo>
                <a:lnTo>
                  <a:pt x="4305300" y="2272260"/>
                </a:lnTo>
                <a:lnTo>
                  <a:pt x="4305300" y="2279877"/>
                </a:lnTo>
                <a:lnTo>
                  <a:pt x="4305300" y="2287494"/>
                </a:lnTo>
                <a:lnTo>
                  <a:pt x="4305300" y="2295110"/>
                </a:lnTo>
                <a:lnTo>
                  <a:pt x="4305300" y="2302726"/>
                </a:lnTo>
                <a:lnTo>
                  <a:pt x="4305300" y="2310343"/>
                </a:lnTo>
                <a:lnTo>
                  <a:pt x="4305300" y="2317959"/>
                </a:lnTo>
                <a:lnTo>
                  <a:pt x="4305300" y="2325575"/>
                </a:lnTo>
                <a:lnTo>
                  <a:pt x="4305300" y="2333192"/>
                </a:lnTo>
                <a:lnTo>
                  <a:pt x="4305300" y="2340808"/>
                </a:lnTo>
                <a:lnTo>
                  <a:pt x="4305300" y="2348425"/>
                </a:lnTo>
                <a:lnTo>
                  <a:pt x="4305300" y="2356041"/>
                </a:lnTo>
                <a:lnTo>
                  <a:pt x="4305300" y="2363657"/>
                </a:lnTo>
                <a:lnTo>
                  <a:pt x="4305300" y="2371274"/>
                </a:lnTo>
                <a:lnTo>
                  <a:pt x="4305300" y="2378891"/>
                </a:lnTo>
                <a:lnTo>
                  <a:pt x="4305300" y="2386507"/>
                </a:lnTo>
                <a:lnTo>
                  <a:pt x="4305300" y="2394124"/>
                </a:lnTo>
                <a:lnTo>
                  <a:pt x="4305300" y="2401740"/>
                </a:lnTo>
                <a:lnTo>
                  <a:pt x="4305300" y="2409356"/>
                </a:lnTo>
                <a:lnTo>
                  <a:pt x="4305300" y="2416973"/>
                </a:lnTo>
                <a:lnTo>
                  <a:pt x="4305300" y="2424589"/>
                </a:lnTo>
                <a:lnTo>
                  <a:pt x="4305300" y="2432206"/>
                </a:lnTo>
                <a:lnTo>
                  <a:pt x="4305300" y="2439822"/>
                </a:lnTo>
                <a:lnTo>
                  <a:pt x="4305300" y="2447438"/>
                </a:lnTo>
                <a:lnTo>
                  <a:pt x="4305300" y="2455055"/>
                </a:lnTo>
                <a:lnTo>
                  <a:pt x="4305300" y="2462671"/>
                </a:lnTo>
                <a:lnTo>
                  <a:pt x="4305300" y="2470288"/>
                </a:lnTo>
                <a:lnTo>
                  <a:pt x="4305300" y="2477905"/>
                </a:lnTo>
                <a:lnTo>
                  <a:pt x="4305300" y="2485521"/>
                </a:lnTo>
                <a:lnTo>
                  <a:pt x="4305300" y="2493137"/>
                </a:lnTo>
                <a:lnTo>
                  <a:pt x="4305300" y="2500754"/>
                </a:lnTo>
                <a:lnTo>
                  <a:pt x="4305300" y="2508370"/>
                </a:lnTo>
                <a:lnTo>
                  <a:pt x="4305300" y="2515987"/>
                </a:lnTo>
                <a:lnTo>
                  <a:pt x="4305300" y="2523603"/>
                </a:lnTo>
                <a:lnTo>
                  <a:pt x="4305300" y="2531219"/>
                </a:lnTo>
                <a:lnTo>
                  <a:pt x="4305300" y="2538836"/>
                </a:lnTo>
                <a:lnTo>
                  <a:pt x="4305300" y="2546452"/>
                </a:lnTo>
                <a:lnTo>
                  <a:pt x="4305300" y="2554069"/>
                </a:lnTo>
                <a:lnTo>
                  <a:pt x="4305300" y="2561685"/>
                </a:lnTo>
                <a:lnTo>
                  <a:pt x="4305300" y="2569302"/>
                </a:lnTo>
                <a:lnTo>
                  <a:pt x="4305300" y="2576918"/>
                </a:lnTo>
                <a:lnTo>
                  <a:pt x="4305300" y="2584535"/>
                </a:lnTo>
                <a:lnTo>
                  <a:pt x="4305300" y="2592151"/>
                </a:lnTo>
                <a:lnTo>
                  <a:pt x="4305300" y="2599767"/>
                </a:lnTo>
                <a:lnTo>
                  <a:pt x="4305300" y="2607384"/>
                </a:lnTo>
                <a:lnTo>
                  <a:pt x="4305300" y="2615000"/>
                </a:lnTo>
                <a:lnTo>
                  <a:pt x="4305300" y="2622617"/>
                </a:lnTo>
                <a:lnTo>
                  <a:pt x="4305300" y="2630233"/>
                </a:lnTo>
                <a:lnTo>
                  <a:pt x="4305300" y="2637849"/>
                </a:lnTo>
                <a:lnTo>
                  <a:pt x="4305300" y="2645466"/>
                </a:lnTo>
                <a:lnTo>
                  <a:pt x="4305300" y="2653083"/>
                </a:lnTo>
                <a:lnTo>
                  <a:pt x="4305300" y="2660699"/>
                </a:lnTo>
                <a:lnTo>
                  <a:pt x="4305300" y="2668316"/>
                </a:lnTo>
                <a:lnTo>
                  <a:pt x="4305300" y="2675932"/>
                </a:lnTo>
                <a:lnTo>
                  <a:pt x="4305300" y="2683548"/>
                </a:lnTo>
                <a:lnTo>
                  <a:pt x="4305300" y="2691165"/>
                </a:lnTo>
                <a:lnTo>
                  <a:pt x="4305259" y="2698616"/>
                </a:lnTo>
                <a:lnTo>
                  <a:pt x="4304828" y="2705957"/>
                </a:lnTo>
                <a:lnTo>
                  <a:pt x="4303897" y="2713428"/>
                </a:lnTo>
                <a:lnTo>
                  <a:pt x="4302440" y="2720982"/>
                </a:lnTo>
                <a:lnTo>
                  <a:pt x="4300435" y="2728567"/>
                </a:lnTo>
                <a:lnTo>
                  <a:pt x="4297866" y="2736125"/>
                </a:lnTo>
                <a:lnTo>
                  <a:pt x="4294930" y="2743147"/>
                </a:lnTo>
                <a:lnTo>
                  <a:pt x="4291550" y="2749926"/>
                </a:lnTo>
                <a:lnTo>
                  <a:pt x="4287691" y="2756529"/>
                </a:lnTo>
                <a:lnTo>
                  <a:pt x="4283364" y="2762906"/>
                </a:lnTo>
                <a:lnTo>
                  <a:pt x="4278590" y="2769008"/>
                </a:lnTo>
                <a:lnTo>
                  <a:pt x="4273400" y="2774789"/>
                </a:lnTo>
                <a:lnTo>
                  <a:pt x="4267822" y="2780208"/>
                </a:lnTo>
                <a:lnTo>
                  <a:pt x="4261900" y="2785227"/>
                </a:lnTo>
                <a:lnTo>
                  <a:pt x="4255677" y="2789816"/>
                </a:lnTo>
                <a:lnTo>
                  <a:pt x="4249199" y="2793949"/>
                </a:lnTo>
                <a:lnTo>
                  <a:pt x="4242515" y="2797608"/>
                </a:lnTo>
                <a:lnTo>
                  <a:pt x="4235676" y="2800782"/>
                </a:lnTo>
                <a:lnTo>
                  <a:pt x="4228376" y="2803592"/>
                </a:lnTo>
                <a:lnTo>
                  <a:pt x="4220799" y="2805922"/>
                </a:lnTo>
                <a:lnTo>
                  <a:pt x="4213221" y="2807694"/>
                </a:lnTo>
                <a:lnTo>
                  <a:pt x="4205696" y="2808927"/>
                </a:lnTo>
                <a:lnTo>
                  <a:pt x="4198273" y="2809643"/>
                </a:lnTo>
                <a:lnTo>
                  <a:pt x="4191000" y="2809875"/>
                </a:lnTo>
                <a:lnTo>
                  <a:pt x="4183384" y="2809875"/>
                </a:lnTo>
                <a:lnTo>
                  <a:pt x="4175768" y="2809875"/>
                </a:lnTo>
                <a:lnTo>
                  <a:pt x="4168151" y="2809875"/>
                </a:lnTo>
                <a:lnTo>
                  <a:pt x="4160536" y="2809875"/>
                </a:lnTo>
                <a:lnTo>
                  <a:pt x="4152919" y="2809875"/>
                </a:lnTo>
                <a:lnTo>
                  <a:pt x="4145302" y="2809875"/>
                </a:lnTo>
                <a:lnTo>
                  <a:pt x="4137686" y="2809875"/>
                </a:lnTo>
                <a:lnTo>
                  <a:pt x="4130069" y="2809875"/>
                </a:lnTo>
                <a:lnTo>
                  <a:pt x="4122453" y="2809875"/>
                </a:lnTo>
                <a:lnTo>
                  <a:pt x="4114836" y="2809875"/>
                </a:lnTo>
                <a:lnTo>
                  <a:pt x="4107220" y="2809875"/>
                </a:lnTo>
                <a:lnTo>
                  <a:pt x="4099603" y="2809875"/>
                </a:lnTo>
                <a:lnTo>
                  <a:pt x="4091987" y="2809875"/>
                </a:lnTo>
                <a:lnTo>
                  <a:pt x="4084370" y="2809875"/>
                </a:lnTo>
                <a:lnTo>
                  <a:pt x="4076755" y="2809875"/>
                </a:lnTo>
                <a:lnTo>
                  <a:pt x="4069138" y="2809875"/>
                </a:lnTo>
                <a:lnTo>
                  <a:pt x="4061522" y="2809875"/>
                </a:lnTo>
                <a:lnTo>
                  <a:pt x="4053905" y="2809875"/>
                </a:lnTo>
                <a:lnTo>
                  <a:pt x="4046288" y="2809875"/>
                </a:lnTo>
                <a:lnTo>
                  <a:pt x="4038672" y="2809875"/>
                </a:lnTo>
                <a:lnTo>
                  <a:pt x="4031055" y="2809875"/>
                </a:lnTo>
                <a:lnTo>
                  <a:pt x="4023439" y="2809875"/>
                </a:lnTo>
                <a:lnTo>
                  <a:pt x="4015822" y="2809875"/>
                </a:lnTo>
                <a:lnTo>
                  <a:pt x="4008207" y="2809875"/>
                </a:lnTo>
                <a:lnTo>
                  <a:pt x="4000590" y="2809875"/>
                </a:lnTo>
                <a:lnTo>
                  <a:pt x="3992974" y="2809875"/>
                </a:lnTo>
                <a:lnTo>
                  <a:pt x="3985357" y="2809875"/>
                </a:lnTo>
                <a:lnTo>
                  <a:pt x="3977741" y="2809875"/>
                </a:lnTo>
                <a:lnTo>
                  <a:pt x="3970124" y="2809875"/>
                </a:lnTo>
                <a:lnTo>
                  <a:pt x="3962507" y="2809875"/>
                </a:lnTo>
                <a:lnTo>
                  <a:pt x="3954891" y="2809875"/>
                </a:lnTo>
                <a:lnTo>
                  <a:pt x="3947274" y="2809875"/>
                </a:lnTo>
                <a:lnTo>
                  <a:pt x="3939658" y="2809875"/>
                </a:lnTo>
                <a:lnTo>
                  <a:pt x="3932041" y="2809875"/>
                </a:lnTo>
                <a:lnTo>
                  <a:pt x="3924426" y="2809875"/>
                </a:lnTo>
                <a:lnTo>
                  <a:pt x="3916809" y="2809875"/>
                </a:lnTo>
                <a:lnTo>
                  <a:pt x="3909193" y="2809875"/>
                </a:lnTo>
                <a:lnTo>
                  <a:pt x="3901576" y="2809875"/>
                </a:lnTo>
                <a:lnTo>
                  <a:pt x="3893960" y="2809875"/>
                </a:lnTo>
                <a:lnTo>
                  <a:pt x="3886343" y="2809875"/>
                </a:lnTo>
                <a:lnTo>
                  <a:pt x="3878727" y="2809875"/>
                </a:lnTo>
                <a:lnTo>
                  <a:pt x="3871110" y="2809875"/>
                </a:lnTo>
                <a:lnTo>
                  <a:pt x="3863493" y="2809875"/>
                </a:lnTo>
                <a:lnTo>
                  <a:pt x="3855877" y="2809875"/>
                </a:lnTo>
                <a:lnTo>
                  <a:pt x="3848260" y="2809875"/>
                </a:lnTo>
                <a:lnTo>
                  <a:pt x="3840645" y="2809875"/>
                </a:lnTo>
                <a:lnTo>
                  <a:pt x="3833028" y="2809875"/>
                </a:lnTo>
                <a:lnTo>
                  <a:pt x="3825412" y="2809875"/>
                </a:lnTo>
                <a:lnTo>
                  <a:pt x="3817795" y="2809875"/>
                </a:lnTo>
                <a:lnTo>
                  <a:pt x="3810179" y="2809875"/>
                </a:lnTo>
                <a:lnTo>
                  <a:pt x="3802562" y="2809875"/>
                </a:lnTo>
                <a:lnTo>
                  <a:pt x="3794946" y="2809875"/>
                </a:lnTo>
                <a:lnTo>
                  <a:pt x="3787329" y="2809875"/>
                </a:lnTo>
                <a:lnTo>
                  <a:pt x="3779712" y="2809875"/>
                </a:lnTo>
                <a:lnTo>
                  <a:pt x="3772096" y="2809875"/>
                </a:lnTo>
                <a:lnTo>
                  <a:pt x="3764480" y="2809875"/>
                </a:lnTo>
                <a:lnTo>
                  <a:pt x="3756864" y="2809875"/>
                </a:lnTo>
                <a:lnTo>
                  <a:pt x="3749247" y="2809875"/>
                </a:lnTo>
                <a:lnTo>
                  <a:pt x="3741631" y="2809875"/>
                </a:lnTo>
                <a:lnTo>
                  <a:pt x="3734014" y="2809875"/>
                </a:lnTo>
                <a:lnTo>
                  <a:pt x="3726398" y="2809875"/>
                </a:lnTo>
                <a:lnTo>
                  <a:pt x="3718781" y="2809875"/>
                </a:lnTo>
                <a:lnTo>
                  <a:pt x="3711165" y="2809875"/>
                </a:lnTo>
                <a:lnTo>
                  <a:pt x="3703548" y="2809875"/>
                </a:lnTo>
                <a:lnTo>
                  <a:pt x="3695933" y="2809875"/>
                </a:lnTo>
                <a:lnTo>
                  <a:pt x="3688316" y="2809875"/>
                </a:lnTo>
                <a:lnTo>
                  <a:pt x="3680699" y="2809875"/>
                </a:lnTo>
                <a:lnTo>
                  <a:pt x="3673083" y="2809875"/>
                </a:lnTo>
                <a:lnTo>
                  <a:pt x="3665466" y="2809875"/>
                </a:lnTo>
                <a:lnTo>
                  <a:pt x="3657850" y="2809875"/>
                </a:lnTo>
                <a:lnTo>
                  <a:pt x="3650233" y="2809875"/>
                </a:lnTo>
                <a:lnTo>
                  <a:pt x="3642617" y="2809875"/>
                </a:lnTo>
                <a:lnTo>
                  <a:pt x="3635000" y="2809875"/>
                </a:lnTo>
                <a:lnTo>
                  <a:pt x="3627384" y="2809875"/>
                </a:lnTo>
                <a:lnTo>
                  <a:pt x="3619767" y="2809875"/>
                </a:lnTo>
                <a:lnTo>
                  <a:pt x="3612152" y="2809875"/>
                </a:lnTo>
                <a:lnTo>
                  <a:pt x="3604535" y="2809875"/>
                </a:lnTo>
                <a:lnTo>
                  <a:pt x="3596918" y="2809875"/>
                </a:lnTo>
                <a:lnTo>
                  <a:pt x="3589302" y="2809875"/>
                </a:lnTo>
                <a:lnTo>
                  <a:pt x="3581685" y="2809875"/>
                </a:lnTo>
                <a:lnTo>
                  <a:pt x="3574069" y="2809875"/>
                </a:lnTo>
                <a:lnTo>
                  <a:pt x="3566452" y="2809875"/>
                </a:lnTo>
                <a:lnTo>
                  <a:pt x="3558836" y="2809875"/>
                </a:lnTo>
                <a:lnTo>
                  <a:pt x="3551219" y="2809875"/>
                </a:lnTo>
                <a:lnTo>
                  <a:pt x="3543603" y="2809875"/>
                </a:lnTo>
                <a:lnTo>
                  <a:pt x="3535986" y="2809875"/>
                </a:lnTo>
                <a:lnTo>
                  <a:pt x="3528371" y="2809875"/>
                </a:lnTo>
                <a:lnTo>
                  <a:pt x="3520754" y="2809875"/>
                </a:lnTo>
                <a:lnTo>
                  <a:pt x="3513138" y="2809875"/>
                </a:lnTo>
                <a:lnTo>
                  <a:pt x="3505521" y="2809875"/>
                </a:lnTo>
                <a:lnTo>
                  <a:pt x="3497904" y="2809875"/>
                </a:lnTo>
                <a:lnTo>
                  <a:pt x="3490288" y="2809875"/>
                </a:lnTo>
                <a:lnTo>
                  <a:pt x="3482671" y="2809875"/>
                </a:lnTo>
                <a:lnTo>
                  <a:pt x="3475055" y="2809875"/>
                </a:lnTo>
                <a:lnTo>
                  <a:pt x="3467438" y="2809875"/>
                </a:lnTo>
                <a:lnTo>
                  <a:pt x="3459823" y="2809875"/>
                </a:lnTo>
                <a:lnTo>
                  <a:pt x="3452206" y="2809875"/>
                </a:lnTo>
                <a:lnTo>
                  <a:pt x="3444590" y="2809875"/>
                </a:lnTo>
                <a:lnTo>
                  <a:pt x="3436973" y="2809875"/>
                </a:lnTo>
                <a:lnTo>
                  <a:pt x="3429357" y="2809875"/>
                </a:lnTo>
                <a:lnTo>
                  <a:pt x="3421740" y="2809875"/>
                </a:lnTo>
                <a:lnTo>
                  <a:pt x="3414123" y="2809875"/>
                </a:lnTo>
                <a:lnTo>
                  <a:pt x="3406507" y="2809875"/>
                </a:lnTo>
                <a:lnTo>
                  <a:pt x="3398890" y="2809875"/>
                </a:lnTo>
                <a:lnTo>
                  <a:pt x="3391274" y="2809875"/>
                </a:lnTo>
                <a:lnTo>
                  <a:pt x="3383657" y="2809875"/>
                </a:lnTo>
                <a:lnTo>
                  <a:pt x="3376042" y="2809875"/>
                </a:lnTo>
                <a:lnTo>
                  <a:pt x="3368425" y="2809875"/>
                </a:lnTo>
                <a:lnTo>
                  <a:pt x="3360809" y="2809875"/>
                </a:lnTo>
                <a:lnTo>
                  <a:pt x="3353192" y="2809875"/>
                </a:lnTo>
                <a:lnTo>
                  <a:pt x="3345576" y="2809875"/>
                </a:lnTo>
                <a:lnTo>
                  <a:pt x="3337959" y="2809875"/>
                </a:lnTo>
                <a:lnTo>
                  <a:pt x="3330343" y="2809875"/>
                </a:lnTo>
                <a:lnTo>
                  <a:pt x="3322726" y="2809875"/>
                </a:lnTo>
                <a:lnTo>
                  <a:pt x="3315109" y="2809875"/>
                </a:lnTo>
                <a:lnTo>
                  <a:pt x="3307493" y="2809875"/>
                </a:lnTo>
                <a:lnTo>
                  <a:pt x="3299876" y="2809875"/>
                </a:lnTo>
                <a:lnTo>
                  <a:pt x="3292261" y="2809875"/>
                </a:lnTo>
                <a:lnTo>
                  <a:pt x="3284644" y="2809875"/>
                </a:lnTo>
                <a:lnTo>
                  <a:pt x="3277028" y="2809875"/>
                </a:lnTo>
                <a:lnTo>
                  <a:pt x="3269411" y="2809875"/>
                </a:lnTo>
                <a:lnTo>
                  <a:pt x="3261795" y="2809875"/>
                </a:lnTo>
                <a:lnTo>
                  <a:pt x="3254178" y="2809875"/>
                </a:lnTo>
                <a:lnTo>
                  <a:pt x="3246562" y="2809875"/>
                </a:lnTo>
                <a:lnTo>
                  <a:pt x="3238945" y="2809875"/>
                </a:lnTo>
                <a:lnTo>
                  <a:pt x="3231328" y="2809875"/>
                </a:lnTo>
                <a:lnTo>
                  <a:pt x="3223713" y="2809875"/>
                </a:lnTo>
                <a:lnTo>
                  <a:pt x="3216096" y="2809875"/>
                </a:lnTo>
                <a:lnTo>
                  <a:pt x="3208480" y="2809875"/>
                </a:lnTo>
                <a:lnTo>
                  <a:pt x="3200863" y="2809875"/>
                </a:lnTo>
                <a:lnTo>
                  <a:pt x="3193247" y="2809875"/>
                </a:lnTo>
                <a:lnTo>
                  <a:pt x="3185630" y="2809875"/>
                </a:lnTo>
                <a:lnTo>
                  <a:pt x="3178014" y="2809875"/>
                </a:lnTo>
                <a:lnTo>
                  <a:pt x="3170397" y="2809875"/>
                </a:lnTo>
                <a:lnTo>
                  <a:pt x="3162781" y="2809875"/>
                </a:lnTo>
                <a:lnTo>
                  <a:pt x="3155164" y="2809875"/>
                </a:lnTo>
                <a:lnTo>
                  <a:pt x="3147549" y="2809875"/>
                </a:lnTo>
                <a:lnTo>
                  <a:pt x="3139932" y="2809875"/>
                </a:lnTo>
                <a:lnTo>
                  <a:pt x="3132315" y="2809875"/>
                </a:lnTo>
                <a:lnTo>
                  <a:pt x="3124699" y="2809875"/>
                </a:lnTo>
                <a:lnTo>
                  <a:pt x="3117082" y="2809875"/>
                </a:lnTo>
                <a:lnTo>
                  <a:pt x="3109466" y="2809875"/>
                </a:lnTo>
                <a:lnTo>
                  <a:pt x="3101849" y="2809875"/>
                </a:lnTo>
                <a:lnTo>
                  <a:pt x="3094233" y="2809875"/>
                </a:lnTo>
                <a:lnTo>
                  <a:pt x="3086616" y="2809875"/>
                </a:lnTo>
                <a:lnTo>
                  <a:pt x="3079000" y="2809875"/>
                </a:lnTo>
                <a:lnTo>
                  <a:pt x="3071383" y="2809875"/>
                </a:lnTo>
                <a:lnTo>
                  <a:pt x="3063768" y="2809875"/>
                </a:lnTo>
                <a:lnTo>
                  <a:pt x="3056151" y="2809875"/>
                </a:lnTo>
                <a:lnTo>
                  <a:pt x="3048534" y="2809875"/>
                </a:lnTo>
                <a:lnTo>
                  <a:pt x="3040918" y="2809875"/>
                </a:lnTo>
                <a:lnTo>
                  <a:pt x="3033301" y="2809875"/>
                </a:lnTo>
                <a:lnTo>
                  <a:pt x="3025685" y="2809875"/>
                </a:lnTo>
                <a:lnTo>
                  <a:pt x="3018068" y="2809875"/>
                </a:lnTo>
                <a:lnTo>
                  <a:pt x="3010452" y="2809875"/>
                </a:lnTo>
                <a:lnTo>
                  <a:pt x="3002835" y="2809875"/>
                </a:lnTo>
                <a:lnTo>
                  <a:pt x="2995220" y="2809875"/>
                </a:lnTo>
                <a:lnTo>
                  <a:pt x="2987603" y="2809875"/>
                </a:lnTo>
                <a:lnTo>
                  <a:pt x="2979987" y="2809875"/>
                </a:lnTo>
                <a:lnTo>
                  <a:pt x="2972370" y="2809875"/>
                </a:lnTo>
                <a:lnTo>
                  <a:pt x="2964754" y="2809875"/>
                </a:lnTo>
                <a:lnTo>
                  <a:pt x="2957137" y="2809875"/>
                </a:lnTo>
                <a:lnTo>
                  <a:pt x="2949520" y="2809875"/>
                </a:lnTo>
                <a:lnTo>
                  <a:pt x="2941904" y="2809875"/>
                </a:lnTo>
                <a:lnTo>
                  <a:pt x="2934287" y="2809875"/>
                </a:lnTo>
                <a:lnTo>
                  <a:pt x="2926671" y="2809875"/>
                </a:lnTo>
                <a:lnTo>
                  <a:pt x="2919054" y="2809875"/>
                </a:lnTo>
                <a:lnTo>
                  <a:pt x="2911439" y="2809875"/>
                </a:lnTo>
                <a:lnTo>
                  <a:pt x="2903822" y="2809875"/>
                </a:lnTo>
                <a:lnTo>
                  <a:pt x="2896206" y="2809875"/>
                </a:lnTo>
                <a:lnTo>
                  <a:pt x="2888589" y="2809875"/>
                </a:lnTo>
                <a:lnTo>
                  <a:pt x="2880973" y="2809875"/>
                </a:lnTo>
                <a:lnTo>
                  <a:pt x="2873356" y="2809875"/>
                </a:lnTo>
                <a:lnTo>
                  <a:pt x="2865739" y="2809875"/>
                </a:lnTo>
                <a:lnTo>
                  <a:pt x="2858123" y="2809875"/>
                </a:lnTo>
                <a:lnTo>
                  <a:pt x="2850506" y="2809875"/>
                </a:lnTo>
                <a:lnTo>
                  <a:pt x="2842890" y="2809875"/>
                </a:lnTo>
                <a:lnTo>
                  <a:pt x="2835273" y="2809875"/>
                </a:lnTo>
                <a:lnTo>
                  <a:pt x="2827658" y="2809875"/>
                </a:lnTo>
                <a:lnTo>
                  <a:pt x="2820041" y="2809875"/>
                </a:lnTo>
                <a:lnTo>
                  <a:pt x="2812425" y="2809875"/>
                </a:lnTo>
                <a:lnTo>
                  <a:pt x="2804808" y="2809875"/>
                </a:lnTo>
                <a:lnTo>
                  <a:pt x="2797192" y="2809875"/>
                </a:lnTo>
                <a:lnTo>
                  <a:pt x="2789575" y="2809875"/>
                </a:lnTo>
                <a:lnTo>
                  <a:pt x="2781959" y="2809875"/>
                </a:lnTo>
                <a:lnTo>
                  <a:pt x="2774342" y="2809875"/>
                </a:lnTo>
                <a:lnTo>
                  <a:pt x="2766725" y="2809875"/>
                </a:lnTo>
                <a:lnTo>
                  <a:pt x="2759109" y="2809875"/>
                </a:lnTo>
                <a:lnTo>
                  <a:pt x="2751493" y="2809875"/>
                </a:lnTo>
                <a:lnTo>
                  <a:pt x="2743877" y="2809875"/>
                </a:lnTo>
                <a:lnTo>
                  <a:pt x="2736260" y="2809875"/>
                </a:lnTo>
                <a:lnTo>
                  <a:pt x="2728644" y="2809875"/>
                </a:lnTo>
                <a:lnTo>
                  <a:pt x="2721027" y="2809875"/>
                </a:lnTo>
                <a:lnTo>
                  <a:pt x="2713411" y="2809875"/>
                </a:lnTo>
                <a:lnTo>
                  <a:pt x="2705794" y="2809875"/>
                </a:lnTo>
                <a:lnTo>
                  <a:pt x="2698178" y="2809875"/>
                </a:lnTo>
                <a:lnTo>
                  <a:pt x="2690561" y="2809875"/>
                </a:lnTo>
                <a:lnTo>
                  <a:pt x="2682944" y="2809875"/>
                </a:lnTo>
                <a:lnTo>
                  <a:pt x="2675329" y="2809875"/>
                </a:lnTo>
                <a:lnTo>
                  <a:pt x="2667712" y="2809875"/>
                </a:lnTo>
                <a:lnTo>
                  <a:pt x="2660096" y="2809875"/>
                </a:lnTo>
                <a:lnTo>
                  <a:pt x="2652479" y="2809875"/>
                </a:lnTo>
                <a:lnTo>
                  <a:pt x="2644863" y="2809875"/>
                </a:lnTo>
                <a:lnTo>
                  <a:pt x="2637246" y="2809875"/>
                </a:lnTo>
                <a:lnTo>
                  <a:pt x="2629630" y="2809875"/>
                </a:lnTo>
                <a:lnTo>
                  <a:pt x="2622013" y="2809875"/>
                </a:lnTo>
                <a:lnTo>
                  <a:pt x="2614397" y="2809875"/>
                </a:lnTo>
                <a:lnTo>
                  <a:pt x="2606780" y="2809875"/>
                </a:lnTo>
                <a:lnTo>
                  <a:pt x="2599165" y="2809875"/>
                </a:lnTo>
                <a:lnTo>
                  <a:pt x="2591548" y="2809875"/>
                </a:lnTo>
                <a:lnTo>
                  <a:pt x="2583931" y="2809875"/>
                </a:lnTo>
                <a:lnTo>
                  <a:pt x="2576315" y="2809875"/>
                </a:lnTo>
                <a:lnTo>
                  <a:pt x="2568698" y="2809875"/>
                </a:lnTo>
                <a:lnTo>
                  <a:pt x="2561082" y="2809875"/>
                </a:lnTo>
                <a:lnTo>
                  <a:pt x="2553465" y="2809875"/>
                </a:lnTo>
                <a:lnTo>
                  <a:pt x="2545849" y="2809875"/>
                </a:lnTo>
                <a:lnTo>
                  <a:pt x="2538232" y="2809875"/>
                </a:lnTo>
                <a:lnTo>
                  <a:pt x="2530616" y="2809875"/>
                </a:lnTo>
                <a:lnTo>
                  <a:pt x="2522999" y="2809875"/>
                </a:lnTo>
                <a:lnTo>
                  <a:pt x="2515384" y="2809875"/>
                </a:lnTo>
                <a:lnTo>
                  <a:pt x="2507767" y="2809875"/>
                </a:lnTo>
                <a:lnTo>
                  <a:pt x="2500150" y="2809875"/>
                </a:lnTo>
                <a:lnTo>
                  <a:pt x="2492534" y="2809875"/>
                </a:lnTo>
                <a:lnTo>
                  <a:pt x="2484917" y="2809875"/>
                </a:lnTo>
                <a:lnTo>
                  <a:pt x="2477301" y="2809875"/>
                </a:lnTo>
                <a:lnTo>
                  <a:pt x="2469684" y="2809875"/>
                </a:lnTo>
                <a:lnTo>
                  <a:pt x="2462068" y="2809875"/>
                </a:lnTo>
                <a:lnTo>
                  <a:pt x="2454451" y="2809875"/>
                </a:lnTo>
                <a:lnTo>
                  <a:pt x="2446836" y="2809875"/>
                </a:lnTo>
                <a:lnTo>
                  <a:pt x="2439219" y="2809875"/>
                </a:lnTo>
                <a:lnTo>
                  <a:pt x="2431603" y="2809875"/>
                </a:lnTo>
                <a:lnTo>
                  <a:pt x="2423986" y="2809875"/>
                </a:lnTo>
                <a:lnTo>
                  <a:pt x="2416370" y="2809875"/>
                </a:lnTo>
                <a:lnTo>
                  <a:pt x="2408753" y="2809875"/>
                </a:lnTo>
                <a:lnTo>
                  <a:pt x="2401136" y="2809875"/>
                </a:lnTo>
                <a:lnTo>
                  <a:pt x="2393520" y="2809875"/>
                </a:lnTo>
                <a:lnTo>
                  <a:pt x="2385903" y="2809875"/>
                </a:lnTo>
                <a:lnTo>
                  <a:pt x="2378287" y="2809875"/>
                </a:lnTo>
                <a:lnTo>
                  <a:pt x="2370670" y="2809875"/>
                </a:lnTo>
                <a:lnTo>
                  <a:pt x="2363055" y="2809875"/>
                </a:lnTo>
                <a:lnTo>
                  <a:pt x="2355438" y="2809875"/>
                </a:lnTo>
                <a:lnTo>
                  <a:pt x="2347822" y="2809875"/>
                </a:lnTo>
                <a:lnTo>
                  <a:pt x="2340205" y="2809875"/>
                </a:lnTo>
                <a:lnTo>
                  <a:pt x="2332589" y="2809875"/>
                </a:lnTo>
                <a:lnTo>
                  <a:pt x="2324972" y="2809875"/>
                </a:lnTo>
                <a:lnTo>
                  <a:pt x="2317355" y="2809875"/>
                </a:lnTo>
                <a:lnTo>
                  <a:pt x="2309739" y="2809875"/>
                </a:lnTo>
                <a:lnTo>
                  <a:pt x="2302122" y="2809875"/>
                </a:lnTo>
                <a:lnTo>
                  <a:pt x="2294506" y="2809875"/>
                </a:lnTo>
                <a:lnTo>
                  <a:pt x="2286889" y="2809875"/>
                </a:lnTo>
                <a:lnTo>
                  <a:pt x="2279274" y="2809875"/>
                </a:lnTo>
                <a:lnTo>
                  <a:pt x="2271657" y="2809875"/>
                </a:lnTo>
                <a:lnTo>
                  <a:pt x="2264041" y="2809875"/>
                </a:lnTo>
                <a:lnTo>
                  <a:pt x="2256424" y="2809875"/>
                </a:lnTo>
                <a:lnTo>
                  <a:pt x="2248808" y="2809875"/>
                </a:lnTo>
                <a:lnTo>
                  <a:pt x="2241191" y="2809875"/>
                </a:lnTo>
                <a:lnTo>
                  <a:pt x="2233575" y="2809875"/>
                </a:lnTo>
                <a:lnTo>
                  <a:pt x="2225958" y="2809875"/>
                </a:lnTo>
                <a:lnTo>
                  <a:pt x="2218341" y="2809875"/>
                </a:lnTo>
                <a:lnTo>
                  <a:pt x="2210726" y="2809875"/>
                </a:lnTo>
                <a:lnTo>
                  <a:pt x="2203109" y="2809875"/>
                </a:lnTo>
                <a:lnTo>
                  <a:pt x="2195493" y="2809875"/>
                </a:lnTo>
                <a:lnTo>
                  <a:pt x="2187876" y="2809875"/>
                </a:lnTo>
                <a:lnTo>
                  <a:pt x="2180260" y="2809875"/>
                </a:lnTo>
                <a:lnTo>
                  <a:pt x="2172643" y="2809875"/>
                </a:lnTo>
                <a:lnTo>
                  <a:pt x="2165027" y="2809875"/>
                </a:lnTo>
                <a:lnTo>
                  <a:pt x="2157410" y="2809875"/>
                </a:lnTo>
                <a:lnTo>
                  <a:pt x="2149794" y="2809875"/>
                </a:lnTo>
                <a:lnTo>
                  <a:pt x="2142177" y="2809875"/>
                </a:lnTo>
                <a:lnTo>
                  <a:pt x="2134560" y="2809875"/>
                </a:lnTo>
                <a:lnTo>
                  <a:pt x="2126945" y="2809875"/>
                </a:lnTo>
                <a:lnTo>
                  <a:pt x="2119328" y="2809875"/>
                </a:lnTo>
                <a:lnTo>
                  <a:pt x="2111712" y="2809875"/>
                </a:lnTo>
                <a:lnTo>
                  <a:pt x="2104095" y="2809875"/>
                </a:lnTo>
                <a:lnTo>
                  <a:pt x="2096479" y="2809875"/>
                </a:lnTo>
                <a:lnTo>
                  <a:pt x="2088862" y="2809875"/>
                </a:lnTo>
                <a:lnTo>
                  <a:pt x="2081246" y="2809875"/>
                </a:lnTo>
                <a:lnTo>
                  <a:pt x="2073629" y="2809875"/>
                </a:lnTo>
                <a:lnTo>
                  <a:pt x="2066013" y="2809875"/>
                </a:lnTo>
                <a:lnTo>
                  <a:pt x="2058396" y="2809875"/>
                </a:lnTo>
                <a:lnTo>
                  <a:pt x="2050781" y="2809875"/>
                </a:lnTo>
                <a:lnTo>
                  <a:pt x="2043164" y="2809875"/>
                </a:lnTo>
                <a:lnTo>
                  <a:pt x="2035547" y="2809875"/>
                </a:lnTo>
                <a:lnTo>
                  <a:pt x="2027931" y="2809875"/>
                </a:lnTo>
                <a:lnTo>
                  <a:pt x="2020314" y="2809875"/>
                </a:lnTo>
                <a:lnTo>
                  <a:pt x="2012698" y="2809875"/>
                </a:lnTo>
                <a:lnTo>
                  <a:pt x="2005081" y="2809875"/>
                </a:lnTo>
                <a:lnTo>
                  <a:pt x="1997465" y="2809875"/>
                </a:lnTo>
                <a:lnTo>
                  <a:pt x="1989848" y="2809875"/>
                </a:lnTo>
                <a:lnTo>
                  <a:pt x="1982232" y="2809875"/>
                </a:lnTo>
                <a:lnTo>
                  <a:pt x="1974616" y="2809875"/>
                </a:lnTo>
                <a:lnTo>
                  <a:pt x="1967000" y="2809875"/>
                </a:lnTo>
                <a:lnTo>
                  <a:pt x="1959383" y="2809875"/>
                </a:lnTo>
                <a:lnTo>
                  <a:pt x="1951766" y="2809875"/>
                </a:lnTo>
                <a:lnTo>
                  <a:pt x="1944150" y="2809875"/>
                </a:lnTo>
                <a:lnTo>
                  <a:pt x="1936533" y="2809875"/>
                </a:lnTo>
                <a:lnTo>
                  <a:pt x="1928917" y="2809875"/>
                </a:lnTo>
                <a:lnTo>
                  <a:pt x="1921300" y="2809875"/>
                </a:lnTo>
                <a:lnTo>
                  <a:pt x="1913684" y="2809875"/>
                </a:lnTo>
                <a:lnTo>
                  <a:pt x="1906067" y="2809875"/>
                </a:lnTo>
                <a:lnTo>
                  <a:pt x="1898452" y="2809875"/>
                </a:lnTo>
                <a:lnTo>
                  <a:pt x="1890835" y="2809875"/>
                </a:lnTo>
                <a:lnTo>
                  <a:pt x="1883219" y="2809875"/>
                </a:lnTo>
                <a:lnTo>
                  <a:pt x="1875602" y="2809875"/>
                </a:lnTo>
                <a:lnTo>
                  <a:pt x="1867986" y="2809875"/>
                </a:lnTo>
                <a:lnTo>
                  <a:pt x="1860369" y="2809875"/>
                </a:lnTo>
                <a:lnTo>
                  <a:pt x="1852752" y="2809875"/>
                </a:lnTo>
                <a:lnTo>
                  <a:pt x="1845136" y="2809875"/>
                </a:lnTo>
                <a:lnTo>
                  <a:pt x="1837519" y="2809875"/>
                </a:lnTo>
                <a:lnTo>
                  <a:pt x="1829903" y="2809875"/>
                </a:lnTo>
                <a:lnTo>
                  <a:pt x="1822286" y="2809875"/>
                </a:lnTo>
                <a:lnTo>
                  <a:pt x="1814671" y="2809875"/>
                </a:lnTo>
                <a:lnTo>
                  <a:pt x="1807054" y="2809875"/>
                </a:lnTo>
                <a:lnTo>
                  <a:pt x="1799438" y="2809875"/>
                </a:lnTo>
                <a:lnTo>
                  <a:pt x="1791821" y="2809875"/>
                </a:lnTo>
                <a:lnTo>
                  <a:pt x="1784205" y="2809875"/>
                </a:lnTo>
                <a:lnTo>
                  <a:pt x="1776588" y="2809875"/>
                </a:lnTo>
                <a:lnTo>
                  <a:pt x="1768971" y="2809875"/>
                </a:lnTo>
                <a:lnTo>
                  <a:pt x="1761355" y="2809875"/>
                </a:lnTo>
                <a:lnTo>
                  <a:pt x="1753738" y="2809875"/>
                </a:lnTo>
                <a:lnTo>
                  <a:pt x="1746122" y="2809875"/>
                </a:lnTo>
                <a:lnTo>
                  <a:pt x="1738506" y="2809875"/>
                </a:lnTo>
                <a:lnTo>
                  <a:pt x="1730890" y="2809875"/>
                </a:lnTo>
                <a:lnTo>
                  <a:pt x="1723273" y="2809875"/>
                </a:lnTo>
                <a:lnTo>
                  <a:pt x="1715657" y="2809875"/>
                </a:lnTo>
                <a:lnTo>
                  <a:pt x="1708040" y="2809875"/>
                </a:lnTo>
                <a:lnTo>
                  <a:pt x="1700424" y="2809875"/>
                </a:lnTo>
                <a:lnTo>
                  <a:pt x="1692807" y="2809875"/>
                </a:lnTo>
                <a:lnTo>
                  <a:pt x="1685190" y="2809875"/>
                </a:lnTo>
                <a:lnTo>
                  <a:pt x="1677574" y="2809875"/>
                </a:lnTo>
                <a:lnTo>
                  <a:pt x="1669957" y="2809875"/>
                </a:lnTo>
                <a:lnTo>
                  <a:pt x="1662342" y="2809875"/>
                </a:lnTo>
                <a:lnTo>
                  <a:pt x="1654725" y="2809875"/>
                </a:lnTo>
                <a:lnTo>
                  <a:pt x="1647109" y="2809875"/>
                </a:lnTo>
                <a:lnTo>
                  <a:pt x="1639493" y="2809875"/>
                </a:lnTo>
                <a:lnTo>
                  <a:pt x="1631876" y="2809875"/>
                </a:lnTo>
                <a:lnTo>
                  <a:pt x="1624259" y="2809875"/>
                </a:lnTo>
                <a:lnTo>
                  <a:pt x="1616643" y="2809875"/>
                </a:lnTo>
                <a:lnTo>
                  <a:pt x="1609026" y="2809875"/>
                </a:lnTo>
                <a:lnTo>
                  <a:pt x="1601410" y="2809875"/>
                </a:lnTo>
                <a:lnTo>
                  <a:pt x="1593793" y="2809875"/>
                </a:lnTo>
                <a:lnTo>
                  <a:pt x="1586176" y="2809875"/>
                </a:lnTo>
                <a:lnTo>
                  <a:pt x="1578561" y="2809875"/>
                </a:lnTo>
                <a:lnTo>
                  <a:pt x="1570944" y="2809875"/>
                </a:lnTo>
                <a:lnTo>
                  <a:pt x="1563328" y="2809875"/>
                </a:lnTo>
                <a:lnTo>
                  <a:pt x="1555711" y="2809875"/>
                </a:lnTo>
                <a:lnTo>
                  <a:pt x="1548095" y="2809875"/>
                </a:lnTo>
                <a:lnTo>
                  <a:pt x="1540478" y="2809875"/>
                </a:lnTo>
                <a:lnTo>
                  <a:pt x="1532862" y="2809875"/>
                </a:lnTo>
                <a:lnTo>
                  <a:pt x="1525246" y="2809875"/>
                </a:lnTo>
                <a:lnTo>
                  <a:pt x="1517629" y="2809875"/>
                </a:lnTo>
                <a:lnTo>
                  <a:pt x="1510012" y="2809875"/>
                </a:lnTo>
                <a:lnTo>
                  <a:pt x="1502396" y="2809875"/>
                </a:lnTo>
                <a:lnTo>
                  <a:pt x="1494780" y="2809875"/>
                </a:lnTo>
                <a:lnTo>
                  <a:pt x="1487163" y="2809875"/>
                </a:lnTo>
                <a:lnTo>
                  <a:pt x="1479547" y="2809875"/>
                </a:lnTo>
                <a:lnTo>
                  <a:pt x="1471930" y="2809875"/>
                </a:lnTo>
                <a:lnTo>
                  <a:pt x="1464314" y="2809875"/>
                </a:lnTo>
                <a:lnTo>
                  <a:pt x="1456697" y="2809875"/>
                </a:lnTo>
                <a:lnTo>
                  <a:pt x="1449081" y="2809875"/>
                </a:lnTo>
                <a:lnTo>
                  <a:pt x="1441464" y="2809875"/>
                </a:lnTo>
                <a:lnTo>
                  <a:pt x="1433849" y="2809875"/>
                </a:lnTo>
                <a:lnTo>
                  <a:pt x="1426232" y="2809875"/>
                </a:lnTo>
                <a:lnTo>
                  <a:pt x="1418616" y="2809875"/>
                </a:lnTo>
                <a:lnTo>
                  <a:pt x="1410999" y="2809875"/>
                </a:lnTo>
                <a:lnTo>
                  <a:pt x="1403383" y="2809875"/>
                </a:lnTo>
                <a:lnTo>
                  <a:pt x="1395766" y="2809875"/>
                </a:lnTo>
                <a:lnTo>
                  <a:pt x="1388150" y="2809875"/>
                </a:lnTo>
                <a:lnTo>
                  <a:pt x="1380533" y="2809875"/>
                </a:lnTo>
                <a:lnTo>
                  <a:pt x="1372917" y="2809875"/>
                </a:lnTo>
                <a:lnTo>
                  <a:pt x="1365300" y="2809875"/>
                </a:lnTo>
                <a:lnTo>
                  <a:pt x="1357683" y="2809875"/>
                </a:lnTo>
                <a:lnTo>
                  <a:pt x="1350068" y="2809875"/>
                </a:lnTo>
                <a:lnTo>
                  <a:pt x="1342451" y="2809875"/>
                </a:lnTo>
                <a:lnTo>
                  <a:pt x="1334835" y="2809875"/>
                </a:lnTo>
                <a:lnTo>
                  <a:pt x="1327218" y="2809875"/>
                </a:lnTo>
                <a:lnTo>
                  <a:pt x="1319602" y="2809875"/>
                </a:lnTo>
                <a:lnTo>
                  <a:pt x="1311985" y="2809875"/>
                </a:lnTo>
                <a:lnTo>
                  <a:pt x="1304369" y="2809875"/>
                </a:lnTo>
                <a:lnTo>
                  <a:pt x="1296752" y="2809875"/>
                </a:lnTo>
                <a:lnTo>
                  <a:pt x="1289136" y="2809875"/>
                </a:lnTo>
                <a:lnTo>
                  <a:pt x="1281519" y="2809875"/>
                </a:lnTo>
                <a:lnTo>
                  <a:pt x="1273902" y="2809875"/>
                </a:lnTo>
                <a:lnTo>
                  <a:pt x="1266287" y="2809875"/>
                </a:lnTo>
                <a:lnTo>
                  <a:pt x="1258670" y="2809875"/>
                </a:lnTo>
                <a:lnTo>
                  <a:pt x="1251054" y="2809875"/>
                </a:lnTo>
                <a:lnTo>
                  <a:pt x="1243437" y="2809875"/>
                </a:lnTo>
                <a:lnTo>
                  <a:pt x="1235821" y="2809875"/>
                </a:lnTo>
                <a:lnTo>
                  <a:pt x="1228204" y="2809875"/>
                </a:lnTo>
                <a:lnTo>
                  <a:pt x="1220588" y="2809875"/>
                </a:lnTo>
                <a:lnTo>
                  <a:pt x="1212971" y="2809875"/>
                </a:lnTo>
                <a:lnTo>
                  <a:pt x="1205355" y="2809875"/>
                </a:lnTo>
                <a:lnTo>
                  <a:pt x="1197739" y="2809875"/>
                </a:lnTo>
                <a:lnTo>
                  <a:pt x="1190123" y="2809875"/>
                </a:lnTo>
                <a:lnTo>
                  <a:pt x="1182506" y="2809875"/>
                </a:lnTo>
                <a:lnTo>
                  <a:pt x="1174889" y="2809875"/>
                </a:lnTo>
                <a:lnTo>
                  <a:pt x="1167273" y="2809875"/>
                </a:lnTo>
                <a:lnTo>
                  <a:pt x="1159656" y="2809875"/>
                </a:lnTo>
                <a:lnTo>
                  <a:pt x="1152040" y="2809875"/>
                </a:lnTo>
                <a:lnTo>
                  <a:pt x="1144423" y="2809875"/>
                </a:lnTo>
                <a:lnTo>
                  <a:pt x="1136807" y="2809875"/>
                </a:lnTo>
                <a:lnTo>
                  <a:pt x="1129190" y="2809875"/>
                </a:lnTo>
                <a:lnTo>
                  <a:pt x="1121575" y="2809875"/>
                </a:lnTo>
                <a:lnTo>
                  <a:pt x="1113958" y="2809875"/>
                </a:lnTo>
                <a:lnTo>
                  <a:pt x="1106342" y="2809875"/>
                </a:lnTo>
                <a:lnTo>
                  <a:pt x="1098725" y="2809875"/>
                </a:lnTo>
                <a:lnTo>
                  <a:pt x="1091108" y="2809875"/>
                </a:lnTo>
                <a:lnTo>
                  <a:pt x="1083492" y="2809875"/>
                </a:lnTo>
                <a:lnTo>
                  <a:pt x="1075875" y="2809875"/>
                </a:lnTo>
                <a:lnTo>
                  <a:pt x="1068259" y="2809875"/>
                </a:lnTo>
                <a:lnTo>
                  <a:pt x="1060642" y="2809875"/>
                </a:lnTo>
                <a:lnTo>
                  <a:pt x="1053026" y="2809875"/>
                </a:lnTo>
                <a:lnTo>
                  <a:pt x="1045409" y="2809875"/>
                </a:lnTo>
                <a:lnTo>
                  <a:pt x="1037794" y="2809875"/>
                </a:lnTo>
                <a:lnTo>
                  <a:pt x="1030177" y="2809875"/>
                </a:lnTo>
                <a:lnTo>
                  <a:pt x="1022561" y="2809875"/>
                </a:lnTo>
                <a:lnTo>
                  <a:pt x="1014944" y="2809875"/>
                </a:lnTo>
                <a:lnTo>
                  <a:pt x="1007328" y="2809875"/>
                </a:lnTo>
                <a:lnTo>
                  <a:pt x="999711" y="2809875"/>
                </a:lnTo>
                <a:lnTo>
                  <a:pt x="992094" y="2809875"/>
                </a:lnTo>
                <a:lnTo>
                  <a:pt x="984478" y="2809875"/>
                </a:lnTo>
                <a:lnTo>
                  <a:pt x="976861" y="2809875"/>
                </a:lnTo>
                <a:lnTo>
                  <a:pt x="969245" y="2809875"/>
                </a:lnTo>
                <a:lnTo>
                  <a:pt x="961629" y="2809875"/>
                </a:lnTo>
                <a:lnTo>
                  <a:pt x="954013" y="2809875"/>
                </a:lnTo>
                <a:lnTo>
                  <a:pt x="946396" y="2809875"/>
                </a:lnTo>
                <a:lnTo>
                  <a:pt x="938780" y="2809875"/>
                </a:lnTo>
                <a:lnTo>
                  <a:pt x="931163" y="2809875"/>
                </a:lnTo>
                <a:lnTo>
                  <a:pt x="923547" y="2809875"/>
                </a:lnTo>
                <a:lnTo>
                  <a:pt x="915930" y="2809875"/>
                </a:lnTo>
                <a:lnTo>
                  <a:pt x="908313" y="2809875"/>
                </a:lnTo>
                <a:lnTo>
                  <a:pt x="900697" y="2809875"/>
                </a:lnTo>
                <a:lnTo>
                  <a:pt x="893080" y="2809875"/>
                </a:lnTo>
                <a:lnTo>
                  <a:pt x="885465" y="2809875"/>
                </a:lnTo>
                <a:lnTo>
                  <a:pt x="877848" y="2809875"/>
                </a:lnTo>
                <a:lnTo>
                  <a:pt x="870232" y="2809875"/>
                </a:lnTo>
                <a:lnTo>
                  <a:pt x="862615" y="2809875"/>
                </a:lnTo>
                <a:lnTo>
                  <a:pt x="854999" y="2809875"/>
                </a:lnTo>
                <a:lnTo>
                  <a:pt x="847382" y="2809875"/>
                </a:lnTo>
                <a:lnTo>
                  <a:pt x="839766" y="2809875"/>
                </a:lnTo>
                <a:lnTo>
                  <a:pt x="832149" y="2809875"/>
                </a:lnTo>
                <a:lnTo>
                  <a:pt x="824533" y="2809875"/>
                </a:lnTo>
                <a:lnTo>
                  <a:pt x="816916" y="2809875"/>
                </a:lnTo>
                <a:lnTo>
                  <a:pt x="809299" y="2809875"/>
                </a:lnTo>
                <a:lnTo>
                  <a:pt x="801684" y="2809875"/>
                </a:lnTo>
                <a:lnTo>
                  <a:pt x="794067" y="2809875"/>
                </a:lnTo>
                <a:lnTo>
                  <a:pt x="786451" y="2809875"/>
                </a:lnTo>
                <a:lnTo>
                  <a:pt x="778834" y="2809875"/>
                </a:lnTo>
                <a:lnTo>
                  <a:pt x="771218" y="2809875"/>
                </a:lnTo>
                <a:lnTo>
                  <a:pt x="763601" y="2809875"/>
                </a:lnTo>
                <a:lnTo>
                  <a:pt x="755985" y="2809875"/>
                </a:lnTo>
                <a:lnTo>
                  <a:pt x="748368" y="2809875"/>
                </a:lnTo>
                <a:lnTo>
                  <a:pt x="740752" y="2809875"/>
                </a:lnTo>
                <a:lnTo>
                  <a:pt x="733135" y="2809875"/>
                </a:lnTo>
                <a:lnTo>
                  <a:pt x="725519" y="2809875"/>
                </a:lnTo>
                <a:lnTo>
                  <a:pt x="717903" y="2809875"/>
                </a:lnTo>
                <a:lnTo>
                  <a:pt x="710286" y="2809875"/>
                </a:lnTo>
                <a:lnTo>
                  <a:pt x="702670" y="2809875"/>
                </a:lnTo>
                <a:lnTo>
                  <a:pt x="695053" y="2809875"/>
                </a:lnTo>
                <a:lnTo>
                  <a:pt x="687437" y="2809875"/>
                </a:lnTo>
                <a:lnTo>
                  <a:pt x="679820" y="2809875"/>
                </a:lnTo>
                <a:lnTo>
                  <a:pt x="672204" y="2809875"/>
                </a:lnTo>
                <a:lnTo>
                  <a:pt x="664587" y="2809875"/>
                </a:lnTo>
                <a:lnTo>
                  <a:pt x="656972" y="2809875"/>
                </a:lnTo>
                <a:lnTo>
                  <a:pt x="649355" y="2809875"/>
                </a:lnTo>
                <a:lnTo>
                  <a:pt x="641739" y="2809875"/>
                </a:lnTo>
                <a:lnTo>
                  <a:pt x="634122" y="2809875"/>
                </a:lnTo>
                <a:lnTo>
                  <a:pt x="626505" y="2809875"/>
                </a:lnTo>
                <a:lnTo>
                  <a:pt x="618889" y="2809875"/>
                </a:lnTo>
                <a:lnTo>
                  <a:pt x="611272" y="2809875"/>
                </a:lnTo>
                <a:lnTo>
                  <a:pt x="603656" y="2809875"/>
                </a:lnTo>
                <a:lnTo>
                  <a:pt x="596039" y="2809875"/>
                </a:lnTo>
                <a:lnTo>
                  <a:pt x="588423" y="2809875"/>
                </a:lnTo>
                <a:lnTo>
                  <a:pt x="580806" y="2809875"/>
                </a:lnTo>
                <a:lnTo>
                  <a:pt x="573191" y="2809875"/>
                </a:lnTo>
                <a:lnTo>
                  <a:pt x="565574" y="2809875"/>
                </a:lnTo>
                <a:lnTo>
                  <a:pt x="557958" y="2809875"/>
                </a:lnTo>
                <a:lnTo>
                  <a:pt x="550341" y="2809875"/>
                </a:lnTo>
                <a:lnTo>
                  <a:pt x="542724" y="2809875"/>
                </a:lnTo>
                <a:lnTo>
                  <a:pt x="535108" y="2809875"/>
                </a:lnTo>
                <a:lnTo>
                  <a:pt x="527491" y="2809875"/>
                </a:lnTo>
                <a:lnTo>
                  <a:pt x="519875" y="2809875"/>
                </a:lnTo>
                <a:lnTo>
                  <a:pt x="512258" y="2809875"/>
                </a:lnTo>
                <a:lnTo>
                  <a:pt x="504642" y="2809875"/>
                </a:lnTo>
                <a:lnTo>
                  <a:pt x="497025" y="2809875"/>
                </a:lnTo>
                <a:lnTo>
                  <a:pt x="489410" y="2809875"/>
                </a:lnTo>
                <a:lnTo>
                  <a:pt x="481793" y="2809875"/>
                </a:lnTo>
                <a:lnTo>
                  <a:pt x="474177" y="2809875"/>
                </a:lnTo>
                <a:lnTo>
                  <a:pt x="466560" y="2809875"/>
                </a:lnTo>
                <a:lnTo>
                  <a:pt x="458944" y="2809875"/>
                </a:lnTo>
                <a:lnTo>
                  <a:pt x="451327" y="2809875"/>
                </a:lnTo>
                <a:lnTo>
                  <a:pt x="443710" y="2809875"/>
                </a:lnTo>
                <a:lnTo>
                  <a:pt x="436094" y="2809875"/>
                </a:lnTo>
                <a:lnTo>
                  <a:pt x="428477" y="2809875"/>
                </a:lnTo>
                <a:lnTo>
                  <a:pt x="420862" y="2809875"/>
                </a:lnTo>
                <a:lnTo>
                  <a:pt x="413245" y="2809875"/>
                </a:lnTo>
                <a:lnTo>
                  <a:pt x="405629" y="2809875"/>
                </a:lnTo>
                <a:lnTo>
                  <a:pt x="398012" y="2809875"/>
                </a:lnTo>
                <a:lnTo>
                  <a:pt x="390396" y="2809875"/>
                </a:lnTo>
                <a:lnTo>
                  <a:pt x="382779" y="2809875"/>
                </a:lnTo>
                <a:lnTo>
                  <a:pt x="375163" y="2809875"/>
                </a:lnTo>
                <a:lnTo>
                  <a:pt x="367546" y="2809875"/>
                </a:lnTo>
                <a:lnTo>
                  <a:pt x="359929" y="2809875"/>
                </a:lnTo>
                <a:lnTo>
                  <a:pt x="352313" y="2809875"/>
                </a:lnTo>
                <a:lnTo>
                  <a:pt x="344696" y="2809875"/>
                </a:lnTo>
                <a:lnTo>
                  <a:pt x="337081" y="2809875"/>
                </a:lnTo>
                <a:lnTo>
                  <a:pt x="329464" y="2809875"/>
                </a:lnTo>
                <a:lnTo>
                  <a:pt x="321848" y="2809875"/>
                </a:lnTo>
                <a:lnTo>
                  <a:pt x="314231" y="2809875"/>
                </a:lnTo>
                <a:lnTo>
                  <a:pt x="306615" y="2809875"/>
                </a:lnTo>
                <a:lnTo>
                  <a:pt x="298998" y="2809875"/>
                </a:lnTo>
                <a:lnTo>
                  <a:pt x="291382" y="2809875"/>
                </a:lnTo>
                <a:lnTo>
                  <a:pt x="283765" y="2809875"/>
                </a:lnTo>
                <a:lnTo>
                  <a:pt x="276149" y="2809875"/>
                </a:lnTo>
                <a:lnTo>
                  <a:pt x="268532" y="2809875"/>
                </a:lnTo>
                <a:lnTo>
                  <a:pt x="260915" y="2809875"/>
                </a:lnTo>
                <a:lnTo>
                  <a:pt x="253300" y="2809875"/>
                </a:lnTo>
                <a:lnTo>
                  <a:pt x="245683" y="2809875"/>
                </a:lnTo>
                <a:lnTo>
                  <a:pt x="238067" y="2809875"/>
                </a:lnTo>
                <a:lnTo>
                  <a:pt x="230450" y="2809875"/>
                </a:lnTo>
                <a:lnTo>
                  <a:pt x="222834" y="2809875"/>
                </a:lnTo>
                <a:lnTo>
                  <a:pt x="215217" y="2809875"/>
                </a:lnTo>
                <a:lnTo>
                  <a:pt x="207601" y="2809875"/>
                </a:lnTo>
                <a:lnTo>
                  <a:pt x="199984" y="2809875"/>
                </a:lnTo>
                <a:lnTo>
                  <a:pt x="192368" y="2809875"/>
                </a:lnTo>
                <a:lnTo>
                  <a:pt x="184752" y="2809875"/>
                </a:lnTo>
                <a:lnTo>
                  <a:pt x="177135" y="2809875"/>
                </a:lnTo>
                <a:lnTo>
                  <a:pt x="169519" y="2809875"/>
                </a:lnTo>
                <a:lnTo>
                  <a:pt x="161902" y="2809875"/>
                </a:lnTo>
                <a:lnTo>
                  <a:pt x="154286" y="2809875"/>
                </a:lnTo>
                <a:lnTo>
                  <a:pt x="146669" y="2809875"/>
                </a:lnTo>
                <a:lnTo>
                  <a:pt x="139053" y="2809875"/>
                </a:lnTo>
                <a:lnTo>
                  <a:pt x="131436" y="2809875"/>
                </a:lnTo>
                <a:lnTo>
                  <a:pt x="123820" y="2809875"/>
                </a:lnTo>
                <a:lnTo>
                  <a:pt x="116203" y="2809875"/>
                </a:lnTo>
                <a:lnTo>
                  <a:pt x="108861" y="2809746"/>
                </a:lnTo>
                <a:lnTo>
                  <a:pt x="101471" y="2809153"/>
                </a:lnTo>
                <a:lnTo>
                  <a:pt x="93968" y="2808052"/>
                </a:lnTo>
                <a:lnTo>
                  <a:pt x="86397" y="2806417"/>
                </a:lnTo>
                <a:lnTo>
                  <a:pt x="78814" y="2804227"/>
                </a:lnTo>
                <a:lnTo>
                  <a:pt x="71350" y="2801499"/>
                </a:lnTo>
                <a:lnTo>
                  <a:pt x="64481" y="2798446"/>
                </a:lnTo>
                <a:lnTo>
                  <a:pt x="57755" y="2794908"/>
                </a:lnTo>
                <a:lnTo>
                  <a:pt x="51220" y="2790892"/>
                </a:lnTo>
                <a:lnTo>
                  <a:pt x="44929" y="2786416"/>
                </a:lnTo>
                <a:lnTo>
                  <a:pt x="38927" y="2781501"/>
                </a:lnTo>
                <a:lnTo>
                  <a:pt x="33260" y="2776179"/>
                </a:lnTo>
                <a:lnTo>
                  <a:pt x="27969" y="2770484"/>
                </a:lnTo>
                <a:lnTo>
                  <a:pt x="23089" y="2764459"/>
                </a:lnTo>
                <a:lnTo>
                  <a:pt x="18648" y="2758146"/>
                </a:lnTo>
                <a:lnTo>
                  <a:pt x="14669" y="2751594"/>
                </a:lnTo>
                <a:lnTo>
                  <a:pt x="11169" y="2744854"/>
                </a:lnTo>
                <a:lnTo>
                  <a:pt x="8155" y="2737975"/>
                </a:lnTo>
                <a:lnTo>
                  <a:pt x="5453" y="2730461"/>
                </a:lnTo>
                <a:lnTo>
                  <a:pt x="3308" y="2722877"/>
                </a:lnTo>
                <a:lnTo>
                  <a:pt x="1717" y="2715310"/>
                </a:lnTo>
                <a:lnTo>
                  <a:pt x="658" y="2707813"/>
                </a:lnTo>
                <a:lnTo>
                  <a:pt x="103" y="2700436"/>
                </a:lnTo>
                <a:lnTo>
                  <a:pt x="0" y="2693068"/>
                </a:lnTo>
                <a:lnTo>
                  <a:pt x="0" y="2685452"/>
                </a:lnTo>
                <a:lnTo>
                  <a:pt x="0" y="2677835"/>
                </a:lnTo>
                <a:lnTo>
                  <a:pt x="0" y="2670220"/>
                </a:lnTo>
                <a:lnTo>
                  <a:pt x="0" y="2662603"/>
                </a:lnTo>
                <a:lnTo>
                  <a:pt x="0" y="2654986"/>
                </a:lnTo>
                <a:lnTo>
                  <a:pt x="0" y="2647370"/>
                </a:lnTo>
                <a:lnTo>
                  <a:pt x="0" y="2639753"/>
                </a:lnTo>
                <a:lnTo>
                  <a:pt x="0" y="2632137"/>
                </a:lnTo>
                <a:lnTo>
                  <a:pt x="0" y="2624520"/>
                </a:lnTo>
                <a:lnTo>
                  <a:pt x="0" y="2616904"/>
                </a:lnTo>
                <a:lnTo>
                  <a:pt x="0" y="2609287"/>
                </a:lnTo>
                <a:lnTo>
                  <a:pt x="0" y="2601671"/>
                </a:lnTo>
                <a:lnTo>
                  <a:pt x="0" y="2594054"/>
                </a:lnTo>
                <a:lnTo>
                  <a:pt x="0" y="2586439"/>
                </a:lnTo>
                <a:lnTo>
                  <a:pt x="0" y="2578822"/>
                </a:lnTo>
                <a:lnTo>
                  <a:pt x="0" y="2571205"/>
                </a:lnTo>
                <a:lnTo>
                  <a:pt x="0" y="2563589"/>
                </a:lnTo>
                <a:lnTo>
                  <a:pt x="0" y="2555972"/>
                </a:lnTo>
                <a:lnTo>
                  <a:pt x="0" y="2548356"/>
                </a:lnTo>
                <a:lnTo>
                  <a:pt x="0" y="2540739"/>
                </a:lnTo>
                <a:lnTo>
                  <a:pt x="0" y="2533123"/>
                </a:lnTo>
                <a:lnTo>
                  <a:pt x="0" y="2525506"/>
                </a:lnTo>
                <a:lnTo>
                  <a:pt x="0" y="2517890"/>
                </a:lnTo>
                <a:lnTo>
                  <a:pt x="0" y="2510274"/>
                </a:lnTo>
                <a:lnTo>
                  <a:pt x="0" y="2502658"/>
                </a:lnTo>
                <a:lnTo>
                  <a:pt x="0" y="2495041"/>
                </a:lnTo>
                <a:lnTo>
                  <a:pt x="0" y="2487425"/>
                </a:lnTo>
                <a:lnTo>
                  <a:pt x="0" y="2479808"/>
                </a:lnTo>
                <a:lnTo>
                  <a:pt x="0" y="2472191"/>
                </a:lnTo>
                <a:lnTo>
                  <a:pt x="0" y="2464575"/>
                </a:lnTo>
                <a:lnTo>
                  <a:pt x="0" y="2456958"/>
                </a:lnTo>
                <a:lnTo>
                  <a:pt x="0" y="2449342"/>
                </a:lnTo>
                <a:lnTo>
                  <a:pt x="0" y="2441725"/>
                </a:lnTo>
                <a:lnTo>
                  <a:pt x="0" y="2434110"/>
                </a:lnTo>
                <a:lnTo>
                  <a:pt x="0" y="2426493"/>
                </a:lnTo>
                <a:lnTo>
                  <a:pt x="0" y="2418877"/>
                </a:lnTo>
                <a:lnTo>
                  <a:pt x="0" y="2411260"/>
                </a:lnTo>
                <a:lnTo>
                  <a:pt x="0" y="2403644"/>
                </a:lnTo>
                <a:lnTo>
                  <a:pt x="0" y="2396027"/>
                </a:lnTo>
                <a:lnTo>
                  <a:pt x="0" y="2388410"/>
                </a:lnTo>
                <a:lnTo>
                  <a:pt x="0" y="2380794"/>
                </a:lnTo>
                <a:lnTo>
                  <a:pt x="0" y="2373177"/>
                </a:lnTo>
                <a:lnTo>
                  <a:pt x="0" y="2365561"/>
                </a:lnTo>
                <a:lnTo>
                  <a:pt x="0" y="2357944"/>
                </a:lnTo>
                <a:lnTo>
                  <a:pt x="0" y="2350329"/>
                </a:lnTo>
                <a:lnTo>
                  <a:pt x="0" y="2342712"/>
                </a:lnTo>
                <a:lnTo>
                  <a:pt x="0" y="2335096"/>
                </a:lnTo>
                <a:lnTo>
                  <a:pt x="0" y="2327479"/>
                </a:lnTo>
                <a:lnTo>
                  <a:pt x="0" y="2319863"/>
                </a:lnTo>
                <a:lnTo>
                  <a:pt x="0" y="2312246"/>
                </a:lnTo>
                <a:lnTo>
                  <a:pt x="0" y="2304630"/>
                </a:lnTo>
                <a:lnTo>
                  <a:pt x="0" y="2297013"/>
                </a:lnTo>
                <a:lnTo>
                  <a:pt x="0" y="2289396"/>
                </a:lnTo>
                <a:lnTo>
                  <a:pt x="0" y="2281780"/>
                </a:lnTo>
                <a:lnTo>
                  <a:pt x="0" y="2274164"/>
                </a:lnTo>
                <a:lnTo>
                  <a:pt x="0" y="2266548"/>
                </a:lnTo>
                <a:lnTo>
                  <a:pt x="0" y="2258931"/>
                </a:lnTo>
                <a:lnTo>
                  <a:pt x="0" y="2251315"/>
                </a:lnTo>
                <a:lnTo>
                  <a:pt x="0" y="2243698"/>
                </a:lnTo>
                <a:lnTo>
                  <a:pt x="0" y="2236082"/>
                </a:lnTo>
                <a:lnTo>
                  <a:pt x="0" y="2228465"/>
                </a:lnTo>
                <a:lnTo>
                  <a:pt x="0" y="2220849"/>
                </a:lnTo>
                <a:lnTo>
                  <a:pt x="0" y="2213232"/>
                </a:lnTo>
                <a:lnTo>
                  <a:pt x="0" y="2205615"/>
                </a:lnTo>
                <a:lnTo>
                  <a:pt x="0" y="2198000"/>
                </a:lnTo>
                <a:lnTo>
                  <a:pt x="0" y="2190383"/>
                </a:lnTo>
                <a:lnTo>
                  <a:pt x="0" y="2182767"/>
                </a:lnTo>
                <a:lnTo>
                  <a:pt x="0" y="2175150"/>
                </a:lnTo>
                <a:lnTo>
                  <a:pt x="0" y="2167534"/>
                </a:lnTo>
                <a:lnTo>
                  <a:pt x="0" y="2159917"/>
                </a:lnTo>
                <a:lnTo>
                  <a:pt x="0" y="2152301"/>
                </a:lnTo>
                <a:lnTo>
                  <a:pt x="0" y="2144684"/>
                </a:lnTo>
                <a:lnTo>
                  <a:pt x="0" y="2137068"/>
                </a:lnTo>
                <a:lnTo>
                  <a:pt x="0" y="2129451"/>
                </a:lnTo>
                <a:lnTo>
                  <a:pt x="0" y="2121834"/>
                </a:lnTo>
                <a:lnTo>
                  <a:pt x="0" y="2114219"/>
                </a:lnTo>
                <a:lnTo>
                  <a:pt x="0" y="2106602"/>
                </a:lnTo>
                <a:lnTo>
                  <a:pt x="0" y="2098986"/>
                </a:lnTo>
                <a:lnTo>
                  <a:pt x="0" y="2091369"/>
                </a:lnTo>
                <a:lnTo>
                  <a:pt x="0" y="2083753"/>
                </a:lnTo>
                <a:lnTo>
                  <a:pt x="0" y="2076136"/>
                </a:lnTo>
                <a:lnTo>
                  <a:pt x="0" y="2068520"/>
                </a:lnTo>
                <a:lnTo>
                  <a:pt x="0" y="2060903"/>
                </a:lnTo>
                <a:lnTo>
                  <a:pt x="0" y="2053287"/>
                </a:lnTo>
                <a:lnTo>
                  <a:pt x="0" y="2045670"/>
                </a:lnTo>
                <a:lnTo>
                  <a:pt x="0" y="2038055"/>
                </a:lnTo>
                <a:lnTo>
                  <a:pt x="0" y="2030438"/>
                </a:lnTo>
                <a:lnTo>
                  <a:pt x="0" y="2022821"/>
                </a:lnTo>
                <a:lnTo>
                  <a:pt x="0" y="2015205"/>
                </a:lnTo>
                <a:lnTo>
                  <a:pt x="0" y="2007588"/>
                </a:lnTo>
                <a:lnTo>
                  <a:pt x="0" y="1999972"/>
                </a:lnTo>
                <a:lnTo>
                  <a:pt x="0" y="1992355"/>
                </a:lnTo>
                <a:lnTo>
                  <a:pt x="0" y="1984739"/>
                </a:lnTo>
                <a:lnTo>
                  <a:pt x="0" y="1977122"/>
                </a:lnTo>
                <a:lnTo>
                  <a:pt x="0" y="1969507"/>
                </a:lnTo>
                <a:lnTo>
                  <a:pt x="0" y="1961890"/>
                </a:lnTo>
                <a:lnTo>
                  <a:pt x="0" y="1954274"/>
                </a:lnTo>
                <a:lnTo>
                  <a:pt x="0" y="1946657"/>
                </a:lnTo>
                <a:lnTo>
                  <a:pt x="0" y="1939040"/>
                </a:lnTo>
                <a:lnTo>
                  <a:pt x="0" y="1931424"/>
                </a:lnTo>
                <a:lnTo>
                  <a:pt x="0" y="1923807"/>
                </a:lnTo>
                <a:lnTo>
                  <a:pt x="0" y="1916191"/>
                </a:lnTo>
                <a:lnTo>
                  <a:pt x="0" y="1908574"/>
                </a:lnTo>
                <a:lnTo>
                  <a:pt x="0" y="1900958"/>
                </a:lnTo>
                <a:lnTo>
                  <a:pt x="0" y="1893341"/>
                </a:lnTo>
                <a:lnTo>
                  <a:pt x="0" y="1885726"/>
                </a:lnTo>
                <a:lnTo>
                  <a:pt x="0" y="1878109"/>
                </a:lnTo>
                <a:lnTo>
                  <a:pt x="0" y="1870493"/>
                </a:lnTo>
                <a:lnTo>
                  <a:pt x="0" y="1862876"/>
                </a:lnTo>
                <a:lnTo>
                  <a:pt x="0" y="1855260"/>
                </a:lnTo>
                <a:lnTo>
                  <a:pt x="0" y="1847643"/>
                </a:lnTo>
                <a:lnTo>
                  <a:pt x="0" y="1840026"/>
                </a:lnTo>
                <a:lnTo>
                  <a:pt x="0" y="1832410"/>
                </a:lnTo>
                <a:lnTo>
                  <a:pt x="0" y="1824793"/>
                </a:lnTo>
                <a:lnTo>
                  <a:pt x="0" y="1817177"/>
                </a:lnTo>
                <a:lnTo>
                  <a:pt x="0" y="1809560"/>
                </a:lnTo>
                <a:lnTo>
                  <a:pt x="0" y="1801945"/>
                </a:lnTo>
                <a:lnTo>
                  <a:pt x="0" y="1794328"/>
                </a:lnTo>
                <a:lnTo>
                  <a:pt x="0" y="1786712"/>
                </a:lnTo>
                <a:lnTo>
                  <a:pt x="0" y="1779095"/>
                </a:lnTo>
                <a:lnTo>
                  <a:pt x="0" y="1771479"/>
                </a:lnTo>
                <a:lnTo>
                  <a:pt x="0" y="1763862"/>
                </a:lnTo>
                <a:lnTo>
                  <a:pt x="0" y="1756245"/>
                </a:lnTo>
                <a:lnTo>
                  <a:pt x="0" y="1748629"/>
                </a:lnTo>
                <a:lnTo>
                  <a:pt x="0" y="1741012"/>
                </a:lnTo>
                <a:lnTo>
                  <a:pt x="0" y="1733397"/>
                </a:lnTo>
                <a:lnTo>
                  <a:pt x="0" y="1725780"/>
                </a:lnTo>
                <a:lnTo>
                  <a:pt x="0" y="1718164"/>
                </a:lnTo>
                <a:lnTo>
                  <a:pt x="0" y="1710547"/>
                </a:lnTo>
                <a:lnTo>
                  <a:pt x="0" y="1702931"/>
                </a:lnTo>
                <a:lnTo>
                  <a:pt x="0" y="1695314"/>
                </a:lnTo>
                <a:lnTo>
                  <a:pt x="0" y="1687698"/>
                </a:lnTo>
                <a:lnTo>
                  <a:pt x="0" y="1680081"/>
                </a:lnTo>
                <a:lnTo>
                  <a:pt x="0" y="1672465"/>
                </a:lnTo>
                <a:lnTo>
                  <a:pt x="0" y="1664848"/>
                </a:lnTo>
                <a:lnTo>
                  <a:pt x="0" y="1657231"/>
                </a:lnTo>
                <a:lnTo>
                  <a:pt x="0" y="1649616"/>
                </a:lnTo>
                <a:lnTo>
                  <a:pt x="0" y="1641999"/>
                </a:lnTo>
                <a:lnTo>
                  <a:pt x="0" y="1634383"/>
                </a:lnTo>
                <a:lnTo>
                  <a:pt x="0" y="1626766"/>
                </a:lnTo>
                <a:lnTo>
                  <a:pt x="0" y="1619150"/>
                </a:lnTo>
                <a:lnTo>
                  <a:pt x="0" y="1611533"/>
                </a:lnTo>
                <a:lnTo>
                  <a:pt x="0" y="1603917"/>
                </a:lnTo>
                <a:lnTo>
                  <a:pt x="0" y="1596300"/>
                </a:lnTo>
                <a:lnTo>
                  <a:pt x="0" y="1588684"/>
                </a:lnTo>
                <a:lnTo>
                  <a:pt x="0" y="1581067"/>
                </a:lnTo>
                <a:lnTo>
                  <a:pt x="0" y="1573450"/>
                </a:lnTo>
                <a:lnTo>
                  <a:pt x="0" y="1565835"/>
                </a:lnTo>
                <a:lnTo>
                  <a:pt x="0" y="1558218"/>
                </a:lnTo>
                <a:lnTo>
                  <a:pt x="0" y="1550602"/>
                </a:lnTo>
                <a:lnTo>
                  <a:pt x="0" y="1542985"/>
                </a:lnTo>
                <a:lnTo>
                  <a:pt x="0" y="1535369"/>
                </a:lnTo>
                <a:lnTo>
                  <a:pt x="0" y="1527752"/>
                </a:lnTo>
                <a:lnTo>
                  <a:pt x="0" y="1520136"/>
                </a:lnTo>
                <a:lnTo>
                  <a:pt x="0" y="1512519"/>
                </a:lnTo>
                <a:lnTo>
                  <a:pt x="0" y="1504903"/>
                </a:lnTo>
                <a:lnTo>
                  <a:pt x="0" y="1497287"/>
                </a:lnTo>
                <a:lnTo>
                  <a:pt x="0" y="1489671"/>
                </a:lnTo>
                <a:lnTo>
                  <a:pt x="0" y="1482054"/>
                </a:lnTo>
                <a:lnTo>
                  <a:pt x="0" y="1474437"/>
                </a:lnTo>
                <a:lnTo>
                  <a:pt x="0" y="1466821"/>
                </a:lnTo>
                <a:lnTo>
                  <a:pt x="0" y="1459204"/>
                </a:lnTo>
                <a:lnTo>
                  <a:pt x="0" y="1451588"/>
                </a:lnTo>
                <a:lnTo>
                  <a:pt x="0" y="1443971"/>
                </a:lnTo>
                <a:lnTo>
                  <a:pt x="0" y="1436355"/>
                </a:lnTo>
                <a:lnTo>
                  <a:pt x="0" y="1428738"/>
                </a:lnTo>
                <a:lnTo>
                  <a:pt x="0" y="1421123"/>
                </a:lnTo>
                <a:lnTo>
                  <a:pt x="0" y="1413506"/>
                </a:lnTo>
                <a:lnTo>
                  <a:pt x="0" y="1405890"/>
                </a:lnTo>
                <a:lnTo>
                  <a:pt x="0" y="1398273"/>
                </a:lnTo>
                <a:lnTo>
                  <a:pt x="0" y="1390656"/>
                </a:lnTo>
                <a:lnTo>
                  <a:pt x="0" y="1383040"/>
                </a:lnTo>
                <a:lnTo>
                  <a:pt x="0" y="1375423"/>
                </a:lnTo>
                <a:lnTo>
                  <a:pt x="0" y="1367807"/>
                </a:lnTo>
                <a:lnTo>
                  <a:pt x="0" y="1360190"/>
                </a:lnTo>
                <a:lnTo>
                  <a:pt x="0" y="1352574"/>
                </a:lnTo>
                <a:lnTo>
                  <a:pt x="0" y="1344958"/>
                </a:lnTo>
                <a:lnTo>
                  <a:pt x="0" y="1337342"/>
                </a:lnTo>
                <a:lnTo>
                  <a:pt x="0" y="1329725"/>
                </a:lnTo>
                <a:lnTo>
                  <a:pt x="0" y="1322109"/>
                </a:lnTo>
                <a:lnTo>
                  <a:pt x="0" y="1314492"/>
                </a:lnTo>
                <a:lnTo>
                  <a:pt x="0" y="1306876"/>
                </a:lnTo>
                <a:lnTo>
                  <a:pt x="0" y="1299259"/>
                </a:lnTo>
                <a:lnTo>
                  <a:pt x="0" y="1291642"/>
                </a:lnTo>
                <a:lnTo>
                  <a:pt x="0" y="1284026"/>
                </a:lnTo>
                <a:lnTo>
                  <a:pt x="0" y="1276409"/>
                </a:lnTo>
                <a:lnTo>
                  <a:pt x="0" y="1268793"/>
                </a:lnTo>
                <a:lnTo>
                  <a:pt x="0" y="1261177"/>
                </a:lnTo>
                <a:lnTo>
                  <a:pt x="0" y="1253561"/>
                </a:lnTo>
                <a:lnTo>
                  <a:pt x="0" y="1245944"/>
                </a:lnTo>
                <a:lnTo>
                  <a:pt x="0" y="1238328"/>
                </a:lnTo>
                <a:lnTo>
                  <a:pt x="0" y="1230711"/>
                </a:lnTo>
                <a:lnTo>
                  <a:pt x="0" y="1223095"/>
                </a:lnTo>
                <a:lnTo>
                  <a:pt x="0" y="1215478"/>
                </a:lnTo>
                <a:lnTo>
                  <a:pt x="0" y="1207861"/>
                </a:lnTo>
                <a:lnTo>
                  <a:pt x="0" y="1200245"/>
                </a:lnTo>
                <a:lnTo>
                  <a:pt x="0" y="1192628"/>
                </a:lnTo>
                <a:lnTo>
                  <a:pt x="0" y="1185013"/>
                </a:lnTo>
                <a:lnTo>
                  <a:pt x="0" y="1177396"/>
                </a:lnTo>
                <a:lnTo>
                  <a:pt x="0" y="1169780"/>
                </a:lnTo>
                <a:lnTo>
                  <a:pt x="0" y="1162163"/>
                </a:lnTo>
                <a:lnTo>
                  <a:pt x="0" y="1154547"/>
                </a:lnTo>
                <a:lnTo>
                  <a:pt x="0" y="1146930"/>
                </a:lnTo>
                <a:lnTo>
                  <a:pt x="0" y="1139314"/>
                </a:lnTo>
                <a:lnTo>
                  <a:pt x="0" y="1131697"/>
                </a:lnTo>
                <a:lnTo>
                  <a:pt x="0" y="1124081"/>
                </a:lnTo>
                <a:lnTo>
                  <a:pt x="0" y="1116464"/>
                </a:lnTo>
                <a:lnTo>
                  <a:pt x="0" y="1108847"/>
                </a:lnTo>
                <a:lnTo>
                  <a:pt x="0" y="1101232"/>
                </a:lnTo>
                <a:lnTo>
                  <a:pt x="0" y="1093615"/>
                </a:lnTo>
                <a:lnTo>
                  <a:pt x="0" y="1085999"/>
                </a:lnTo>
                <a:lnTo>
                  <a:pt x="0" y="1078382"/>
                </a:lnTo>
                <a:lnTo>
                  <a:pt x="0" y="1070766"/>
                </a:lnTo>
                <a:lnTo>
                  <a:pt x="0" y="1063149"/>
                </a:lnTo>
                <a:lnTo>
                  <a:pt x="0" y="1055533"/>
                </a:lnTo>
                <a:lnTo>
                  <a:pt x="0" y="1047916"/>
                </a:lnTo>
                <a:lnTo>
                  <a:pt x="0" y="1040300"/>
                </a:lnTo>
                <a:lnTo>
                  <a:pt x="0" y="1032683"/>
                </a:lnTo>
                <a:lnTo>
                  <a:pt x="0" y="1025067"/>
                </a:lnTo>
                <a:lnTo>
                  <a:pt x="0" y="1017451"/>
                </a:lnTo>
                <a:lnTo>
                  <a:pt x="0" y="1009834"/>
                </a:lnTo>
                <a:lnTo>
                  <a:pt x="0" y="1002218"/>
                </a:lnTo>
                <a:lnTo>
                  <a:pt x="0" y="994601"/>
                </a:lnTo>
                <a:lnTo>
                  <a:pt x="0" y="986985"/>
                </a:lnTo>
                <a:lnTo>
                  <a:pt x="0" y="979368"/>
                </a:lnTo>
                <a:lnTo>
                  <a:pt x="0" y="971752"/>
                </a:lnTo>
                <a:lnTo>
                  <a:pt x="0" y="964135"/>
                </a:lnTo>
                <a:lnTo>
                  <a:pt x="0" y="956520"/>
                </a:lnTo>
                <a:lnTo>
                  <a:pt x="0" y="948903"/>
                </a:lnTo>
                <a:lnTo>
                  <a:pt x="0" y="941287"/>
                </a:lnTo>
                <a:lnTo>
                  <a:pt x="0" y="933670"/>
                </a:lnTo>
                <a:lnTo>
                  <a:pt x="0" y="926053"/>
                </a:lnTo>
                <a:lnTo>
                  <a:pt x="0" y="918437"/>
                </a:lnTo>
                <a:lnTo>
                  <a:pt x="0" y="910820"/>
                </a:lnTo>
                <a:lnTo>
                  <a:pt x="0" y="903204"/>
                </a:lnTo>
                <a:lnTo>
                  <a:pt x="0" y="895587"/>
                </a:lnTo>
                <a:lnTo>
                  <a:pt x="0" y="887971"/>
                </a:lnTo>
                <a:lnTo>
                  <a:pt x="0" y="880354"/>
                </a:lnTo>
                <a:lnTo>
                  <a:pt x="0" y="872739"/>
                </a:lnTo>
                <a:lnTo>
                  <a:pt x="0" y="865122"/>
                </a:lnTo>
                <a:lnTo>
                  <a:pt x="0" y="857506"/>
                </a:lnTo>
                <a:lnTo>
                  <a:pt x="0" y="849889"/>
                </a:lnTo>
                <a:lnTo>
                  <a:pt x="0" y="842272"/>
                </a:lnTo>
                <a:lnTo>
                  <a:pt x="0" y="834656"/>
                </a:lnTo>
                <a:lnTo>
                  <a:pt x="0" y="827039"/>
                </a:lnTo>
                <a:lnTo>
                  <a:pt x="0" y="819423"/>
                </a:lnTo>
                <a:lnTo>
                  <a:pt x="0" y="811806"/>
                </a:lnTo>
                <a:lnTo>
                  <a:pt x="0" y="804190"/>
                </a:lnTo>
                <a:lnTo>
                  <a:pt x="0" y="796573"/>
                </a:lnTo>
                <a:lnTo>
                  <a:pt x="0" y="788958"/>
                </a:lnTo>
                <a:lnTo>
                  <a:pt x="0" y="781341"/>
                </a:lnTo>
                <a:lnTo>
                  <a:pt x="0" y="773725"/>
                </a:lnTo>
                <a:lnTo>
                  <a:pt x="0" y="766108"/>
                </a:lnTo>
                <a:lnTo>
                  <a:pt x="0" y="758492"/>
                </a:lnTo>
                <a:lnTo>
                  <a:pt x="0" y="750875"/>
                </a:lnTo>
                <a:lnTo>
                  <a:pt x="0" y="743258"/>
                </a:lnTo>
                <a:lnTo>
                  <a:pt x="0" y="735642"/>
                </a:lnTo>
                <a:lnTo>
                  <a:pt x="0" y="728025"/>
                </a:lnTo>
                <a:lnTo>
                  <a:pt x="0" y="720410"/>
                </a:lnTo>
                <a:lnTo>
                  <a:pt x="0" y="712793"/>
                </a:lnTo>
                <a:lnTo>
                  <a:pt x="0" y="705177"/>
                </a:lnTo>
                <a:lnTo>
                  <a:pt x="0" y="697560"/>
                </a:lnTo>
                <a:lnTo>
                  <a:pt x="0" y="689944"/>
                </a:lnTo>
                <a:lnTo>
                  <a:pt x="0" y="682327"/>
                </a:lnTo>
                <a:lnTo>
                  <a:pt x="0" y="674711"/>
                </a:lnTo>
                <a:lnTo>
                  <a:pt x="0" y="667094"/>
                </a:lnTo>
                <a:lnTo>
                  <a:pt x="0" y="659477"/>
                </a:lnTo>
                <a:lnTo>
                  <a:pt x="0" y="651861"/>
                </a:lnTo>
                <a:lnTo>
                  <a:pt x="0" y="644244"/>
                </a:lnTo>
                <a:lnTo>
                  <a:pt x="0" y="636629"/>
                </a:lnTo>
                <a:lnTo>
                  <a:pt x="0" y="629012"/>
                </a:lnTo>
                <a:lnTo>
                  <a:pt x="0" y="621396"/>
                </a:lnTo>
                <a:lnTo>
                  <a:pt x="0" y="613779"/>
                </a:lnTo>
                <a:lnTo>
                  <a:pt x="0" y="606163"/>
                </a:lnTo>
                <a:lnTo>
                  <a:pt x="0" y="598546"/>
                </a:lnTo>
                <a:lnTo>
                  <a:pt x="0" y="590930"/>
                </a:lnTo>
                <a:lnTo>
                  <a:pt x="0" y="583313"/>
                </a:lnTo>
                <a:lnTo>
                  <a:pt x="0" y="575697"/>
                </a:lnTo>
                <a:lnTo>
                  <a:pt x="0" y="568081"/>
                </a:lnTo>
                <a:lnTo>
                  <a:pt x="0" y="560463"/>
                </a:lnTo>
                <a:lnTo>
                  <a:pt x="0" y="552848"/>
                </a:lnTo>
                <a:lnTo>
                  <a:pt x="0" y="545231"/>
                </a:lnTo>
                <a:lnTo>
                  <a:pt x="0" y="537615"/>
                </a:lnTo>
                <a:lnTo>
                  <a:pt x="0" y="529998"/>
                </a:lnTo>
                <a:lnTo>
                  <a:pt x="0" y="522382"/>
                </a:lnTo>
                <a:lnTo>
                  <a:pt x="0" y="514765"/>
                </a:lnTo>
                <a:lnTo>
                  <a:pt x="0" y="507149"/>
                </a:lnTo>
                <a:lnTo>
                  <a:pt x="0" y="499532"/>
                </a:lnTo>
                <a:lnTo>
                  <a:pt x="0" y="491916"/>
                </a:lnTo>
                <a:lnTo>
                  <a:pt x="0" y="484300"/>
                </a:lnTo>
                <a:lnTo>
                  <a:pt x="0" y="476683"/>
                </a:lnTo>
                <a:lnTo>
                  <a:pt x="0" y="469067"/>
                </a:lnTo>
                <a:lnTo>
                  <a:pt x="0" y="461450"/>
                </a:lnTo>
                <a:lnTo>
                  <a:pt x="0" y="453834"/>
                </a:lnTo>
                <a:lnTo>
                  <a:pt x="0" y="446217"/>
                </a:lnTo>
                <a:lnTo>
                  <a:pt x="0" y="438601"/>
                </a:lnTo>
                <a:lnTo>
                  <a:pt x="0" y="430984"/>
                </a:lnTo>
                <a:lnTo>
                  <a:pt x="0" y="423368"/>
                </a:lnTo>
                <a:lnTo>
                  <a:pt x="0" y="415751"/>
                </a:lnTo>
                <a:lnTo>
                  <a:pt x="0" y="408136"/>
                </a:lnTo>
                <a:lnTo>
                  <a:pt x="0" y="400519"/>
                </a:lnTo>
                <a:lnTo>
                  <a:pt x="0" y="392903"/>
                </a:lnTo>
                <a:lnTo>
                  <a:pt x="0" y="385286"/>
                </a:lnTo>
                <a:lnTo>
                  <a:pt x="0" y="377669"/>
                </a:lnTo>
                <a:lnTo>
                  <a:pt x="0" y="370053"/>
                </a:lnTo>
                <a:lnTo>
                  <a:pt x="0" y="362436"/>
                </a:lnTo>
                <a:lnTo>
                  <a:pt x="0" y="354820"/>
                </a:lnTo>
                <a:lnTo>
                  <a:pt x="0" y="347203"/>
                </a:lnTo>
                <a:lnTo>
                  <a:pt x="0" y="339587"/>
                </a:lnTo>
                <a:lnTo>
                  <a:pt x="0" y="331970"/>
                </a:lnTo>
                <a:lnTo>
                  <a:pt x="0" y="324355"/>
                </a:lnTo>
                <a:lnTo>
                  <a:pt x="0" y="316738"/>
                </a:lnTo>
                <a:lnTo>
                  <a:pt x="0" y="309122"/>
                </a:lnTo>
                <a:lnTo>
                  <a:pt x="0" y="301505"/>
                </a:lnTo>
                <a:lnTo>
                  <a:pt x="0" y="293888"/>
                </a:lnTo>
                <a:lnTo>
                  <a:pt x="0" y="286272"/>
                </a:lnTo>
                <a:lnTo>
                  <a:pt x="0" y="278655"/>
                </a:lnTo>
                <a:lnTo>
                  <a:pt x="0" y="271039"/>
                </a:lnTo>
                <a:lnTo>
                  <a:pt x="0" y="263422"/>
                </a:lnTo>
                <a:lnTo>
                  <a:pt x="0" y="255806"/>
                </a:lnTo>
                <a:lnTo>
                  <a:pt x="0" y="248190"/>
                </a:lnTo>
                <a:lnTo>
                  <a:pt x="0" y="240574"/>
                </a:lnTo>
                <a:lnTo>
                  <a:pt x="0" y="232957"/>
                </a:lnTo>
                <a:lnTo>
                  <a:pt x="0" y="225341"/>
                </a:lnTo>
                <a:lnTo>
                  <a:pt x="0" y="217724"/>
                </a:lnTo>
                <a:lnTo>
                  <a:pt x="0" y="210108"/>
                </a:lnTo>
                <a:lnTo>
                  <a:pt x="0" y="202491"/>
                </a:lnTo>
                <a:lnTo>
                  <a:pt x="0" y="194874"/>
                </a:lnTo>
                <a:lnTo>
                  <a:pt x="0" y="187258"/>
                </a:lnTo>
                <a:lnTo>
                  <a:pt x="0" y="179641"/>
                </a:lnTo>
                <a:lnTo>
                  <a:pt x="0" y="172026"/>
                </a:lnTo>
                <a:lnTo>
                  <a:pt x="0" y="164409"/>
                </a:lnTo>
                <a:lnTo>
                  <a:pt x="0" y="156793"/>
                </a:lnTo>
                <a:lnTo>
                  <a:pt x="0" y="149176"/>
                </a:lnTo>
                <a:lnTo>
                  <a:pt x="0" y="141560"/>
                </a:lnTo>
                <a:lnTo>
                  <a:pt x="0" y="133943"/>
                </a:lnTo>
                <a:lnTo>
                  <a:pt x="0" y="126327"/>
                </a:lnTo>
                <a:lnTo>
                  <a:pt x="0" y="118710"/>
                </a:lnTo>
                <a:lnTo>
                  <a:pt x="41" y="111258"/>
                </a:lnTo>
                <a:lnTo>
                  <a:pt x="472" y="103918"/>
                </a:lnTo>
                <a:lnTo>
                  <a:pt x="1402" y="96447"/>
                </a:lnTo>
                <a:lnTo>
                  <a:pt x="2860" y="88893"/>
                </a:lnTo>
                <a:lnTo>
                  <a:pt x="4866" y="81308"/>
                </a:lnTo>
                <a:lnTo>
                  <a:pt x="7434" y="73750"/>
                </a:lnTo>
                <a:lnTo>
                  <a:pt x="10370" y="66729"/>
                </a:lnTo>
                <a:lnTo>
                  <a:pt x="13749" y="59950"/>
                </a:lnTo>
                <a:lnTo>
                  <a:pt x="17609" y="53346"/>
                </a:lnTo>
                <a:lnTo>
                  <a:pt x="21936" y="46970"/>
                </a:lnTo>
                <a:lnTo>
                  <a:pt x="26709" y="40867"/>
                </a:lnTo>
                <a:lnTo>
                  <a:pt x="31900" y="35086"/>
                </a:lnTo>
                <a:lnTo>
                  <a:pt x="37477" y="29667"/>
                </a:lnTo>
                <a:lnTo>
                  <a:pt x="43400" y="24647"/>
                </a:lnTo>
                <a:lnTo>
                  <a:pt x="49623" y="20059"/>
                </a:lnTo>
                <a:lnTo>
                  <a:pt x="56101" y="15926"/>
                </a:lnTo>
                <a:lnTo>
                  <a:pt x="62785" y="12268"/>
                </a:lnTo>
                <a:lnTo>
                  <a:pt x="69622" y="9093"/>
                </a:lnTo>
                <a:lnTo>
                  <a:pt x="76923" y="6284"/>
                </a:lnTo>
                <a:lnTo>
                  <a:pt x="84501" y="3953"/>
                </a:lnTo>
                <a:lnTo>
                  <a:pt x="92079" y="2181"/>
                </a:lnTo>
                <a:lnTo>
                  <a:pt x="99604" y="949"/>
                </a:lnTo>
                <a:lnTo>
                  <a:pt x="107025" y="232"/>
                </a:lnTo>
                <a:close/>
              </a:path>
            </a:pathLst>
          </a:custGeom>
          <a:solidFill xmlns:a="http://schemas.openxmlformats.org/drawingml/2006/main">
            <a:srgbClr val="F2F7ED"/>
          </a:solidFill>
          <a:ln xmlns:a="http://schemas.openxmlformats.org/drawingml/2006/main" w="17145">
            <a:solidFill>
              <a:srgbClr val="98B385"/>
            </a:solidFill>
            <a:prstDash val="solid"/>
          </a:ln>
        </p:spPr>
      </p:sp>
      <p:sp>
        <p:nvSpPr>
          <p:cNvPr id="220" name="verified-state-features-label">
            <a:extLst xmlns:a="http://schemas.openxmlformats.org/drawingml/2006/main">
              <a:ext uri="{FF2B5EF4-FFF2-40B4-BE49-F238E27FC236}">
                <a16:creationId xmlns:a16="http://schemas.microsoft.com/office/drawing/2014/main" id="{862A5266-81D9-4207-97F5-142A3561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701278"/>
            <a:ext cx="257222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h²</a:t>
            </a:r>
          </a:p>
        </p:txBody>
      </p:sp>
      <p:sp>
        <p:nvSpPr>
          <p:cNvPr id="221" name="verified-state-features-116">
            <a:extLst xmlns:a="http://schemas.openxmlformats.org/drawingml/2006/main">
              <a:ext uri="{FF2B5EF4-FFF2-40B4-BE49-F238E27FC236}">
                <a16:creationId xmlns:a16="http://schemas.microsoft.com/office/drawing/2014/main" id="{CBE2815D-AD9B-4473-8A70-C5E723127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790575"/>
            <a:ext cx="1047750" cy="209550"/>
          </a:xfrm>
          <a:custGeom xmlns:a="http://schemas.openxmlformats.org/drawingml/2006/main">
            <a:pathLst>
              <a:path w="1047750" h="209550">
                <a:moveTo>
                  <a:pt x="76200" y="0"/>
                </a:moveTo>
                <a:lnTo>
                  <a:pt x="83807" y="0"/>
                </a:lnTo>
                <a:lnTo>
                  <a:pt x="91412" y="0"/>
                </a:lnTo>
                <a:lnTo>
                  <a:pt x="99018" y="0"/>
                </a:lnTo>
                <a:lnTo>
                  <a:pt x="106624" y="0"/>
                </a:lnTo>
                <a:lnTo>
                  <a:pt x="114230" y="0"/>
                </a:lnTo>
                <a:lnTo>
                  <a:pt x="121837" y="0"/>
                </a:lnTo>
                <a:lnTo>
                  <a:pt x="129442" y="0"/>
                </a:lnTo>
                <a:lnTo>
                  <a:pt x="137049" y="0"/>
                </a:lnTo>
                <a:lnTo>
                  <a:pt x="144654" y="0"/>
                </a:lnTo>
                <a:lnTo>
                  <a:pt x="152260" y="0"/>
                </a:lnTo>
                <a:lnTo>
                  <a:pt x="159867" y="0"/>
                </a:lnTo>
                <a:lnTo>
                  <a:pt x="167472" y="0"/>
                </a:lnTo>
                <a:lnTo>
                  <a:pt x="175079" y="0"/>
                </a:lnTo>
                <a:lnTo>
                  <a:pt x="182684" y="0"/>
                </a:lnTo>
                <a:lnTo>
                  <a:pt x="190291" y="0"/>
                </a:lnTo>
                <a:lnTo>
                  <a:pt x="197897" y="0"/>
                </a:lnTo>
                <a:lnTo>
                  <a:pt x="205503" y="0"/>
                </a:lnTo>
                <a:lnTo>
                  <a:pt x="213109" y="0"/>
                </a:lnTo>
                <a:lnTo>
                  <a:pt x="220714" y="0"/>
                </a:lnTo>
                <a:lnTo>
                  <a:pt x="228321" y="0"/>
                </a:lnTo>
                <a:lnTo>
                  <a:pt x="235927" y="0"/>
                </a:lnTo>
                <a:lnTo>
                  <a:pt x="243533" y="0"/>
                </a:lnTo>
                <a:lnTo>
                  <a:pt x="251139" y="0"/>
                </a:lnTo>
                <a:lnTo>
                  <a:pt x="258745" y="0"/>
                </a:lnTo>
                <a:lnTo>
                  <a:pt x="266351" y="0"/>
                </a:lnTo>
                <a:lnTo>
                  <a:pt x="273958" y="0"/>
                </a:lnTo>
                <a:lnTo>
                  <a:pt x="281563" y="0"/>
                </a:lnTo>
                <a:lnTo>
                  <a:pt x="289170" y="0"/>
                </a:lnTo>
                <a:lnTo>
                  <a:pt x="296775" y="0"/>
                </a:lnTo>
                <a:lnTo>
                  <a:pt x="304381" y="0"/>
                </a:lnTo>
                <a:lnTo>
                  <a:pt x="311988" y="0"/>
                </a:lnTo>
                <a:lnTo>
                  <a:pt x="319593" y="0"/>
                </a:lnTo>
                <a:lnTo>
                  <a:pt x="327200" y="0"/>
                </a:lnTo>
                <a:lnTo>
                  <a:pt x="334805" y="0"/>
                </a:lnTo>
                <a:lnTo>
                  <a:pt x="342412" y="0"/>
                </a:lnTo>
                <a:lnTo>
                  <a:pt x="350018" y="0"/>
                </a:lnTo>
                <a:lnTo>
                  <a:pt x="357624" y="0"/>
                </a:lnTo>
                <a:lnTo>
                  <a:pt x="365230" y="0"/>
                </a:lnTo>
                <a:lnTo>
                  <a:pt x="372835" y="0"/>
                </a:lnTo>
                <a:lnTo>
                  <a:pt x="380442" y="0"/>
                </a:lnTo>
                <a:lnTo>
                  <a:pt x="388048" y="0"/>
                </a:lnTo>
                <a:lnTo>
                  <a:pt x="395654" y="0"/>
                </a:lnTo>
                <a:lnTo>
                  <a:pt x="403260" y="0"/>
                </a:lnTo>
                <a:lnTo>
                  <a:pt x="410866" y="0"/>
                </a:lnTo>
                <a:lnTo>
                  <a:pt x="418472" y="0"/>
                </a:lnTo>
                <a:lnTo>
                  <a:pt x="426079" y="0"/>
                </a:lnTo>
                <a:lnTo>
                  <a:pt x="433684" y="0"/>
                </a:lnTo>
                <a:lnTo>
                  <a:pt x="441291" y="0"/>
                </a:lnTo>
                <a:lnTo>
                  <a:pt x="448896" y="0"/>
                </a:lnTo>
                <a:lnTo>
                  <a:pt x="456502" y="0"/>
                </a:lnTo>
                <a:lnTo>
                  <a:pt x="464109" y="0"/>
                </a:lnTo>
                <a:lnTo>
                  <a:pt x="471714" y="0"/>
                </a:lnTo>
                <a:lnTo>
                  <a:pt x="479321" y="0"/>
                </a:lnTo>
                <a:lnTo>
                  <a:pt x="486926" y="0"/>
                </a:lnTo>
                <a:lnTo>
                  <a:pt x="494533" y="0"/>
                </a:lnTo>
                <a:lnTo>
                  <a:pt x="502139" y="0"/>
                </a:lnTo>
                <a:lnTo>
                  <a:pt x="509744" y="0"/>
                </a:lnTo>
                <a:lnTo>
                  <a:pt x="517351" y="0"/>
                </a:lnTo>
                <a:lnTo>
                  <a:pt x="524956" y="0"/>
                </a:lnTo>
                <a:lnTo>
                  <a:pt x="532563" y="0"/>
                </a:lnTo>
                <a:lnTo>
                  <a:pt x="540169" y="0"/>
                </a:lnTo>
                <a:lnTo>
                  <a:pt x="547775" y="0"/>
                </a:lnTo>
                <a:lnTo>
                  <a:pt x="555381" y="0"/>
                </a:lnTo>
                <a:lnTo>
                  <a:pt x="562987" y="0"/>
                </a:lnTo>
                <a:lnTo>
                  <a:pt x="570593" y="0"/>
                </a:lnTo>
                <a:lnTo>
                  <a:pt x="578200" y="0"/>
                </a:lnTo>
                <a:lnTo>
                  <a:pt x="585805" y="0"/>
                </a:lnTo>
                <a:lnTo>
                  <a:pt x="593411" y="0"/>
                </a:lnTo>
                <a:lnTo>
                  <a:pt x="601017" y="0"/>
                </a:lnTo>
                <a:lnTo>
                  <a:pt x="608623" y="0"/>
                </a:lnTo>
                <a:lnTo>
                  <a:pt x="616230" y="0"/>
                </a:lnTo>
                <a:lnTo>
                  <a:pt x="623835" y="0"/>
                </a:lnTo>
                <a:lnTo>
                  <a:pt x="631442" y="0"/>
                </a:lnTo>
                <a:lnTo>
                  <a:pt x="639047" y="0"/>
                </a:lnTo>
                <a:lnTo>
                  <a:pt x="646654" y="0"/>
                </a:lnTo>
                <a:lnTo>
                  <a:pt x="654260" y="0"/>
                </a:lnTo>
                <a:lnTo>
                  <a:pt x="661865" y="0"/>
                </a:lnTo>
                <a:lnTo>
                  <a:pt x="669472" y="0"/>
                </a:lnTo>
                <a:lnTo>
                  <a:pt x="677077" y="0"/>
                </a:lnTo>
                <a:lnTo>
                  <a:pt x="684684" y="0"/>
                </a:lnTo>
                <a:lnTo>
                  <a:pt x="692290" y="0"/>
                </a:lnTo>
                <a:lnTo>
                  <a:pt x="699896" y="0"/>
                </a:lnTo>
                <a:lnTo>
                  <a:pt x="707502" y="0"/>
                </a:lnTo>
                <a:lnTo>
                  <a:pt x="715108" y="0"/>
                </a:lnTo>
                <a:lnTo>
                  <a:pt x="722714" y="0"/>
                </a:lnTo>
                <a:lnTo>
                  <a:pt x="730321" y="0"/>
                </a:lnTo>
                <a:lnTo>
                  <a:pt x="737926" y="0"/>
                </a:lnTo>
                <a:lnTo>
                  <a:pt x="745532" y="0"/>
                </a:lnTo>
                <a:lnTo>
                  <a:pt x="753138" y="0"/>
                </a:lnTo>
                <a:lnTo>
                  <a:pt x="760744" y="0"/>
                </a:lnTo>
                <a:lnTo>
                  <a:pt x="768351" y="0"/>
                </a:lnTo>
                <a:lnTo>
                  <a:pt x="775956" y="0"/>
                </a:lnTo>
                <a:lnTo>
                  <a:pt x="783563" y="0"/>
                </a:lnTo>
                <a:lnTo>
                  <a:pt x="791168" y="0"/>
                </a:lnTo>
                <a:lnTo>
                  <a:pt x="798774" y="0"/>
                </a:lnTo>
                <a:lnTo>
                  <a:pt x="806381" y="0"/>
                </a:lnTo>
                <a:lnTo>
                  <a:pt x="813986" y="0"/>
                </a:lnTo>
                <a:lnTo>
                  <a:pt x="821593" y="0"/>
                </a:lnTo>
                <a:lnTo>
                  <a:pt x="829198" y="0"/>
                </a:lnTo>
                <a:lnTo>
                  <a:pt x="836805" y="0"/>
                </a:lnTo>
                <a:lnTo>
                  <a:pt x="844411" y="0"/>
                </a:lnTo>
                <a:lnTo>
                  <a:pt x="852017" y="0"/>
                </a:lnTo>
                <a:lnTo>
                  <a:pt x="859623" y="0"/>
                </a:lnTo>
                <a:lnTo>
                  <a:pt x="867228" y="0"/>
                </a:lnTo>
                <a:lnTo>
                  <a:pt x="874835" y="0"/>
                </a:lnTo>
                <a:lnTo>
                  <a:pt x="882441" y="0"/>
                </a:lnTo>
                <a:lnTo>
                  <a:pt x="890047" y="0"/>
                </a:lnTo>
                <a:lnTo>
                  <a:pt x="897653" y="0"/>
                </a:lnTo>
                <a:lnTo>
                  <a:pt x="905259" y="0"/>
                </a:lnTo>
                <a:lnTo>
                  <a:pt x="912865" y="0"/>
                </a:lnTo>
                <a:lnTo>
                  <a:pt x="920472" y="0"/>
                </a:lnTo>
                <a:lnTo>
                  <a:pt x="928077" y="0"/>
                </a:lnTo>
                <a:lnTo>
                  <a:pt x="935684" y="0"/>
                </a:lnTo>
                <a:lnTo>
                  <a:pt x="943289" y="0"/>
                </a:lnTo>
                <a:lnTo>
                  <a:pt x="950895" y="0"/>
                </a:lnTo>
                <a:lnTo>
                  <a:pt x="958502" y="0"/>
                </a:lnTo>
                <a:lnTo>
                  <a:pt x="966107" y="0"/>
                </a:lnTo>
                <a:lnTo>
                  <a:pt x="973603" y="28"/>
                </a:lnTo>
                <a:lnTo>
                  <a:pt x="980968" y="584"/>
                </a:lnTo>
                <a:lnTo>
                  <a:pt x="988494" y="1908"/>
                </a:lnTo>
                <a:lnTo>
                  <a:pt x="996065" y="4051"/>
                </a:lnTo>
                <a:lnTo>
                  <a:pt x="1003250" y="6907"/>
                </a:lnTo>
                <a:lnTo>
                  <a:pt x="1009979" y="10400"/>
                </a:lnTo>
                <a:lnTo>
                  <a:pt x="1016408" y="14603"/>
                </a:lnTo>
                <a:lnTo>
                  <a:pt x="1022425" y="19472"/>
                </a:lnTo>
                <a:lnTo>
                  <a:pt x="1027933" y="24942"/>
                </a:lnTo>
                <a:lnTo>
                  <a:pt x="1032845" y="30929"/>
                </a:lnTo>
                <a:lnTo>
                  <a:pt x="1037091" y="37333"/>
                </a:lnTo>
                <a:lnTo>
                  <a:pt x="1040633" y="44045"/>
                </a:lnTo>
                <a:lnTo>
                  <a:pt x="1043527" y="51184"/>
                </a:lnTo>
                <a:lnTo>
                  <a:pt x="1045726" y="58753"/>
                </a:lnTo>
                <a:lnTo>
                  <a:pt x="1047102" y="66285"/>
                </a:lnTo>
                <a:lnTo>
                  <a:pt x="1047707" y="73665"/>
                </a:lnTo>
                <a:lnTo>
                  <a:pt x="1047750" y="81137"/>
                </a:lnTo>
                <a:lnTo>
                  <a:pt x="1047750" y="88743"/>
                </a:lnTo>
                <a:lnTo>
                  <a:pt x="1047750" y="96349"/>
                </a:lnTo>
                <a:lnTo>
                  <a:pt x="1047750" y="103955"/>
                </a:lnTo>
                <a:lnTo>
                  <a:pt x="1047750" y="111561"/>
                </a:lnTo>
                <a:lnTo>
                  <a:pt x="1047750" y="119167"/>
                </a:lnTo>
                <a:lnTo>
                  <a:pt x="1047750" y="126773"/>
                </a:lnTo>
                <a:lnTo>
                  <a:pt x="1047744" y="134324"/>
                </a:lnTo>
                <a:lnTo>
                  <a:pt x="1047297" y="141657"/>
                </a:lnTo>
                <a:lnTo>
                  <a:pt x="1046091" y="149165"/>
                </a:lnTo>
                <a:lnTo>
                  <a:pt x="1044072" y="156737"/>
                </a:lnTo>
                <a:lnTo>
                  <a:pt x="1041302" y="164028"/>
                </a:lnTo>
                <a:lnTo>
                  <a:pt x="1037917" y="170792"/>
                </a:lnTo>
                <a:lnTo>
                  <a:pt x="1033818" y="177272"/>
                </a:lnTo>
                <a:lnTo>
                  <a:pt x="1029045" y="183358"/>
                </a:lnTo>
                <a:lnTo>
                  <a:pt x="1023658" y="188947"/>
                </a:lnTo>
                <a:lnTo>
                  <a:pt x="1017744" y="193952"/>
                </a:lnTo>
                <a:lnTo>
                  <a:pt x="1011395" y="198303"/>
                </a:lnTo>
                <a:lnTo>
                  <a:pt x="1004721" y="201951"/>
                </a:lnTo>
                <a:lnTo>
                  <a:pt x="997691" y="204926"/>
                </a:lnTo>
                <a:lnTo>
                  <a:pt x="990126" y="207251"/>
                </a:lnTo>
                <a:lnTo>
                  <a:pt x="982582" y="208747"/>
                </a:lnTo>
                <a:lnTo>
                  <a:pt x="975172" y="209464"/>
                </a:lnTo>
                <a:lnTo>
                  <a:pt x="967748" y="209550"/>
                </a:lnTo>
                <a:lnTo>
                  <a:pt x="960141" y="209550"/>
                </a:lnTo>
                <a:lnTo>
                  <a:pt x="952535" y="209550"/>
                </a:lnTo>
                <a:lnTo>
                  <a:pt x="944930" y="209550"/>
                </a:lnTo>
                <a:lnTo>
                  <a:pt x="937323" y="209550"/>
                </a:lnTo>
                <a:lnTo>
                  <a:pt x="929718" y="209550"/>
                </a:lnTo>
                <a:lnTo>
                  <a:pt x="922111" y="209550"/>
                </a:lnTo>
                <a:lnTo>
                  <a:pt x="914505" y="209550"/>
                </a:lnTo>
                <a:lnTo>
                  <a:pt x="906899" y="209550"/>
                </a:lnTo>
                <a:lnTo>
                  <a:pt x="899293" y="209550"/>
                </a:lnTo>
                <a:lnTo>
                  <a:pt x="891687" y="209550"/>
                </a:lnTo>
                <a:lnTo>
                  <a:pt x="884081" y="209550"/>
                </a:lnTo>
                <a:lnTo>
                  <a:pt x="876474" y="209550"/>
                </a:lnTo>
                <a:lnTo>
                  <a:pt x="868869" y="209550"/>
                </a:lnTo>
                <a:lnTo>
                  <a:pt x="861263" y="209550"/>
                </a:lnTo>
                <a:lnTo>
                  <a:pt x="853657" y="209550"/>
                </a:lnTo>
                <a:lnTo>
                  <a:pt x="846051" y="209550"/>
                </a:lnTo>
                <a:lnTo>
                  <a:pt x="838444" y="209550"/>
                </a:lnTo>
                <a:lnTo>
                  <a:pt x="830839" y="209550"/>
                </a:lnTo>
                <a:lnTo>
                  <a:pt x="823232" y="209550"/>
                </a:lnTo>
                <a:lnTo>
                  <a:pt x="815627" y="209550"/>
                </a:lnTo>
                <a:lnTo>
                  <a:pt x="808020" y="209550"/>
                </a:lnTo>
                <a:lnTo>
                  <a:pt x="800414" y="209550"/>
                </a:lnTo>
                <a:lnTo>
                  <a:pt x="792809" y="209550"/>
                </a:lnTo>
                <a:lnTo>
                  <a:pt x="785202" y="209550"/>
                </a:lnTo>
                <a:lnTo>
                  <a:pt x="777597" y="209550"/>
                </a:lnTo>
                <a:lnTo>
                  <a:pt x="769990" y="209550"/>
                </a:lnTo>
                <a:lnTo>
                  <a:pt x="762384" y="209550"/>
                </a:lnTo>
                <a:lnTo>
                  <a:pt x="754778" y="209550"/>
                </a:lnTo>
                <a:lnTo>
                  <a:pt x="747172" y="209550"/>
                </a:lnTo>
                <a:lnTo>
                  <a:pt x="739566" y="209550"/>
                </a:lnTo>
                <a:lnTo>
                  <a:pt x="731960" y="209550"/>
                </a:lnTo>
                <a:lnTo>
                  <a:pt x="724353" y="209550"/>
                </a:lnTo>
                <a:lnTo>
                  <a:pt x="716748" y="209550"/>
                </a:lnTo>
                <a:lnTo>
                  <a:pt x="709142" y="209550"/>
                </a:lnTo>
                <a:lnTo>
                  <a:pt x="701536" y="209550"/>
                </a:lnTo>
                <a:lnTo>
                  <a:pt x="693930" y="209550"/>
                </a:lnTo>
                <a:lnTo>
                  <a:pt x="686323" y="209550"/>
                </a:lnTo>
                <a:lnTo>
                  <a:pt x="678718" y="209550"/>
                </a:lnTo>
                <a:lnTo>
                  <a:pt x="671111" y="209550"/>
                </a:lnTo>
                <a:lnTo>
                  <a:pt x="663506" y="209550"/>
                </a:lnTo>
                <a:lnTo>
                  <a:pt x="655899" y="209550"/>
                </a:lnTo>
                <a:lnTo>
                  <a:pt x="648293" y="209550"/>
                </a:lnTo>
                <a:lnTo>
                  <a:pt x="640688" y="209550"/>
                </a:lnTo>
                <a:lnTo>
                  <a:pt x="633081" y="209550"/>
                </a:lnTo>
                <a:lnTo>
                  <a:pt x="625476" y="209550"/>
                </a:lnTo>
                <a:lnTo>
                  <a:pt x="617869" y="209550"/>
                </a:lnTo>
                <a:lnTo>
                  <a:pt x="610263" y="209550"/>
                </a:lnTo>
                <a:lnTo>
                  <a:pt x="602657" y="209550"/>
                </a:lnTo>
                <a:lnTo>
                  <a:pt x="595051" y="209550"/>
                </a:lnTo>
                <a:lnTo>
                  <a:pt x="587446" y="209550"/>
                </a:lnTo>
                <a:lnTo>
                  <a:pt x="579839" y="209550"/>
                </a:lnTo>
                <a:lnTo>
                  <a:pt x="572233" y="209550"/>
                </a:lnTo>
                <a:lnTo>
                  <a:pt x="564627" y="209550"/>
                </a:lnTo>
                <a:lnTo>
                  <a:pt x="557021" y="209550"/>
                </a:lnTo>
                <a:lnTo>
                  <a:pt x="549415" y="209550"/>
                </a:lnTo>
                <a:lnTo>
                  <a:pt x="541809" y="209550"/>
                </a:lnTo>
                <a:lnTo>
                  <a:pt x="534202" y="209550"/>
                </a:lnTo>
                <a:lnTo>
                  <a:pt x="526597" y="209550"/>
                </a:lnTo>
                <a:lnTo>
                  <a:pt x="518990" y="209550"/>
                </a:lnTo>
                <a:lnTo>
                  <a:pt x="511385" y="209550"/>
                </a:lnTo>
                <a:lnTo>
                  <a:pt x="503779" y="209550"/>
                </a:lnTo>
                <a:lnTo>
                  <a:pt x="496172" y="209550"/>
                </a:lnTo>
                <a:lnTo>
                  <a:pt x="488567" y="209550"/>
                </a:lnTo>
                <a:lnTo>
                  <a:pt x="480960" y="209550"/>
                </a:lnTo>
                <a:lnTo>
                  <a:pt x="473355" y="209550"/>
                </a:lnTo>
                <a:lnTo>
                  <a:pt x="465748" y="209550"/>
                </a:lnTo>
                <a:lnTo>
                  <a:pt x="458142" y="209550"/>
                </a:lnTo>
                <a:lnTo>
                  <a:pt x="450536" y="209550"/>
                </a:lnTo>
                <a:lnTo>
                  <a:pt x="442930" y="209550"/>
                </a:lnTo>
                <a:lnTo>
                  <a:pt x="435325" y="209550"/>
                </a:lnTo>
                <a:lnTo>
                  <a:pt x="427718" y="209550"/>
                </a:lnTo>
                <a:lnTo>
                  <a:pt x="420112" y="209550"/>
                </a:lnTo>
                <a:lnTo>
                  <a:pt x="412506" y="209550"/>
                </a:lnTo>
                <a:lnTo>
                  <a:pt x="404900" y="209550"/>
                </a:lnTo>
                <a:lnTo>
                  <a:pt x="397294" y="209550"/>
                </a:lnTo>
                <a:lnTo>
                  <a:pt x="389688" y="209550"/>
                </a:lnTo>
                <a:lnTo>
                  <a:pt x="382081" y="209550"/>
                </a:lnTo>
                <a:lnTo>
                  <a:pt x="374476" y="209550"/>
                </a:lnTo>
                <a:lnTo>
                  <a:pt x="366869" y="209550"/>
                </a:lnTo>
                <a:lnTo>
                  <a:pt x="359264" y="209550"/>
                </a:lnTo>
                <a:lnTo>
                  <a:pt x="351658" y="209550"/>
                </a:lnTo>
                <a:lnTo>
                  <a:pt x="344051" y="209550"/>
                </a:lnTo>
                <a:lnTo>
                  <a:pt x="336446" y="209550"/>
                </a:lnTo>
                <a:lnTo>
                  <a:pt x="328839" y="209550"/>
                </a:lnTo>
                <a:lnTo>
                  <a:pt x="321234" y="209550"/>
                </a:lnTo>
                <a:lnTo>
                  <a:pt x="313627" y="209550"/>
                </a:lnTo>
                <a:lnTo>
                  <a:pt x="306021" y="209550"/>
                </a:lnTo>
                <a:lnTo>
                  <a:pt x="298416" y="209550"/>
                </a:lnTo>
                <a:lnTo>
                  <a:pt x="290809" y="209550"/>
                </a:lnTo>
                <a:lnTo>
                  <a:pt x="283204" y="209550"/>
                </a:lnTo>
                <a:lnTo>
                  <a:pt x="275597" y="209550"/>
                </a:lnTo>
                <a:lnTo>
                  <a:pt x="267991" y="209550"/>
                </a:lnTo>
                <a:lnTo>
                  <a:pt x="260385" y="209550"/>
                </a:lnTo>
                <a:lnTo>
                  <a:pt x="252779" y="209550"/>
                </a:lnTo>
                <a:lnTo>
                  <a:pt x="245173" y="209550"/>
                </a:lnTo>
                <a:lnTo>
                  <a:pt x="237567" y="209550"/>
                </a:lnTo>
                <a:lnTo>
                  <a:pt x="229960" y="209550"/>
                </a:lnTo>
                <a:lnTo>
                  <a:pt x="222355" y="209550"/>
                </a:lnTo>
                <a:lnTo>
                  <a:pt x="214749" y="209550"/>
                </a:lnTo>
                <a:lnTo>
                  <a:pt x="207143" y="209550"/>
                </a:lnTo>
                <a:lnTo>
                  <a:pt x="199537" y="209550"/>
                </a:lnTo>
                <a:lnTo>
                  <a:pt x="191930" y="209550"/>
                </a:lnTo>
                <a:lnTo>
                  <a:pt x="184325" y="209550"/>
                </a:lnTo>
                <a:lnTo>
                  <a:pt x="176718" y="209550"/>
                </a:lnTo>
                <a:lnTo>
                  <a:pt x="169113" y="209550"/>
                </a:lnTo>
                <a:lnTo>
                  <a:pt x="161506" y="209550"/>
                </a:lnTo>
                <a:lnTo>
                  <a:pt x="153900" y="209550"/>
                </a:lnTo>
                <a:lnTo>
                  <a:pt x="146295" y="209550"/>
                </a:lnTo>
                <a:lnTo>
                  <a:pt x="138688" y="209550"/>
                </a:lnTo>
                <a:lnTo>
                  <a:pt x="131083" y="209550"/>
                </a:lnTo>
                <a:lnTo>
                  <a:pt x="123476" y="209550"/>
                </a:lnTo>
                <a:lnTo>
                  <a:pt x="115870" y="209550"/>
                </a:lnTo>
                <a:lnTo>
                  <a:pt x="108264" y="209550"/>
                </a:lnTo>
                <a:lnTo>
                  <a:pt x="100658" y="209550"/>
                </a:lnTo>
                <a:lnTo>
                  <a:pt x="93052" y="209550"/>
                </a:lnTo>
                <a:lnTo>
                  <a:pt x="85446" y="209550"/>
                </a:lnTo>
                <a:lnTo>
                  <a:pt x="77839" y="209550"/>
                </a:lnTo>
                <a:lnTo>
                  <a:pt x="70492" y="209336"/>
                </a:lnTo>
                <a:lnTo>
                  <a:pt x="63032" y="208404"/>
                </a:lnTo>
                <a:lnTo>
                  <a:pt x="55470" y="206676"/>
                </a:lnTo>
                <a:lnTo>
                  <a:pt x="47942" y="204116"/>
                </a:lnTo>
                <a:lnTo>
                  <a:pt x="41106" y="200987"/>
                </a:lnTo>
                <a:lnTo>
                  <a:pt x="34512" y="197135"/>
                </a:lnTo>
                <a:lnTo>
                  <a:pt x="28276" y="192593"/>
                </a:lnTo>
                <a:lnTo>
                  <a:pt x="22501" y="187414"/>
                </a:lnTo>
                <a:lnTo>
                  <a:pt x="17283" y="181674"/>
                </a:lnTo>
                <a:lnTo>
                  <a:pt x="12696" y="175465"/>
                </a:lnTo>
                <a:lnTo>
                  <a:pt x="8796" y="168892"/>
                </a:lnTo>
                <a:lnTo>
                  <a:pt x="5618" y="162068"/>
                </a:lnTo>
                <a:lnTo>
                  <a:pt x="3017" y="154584"/>
                </a:lnTo>
                <a:lnTo>
                  <a:pt x="1236" y="147018"/>
                </a:lnTo>
                <a:lnTo>
                  <a:pt x="252" y="139549"/>
                </a:lnTo>
                <a:lnTo>
                  <a:pt x="0" y="132216"/>
                </a:lnTo>
                <a:lnTo>
                  <a:pt x="0" y="124610"/>
                </a:lnTo>
                <a:lnTo>
                  <a:pt x="0" y="117004"/>
                </a:lnTo>
                <a:lnTo>
                  <a:pt x="0" y="109398"/>
                </a:lnTo>
                <a:lnTo>
                  <a:pt x="0" y="101792"/>
                </a:lnTo>
                <a:lnTo>
                  <a:pt x="0" y="94186"/>
                </a:lnTo>
                <a:lnTo>
                  <a:pt x="0" y="86580"/>
                </a:lnTo>
                <a:lnTo>
                  <a:pt x="0" y="78974"/>
                </a:lnTo>
                <a:lnTo>
                  <a:pt x="140" y="71588"/>
                </a:lnTo>
                <a:lnTo>
                  <a:pt x="958" y="64154"/>
                </a:lnTo>
                <a:lnTo>
                  <a:pt x="2565" y="56599"/>
                </a:lnTo>
                <a:lnTo>
                  <a:pt x="5003" y="49043"/>
                </a:lnTo>
                <a:lnTo>
                  <a:pt x="8051" y="42112"/>
                </a:lnTo>
                <a:lnTo>
                  <a:pt x="11796" y="35475"/>
                </a:lnTo>
                <a:lnTo>
                  <a:pt x="16239" y="29179"/>
                </a:lnTo>
                <a:lnTo>
                  <a:pt x="21327" y="23329"/>
                </a:lnTo>
                <a:lnTo>
                  <a:pt x="26988" y="18022"/>
                </a:lnTo>
                <a:lnTo>
                  <a:pt x="33134" y="13337"/>
                </a:lnTo>
                <a:lnTo>
                  <a:pt x="39659" y="9333"/>
                </a:lnTo>
                <a:lnTo>
                  <a:pt x="46453" y="6046"/>
                </a:lnTo>
                <a:lnTo>
                  <a:pt x="53836" y="3356"/>
                </a:lnTo>
                <a:lnTo>
                  <a:pt x="61406" y="1450"/>
                </a:lnTo>
                <a:lnTo>
                  <a:pt x="68897" y="351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397EAA"/>
            </a:solidFill>
            <a:prstDash val="solid"/>
          </a:ln>
        </p:spPr>
      </p:sp>
      <p:sp>
        <p:nvSpPr>
          <p:cNvPr id="222" name="verified-state-features-117">
            <a:extLst xmlns:a="http://schemas.openxmlformats.org/drawingml/2006/main">
              <a:ext uri="{FF2B5EF4-FFF2-40B4-BE49-F238E27FC236}">
                <a16:creationId xmlns:a16="http://schemas.microsoft.com/office/drawing/2014/main" id="{9D9FE8FA-27CB-4E63-B62A-B84DBA1E1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838200"/>
            <a:ext cx="204788" cy="114300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6" y="276"/>
                </a:lnTo>
                <a:lnTo>
                  <a:pt x="187546" y="2344"/>
                </a:lnTo>
                <a:lnTo>
                  <a:pt x="194421" y="6553"/>
                </a:lnTo>
                <a:lnTo>
                  <a:pt x="199909" y="12606"/>
                </a:lnTo>
                <a:lnTo>
                  <a:pt x="203392" y="19755"/>
                </a:lnTo>
                <a:lnTo>
                  <a:pt x="204749" y="27089"/>
                </a:lnTo>
                <a:lnTo>
                  <a:pt x="204788" y="34574"/>
                </a:lnTo>
                <a:lnTo>
                  <a:pt x="204788" y="42165"/>
                </a:lnTo>
                <a:lnTo>
                  <a:pt x="204788" y="49756"/>
                </a:lnTo>
                <a:lnTo>
                  <a:pt x="204788" y="57348"/>
                </a:lnTo>
                <a:lnTo>
                  <a:pt x="204788" y="64939"/>
                </a:lnTo>
                <a:lnTo>
                  <a:pt x="204788" y="72531"/>
                </a:lnTo>
                <a:lnTo>
                  <a:pt x="204788" y="80122"/>
                </a:lnTo>
                <a:lnTo>
                  <a:pt x="204727" y="87585"/>
                </a:lnTo>
                <a:lnTo>
                  <a:pt x="203264" y="94930"/>
                </a:lnTo>
                <a:lnTo>
                  <a:pt x="199668" y="102045"/>
                </a:lnTo>
                <a:lnTo>
                  <a:pt x="194089" y="108017"/>
                </a:lnTo>
                <a:lnTo>
                  <a:pt x="187165" y="112117"/>
                </a:lnTo>
                <a:lnTo>
                  <a:pt x="179797" y="114074"/>
                </a:lnTo>
                <a:lnTo>
                  <a:pt x="172416" y="114300"/>
                </a:lnTo>
                <a:lnTo>
                  <a:pt x="164825" y="114300"/>
                </a:lnTo>
                <a:lnTo>
                  <a:pt x="157233" y="114300"/>
                </a:lnTo>
                <a:lnTo>
                  <a:pt x="149642" y="114300"/>
                </a:lnTo>
                <a:lnTo>
                  <a:pt x="142051" y="114300"/>
                </a:lnTo>
                <a:lnTo>
                  <a:pt x="134459" y="114300"/>
                </a:lnTo>
                <a:lnTo>
                  <a:pt x="126868" y="114300"/>
                </a:lnTo>
                <a:lnTo>
                  <a:pt x="119276" y="114300"/>
                </a:lnTo>
                <a:lnTo>
                  <a:pt x="111685" y="114300"/>
                </a:lnTo>
                <a:lnTo>
                  <a:pt x="104094" y="114300"/>
                </a:lnTo>
                <a:lnTo>
                  <a:pt x="96502" y="114300"/>
                </a:lnTo>
                <a:lnTo>
                  <a:pt x="88911" y="114300"/>
                </a:lnTo>
                <a:lnTo>
                  <a:pt x="81319" y="114300"/>
                </a:lnTo>
                <a:lnTo>
                  <a:pt x="73728" y="114300"/>
                </a:lnTo>
                <a:lnTo>
                  <a:pt x="66137" y="114300"/>
                </a:lnTo>
                <a:lnTo>
                  <a:pt x="58545" y="114300"/>
                </a:lnTo>
                <a:lnTo>
                  <a:pt x="50954" y="114300"/>
                </a:lnTo>
                <a:lnTo>
                  <a:pt x="43362" y="114300"/>
                </a:lnTo>
                <a:lnTo>
                  <a:pt x="35771" y="114300"/>
                </a:lnTo>
                <a:lnTo>
                  <a:pt x="28209" y="114298"/>
                </a:lnTo>
                <a:lnTo>
                  <a:pt x="20922" y="113256"/>
                </a:lnTo>
                <a:lnTo>
                  <a:pt x="13684" y="110113"/>
                </a:lnTo>
                <a:lnTo>
                  <a:pt x="7401" y="104913"/>
                </a:lnTo>
                <a:lnTo>
                  <a:pt x="2867" y="98200"/>
                </a:lnTo>
                <a:lnTo>
                  <a:pt x="463" y="90848"/>
                </a:lnTo>
                <a:lnTo>
                  <a:pt x="0" y="83522"/>
                </a:lnTo>
                <a:lnTo>
                  <a:pt x="0" y="75931"/>
                </a:lnTo>
                <a:lnTo>
                  <a:pt x="0" y="68339"/>
                </a:lnTo>
                <a:lnTo>
                  <a:pt x="0" y="60748"/>
                </a:lnTo>
                <a:lnTo>
                  <a:pt x="0" y="53156"/>
                </a:lnTo>
                <a:lnTo>
                  <a:pt x="0" y="45565"/>
                </a:lnTo>
                <a:lnTo>
                  <a:pt x="0" y="37973"/>
                </a:lnTo>
                <a:lnTo>
                  <a:pt x="0" y="30382"/>
                </a:lnTo>
                <a:lnTo>
                  <a:pt x="535" y="23068"/>
                </a:lnTo>
                <a:lnTo>
                  <a:pt x="3052" y="15726"/>
                </a:lnTo>
                <a:lnTo>
                  <a:pt x="7690" y="9072"/>
                </a:lnTo>
                <a:lnTo>
                  <a:pt x="14046" y="3969"/>
                </a:lnTo>
                <a:lnTo>
                  <a:pt x="21308" y="940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8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23" name="verified-state-features-118">
            <a:extLst xmlns:a="http://schemas.openxmlformats.org/drawingml/2006/main">
              <a:ext uri="{FF2B5EF4-FFF2-40B4-BE49-F238E27FC236}">
                <a16:creationId xmlns:a16="http://schemas.microsoft.com/office/drawing/2014/main" id="{1DF7D50A-8FAA-492C-B2B3-5425D6862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91913" y="838200"/>
            <a:ext cx="204788" cy="114300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7" y="276"/>
                </a:lnTo>
                <a:lnTo>
                  <a:pt x="187544" y="2343"/>
                </a:lnTo>
                <a:lnTo>
                  <a:pt x="194421" y="6553"/>
                </a:lnTo>
                <a:lnTo>
                  <a:pt x="199908" y="12605"/>
                </a:lnTo>
                <a:lnTo>
                  <a:pt x="203392" y="19754"/>
                </a:lnTo>
                <a:lnTo>
                  <a:pt x="204749" y="27088"/>
                </a:lnTo>
                <a:lnTo>
                  <a:pt x="204788" y="34573"/>
                </a:lnTo>
                <a:lnTo>
                  <a:pt x="204788" y="42165"/>
                </a:lnTo>
                <a:lnTo>
                  <a:pt x="204788" y="49756"/>
                </a:lnTo>
                <a:lnTo>
                  <a:pt x="204788" y="57347"/>
                </a:lnTo>
                <a:lnTo>
                  <a:pt x="204788" y="64939"/>
                </a:lnTo>
                <a:lnTo>
                  <a:pt x="204788" y="72530"/>
                </a:lnTo>
                <a:lnTo>
                  <a:pt x="204788" y="80122"/>
                </a:lnTo>
                <a:lnTo>
                  <a:pt x="204727" y="87584"/>
                </a:lnTo>
                <a:lnTo>
                  <a:pt x="203264" y="94930"/>
                </a:lnTo>
                <a:lnTo>
                  <a:pt x="199668" y="102044"/>
                </a:lnTo>
                <a:lnTo>
                  <a:pt x="194090" y="108016"/>
                </a:lnTo>
                <a:lnTo>
                  <a:pt x="187165" y="112117"/>
                </a:lnTo>
                <a:lnTo>
                  <a:pt x="179797" y="114074"/>
                </a:lnTo>
                <a:lnTo>
                  <a:pt x="172417" y="114300"/>
                </a:lnTo>
                <a:lnTo>
                  <a:pt x="164825" y="114300"/>
                </a:lnTo>
                <a:lnTo>
                  <a:pt x="157233" y="114300"/>
                </a:lnTo>
                <a:lnTo>
                  <a:pt x="149642" y="114300"/>
                </a:lnTo>
                <a:lnTo>
                  <a:pt x="142051" y="114300"/>
                </a:lnTo>
                <a:lnTo>
                  <a:pt x="134459" y="114300"/>
                </a:lnTo>
                <a:lnTo>
                  <a:pt x="126868" y="114300"/>
                </a:lnTo>
                <a:lnTo>
                  <a:pt x="119276" y="114300"/>
                </a:lnTo>
                <a:lnTo>
                  <a:pt x="111685" y="114300"/>
                </a:lnTo>
                <a:lnTo>
                  <a:pt x="104094" y="114300"/>
                </a:lnTo>
                <a:lnTo>
                  <a:pt x="96502" y="114300"/>
                </a:lnTo>
                <a:lnTo>
                  <a:pt x="88911" y="114300"/>
                </a:lnTo>
                <a:lnTo>
                  <a:pt x="81319" y="114300"/>
                </a:lnTo>
                <a:lnTo>
                  <a:pt x="73728" y="114300"/>
                </a:lnTo>
                <a:lnTo>
                  <a:pt x="66137" y="114300"/>
                </a:lnTo>
                <a:lnTo>
                  <a:pt x="58545" y="114300"/>
                </a:lnTo>
                <a:lnTo>
                  <a:pt x="50954" y="114300"/>
                </a:lnTo>
                <a:lnTo>
                  <a:pt x="43362" y="114300"/>
                </a:lnTo>
                <a:lnTo>
                  <a:pt x="35771" y="114300"/>
                </a:lnTo>
                <a:lnTo>
                  <a:pt x="28210" y="114298"/>
                </a:lnTo>
                <a:lnTo>
                  <a:pt x="20922" y="113256"/>
                </a:lnTo>
                <a:lnTo>
                  <a:pt x="13684" y="110113"/>
                </a:lnTo>
                <a:lnTo>
                  <a:pt x="7400" y="104913"/>
                </a:lnTo>
                <a:lnTo>
                  <a:pt x="2867" y="98200"/>
                </a:lnTo>
                <a:lnTo>
                  <a:pt x="463" y="90848"/>
                </a:lnTo>
                <a:lnTo>
                  <a:pt x="0" y="83522"/>
                </a:lnTo>
                <a:lnTo>
                  <a:pt x="0" y="75931"/>
                </a:lnTo>
                <a:lnTo>
                  <a:pt x="0" y="68340"/>
                </a:lnTo>
                <a:lnTo>
                  <a:pt x="0" y="60748"/>
                </a:lnTo>
                <a:lnTo>
                  <a:pt x="0" y="53157"/>
                </a:lnTo>
                <a:lnTo>
                  <a:pt x="0" y="45565"/>
                </a:lnTo>
                <a:lnTo>
                  <a:pt x="0" y="37974"/>
                </a:lnTo>
                <a:lnTo>
                  <a:pt x="0" y="30383"/>
                </a:lnTo>
                <a:lnTo>
                  <a:pt x="536" y="23068"/>
                </a:lnTo>
                <a:lnTo>
                  <a:pt x="3052" y="15727"/>
                </a:lnTo>
                <a:lnTo>
                  <a:pt x="7690" y="9073"/>
                </a:lnTo>
                <a:lnTo>
                  <a:pt x="14046" y="3970"/>
                </a:lnTo>
                <a:lnTo>
                  <a:pt x="21307" y="940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5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24" name="verified-state-features-119">
            <a:extLst xmlns:a="http://schemas.openxmlformats.org/drawingml/2006/main">
              <a:ext uri="{FF2B5EF4-FFF2-40B4-BE49-F238E27FC236}">
                <a16:creationId xmlns:a16="http://schemas.microsoft.com/office/drawing/2014/main" id="{ADCB870E-E58B-4472-8FA6-54E18D347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34800" y="838200"/>
            <a:ext cx="204788" cy="114300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6" y="276"/>
                </a:lnTo>
                <a:lnTo>
                  <a:pt x="187546" y="2343"/>
                </a:lnTo>
                <a:lnTo>
                  <a:pt x="194422" y="6553"/>
                </a:lnTo>
                <a:lnTo>
                  <a:pt x="199908" y="12605"/>
                </a:lnTo>
                <a:lnTo>
                  <a:pt x="203393" y="19754"/>
                </a:lnTo>
                <a:lnTo>
                  <a:pt x="204749" y="27088"/>
                </a:lnTo>
                <a:lnTo>
                  <a:pt x="204788" y="34573"/>
                </a:lnTo>
                <a:lnTo>
                  <a:pt x="204788" y="42165"/>
                </a:lnTo>
                <a:lnTo>
                  <a:pt x="204788" y="49756"/>
                </a:lnTo>
                <a:lnTo>
                  <a:pt x="204788" y="57347"/>
                </a:lnTo>
                <a:lnTo>
                  <a:pt x="204788" y="64939"/>
                </a:lnTo>
                <a:lnTo>
                  <a:pt x="204788" y="72530"/>
                </a:lnTo>
                <a:lnTo>
                  <a:pt x="204788" y="80122"/>
                </a:lnTo>
                <a:lnTo>
                  <a:pt x="204726" y="87584"/>
                </a:lnTo>
                <a:lnTo>
                  <a:pt x="203264" y="94930"/>
                </a:lnTo>
                <a:lnTo>
                  <a:pt x="199669" y="102044"/>
                </a:lnTo>
                <a:lnTo>
                  <a:pt x="194090" y="108016"/>
                </a:lnTo>
                <a:lnTo>
                  <a:pt x="187166" y="112117"/>
                </a:lnTo>
                <a:lnTo>
                  <a:pt x="179797" y="114074"/>
                </a:lnTo>
                <a:lnTo>
                  <a:pt x="172417" y="114300"/>
                </a:lnTo>
                <a:lnTo>
                  <a:pt x="164825" y="114300"/>
                </a:lnTo>
                <a:lnTo>
                  <a:pt x="157233" y="114300"/>
                </a:lnTo>
                <a:lnTo>
                  <a:pt x="149642" y="114300"/>
                </a:lnTo>
                <a:lnTo>
                  <a:pt x="142051" y="114300"/>
                </a:lnTo>
                <a:lnTo>
                  <a:pt x="134459" y="114300"/>
                </a:lnTo>
                <a:lnTo>
                  <a:pt x="126868" y="114300"/>
                </a:lnTo>
                <a:lnTo>
                  <a:pt x="119276" y="114300"/>
                </a:lnTo>
                <a:lnTo>
                  <a:pt x="111685" y="114300"/>
                </a:lnTo>
                <a:lnTo>
                  <a:pt x="104094" y="114300"/>
                </a:lnTo>
                <a:lnTo>
                  <a:pt x="96502" y="114300"/>
                </a:lnTo>
                <a:lnTo>
                  <a:pt x="88911" y="114300"/>
                </a:lnTo>
                <a:lnTo>
                  <a:pt x="81319" y="114300"/>
                </a:lnTo>
                <a:lnTo>
                  <a:pt x="73728" y="114300"/>
                </a:lnTo>
                <a:lnTo>
                  <a:pt x="66137" y="114300"/>
                </a:lnTo>
                <a:lnTo>
                  <a:pt x="58545" y="114300"/>
                </a:lnTo>
                <a:lnTo>
                  <a:pt x="50954" y="114300"/>
                </a:lnTo>
                <a:lnTo>
                  <a:pt x="43362" y="114300"/>
                </a:lnTo>
                <a:lnTo>
                  <a:pt x="35771" y="114300"/>
                </a:lnTo>
                <a:lnTo>
                  <a:pt x="28210" y="114298"/>
                </a:lnTo>
                <a:lnTo>
                  <a:pt x="20922" y="113256"/>
                </a:lnTo>
                <a:lnTo>
                  <a:pt x="13684" y="110113"/>
                </a:lnTo>
                <a:lnTo>
                  <a:pt x="7401" y="104913"/>
                </a:lnTo>
                <a:lnTo>
                  <a:pt x="2867" y="98200"/>
                </a:lnTo>
                <a:lnTo>
                  <a:pt x="464" y="90848"/>
                </a:lnTo>
                <a:lnTo>
                  <a:pt x="0" y="83522"/>
                </a:lnTo>
                <a:lnTo>
                  <a:pt x="0" y="75931"/>
                </a:lnTo>
                <a:lnTo>
                  <a:pt x="0" y="68340"/>
                </a:lnTo>
                <a:lnTo>
                  <a:pt x="0" y="60748"/>
                </a:lnTo>
                <a:lnTo>
                  <a:pt x="0" y="53157"/>
                </a:lnTo>
                <a:lnTo>
                  <a:pt x="0" y="45565"/>
                </a:lnTo>
                <a:lnTo>
                  <a:pt x="0" y="37974"/>
                </a:lnTo>
                <a:lnTo>
                  <a:pt x="0" y="30383"/>
                </a:lnTo>
                <a:lnTo>
                  <a:pt x="535" y="23068"/>
                </a:lnTo>
                <a:lnTo>
                  <a:pt x="3051" y="15727"/>
                </a:lnTo>
                <a:lnTo>
                  <a:pt x="7689" y="9073"/>
                </a:lnTo>
                <a:lnTo>
                  <a:pt x="14044" y="3970"/>
                </a:lnTo>
                <a:lnTo>
                  <a:pt x="21307" y="940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9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25" name="verified-state-features-120">
            <a:extLst xmlns:a="http://schemas.openxmlformats.org/drawingml/2006/main">
              <a:ext uri="{FF2B5EF4-FFF2-40B4-BE49-F238E27FC236}">
                <a16:creationId xmlns:a16="http://schemas.microsoft.com/office/drawing/2014/main" id="{FA29155A-38D3-44AB-B3F4-752A70D09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7688" y="838200"/>
            <a:ext cx="204788" cy="114300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6" y="276"/>
                </a:lnTo>
                <a:lnTo>
                  <a:pt x="187546" y="2343"/>
                </a:lnTo>
                <a:lnTo>
                  <a:pt x="194421" y="6553"/>
                </a:lnTo>
                <a:lnTo>
                  <a:pt x="199908" y="12605"/>
                </a:lnTo>
                <a:lnTo>
                  <a:pt x="203392" y="19754"/>
                </a:lnTo>
                <a:lnTo>
                  <a:pt x="204749" y="27088"/>
                </a:lnTo>
                <a:lnTo>
                  <a:pt x="204788" y="34573"/>
                </a:lnTo>
                <a:lnTo>
                  <a:pt x="204788" y="42165"/>
                </a:lnTo>
                <a:lnTo>
                  <a:pt x="204788" y="49756"/>
                </a:lnTo>
                <a:lnTo>
                  <a:pt x="204788" y="57347"/>
                </a:lnTo>
                <a:lnTo>
                  <a:pt x="204788" y="64939"/>
                </a:lnTo>
                <a:lnTo>
                  <a:pt x="204788" y="72530"/>
                </a:lnTo>
                <a:lnTo>
                  <a:pt x="204788" y="80122"/>
                </a:lnTo>
                <a:lnTo>
                  <a:pt x="204726" y="87584"/>
                </a:lnTo>
                <a:lnTo>
                  <a:pt x="203264" y="94930"/>
                </a:lnTo>
                <a:lnTo>
                  <a:pt x="199668" y="102044"/>
                </a:lnTo>
                <a:lnTo>
                  <a:pt x="194090" y="108016"/>
                </a:lnTo>
                <a:lnTo>
                  <a:pt x="187166" y="112117"/>
                </a:lnTo>
                <a:lnTo>
                  <a:pt x="179796" y="114074"/>
                </a:lnTo>
                <a:lnTo>
                  <a:pt x="172417" y="114300"/>
                </a:lnTo>
                <a:lnTo>
                  <a:pt x="164825" y="114300"/>
                </a:lnTo>
                <a:lnTo>
                  <a:pt x="157233" y="114300"/>
                </a:lnTo>
                <a:lnTo>
                  <a:pt x="149642" y="114300"/>
                </a:lnTo>
                <a:lnTo>
                  <a:pt x="142051" y="114300"/>
                </a:lnTo>
                <a:lnTo>
                  <a:pt x="134459" y="114300"/>
                </a:lnTo>
                <a:lnTo>
                  <a:pt x="126868" y="114300"/>
                </a:lnTo>
                <a:lnTo>
                  <a:pt x="119276" y="114300"/>
                </a:lnTo>
                <a:lnTo>
                  <a:pt x="111685" y="114300"/>
                </a:lnTo>
                <a:lnTo>
                  <a:pt x="104094" y="114300"/>
                </a:lnTo>
                <a:lnTo>
                  <a:pt x="96502" y="114300"/>
                </a:lnTo>
                <a:lnTo>
                  <a:pt x="88911" y="114300"/>
                </a:lnTo>
                <a:lnTo>
                  <a:pt x="81319" y="114300"/>
                </a:lnTo>
                <a:lnTo>
                  <a:pt x="73728" y="114300"/>
                </a:lnTo>
                <a:lnTo>
                  <a:pt x="66137" y="114300"/>
                </a:lnTo>
                <a:lnTo>
                  <a:pt x="58545" y="114300"/>
                </a:lnTo>
                <a:lnTo>
                  <a:pt x="50954" y="114300"/>
                </a:lnTo>
                <a:lnTo>
                  <a:pt x="43362" y="114300"/>
                </a:lnTo>
                <a:lnTo>
                  <a:pt x="35771" y="114300"/>
                </a:lnTo>
                <a:lnTo>
                  <a:pt x="28210" y="114298"/>
                </a:lnTo>
                <a:lnTo>
                  <a:pt x="20921" y="113256"/>
                </a:lnTo>
                <a:lnTo>
                  <a:pt x="13684" y="110113"/>
                </a:lnTo>
                <a:lnTo>
                  <a:pt x="7401" y="104913"/>
                </a:lnTo>
                <a:lnTo>
                  <a:pt x="2867" y="98200"/>
                </a:lnTo>
                <a:lnTo>
                  <a:pt x="463" y="90848"/>
                </a:lnTo>
                <a:lnTo>
                  <a:pt x="0" y="83522"/>
                </a:lnTo>
                <a:lnTo>
                  <a:pt x="0" y="75931"/>
                </a:lnTo>
                <a:lnTo>
                  <a:pt x="0" y="68340"/>
                </a:lnTo>
                <a:lnTo>
                  <a:pt x="0" y="60748"/>
                </a:lnTo>
                <a:lnTo>
                  <a:pt x="0" y="53157"/>
                </a:lnTo>
                <a:lnTo>
                  <a:pt x="0" y="45565"/>
                </a:lnTo>
                <a:lnTo>
                  <a:pt x="0" y="37974"/>
                </a:lnTo>
                <a:lnTo>
                  <a:pt x="0" y="30383"/>
                </a:lnTo>
                <a:lnTo>
                  <a:pt x="535" y="23068"/>
                </a:lnTo>
                <a:lnTo>
                  <a:pt x="3052" y="15727"/>
                </a:lnTo>
                <a:lnTo>
                  <a:pt x="7690" y="9073"/>
                </a:lnTo>
                <a:lnTo>
                  <a:pt x="14044" y="3970"/>
                </a:lnTo>
                <a:lnTo>
                  <a:pt x="21308" y="940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64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26" name="matched-evidence-label">
            <a:extLst xmlns:a="http://schemas.openxmlformats.org/drawingml/2006/main">
              <a:ext uri="{FF2B5EF4-FFF2-40B4-BE49-F238E27FC236}">
                <a16:creationId xmlns:a16="http://schemas.microsoft.com/office/drawing/2014/main" id="{9F2D2A2F-4D17-4687-A90C-A327265F7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92125" y="701278"/>
            <a:ext cx="257222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ū²</a:t>
            </a:r>
          </a:p>
        </p:txBody>
      </p:sp>
      <p:sp>
        <p:nvSpPr>
          <p:cNvPr id="227" name="matched-evidence-121">
            <a:extLst xmlns:a="http://schemas.openxmlformats.org/drawingml/2006/main">
              <a:ext uri="{FF2B5EF4-FFF2-40B4-BE49-F238E27FC236}">
                <a16:creationId xmlns:a16="http://schemas.microsoft.com/office/drawing/2014/main" id="{CFDA8604-ADC2-4A32-BC29-D85A411D1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63600" y="790575"/>
            <a:ext cx="1047750" cy="209550"/>
          </a:xfrm>
          <a:custGeom xmlns:a="http://schemas.openxmlformats.org/drawingml/2006/main">
            <a:pathLst>
              <a:path w="1047750" h="209550">
                <a:moveTo>
                  <a:pt x="76200" y="0"/>
                </a:moveTo>
                <a:lnTo>
                  <a:pt x="83807" y="0"/>
                </a:lnTo>
                <a:lnTo>
                  <a:pt x="91412" y="0"/>
                </a:lnTo>
                <a:lnTo>
                  <a:pt x="99018" y="0"/>
                </a:lnTo>
                <a:lnTo>
                  <a:pt x="106624" y="0"/>
                </a:lnTo>
                <a:lnTo>
                  <a:pt x="114230" y="0"/>
                </a:lnTo>
                <a:lnTo>
                  <a:pt x="121837" y="0"/>
                </a:lnTo>
                <a:lnTo>
                  <a:pt x="129442" y="0"/>
                </a:lnTo>
                <a:lnTo>
                  <a:pt x="137049" y="0"/>
                </a:lnTo>
                <a:lnTo>
                  <a:pt x="144654" y="0"/>
                </a:lnTo>
                <a:lnTo>
                  <a:pt x="152260" y="0"/>
                </a:lnTo>
                <a:lnTo>
                  <a:pt x="159867" y="0"/>
                </a:lnTo>
                <a:lnTo>
                  <a:pt x="167472" y="0"/>
                </a:lnTo>
                <a:lnTo>
                  <a:pt x="175079" y="0"/>
                </a:lnTo>
                <a:lnTo>
                  <a:pt x="182684" y="0"/>
                </a:lnTo>
                <a:lnTo>
                  <a:pt x="190291" y="0"/>
                </a:lnTo>
                <a:lnTo>
                  <a:pt x="197897" y="0"/>
                </a:lnTo>
                <a:lnTo>
                  <a:pt x="205503" y="0"/>
                </a:lnTo>
                <a:lnTo>
                  <a:pt x="213109" y="0"/>
                </a:lnTo>
                <a:lnTo>
                  <a:pt x="220714" y="0"/>
                </a:lnTo>
                <a:lnTo>
                  <a:pt x="228321" y="0"/>
                </a:lnTo>
                <a:lnTo>
                  <a:pt x="235927" y="0"/>
                </a:lnTo>
                <a:lnTo>
                  <a:pt x="243533" y="0"/>
                </a:lnTo>
                <a:lnTo>
                  <a:pt x="251139" y="0"/>
                </a:lnTo>
                <a:lnTo>
                  <a:pt x="258746" y="0"/>
                </a:lnTo>
                <a:lnTo>
                  <a:pt x="266351" y="0"/>
                </a:lnTo>
                <a:lnTo>
                  <a:pt x="273958" y="0"/>
                </a:lnTo>
                <a:lnTo>
                  <a:pt x="281563" y="0"/>
                </a:lnTo>
                <a:lnTo>
                  <a:pt x="289170" y="0"/>
                </a:lnTo>
                <a:lnTo>
                  <a:pt x="296776" y="0"/>
                </a:lnTo>
                <a:lnTo>
                  <a:pt x="304381" y="0"/>
                </a:lnTo>
                <a:lnTo>
                  <a:pt x="311988" y="0"/>
                </a:lnTo>
                <a:lnTo>
                  <a:pt x="319593" y="0"/>
                </a:lnTo>
                <a:lnTo>
                  <a:pt x="327200" y="0"/>
                </a:lnTo>
                <a:lnTo>
                  <a:pt x="334806" y="0"/>
                </a:lnTo>
                <a:lnTo>
                  <a:pt x="342412" y="0"/>
                </a:lnTo>
                <a:lnTo>
                  <a:pt x="350018" y="0"/>
                </a:lnTo>
                <a:lnTo>
                  <a:pt x="357624" y="0"/>
                </a:lnTo>
                <a:lnTo>
                  <a:pt x="365230" y="0"/>
                </a:lnTo>
                <a:lnTo>
                  <a:pt x="372837" y="0"/>
                </a:lnTo>
                <a:lnTo>
                  <a:pt x="380442" y="0"/>
                </a:lnTo>
                <a:lnTo>
                  <a:pt x="388048" y="0"/>
                </a:lnTo>
                <a:lnTo>
                  <a:pt x="395654" y="0"/>
                </a:lnTo>
                <a:lnTo>
                  <a:pt x="403260" y="0"/>
                </a:lnTo>
                <a:lnTo>
                  <a:pt x="410867" y="0"/>
                </a:lnTo>
                <a:lnTo>
                  <a:pt x="418472" y="0"/>
                </a:lnTo>
                <a:lnTo>
                  <a:pt x="426079" y="0"/>
                </a:lnTo>
                <a:lnTo>
                  <a:pt x="433684" y="0"/>
                </a:lnTo>
                <a:lnTo>
                  <a:pt x="441291" y="0"/>
                </a:lnTo>
                <a:lnTo>
                  <a:pt x="448897" y="0"/>
                </a:lnTo>
                <a:lnTo>
                  <a:pt x="456502" y="0"/>
                </a:lnTo>
                <a:lnTo>
                  <a:pt x="464109" y="0"/>
                </a:lnTo>
                <a:lnTo>
                  <a:pt x="471714" y="0"/>
                </a:lnTo>
                <a:lnTo>
                  <a:pt x="479321" y="0"/>
                </a:lnTo>
                <a:lnTo>
                  <a:pt x="486927" y="0"/>
                </a:lnTo>
                <a:lnTo>
                  <a:pt x="494533" y="0"/>
                </a:lnTo>
                <a:lnTo>
                  <a:pt x="502139" y="0"/>
                </a:lnTo>
                <a:lnTo>
                  <a:pt x="509746" y="0"/>
                </a:lnTo>
                <a:lnTo>
                  <a:pt x="517351" y="0"/>
                </a:lnTo>
                <a:lnTo>
                  <a:pt x="524957" y="0"/>
                </a:lnTo>
                <a:lnTo>
                  <a:pt x="532563" y="0"/>
                </a:lnTo>
                <a:lnTo>
                  <a:pt x="540169" y="0"/>
                </a:lnTo>
                <a:lnTo>
                  <a:pt x="547776" y="0"/>
                </a:lnTo>
                <a:lnTo>
                  <a:pt x="555381" y="0"/>
                </a:lnTo>
                <a:lnTo>
                  <a:pt x="562988" y="0"/>
                </a:lnTo>
                <a:lnTo>
                  <a:pt x="570593" y="0"/>
                </a:lnTo>
                <a:lnTo>
                  <a:pt x="578200" y="0"/>
                </a:lnTo>
                <a:lnTo>
                  <a:pt x="585806" y="0"/>
                </a:lnTo>
                <a:lnTo>
                  <a:pt x="593411" y="0"/>
                </a:lnTo>
                <a:lnTo>
                  <a:pt x="601018" y="0"/>
                </a:lnTo>
                <a:lnTo>
                  <a:pt x="608623" y="0"/>
                </a:lnTo>
                <a:lnTo>
                  <a:pt x="616230" y="0"/>
                </a:lnTo>
                <a:lnTo>
                  <a:pt x="623836" y="0"/>
                </a:lnTo>
                <a:lnTo>
                  <a:pt x="631442" y="0"/>
                </a:lnTo>
                <a:lnTo>
                  <a:pt x="639048" y="0"/>
                </a:lnTo>
                <a:lnTo>
                  <a:pt x="646654" y="0"/>
                </a:lnTo>
                <a:lnTo>
                  <a:pt x="654260" y="0"/>
                </a:lnTo>
                <a:lnTo>
                  <a:pt x="661867" y="0"/>
                </a:lnTo>
                <a:lnTo>
                  <a:pt x="669472" y="0"/>
                </a:lnTo>
                <a:lnTo>
                  <a:pt x="677078" y="0"/>
                </a:lnTo>
                <a:lnTo>
                  <a:pt x="684684" y="0"/>
                </a:lnTo>
                <a:lnTo>
                  <a:pt x="692290" y="0"/>
                </a:lnTo>
                <a:lnTo>
                  <a:pt x="699897" y="0"/>
                </a:lnTo>
                <a:lnTo>
                  <a:pt x="707502" y="0"/>
                </a:lnTo>
                <a:lnTo>
                  <a:pt x="715109" y="0"/>
                </a:lnTo>
                <a:lnTo>
                  <a:pt x="722714" y="0"/>
                </a:lnTo>
                <a:lnTo>
                  <a:pt x="730321" y="0"/>
                </a:lnTo>
                <a:lnTo>
                  <a:pt x="737927" y="0"/>
                </a:lnTo>
                <a:lnTo>
                  <a:pt x="745532" y="0"/>
                </a:lnTo>
                <a:lnTo>
                  <a:pt x="753139" y="0"/>
                </a:lnTo>
                <a:lnTo>
                  <a:pt x="760744" y="0"/>
                </a:lnTo>
                <a:lnTo>
                  <a:pt x="768351" y="0"/>
                </a:lnTo>
                <a:lnTo>
                  <a:pt x="775957" y="0"/>
                </a:lnTo>
                <a:lnTo>
                  <a:pt x="783563" y="0"/>
                </a:lnTo>
                <a:lnTo>
                  <a:pt x="791169" y="0"/>
                </a:lnTo>
                <a:lnTo>
                  <a:pt x="798774" y="0"/>
                </a:lnTo>
                <a:lnTo>
                  <a:pt x="806381" y="0"/>
                </a:lnTo>
                <a:lnTo>
                  <a:pt x="813988" y="0"/>
                </a:lnTo>
                <a:lnTo>
                  <a:pt x="821593" y="0"/>
                </a:lnTo>
                <a:lnTo>
                  <a:pt x="829199" y="0"/>
                </a:lnTo>
                <a:lnTo>
                  <a:pt x="836806" y="0"/>
                </a:lnTo>
                <a:lnTo>
                  <a:pt x="844411" y="0"/>
                </a:lnTo>
                <a:lnTo>
                  <a:pt x="852018" y="0"/>
                </a:lnTo>
                <a:lnTo>
                  <a:pt x="859623" y="0"/>
                </a:lnTo>
                <a:lnTo>
                  <a:pt x="867230" y="0"/>
                </a:lnTo>
                <a:lnTo>
                  <a:pt x="874836" y="0"/>
                </a:lnTo>
                <a:lnTo>
                  <a:pt x="882441" y="0"/>
                </a:lnTo>
                <a:lnTo>
                  <a:pt x="890048" y="0"/>
                </a:lnTo>
                <a:lnTo>
                  <a:pt x="897653" y="0"/>
                </a:lnTo>
                <a:lnTo>
                  <a:pt x="905260" y="0"/>
                </a:lnTo>
                <a:lnTo>
                  <a:pt x="912866" y="0"/>
                </a:lnTo>
                <a:lnTo>
                  <a:pt x="920472" y="0"/>
                </a:lnTo>
                <a:lnTo>
                  <a:pt x="928078" y="0"/>
                </a:lnTo>
                <a:lnTo>
                  <a:pt x="935684" y="0"/>
                </a:lnTo>
                <a:lnTo>
                  <a:pt x="943290" y="0"/>
                </a:lnTo>
                <a:lnTo>
                  <a:pt x="950897" y="0"/>
                </a:lnTo>
                <a:lnTo>
                  <a:pt x="958502" y="0"/>
                </a:lnTo>
                <a:lnTo>
                  <a:pt x="966108" y="0"/>
                </a:lnTo>
                <a:lnTo>
                  <a:pt x="973602" y="28"/>
                </a:lnTo>
                <a:lnTo>
                  <a:pt x="980968" y="584"/>
                </a:lnTo>
                <a:lnTo>
                  <a:pt x="988494" y="1908"/>
                </a:lnTo>
                <a:lnTo>
                  <a:pt x="996064" y="4051"/>
                </a:lnTo>
                <a:lnTo>
                  <a:pt x="1003250" y="6907"/>
                </a:lnTo>
                <a:lnTo>
                  <a:pt x="1009980" y="10400"/>
                </a:lnTo>
                <a:lnTo>
                  <a:pt x="1016409" y="14603"/>
                </a:lnTo>
                <a:lnTo>
                  <a:pt x="1022426" y="19472"/>
                </a:lnTo>
                <a:lnTo>
                  <a:pt x="1027934" y="24943"/>
                </a:lnTo>
                <a:lnTo>
                  <a:pt x="1032845" y="30930"/>
                </a:lnTo>
                <a:lnTo>
                  <a:pt x="1037093" y="37334"/>
                </a:lnTo>
                <a:lnTo>
                  <a:pt x="1040634" y="44046"/>
                </a:lnTo>
                <a:lnTo>
                  <a:pt x="1043528" y="51185"/>
                </a:lnTo>
                <a:lnTo>
                  <a:pt x="1045726" y="58754"/>
                </a:lnTo>
                <a:lnTo>
                  <a:pt x="1047102" y="66286"/>
                </a:lnTo>
                <a:lnTo>
                  <a:pt x="1047708" y="73666"/>
                </a:lnTo>
                <a:lnTo>
                  <a:pt x="1047750" y="81138"/>
                </a:lnTo>
                <a:lnTo>
                  <a:pt x="1047750" y="88744"/>
                </a:lnTo>
                <a:lnTo>
                  <a:pt x="1047750" y="96350"/>
                </a:lnTo>
                <a:lnTo>
                  <a:pt x="1047750" y="103956"/>
                </a:lnTo>
                <a:lnTo>
                  <a:pt x="1047750" y="111562"/>
                </a:lnTo>
                <a:lnTo>
                  <a:pt x="1047750" y="119168"/>
                </a:lnTo>
                <a:lnTo>
                  <a:pt x="1047750" y="126774"/>
                </a:lnTo>
                <a:lnTo>
                  <a:pt x="1047744" y="134324"/>
                </a:lnTo>
                <a:lnTo>
                  <a:pt x="1047295" y="141658"/>
                </a:lnTo>
                <a:lnTo>
                  <a:pt x="1046091" y="149166"/>
                </a:lnTo>
                <a:lnTo>
                  <a:pt x="1044072" y="156738"/>
                </a:lnTo>
                <a:lnTo>
                  <a:pt x="1041300" y="164029"/>
                </a:lnTo>
                <a:lnTo>
                  <a:pt x="1037916" y="170793"/>
                </a:lnTo>
                <a:lnTo>
                  <a:pt x="1033817" y="177273"/>
                </a:lnTo>
                <a:lnTo>
                  <a:pt x="1029044" y="183358"/>
                </a:lnTo>
                <a:lnTo>
                  <a:pt x="1023658" y="188948"/>
                </a:lnTo>
                <a:lnTo>
                  <a:pt x="1017743" y="193953"/>
                </a:lnTo>
                <a:lnTo>
                  <a:pt x="1011394" y="198303"/>
                </a:lnTo>
                <a:lnTo>
                  <a:pt x="1004719" y="201952"/>
                </a:lnTo>
                <a:lnTo>
                  <a:pt x="997689" y="204927"/>
                </a:lnTo>
                <a:lnTo>
                  <a:pt x="990123" y="207251"/>
                </a:lnTo>
                <a:lnTo>
                  <a:pt x="982578" y="208748"/>
                </a:lnTo>
                <a:lnTo>
                  <a:pt x="975171" y="209464"/>
                </a:lnTo>
                <a:lnTo>
                  <a:pt x="967747" y="209550"/>
                </a:lnTo>
                <a:lnTo>
                  <a:pt x="960140" y="209550"/>
                </a:lnTo>
                <a:lnTo>
                  <a:pt x="952535" y="209550"/>
                </a:lnTo>
                <a:lnTo>
                  <a:pt x="944928" y="209550"/>
                </a:lnTo>
                <a:lnTo>
                  <a:pt x="937322" y="209550"/>
                </a:lnTo>
                <a:lnTo>
                  <a:pt x="929717" y="209550"/>
                </a:lnTo>
                <a:lnTo>
                  <a:pt x="922110" y="209550"/>
                </a:lnTo>
                <a:lnTo>
                  <a:pt x="914505" y="209550"/>
                </a:lnTo>
                <a:lnTo>
                  <a:pt x="906898" y="209550"/>
                </a:lnTo>
                <a:lnTo>
                  <a:pt x="899292" y="209550"/>
                </a:lnTo>
                <a:lnTo>
                  <a:pt x="891686" y="209550"/>
                </a:lnTo>
                <a:lnTo>
                  <a:pt x="884080" y="209550"/>
                </a:lnTo>
                <a:lnTo>
                  <a:pt x="876473" y="209550"/>
                </a:lnTo>
                <a:lnTo>
                  <a:pt x="868868" y="209550"/>
                </a:lnTo>
                <a:lnTo>
                  <a:pt x="861261" y="209550"/>
                </a:lnTo>
                <a:lnTo>
                  <a:pt x="853656" y="209550"/>
                </a:lnTo>
                <a:lnTo>
                  <a:pt x="846050" y="209550"/>
                </a:lnTo>
                <a:lnTo>
                  <a:pt x="838443" y="209550"/>
                </a:lnTo>
                <a:lnTo>
                  <a:pt x="830838" y="209550"/>
                </a:lnTo>
                <a:lnTo>
                  <a:pt x="823231" y="209550"/>
                </a:lnTo>
                <a:lnTo>
                  <a:pt x="815626" y="209550"/>
                </a:lnTo>
                <a:lnTo>
                  <a:pt x="808019" y="209550"/>
                </a:lnTo>
                <a:lnTo>
                  <a:pt x="800413" y="209550"/>
                </a:lnTo>
                <a:lnTo>
                  <a:pt x="792807" y="209550"/>
                </a:lnTo>
                <a:lnTo>
                  <a:pt x="785201" y="209550"/>
                </a:lnTo>
                <a:lnTo>
                  <a:pt x="777594" y="209550"/>
                </a:lnTo>
                <a:lnTo>
                  <a:pt x="769989" y="209550"/>
                </a:lnTo>
                <a:lnTo>
                  <a:pt x="762383" y="209550"/>
                </a:lnTo>
                <a:lnTo>
                  <a:pt x="754777" y="209550"/>
                </a:lnTo>
                <a:lnTo>
                  <a:pt x="747171" y="209550"/>
                </a:lnTo>
                <a:lnTo>
                  <a:pt x="739564" y="209550"/>
                </a:lnTo>
                <a:lnTo>
                  <a:pt x="731959" y="209550"/>
                </a:lnTo>
                <a:lnTo>
                  <a:pt x="724352" y="209550"/>
                </a:lnTo>
                <a:lnTo>
                  <a:pt x="716747" y="209550"/>
                </a:lnTo>
                <a:lnTo>
                  <a:pt x="709140" y="209550"/>
                </a:lnTo>
                <a:lnTo>
                  <a:pt x="701534" y="209550"/>
                </a:lnTo>
                <a:lnTo>
                  <a:pt x="693929" y="209550"/>
                </a:lnTo>
                <a:lnTo>
                  <a:pt x="686322" y="209550"/>
                </a:lnTo>
                <a:lnTo>
                  <a:pt x="678717" y="209550"/>
                </a:lnTo>
                <a:lnTo>
                  <a:pt x="671110" y="209550"/>
                </a:lnTo>
                <a:lnTo>
                  <a:pt x="663504" y="209550"/>
                </a:lnTo>
                <a:lnTo>
                  <a:pt x="655898" y="209550"/>
                </a:lnTo>
                <a:lnTo>
                  <a:pt x="648292" y="209550"/>
                </a:lnTo>
                <a:lnTo>
                  <a:pt x="640686" y="209550"/>
                </a:lnTo>
                <a:lnTo>
                  <a:pt x="633080" y="209550"/>
                </a:lnTo>
                <a:lnTo>
                  <a:pt x="625473" y="209550"/>
                </a:lnTo>
                <a:lnTo>
                  <a:pt x="617868" y="209550"/>
                </a:lnTo>
                <a:lnTo>
                  <a:pt x="610262" y="209550"/>
                </a:lnTo>
                <a:lnTo>
                  <a:pt x="602656" y="209550"/>
                </a:lnTo>
                <a:lnTo>
                  <a:pt x="595050" y="209550"/>
                </a:lnTo>
                <a:lnTo>
                  <a:pt x="587443" y="209550"/>
                </a:lnTo>
                <a:lnTo>
                  <a:pt x="579838" y="209550"/>
                </a:lnTo>
                <a:lnTo>
                  <a:pt x="572231" y="209550"/>
                </a:lnTo>
                <a:lnTo>
                  <a:pt x="564626" y="209550"/>
                </a:lnTo>
                <a:lnTo>
                  <a:pt x="557019" y="209550"/>
                </a:lnTo>
                <a:lnTo>
                  <a:pt x="549413" y="209550"/>
                </a:lnTo>
                <a:lnTo>
                  <a:pt x="541808" y="209550"/>
                </a:lnTo>
                <a:lnTo>
                  <a:pt x="534201" y="209550"/>
                </a:lnTo>
                <a:lnTo>
                  <a:pt x="526596" y="209550"/>
                </a:lnTo>
                <a:lnTo>
                  <a:pt x="518989" y="209550"/>
                </a:lnTo>
                <a:lnTo>
                  <a:pt x="511383" y="209550"/>
                </a:lnTo>
                <a:lnTo>
                  <a:pt x="503777" y="209550"/>
                </a:lnTo>
                <a:lnTo>
                  <a:pt x="496171" y="209550"/>
                </a:lnTo>
                <a:lnTo>
                  <a:pt x="488564" y="209550"/>
                </a:lnTo>
                <a:lnTo>
                  <a:pt x="480959" y="209550"/>
                </a:lnTo>
                <a:lnTo>
                  <a:pt x="473353" y="209550"/>
                </a:lnTo>
                <a:lnTo>
                  <a:pt x="465747" y="209550"/>
                </a:lnTo>
                <a:lnTo>
                  <a:pt x="458141" y="209550"/>
                </a:lnTo>
                <a:lnTo>
                  <a:pt x="450535" y="209550"/>
                </a:lnTo>
                <a:lnTo>
                  <a:pt x="442929" y="209550"/>
                </a:lnTo>
                <a:lnTo>
                  <a:pt x="435322" y="209550"/>
                </a:lnTo>
                <a:lnTo>
                  <a:pt x="427717" y="209550"/>
                </a:lnTo>
                <a:lnTo>
                  <a:pt x="420110" y="209550"/>
                </a:lnTo>
                <a:lnTo>
                  <a:pt x="412505" y="209550"/>
                </a:lnTo>
                <a:lnTo>
                  <a:pt x="404899" y="209550"/>
                </a:lnTo>
                <a:lnTo>
                  <a:pt x="397292" y="209550"/>
                </a:lnTo>
                <a:lnTo>
                  <a:pt x="389687" y="209550"/>
                </a:lnTo>
                <a:lnTo>
                  <a:pt x="382080" y="209550"/>
                </a:lnTo>
                <a:lnTo>
                  <a:pt x="374475" y="209550"/>
                </a:lnTo>
                <a:lnTo>
                  <a:pt x="366868" y="209550"/>
                </a:lnTo>
                <a:lnTo>
                  <a:pt x="359262" y="209550"/>
                </a:lnTo>
                <a:lnTo>
                  <a:pt x="351656" y="209550"/>
                </a:lnTo>
                <a:lnTo>
                  <a:pt x="344050" y="209550"/>
                </a:lnTo>
                <a:lnTo>
                  <a:pt x="336445" y="209550"/>
                </a:lnTo>
                <a:lnTo>
                  <a:pt x="328838" y="209550"/>
                </a:lnTo>
                <a:lnTo>
                  <a:pt x="321232" y="209550"/>
                </a:lnTo>
                <a:lnTo>
                  <a:pt x="313626" y="209550"/>
                </a:lnTo>
                <a:lnTo>
                  <a:pt x="306020" y="209550"/>
                </a:lnTo>
                <a:lnTo>
                  <a:pt x="298413" y="209550"/>
                </a:lnTo>
                <a:lnTo>
                  <a:pt x="290808" y="209550"/>
                </a:lnTo>
                <a:lnTo>
                  <a:pt x="283201" y="209550"/>
                </a:lnTo>
                <a:lnTo>
                  <a:pt x="275596" y="209550"/>
                </a:lnTo>
                <a:lnTo>
                  <a:pt x="267989" y="209550"/>
                </a:lnTo>
                <a:lnTo>
                  <a:pt x="260383" y="209550"/>
                </a:lnTo>
                <a:lnTo>
                  <a:pt x="252778" y="209550"/>
                </a:lnTo>
                <a:lnTo>
                  <a:pt x="245171" y="209550"/>
                </a:lnTo>
                <a:lnTo>
                  <a:pt x="237566" y="209550"/>
                </a:lnTo>
                <a:lnTo>
                  <a:pt x="229959" y="209550"/>
                </a:lnTo>
                <a:lnTo>
                  <a:pt x="222353" y="209550"/>
                </a:lnTo>
                <a:lnTo>
                  <a:pt x="214747" y="209550"/>
                </a:lnTo>
                <a:lnTo>
                  <a:pt x="207141" y="209550"/>
                </a:lnTo>
                <a:lnTo>
                  <a:pt x="199534" y="209550"/>
                </a:lnTo>
                <a:lnTo>
                  <a:pt x="191929" y="209550"/>
                </a:lnTo>
                <a:lnTo>
                  <a:pt x="184322" y="209550"/>
                </a:lnTo>
                <a:lnTo>
                  <a:pt x="176717" y="209550"/>
                </a:lnTo>
                <a:lnTo>
                  <a:pt x="169111" y="209550"/>
                </a:lnTo>
                <a:lnTo>
                  <a:pt x="161504" y="209550"/>
                </a:lnTo>
                <a:lnTo>
                  <a:pt x="153899" y="209550"/>
                </a:lnTo>
                <a:lnTo>
                  <a:pt x="146292" y="209550"/>
                </a:lnTo>
                <a:lnTo>
                  <a:pt x="138687" y="209550"/>
                </a:lnTo>
                <a:lnTo>
                  <a:pt x="131080" y="209550"/>
                </a:lnTo>
                <a:lnTo>
                  <a:pt x="123474" y="209550"/>
                </a:lnTo>
                <a:lnTo>
                  <a:pt x="115869" y="209550"/>
                </a:lnTo>
                <a:lnTo>
                  <a:pt x="108262" y="209550"/>
                </a:lnTo>
                <a:lnTo>
                  <a:pt x="100657" y="209550"/>
                </a:lnTo>
                <a:lnTo>
                  <a:pt x="93050" y="209550"/>
                </a:lnTo>
                <a:lnTo>
                  <a:pt x="85444" y="209550"/>
                </a:lnTo>
                <a:lnTo>
                  <a:pt x="77838" y="209550"/>
                </a:lnTo>
                <a:lnTo>
                  <a:pt x="70489" y="209336"/>
                </a:lnTo>
                <a:lnTo>
                  <a:pt x="63031" y="208403"/>
                </a:lnTo>
                <a:lnTo>
                  <a:pt x="55469" y="206676"/>
                </a:lnTo>
                <a:lnTo>
                  <a:pt x="47940" y="204116"/>
                </a:lnTo>
                <a:lnTo>
                  <a:pt x="41104" y="200987"/>
                </a:lnTo>
                <a:lnTo>
                  <a:pt x="34512" y="197135"/>
                </a:lnTo>
                <a:lnTo>
                  <a:pt x="28276" y="192593"/>
                </a:lnTo>
                <a:lnTo>
                  <a:pt x="22501" y="187414"/>
                </a:lnTo>
                <a:lnTo>
                  <a:pt x="17283" y="181673"/>
                </a:lnTo>
                <a:lnTo>
                  <a:pt x="12696" y="175464"/>
                </a:lnTo>
                <a:lnTo>
                  <a:pt x="8796" y="168892"/>
                </a:lnTo>
                <a:lnTo>
                  <a:pt x="5618" y="162067"/>
                </a:lnTo>
                <a:lnTo>
                  <a:pt x="3018" y="154584"/>
                </a:lnTo>
                <a:lnTo>
                  <a:pt x="1237" y="147017"/>
                </a:lnTo>
                <a:lnTo>
                  <a:pt x="252" y="139548"/>
                </a:lnTo>
                <a:lnTo>
                  <a:pt x="0" y="132215"/>
                </a:lnTo>
                <a:lnTo>
                  <a:pt x="0" y="124609"/>
                </a:lnTo>
                <a:lnTo>
                  <a:pt x="0" y="117003"/>
                </a:lnTo>
                <a:lnTo>
                  <a:pt x="0" y="109397"/>
                </a:lnTo>
                <a:lnTo>
                  <a:pt x="0" y="101791"/>
                </a:lnTo>
                <a:lnTo>
                  <a:pt x="0" y="94185"/>
                </a:lnTo>
                <a:lnTo>
                  <a:pt x="0" y="86579"/>
                </a:lnTo>
                <a:lnTo>
                  <a:pt x="0" y="78973"/>
                </a:lnTo>
                <a:lnTo>
                  <a:pt x="141" y="71587"/>
                </a:lnTo>
                <a:lnTo>
                  <a:pt x="959" y="64153"/>
                </a:lnTo>
                <a:lnTo>
                  <a:pt x="2565" y="56598"/>
                </a:lnTo>
                <a:lnTo>
                  <a:pt x="5003" y="49042"/>
                </a:lnTo>
                <a:lnTo>
                  <a:pt x="8050" y="42111"/>
                </a:lnTo>
                <a:lnTo>
                  <a:pt x="11796" y="35474"/>
                </a:lnTo>
                <a:lnTo>
                  <a:pt x="16239" y="29178"/>
                </a:lnTo>
                <a:lnTo>
                  <a:pt x="21328" y="23328"/>
                </a:lnTo>
                <a:lnTo>
                  <a:pt x="26989" y="18021"/>
                </a:lnTo>
                <a:lnTo>
                  <a:pt x="33135" y="13337"/>
                </a:lnTo>
                <a:lnTo>
                  <a:pt x="39660" y="9332"/>
                </a:lnTo>
                <a:lnTo>
                  <a:pt x="46453" y="6046"/>
                </a:lnTo>
                <a:lnTo>
                  <a:pt x="53837" y="3355"/>
                </a:lnTo>
                <a:lnTo>
                  <a:pt x="61407" y="1450"/>
                </a:lnTo>
                <a:lnTo>
                  <a:pt x="68897" y="351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697B89"/>
            </a:solidFill>
            <a:prstDash val="solid"/>
          </a:ln>
        </p:spPr>
      </p:sp>
      <p:sp>
        <p:nvSpPr>
          <p:cNvPr id="228" name="matched-evidence-122">
            <a:extLst xmlns:a="http://schemas.openxmlformats.org/drawingml/2006/main">
              <a:ext uri="{FF2B5EF4-FFF2-40B4-BE49-F238E27FC236}">
                <a16:creationId xmlns:a16="http://schemas.microsoft.com/office/drawing/2014/main" id="{543F433C-F39D-4FC4-A7B8-3AE003222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838200"/>
            <a:ext cx="204788" cy="114300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7" y="276"/>
                </a:lnTo>
                <a:lnTo>
                  <a:pt x="187546" y="2344"/>
                </a:lnTo>
                <a:lnTo>
                  <a:pt x="194423" y="6553"/>
                </a:lnTo>
                <a:lnTo>
                  <a:pt x="199910" y="12606"/>
                </a:lnTo>
                <a:lnTo>
                  <a:pt x="203392" y="19755"/>
                </a:lnTo>
                <a:lnTo>
                  <a:pt x="204749" y="27089"/>
                </a:lnTo>
                <a:lnTo>
                  <a:pt x="204788" y="34574"/>
                </a:lnTo>
                <a:lnTo>
                  <a:pt x="204788" y="42165"/>
                </a:lnTo>
                <a:lnTo>
                  <a:pt x="204788" y="49757"/>
                </a:lnTo>
                <a:lnTo>
                  <a:pt x="204788" y="57348"/>
                </a:lnTo>
                <a:lnTo>
                  <a:pt x="204788" y="64939"/>
                </a:lnTo>
                <a:lnTo>
                  <a:pt x="204788" y="72531"/>
                </a:lnTo>
                <a:lnTo>
                  <a:pt x="204788" y="80122"/>
                </a:lnTo>
                <a:lnTo>
                  <a:pt x="204727" y="87585"/>
                </a:lnTo>
                <a:lnTo>
                  <a:pt x="203264" y="94930"/>
                </a:lnTo>
                <a:lnTo>
                  <a:pt x="199669" y="102045"/>
                </a:lnTo>
                <a:lnTo>
                  <a:pt x="194090" y="108017"/>
                </a:lnTo>
                <a:lnTo>
                  <a:pt x="187165" y="112117"/>
                </a:lnTo>
                <a:lnTo>
                  <a:pt x="179796" y="114075"/>
                </a:lnTo>
                <a:lnTo>
                  <a:pt x="172415" y="114300"/>
                </a:lnTo>
                <a:lnTo>
                  <a:pt x="164824" y="114300"/>
                </a:lnTo>
                <a:lnTo>
                  <a:pt x="157232" y="114300"/>
                </a:lnTo>
                <a:lnTo>
                  <a:pt x="149641" y="114300"/>
                </a:lnTo>
                <a:lnTo>
                  <a:pt x="142049" y="114300"/>
                </a:lnTo>
                <a:lnTo>
                  <a:pt x="134458" y="114300"/>
                </a:lnTo>
                <a:lnTo>
                  <a:pt x="126867" y="114300"/>
                </a:lnTo>
                <a:lnTo>
                  <a:pt x="119275" y="114300"/>
                </a:lnTo>
                <a:lnTo>
                  <a:pt x="111684" y="114300"/>
                </a:lnTo>
                <a:lnTo>
                  <a:pt x="104092" y="114300"/>
                </a:lnTo>
                <a:lnTo>
                  <a:pt x="96501" y="114300"/>
                </a:lnTo>
                <a:lnTo>
                  <a:pt x="88910" y="114300"/>
                </a:lnTo>
                <a:lnTo>
                  <a:pt x="81318" y="114300"/>
                </a:lnTo>
                <a:lnTo>
                  <a:pt x="73727" y="114300"/>
                </a:lnTo>
                <a:lnTo>
                  <a:pt x="66135" y="114300"/>
                </a:lnTo>
                <a:lnTo>
                  <a:pt x="58544" y="114300"/>
                </a:lnTo>
                <a:lnTo>
                  <a:pt x="50953" y="114300"/>
                </a:lnTo>
                <a:lnTo>
                  <a:pt x="43361" y="114300"/>
                </a:lnTo>
                <a:lnTo>
                  <a:pt x="35770" y="114300"/>
                </a:lnTo>
                <a:lnTo>
                  <a:pt x="28209" y="114298"/>
                </a:lnTo>
                <a:lnTo>
                  <a:pt x="20921" y="113256"/>
                </a:lnTo>
                <a:lnTo>
                  <a:pt x="13683" y="110113"/>
                </a:lnTo>
                <a:lnTo>
                  <a:pt x="7401" y="104913"/>
                </a:lnTo>
                <a:lnTo>
                  <a:pt x="2867" y="98200"/>
                </a:lnTo>
                <a:lnTo>
                  <a:pt x="464" y="90848"/>
                </a:lnTo>
                <a:lnTo>
                  <a:pt x="0" y="83522"/>
                </a:lnTo>
                <a:lnTo>
                  <a:pt x="0" y="75930"/>
                </a:lnTo>
                <a:lnTo>
                  <a:pt x="0" y="68339"/>
                </a:lnTo>
                <a:lnTo>
                  <a:pt x="0" y="60748"/>
                </a:lnTo>
                <a:lnTo>
                  <a:pt x="0" y="53156"/>
                </a:lnTo>
                <a:lnTo>
                  <a:pt x="0" y="45565"/>
                </a:lnTo>
                <a:lnTo>
                  <a:pt x="0" y="37973"/>
                </a:lnTo>
                <a:lnTo>
                  <a:pt x="0" y="30382"/>
                </a:lnTo>
                <a:lnTo>
                  <a:pt x="535" y="23068"/>
                </a:lnTo>
                <a:lnTo>
                  <a:pt x="3052" y="15726"/>
                </a:lnTo>
                <a:lnTo>
                  <a:pt x="7690" y="9072"/>
                </a:lnTo>
                <a:lnTo>
                  <a:pt x="14044" y="3969"/>
                </a:lnTo>
                <a:lnTo>
                  <a:pt x="21308" y="939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8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29" name="matched-evidence-123">
            <a:extLst xmlns:a="http://schemas.openxmlformats.org/drawingml/2006/main">
              <a:ext uri="{FF2B5EF4-FFF2-40B4-BE49-F238E27FC236}">
                <a16:creationId xmlns:a16="http://schemas.microsoft.com/office/drawing/2014/main" id="{1BB0C8AF-961B-4016-8677-92731C3EA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63638" y="838200"/>
            <a:ext cx="204788" cy="114300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7" y="276"/>
                </a:lnTo>
                <a:lnTo>
                  <a:pt x="187546" y="2344"/>
                </a:lnTo>
                <a:lnTo>
                  <a:pt x="194422" y="6553"/>
                </a:lnTo>
                <a:lnTo>
                  <a:pt x="199909" y="12606"/>
                </a:lnTo>
                <a:lnTo>
                  <a:pt x="203392" y="19755"/>
                </a:lnTo>
                <a:lnTo>
                  <a:pt x="204748" y="27089"/>
                </a:lnTo>
                <a:lnTo>
                  <a:pt x="204788" y="34574"/>
                </a:lnTo>
                <a:lnTo>
                  <a:pt x="204788" y="42165"/>
                </a:lnTo>
                <a:lnTo>
                  <a:pt x="204788" y="49756"/>
                </a:lnTo>
                <a:lnTo>
                  <a:pt x="204788" y="57348"/>
                </a:lnTo>
                <a:lnTo>
                  <a:pt x="204788" y="64939"/>
                </a:lnTo>
                <a:lnTo>
                  <a:pt x="204788" y="72531"/>
                </a:lnTo>
                <a:lnTo>
                  <a:pt x="204788" y="80122"/>
                </a:lnTo>
                <a:lnTo>
                  <a:pt x="204727" y="87585"/>
                </a:lnTo>
                <a:lnTo>
                  <a:pt x="203264" y="94930"/>
                </a:lnTo>
                <a:lnTo>
                  <a:pt x="199669" y="102045"/>
                </a:lnTo>
                <a:lnTo>
                  <a:pt x="194090" y="108017"/>
                </a:lnTo>
                <a:lnTo>
                  <a:pt x="187164" y="112117"/>
                </a:lnTo>
                <a:lnTo>
                  <a:pt x="179797" y="114074"/>
                </a:lnTo>
                <a:lnTo>
                  <a:pt x="172416" y="114300"/>
                </a:lnTo>
                <a:lnTo>
                  <a:pt x="164825" y="114300"/>
                </a:lnTo>
                <a:lnTo>
                  <a:pt x="157233" y="114300"/>
                </a:lnTo>
                <a:lnTo>
                  <a:pt x="149642" y="114300"/>
                </a:lnTo>
                <a:lnTo>
                  <a:pt x="142051" y="114300"/>
                </a:lnTo>
                <a:lnTo>
                  <a:pt x="134459" y="114300"/>
                </a:lnTo>
                <a:lnTo>
                  <a:pt x="126868" y="114300"/>
                </a:lnTo>
                <a:lnTo>
                  <a:pt x="119276" y="114300"/>
                </a:lnTo>
                <a:lnTo>
                  <a:pt x="111685" y="114300"/>
                </a:lnTo>
                <a:lnTo>
                  <a:pt x="104094" y="114300"/>
                </a:lnTo>
                <a:lnTo>
                  <a:pt x="96502" y="114300"/>
                </a:lnTo>
                <a:lnTo>
                  <a:pt x="88911" y="114300"/>
                </a:lnTo>
                <a:lnTo>
                  <a:pt x="81319" y="114300"/>
                </a:lnTo>
                <a:lnTo>
                  <a:pt x="73728" y="114300"/>
                </a:lnTo>
                <a:lnTo>
                  <a:pt x="66137" y="114300"/>
                </a:lnTo>
                <a:lnTo>
                  <a:pt x="58545" y="114300"/>
                </a:lnTo>
                <a:lnTo>
                  <a:pt x="50954" y="114300"/>
                </a:lnTo>
                <a:lnTo>
                  <a:pt x="43362" y="114300"/>
                </a:lnTo>
                <a:lnTo>
                  <a:pt x="35771" y="114300"/>
                </a:lnTo>
                <a:lnTo>
                  <a:pt x="28209" y="114298"/>
                </a:lnTo>
                <a:lnTo>
                  <a:pt x="20921" y="113256"/>
                </a:lnTo>
                <a:lnTo>
                  <a:pt x="13683" y="110113"/>
                </a:lnTo>
                <a:lnTo>
                  <a:pt x="7400" y="104913"/>
                </a:lnTo>
                <a:lnTo>
                  <a:pt x="2867" y="98200"/>
                </a:lnTo>
                <a:lnTo>
                  <a:pt x="463" y="90848"/>
                </a:lnTo>
                <a:lnTo>
                  <a:pt x="0" y="83522"/>
                </a:lnTo>
                <a:lnTo>
                  <a:pt x="0" y="75931"/>
                </a:lnTo>
                <a:lnTo>
                  <a:pt x="0" y="68339"/>
                </a:lnTo>
                <a:lnTo>
                  <a:pt x="0" y="60748"/>
                </a:lnTo>
                <a:lnTo>
                  <a:pt x="0" y="53156"/>
                </a:lnTo>
                <a:lnTo>
                  <a:pt x="0" y="45565"/>
                </a:lnTo>
                <a:lnTo>
                  <a:pt x="0" y="37973"/>
                </a:lnTo>
                <a:lnTo>
                  <a:pt x="0" y="30382"/>
                </a:lnTo>
                <a:lnTo>
                  <a:pt x="535" y="23068"/>
                </a:lnTo>
                <a:lnTo>
                  <a:pt x="3052" y="15726"/>
                </a:lnTo>
                <a:lnTo>
                  <a:pt x="7690" y="9072"/>
                </a:lnTo>
                <a:lnTo>
                  <a:pt x="14044" y="3969"/>
                </a:lnTo>
                <a:lnTo>
                  <a:pt x="21308" y="940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5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30" name="matched-evidence-124">
            <a:extLst xmlns:a="http://schemas.openxmlformats.org/drawingml/2006/main">
              <a:ext uri="{FF2B5EF4-FFF2-40B4-BE49-F238E27FC236}">
                <a16:creationId xmlns:a16="http://schemas.microsoft.com/office/drawing/2014/main" id="{AAE00298-C648-49E1-825E-E93121FE6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06525" y="838200"/>
            <a:ext cx="204788" cy="114300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6" y="276"/>
                </a:lnTo>
                <a:lnTo>
                  <a:pt x="187546" y="2343"/>
                </a:lnTo>
                <a:lnTo>
                  <a:pt x="194421" y="6553"/>
                </a:lnTo>
                <a:lnTo>
                  <a:pt x="199909" y="12605"/>
                </a:lnTo>
                <a:lnTo>
                  <a:pt x="203392" y="19754"/>
                </a:lnTo>
                <a:lnTo>
                  <a:pt x="204750" y="27088"/>
                </a:lnTo>
                <a:lnTo>
                  <a:pt x="204788" y="34573"/>
                </a:lnTo>
                <a:lnTo>
                  <a:pt x="204788" y="42165"/>
                </a:lnTo>
                <a:lnTo>
                  <a:pt x="204788" y="49756"/>
                </a:lnTo>
                <a:lnTo>
                  <a:pt x="204788" y="57347"/>
                </a:lnTo>
                <a:lnTo>
                  <a:pt x="204788" y="64939"/>
                </a:lnTo>
                <a:lnTo>
                  <a:pt x="204788" y="72530"/>
                </a:lnTo>
                <a:lnTo>
                  <a:pt x="204788" y="80122"/>
                </a:lnTo>
                <a:lnTo>
                  <a:pt x="204727" y="87584"/>
                </a:lnTo>
                <a:lnTo>
                  <a:pt x="203265" y="94930"/>
                </a:lnTo>
                <a:lnTo>
                  <a:pt x="199669" y="102044"/>
                </a:lnTo>
                <a:lnTo>
                  <a:pt x="194089" y="108016"/>
                </a:lnTo>
                <a:lnTo>
                  <a:pt x="187166" y="112117"/>
                </a:lnTo>
                <a:lnTo>
                  <a:pt x="179797" y="114074"/>
                </a:lnTo>
                <a:lnTo>
                  <a:pt x="172417" y="114300"/>
                </a:lnTo>
                <a:lnTo>
                  <a:pt x="164825" y="114300"/>
                </a:lnTo>
                <a:lnTo>
                  <a:pt x="157233" y="114300"/>
                </a:lnTo>
                <a:lnTo>
                  <a:pt x="149642" y="114300"/>
                </a:lnTo>
                <a:lnTo>
                  <a:pt x="142051" y="114300"/>
                </a:lnTo>
                <a:lnTo>
                  <a:pt x="134459" y="114300"/>
                </a:lnTo>
                <a:lnTo>
                  <a:pt x="126868" y="114300"/>
                </a:lnTo>
                <a:lnTo>
                  <a:pt x="119276" y="114300"/>
                </a:lnTo>
                <a:lnTo>
                  <a:pt x="111685" y="114300"/>
                </a:lnTo>
                <a:lnTo>
                  <a:pt x="104094" y="114300"/>
                </a:lnTo>
                <a:lnTo>
                  <a:pt x="96502" y="114300"/>
                </a:lnTo>
                <a:lnTo>
                  <a:pt x="88911" y="114300"/>
                </a:lnTo>
                <a:lnTo>
                  <a:pt x="81319" y="114300"/>
                </a:lnTo>
                <a:lnTo>
                  <a:pt x="73728" y="114300"/>
                </a:lnTo>
                <a:lnTo>
                  <a:pt x="66137" y="114300"/>
                </a:lnTo>
                <a:lnTo>
                  <a:pt x="58545" y="114300"/>
                </a:lnTo>
                <a:lnTo>
                  <a:pt x="50954" y="114300"/>
                </a:lnTo>
                <a:lnTo>
                  <a:pt x="43362" y="114300"/>
                </a:lnTo>
                <a:lnTo>
                  <a:pt x="35771" y="114300"/>
                </a:lnTo>
                <a:lnTo>
                  <a:pt x="28210" y="114298"/>
                </a:lnTo>
                <a:lnTo>
                  <a:pt x="20922" y="113256"/>
                </a:lnTo>
                <a:lnTo>
                  <a:pt x="13684" y="110113"/>
                </a:lnTo>
                <a:lnTo>
                  <a:pt x="7400" y="104913"/>
                </a:lnTo>
                <a:lnTo>
                  <a:pt x="2866" y="98200"/>
                </a:lnTo>
                <a:lnTo>
                  <a:pt x="463" y="90848"/>
                </a:lnTo>
                <a:lnTo>
                  <a:pt x="0" y="83522"/>
                </a:lnTo>
                <a:lnTo>
                  <a:pt x="0" y="75931"/>
                </a:lnTo>
                <a:lnTo>
                  <a:pt x="0" y="68340"/>
                </a:lnTo>
                <a:lnTo>
                  <a:pt x="0" y="60748"/>
                </a:lnTo>
                <a:lnTo>
                  <a:pt x="0" y="53157"/>
                </a:lnTo>
                <a:lnTo>
                  <a:pt x="0" y="45565"/>
                </a:lnTo>
                <a:lnTo>
                  <a:pt x="0" y="37974"/>
                </a:lnTo>
                <a:lnTo>
                  <a:pt x="0" y="30383"/>
                </a:lnTo>
                <a:lnTo>
                  <a:pt x="536" y="23068"/>
                </a:lnTo>
                <a:lnTo>
                  <a:pt x="3051" y="15727"/>
                </a:lnTo>
                <a:lnTo>
                  <a:pt x="7689" y="9073"/>
                </a:lnTo>
                <a:lnTo>
                  <a:pt x="14044" y="3970"/>
                </a:lnTo>
                <a:lnTo>
                  <a:pt x="21307" y="940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9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31" name="matched-evidence-125">
            <a:extLst xmlns:a="http://schemas.openxmlformats.org/drawingml/2006/main">
              <a:ext uri="{FF2B5EF4-FFF2-40B4-BE49-F238E27FC236}">
                <a16:creationId xmlns:a16="http://schemas.microsoft.com/office/drawing/2014/main" id="{4AA92F05-254D-4261-B66B-859B50D4C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49413" y="838200"/>
            <a:ext cx="204788" cy="114300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6" y="276"/>
                </a:lnTo>
                <a:lnTo>
                  <a:pt x="187546" y="2344"/>
                </a:lnTo>
                <a:lnTo>
                  <a:pt x="194422" y="6553"/>
                </a:lnTo>
                <a:lnTo>
                  <a:pt x="199909" y="12606"/>
                </a:lnTo>
                <a:lnTo>
                  <a:pt x="203392" y="19755"/>
                </a:lnTo>
                <a:lnTo>
                  <a:pt x="204749" y="27088"/>
                </a:lnTo>
                <a:lnTo>
                  <a:pt x="204788" y="34573"/>
                </a:lnTo>
                <a:lnTo>
                  <a:pt x="204788" y="42165"/>
                </a:lnTo>
                <a:lnTo>
                  <a:pt x="204788" y="49756"/>
                </a:lnTo>
                <a:lnTo>
                  <a:pt x="204788" y="57348"/>
                </a:lnTo>
                <a:lnTo>
                  <a:pt x="204788" y="64939"/>
                </a:lnTo>
                <a:lnTo>
                  <a:pt x="204788" y="72530"/>
                </a:lnTo>
                <a:lnTo>
                  <a:pt x="204788" y="80122"/>
                </a:lnTo>
                <a:lnTo>
                  <a:pt x="204727" y="87585"/>
                </a:lnTo>
                <a:lnTo>
                  <a:pt x="203264" y="94930"/>
                </a:lnTo>
                <a:lnTo>
                  <a:pt x="199670" y="102044"/>
                </a:lnTo>
                <a:lnTo>
                  <a:pt x="194089" y="108016"/>
                </a:lnTo>
                <a:lnTo>
                  <a:pt x="187166" y="112117"/>
                </a:lnTo>
                <a:lnTo>
                  <a:pt x="179795" y="114074"/>
                </a:lnTo>
                <a:lnTo>
                  <a:pt x="172416" y="114300"/>
                </a:lnTo>
                <a:lnTo>
                  <a:pt x="164825" y="114300"/>
                </a:lnTo>
                <a:lnTo>
                  <a:pt x="157233" y="114300"/>
                </a:lnTo>
                <a:lnTo>
                  <a:pt x="149642" y="114300"/>
                </a:lnTo>
                <a:lnTo>
                  <a:pt x="142051" y="114300"/>
                </a:lnTo>
                <a:lnTo>
                  <a:pt x="134459" y="114300"/>
                </a:lnTo>
                <a:lnTo>
                  <a:pt x="126868" y="114300"/>
                </a:lnTo>
                <a:lnTo>
                  <a:pt x="119276" y="114300"/>
                </a:lnTo>
                <a:lnTo>
                  <a:pt x="111685" y="114300"/>
                </a:lnTo>
                <a:lnTo>
                  <a:pt x="104094" y="114300"/>
                </a:lnTo>
                <a:lnTo>
                  <a:pt x="96502" y="114300"/>
                </a:lnTo>
                <a:lnTo>
                  <a:pt x="88911" y="114300"/>
                </a:lnTo>
                <a:lnTo>
                  <a:pt x="81319" y="114300"/>
                </a:lnTo>
                <a:lnTo>
                  <a:pt x="73728" y="114300"/>
                </a:lnTo>
                <a:lnTo>
                  <a:pt x="66137" y="114300"/>
                </a:lnTo>
                <a:lnTo>
                  <a:pt x="58545" y="114300"/>
                </a:lnTo>
                <a:lnTo>
                  <a:pt x="50954" y="114300"/>
                </a:lnTo>
                <a:lnTo>
                  <a:pt x="43362" y="114300"/>
                </a:lnTo>
                <a:lnTo>
                  <a:pt x="35771" y="114300"/>
                </a:lnTo>
                <a:lnTo>
                  <a:pt x="28210" y="114298"/>
                </a:lnTo>
                <a:lnTo>
                  <a:pt x="20922" y="113256"/>
                </a:lnTo>
                <a:lnTo>
                  <a:pt x="13684" y="110113"/>
                </a:lnTo>
                <a:lnTo>
                  <a:pt x="7400" y="104913"/>
                </a:lnTo>
                <a:lnTo>
                  <a:pt x="2867" y="98200"/>
                </a:lnTo>
                <a:lnTo>
                  <a:pt x="464" y="90848"/>
                </a:lnTo>
                <a:lnTo>
                  <a:pt x="0" y="83522"/>
                </a:lnTo>
                <a:lnTo>
                  <a:pt x="0" y="75931"/>
                </a:lnTo>
                <a:lnTo>
                  <a:pt x="0" y="68339"/>
                </a:lnTo>
                <a:lnTo>
                  <a:pt x="0" y="60748"/>
                </a:lnTo>
                <a:lnTo>
                  <a:pt x="0" y="53157"/>
                </a:lnTo>
                <a:lnTo>
                  <a:pt x="0" y="45565"/>
                </a:lnTo>
                <a:lnTo>
                  <a:pt x="0" y="37974"/>
                </a:lnTo>
                <a:lnTo>
                  <a:pt x="0" y="30383"/>
                </a:lnTo>
                <a:lnTo>
                  <a:pt x="536" y="23068"/>
                </a:lnTo>
                <a:lnTo>
                  <a:pt x="3051" y="15727"/>
                </a:lnTo>
                <a:lnTo>
                  <a:pt x="7689" y="9073"/>
                </a:lnTo>
                <a:lnTo>
                  <a:pt x="14044" y="3970"/>
                </a:lnTo>
                <a:lnTo>
                  <a:pt x="21308" y="940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64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32" name="paired-features-126">
            <a:extLst xmlns:a="http://schemas.openxmlformats.org/drawingml/2006/main">
              <a:ext uri="{FF2B5EF4-FFF2-40B4-BE49-F238E27FC236}">
                <a16:creationId xmlns:a16="http://schemas.microsoft.com/office/drawing/2014/main" id="{2117049F-228F-4186-9DAD-741BFDEC8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92050" y="1076325"/>
            <a:ext cx="381000" cy="266700"/>
          </a:xfrm>
          <a:custGeom xmlns:a="http://schemas.openxmlformats.org/drawingml/2006/main">
            <a:pathLst>
              <a:path w="381000" h="266700">
                <a:moveTo>
                  <a:pt x="38100" y="0"/>
                </a:moveTo>
                <a:lnTo>
                  <a:pt x="45702" y="0"/>
                </a:lnTo>
                <a:lnTo>
                  <a:pt x="53304" y="0"/>
                </a:lnTo>
                <a:lnTo>
                  <a:pt x="60906" y="0"/>
                </a:lnTo>
                <a:lnTo>
                  <a:pt x="68507" y="0"/>
                </a:lnTo>
                <a:lnTo>
                  <a:pt x="76109" y="0"/>
                </a:lnTo>
                <a:lnTo>
                  <a:pt x="83710" y="0"/>
                </a:lnTo>
                <a:lnTo>
                  <a:pt x="91312" y="0"/>
                </a:lnTo>
                <a:lnTo>
                  <a:pt x="98914" y="0"/>
                </a:lnTo>
                <a:lnTo>
                  <a:pt x="106516" y="0"/>
                </a:lnTo>
                <a:lnTo>
                  <a:pt x="114117" y="0"/>
                </a:lnTo>
                <a:lnTo>
                  <a:pt x="121719" y="0"/>
                </a:lnTo>
                <a:lnTo>
                  <a:pt x="129321" y="0"/>
                </a:lnTo>
                <a:lnTo>
                  <a:pt x="136923" y="0"/>
                </a:lnTo>
                <a:lnTo>
                  <a:pt x="144525" y="0"/>
                </a:lnTo>
                <a:lnTo>
                  <a:pt x="152127" y="0"/>
                </a:lnTo>
                <a:lnTo>
                  <a:pt x="159729" y="0"/>
                </a:lnTo>
                <a:lnTo>
                  <a:pt x="167330" y="0"/>
                </a:lnTo>
                <a:lnTo>
                  <a:pt x="174931" y="0"/>
                </a:lnTo>
                <a:lnTo>
                  <a:pt x="182533" y="0"/>
                </a:lnTo>
                <a:lnTo>
                  <a:pt x="190135" y="0"/>
                </a:lnTo>
                <a:lnTo>
                  <a:pt x="197737" y="0"/>
                </a:lnTo>
                <a:lnTo>
                  <a:pt x="205339" y="0"/>
                </a:lnTo>
                <a:lnTo>
                  <a:pt x="212940" y="0"/>
                </a:lnTo>
                <a:lnTo>
                  <a:pt x="220542" y="0"/>
                </a:lnTo>
                <a:lnTo>
                  <a:pt x="228144" y="0"/>
                </a:lnTo>
                <a:lnTo>
                  <a:pt x="235746" y="0"/>
                </a:lnTo>
                <a:lnTo>
                  <a:pt x="243348" y="0"/>
                </a:lnTo>
                <a:lnTo>
                  <a:pt x="250950" y="0"/>
                </a:lnTo>
                <a:lnTo>
                  <a:pt x="258552" y="0"/>
                </a:lnTo>
                <a:lnTo>
                  <a:pt x="266152" y="0"/>
                </a:lnTo>
                <a:lnTo>
                  <a:pt x="273754" y="0"/>
                </a:lnTo>
                <a:lnTo>
                  <a:pt x="281356" y="0"/>
                </a:lnTo>
                <a:lnTo>
                  <a:pt x="288958" y="0"/>
                </a:lnTo>
                <a:lnTo>
                  <a:pt x="296560" y="0"/>
                </a:lnTo>
                <a:lnTo>
                  <a:pt x="304162" y="0"/>
                </a:lnTo>
                <a:lnTo>
                  <a:pt x="311764" y="0"/>
                </a:lnTo>
                <a:lnTo>
                  <a:pt x="319365" y="0"/>
                </a:lnTo>
                <a:lnTo>
                  <a:pt x="326967" y="0"/>
                </a:lnTo>
                <a:lnTo>
                  <a:pt x="334569" y="0"/>
                </a:lnTo>
                <a:lnTo>
                  <a:pt x="342171" y="0"/>
                </a:lnTo>
                <a:lnTo>
                  <a:pt x="349428" y="563"/>
                </a:lnTo>
                <a:lnTo>
                  <a:pt x="356821" y="2635"/>
                </a:lnTo>
                <a:lnTo>
                  <a:pt x="363934" y="6332"/>
                </a:lnTo>
                <a:lnTo>
                  <a:pt x="370233" y="11558"/>
                </a:lnTo>
                <a:lnTo>
                  <a:pt x="375267" y="17999"/>
                </a:lnTo>
                <a:lnTo>
                  <a:pt x="378742" y="25179"/>
                </a:lnTo>
                <a:lnTo>
                  <a:pt x="380597" y="32573"/>
                </a:lnTo>
                <a:lnTo>
                  <a:pt x="381000" y="39864"/>
                </a:lnTo>
                <a:lnTo>
                  <a:pt x="381000" y="47466"/>
                </a:lnTo>
                <a:lnTo>
                  <a:pt x="381000" y="55068"/>
                </a:lnTo>
                <a:lnTo>
                  <a:pt x="381000" y="62669"/>
                </a:lnTo>
                <a:lnTo>
                  <a:pt x="381000" y="70271"/>
                </a:lnTo>
                <a:lnTo>
                  <a:pt x="381000" y="77873"/>
                </a:lnTo>
                <a:lnTo>
                  <a:pt x="381000" y="85475"/>
                </a:lnTo>
                <a:lnTo>
                  <a:pt x="381000" y="93076"/>
                </a:lnTo>
                <a:lnTo>
                  <a:pt x="381000" y="100678"/>
                </a:lnTo>
                <a:lnTo>
                  <a:pt x="381000" y="108280"/>
                </a:lnTo>
                <a:lnTo>
                  <a:pt x="381000" y="115882"/>
                </a:lnTo>
                <a:lnTo>
                  <a:pt x="381000" y="123483"/>
                </a:lnTo>
                <a:lnTo>
                  <a:pt x="381000" y="131085"/>
                </a:lnTo>
                <a:lnTo>
                  <a:pt x="381000" y="138687"/>
                </a:lnTo>
                <a:lnTo>
                  <a:pt x="381000" y="146289"/>
                </a:lnTo>
                <a:lnTo>
                  <a:pt x="381000" y="153890"/>
                </a:lnTo>
                <a:lnTo>
                  <a:pt x="381000" y="161492"/>
                </a:lnTo>
                <a:lnTo>
                  <a:pt x="381000" y="169094"/>
                </a:lnTo>
                <a:lnTo>
                  <a:pt x="381000" y="176696"/>
                </a:lnTo>
                <a:lnTo>
                  <a:pt x="381000" y="184297"/>
                </a:lnTo>
                <a:lnTo>
                  <a:pt x="381000" y="191899"/>
                </a:lnTo>
                <a:lnTo>
                  <a:pt x="381000" y="199501"/>
                </a:lnTo>
                <a:lnTo>
                  <a:pt x="381000" y="207103"/>
                </a:lnTo>
                <a:lnTo>
                  <a:pt x="381000" y="214705"/>
                </a:lnTo>
                <a:lnTo>
                  <a:pt x="381000" y="222306"/>
                </a:lnTo>
                <a:lnTo>
                  <a:pt x="380980" y="229816"/>
                </a:lnTo>
                <a:lnTo>
                  <a:pt x="380038" y="237108"/>
                </a:lnTo>
                <a:lnTo>
                  <a:pt x="377534" y="244477"/>
                </a:lnTo>
                <a:lnTo>
                  <a:pt x="373409" y="251422"/>
                </a:lnTo>
                <a:lnTo>
                  <a:pt x="367818" y="257422"/>
                </a:lnTo>
                <a:lnTo>
                  <a:pt x="361127" y="262057"/>
                </a:lnTo>
                <a:lnTo>
                  <a:pt x="353840" y="265096"/>
                </a:lnTo>
                <a:lnTo>
                  <a:pt x="346472" y="266532"/>
                </a:lnTo>
                <a:lnTo>
                  <a:pt x="339098" y="266700"/>
                </a:lnTo>
                <a:lnTo>
                  <a:pt x="331497" y="266700"/>
                </a:lnTo>
                <a:lnTo>
                  <a:pt x="323895" y="266700"/>
                </a:lnTo>
                <a:lnTo>
                  <a:pt x="316293" y="266700"/>
                </a:lnTo>
                <a:lnTo>
                  <a:pt x="308692" y="266700"/>
                </a:lnTo>
                <a:lnTo>
                  <a:pt x="301090" y="266700"/>
                </a:lnTo>
                <a:lnTo>
                  <a:pt x="293488" y="266700"/>
                </a:lnTo>
                <a:lnTo>
                  <a:pt x="285886" y="266700"/>
                </a:lnTo>
                <a:lnTo>
                  <a:pt x="278284" y="266700"/>
                </a:lnTo>
                <a:lnTo>
                  <a:pt x="270682" y="266700"/>
                </a:lnTo>
                <a:lnTo>
                  <a:pt x="263080" y="266700"/>
                </a:lnTo>
                <a:lnTo>
                  <a:pt x="255479" y="266700"/>
                </a:lnTo>
                <a:lnTo>
                  <a:pt x="247878" y="266700"/>
                </a:lnTo>
                <a:lnTo>
                  <a:pt x="240276" y="266700"/>
                </a:lnTo>
                <a:lnTo>
                  <a:pt x="232674" y="266700"/>
                </a:lnTo>
                <a:lnTo>
                  <a:pt x="225072" y="266700"/>
                </a:lnTo>
                <a:lnTo>
                  <a:pt x="217470" y="266700"/>
                </a:lnTo>
                <a:lnTo>
                  <a:pt x="209869" y="266700"/>
                </a:lnTo>
                <a:lnTo>
                  <a:pt x="202267" y="266700"/>
                </a:lnTo>
                <a:lnTo>
                  <a:pt x="194665" y="266700"/>
                </a:lnTo>
                <a:lnTo>
                  <a:pt x="187063" y="266700"/>
                </a:lnTo>
                <a:lnTo>
                  <a:pt x="179461" y="266700"/>
                </a:lnTo>
                <a:lnTo>
                  <a:pt x="171859" y="266700"/>
                </a:lnTo>
                <a:lnTo>
                  <a:pt x="164257" y="266700"/>
                </a:lnTo>
                <a:lnTo>
                  <a:pt x="156656" y="266700"/>
                </a:lnTo>
                <a:lnTo>
                  <a:pt x="149055" y="266700"/>
                </a:lnTo>
                <a:lnTo>
                  <a:pt x="141453" y="266700"/>
                </a:lnTo>
                <a:lnTo>
                  <a:pt x="133851" y="266700"/>
                </a:lnTo>
                <a:lnTo>
                  <a:pt x="126249" y="266700"/>
                </a:lnTo>
                <a:lnTo>
                  <a:pt x="118647" y="266700"/>
                </a:lnTo>
                <a:lnTo>
                  <a:pt x="111046" y="266700"/>
                </a:lnTo>
                <a:lnTo>
                  <a:pt x="103444" y="266700"/>
                </a:lnTo>
                <a:lnTo>
                  <a:pt x="95842" y="266700"/>
                </a:lnTo>
                <a:lnTo>
                  <a:pt x="88240" y="266700"/>
                </a:lnTo>
                <a:lnTo>
                  <a:pt x="80638" y="266700"/>
                </a:lnTo>
                <a:lnTo>
                  <a:pt x="73036" y="266700"/>
                </a:lnTo>
                <a:lnTo>
                  <a:pt x="65436" y="266700"/>
                </a:lnTo>
                <a:lnTo>
                  <a:pt x="57834" y="266700"/>
                </a:lnTo>
                <a:lnTo>
                  <a:pt x="50232" y="266700"/>
                </a:lnTo>
                <a:lnTo>
                  <a:pt x="42630" y="266700"/>
                </a:lnTo>
                <a:lnTo>
                  <a:pt x="35222" y="266591"/>
                </a:lnTo>
                <a:lnTo>
                  <a:pt x="27872" y="265301"/>
                </a:lnTo>
                <a:lnTo>
                  <a:pt x="20553" y="262419"/>
                </a:lnTo>
                <a:lnTo>
                  <a:pt x="13784" y="257931"/>
                </a:lnTo>
                <a:lnTo>
                  <a:pt x="8069" y="252046"/>
                </a:lnTo>
                <a:lnTo>
                  <a:pt x="3793" y="245170"/>
                </a:lnTo>
                <a:lnTo>
                  <a:pt x="1132" y="237819"/>
                </a:lnTo>
                <a:lnTo>
                  <a:pt x="48" y="230500"/>
                </a:lnTo>
                <a:lnTo>
                  <a:pt x="0" y="223035"/>
                </a:lnTo>
                <a:lnTo>
                  <a:pt x="0" y="215433"/>
                </a:lnTo>
                <a:lnTo>
                  <a:pt x="0" y="207832"/>
                </a:lnTo>
                <a:lnTo>
                  <a:pt x="0" y="200230"/>
                </a:lnTo>
                <a:lnTo>
                  <a:pt x="0" y="192628"/>
                </a:lnTo>
                <a:lnTo>
                  <a:pt x="0" y="185026"/>
                </a:lnTo>
                <a:lnTo>
                  <a:pt x="0" y="177425"/>
                </a:lnTo>
                <a:lnTo>
                  <a:pt x="0" y="169823"/>
                </a:lnTo>
                <a:lnTo>
                  <a:pt x="0" y="162221"/>
                </a:lnTo>
                <a:lnTo>
                  <a:pt x="0" y="154619"/>
                </a:lnTo>
                <a:lnTo>
                  <a:pt x="0" y="147017"/>
                </a:lnTo>
                <a:lnTo>
                  <a:pt x="0" y="139416"/>
                </a:lnTo>
                <a:lnTo>
                  <a:pt x="0" y="131814"/>
                </a:lnTo>
                <a:lnTo>
                  <a:pt x="0" y="124212"/>
                </a:lnTo>
                <a:lnTo>
                  <a:pt x="0" y="116610"/>
                </a:lnTo>
                <a:lnTo>
                  <a:pt x="0" y="109009"/>
                </a:lnTo>
                <a:lnTo>
                  <a:pt x="0" y="101407"/>
                </a:lnTo>
                <a:lnTo>
                  <a:pt x="0" y="93805"/>
                </a:lnTo>
                <a:lnTo>
                  <a:pt x="0" y="86203"/>
                </a:lnTo>
                <a:lnTo>
                  <a:pt x="0" y="78602"/>
                </a:lnTo>
                <a:lnTo>
                  <a:pt x="0" y="71000"/>
                </a:lnTo>
                <a:lnTo>
                  <a:pt x="0" y="63398"/>
                </a:lnTo>
                <a:lnTo>
                  <a:pt x="0" y="55796"/>
                </a:lnTo>
                <a:lnTo>
                  <a:pt x="0" y="48195"/>
                </a:lnTo>
                <a:lnTo>
                  <a:pt x="0" y="40593"/>
                </a:lnTo>
                <a:lnTo>
                  <a:pt x="307" y="33275"/>
                </a:lnTo>
                <a:lnTo>
                  <a:pt x="2010" y="25887"/>
                </a:lnTo>
                <a:lnTo>
                  <a:pt x="5331" y="18664"/>
                </a:lnTo>
                <a:lnTo>
                  <a:pt x="10223" y="12129"/>
                </a:lnTo>
                <a:lnTo>
                  <a:pt x="16419" y="6770"/>
                </a:lnTo>
                <a:lnTo>
                  <a:pt x="23475" y="2919"/>
                </a:lnTo>
                <a:lnTo>
                  <a:pt x="30866" y="693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9CB4C3"/>
            </a:solidFill>
            <a:prstDash val="solid"/>
          </a:ln>
        </p:spPr>
      </p:sp>
      <p:sp>
        <p:nvSpPr>
          <p:cNvPr id="233" name="paired-features-127">
            <a:extLst xmlns:a="http://schemas.openxmlformats.org/drawingml/2006/main">
              <a:ext uri="{FF2B5EF4-FFF2-40B4-BE49-F238E27FC236}">
                <a16:creationId xmlns:a16="http://schemas.microsoft.com/office/drawing/2014/main" id="{61DCFBCF-B492-4C27-9C2D-793ACD08D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49200" y="1114425"/>
            <a:ext cx="104775" cy="190500"/>
          </a:xfrm>
          <a:custGeom xmlns:a="http://schemas.openxmlformats.org/drawingml/2006/main">
            <a:pathLst>
              <a:path w="104775" h="190500">
                <a:moveTo>
                  <a:pt x="19050" y="0"/>
                </a:moveTo>
                <a:lnTo>
                  <a:pt x="26632" y="0"/>
                </a:lnTo>
                <a:lnTo>
                  <a:pt x="34214" y="0"/>
                </a:lnTo>
                <a:lnTo>
                  <a:pt x="41796" y="0"/>
                </a:lnTo>
                <a:lnTo>
                  <a:pt x="49378" y="0"/>
                </a:lnTo>
                <a:lnTo>
                  <a:pt x="56960" y="0"/>
                </a:lnTo>
                <a:lnTo>
                  <a:pt x="64543" y="0"/>
                </a:lnTo>
                <a:lnTo>
                  <a:pt x="72125" y="0"/>
                </a:lnTo>
                <a:lnTo>
                  <a:pt x="79707" y="0"/>
                </a:lnTo>
                <a:lnTo>
                  <a:pt x="87313" y="66"/>
                </a:lnTo>
                <a:lnTo>
                  <a:pt x="95207" y="2528"/>
                </a:lnTo>
                <a:lnTo>
                  <a:pt x="101601" y="8520"/>
                </a:lnTo>
                <a:lnTo>
                  <a:pt x="104584" y="16356"/>
                </a:lnTo>
                <a:lnTo>
                  <a:pt x="104775" y="24002"/>
                </a:lnTo>
                <a:lnTo>
                  <a:pt x="104775" y="31584"/>
                </a:lnTo>
                <a:lnTo>
                  <a:pt x="104775" y="39166"/>
                </a:lnTo>
                <a:lnTo>
                  <a:pt x="104775" y="46748"/>
                </a:lnTo>
                <a:lnTo>
                  <a:pt x="104775" y="54330"/>
                </a:lnTo>
                <a:lnTo>
                  <a:pt x="104775" y="61913"/>
                </a:lnTo>
                <a:lnTo>
                  <a:pt x="104775" y="69495"/>
                </a:lnTo>
                <a:lnTo>
                  <a:pt x="104775" y="77077"/>
                </a:lnTo>
                <a:lnTo>
                  <a:pt x="104775" y="84659"/>
                </a:lnTo>
                <a:lnTo>
                  <a:pt x="104775" y="92241"/>
                </a:lnTo>
                <a:lnTo>
                  <a:pt x="104775" y="99823"/>
                </a:lnTo>
                <a:lnTo>
                  <a:pt x="104775" y="107405"/>
                </a:lnTo>
                <a:lnTo>
                  <a:pt x="104775" y="114987"/>
                </a:lnTo>
                <a:lnTo>
                  <a:pt x="104775" y="122570"/>
                </a:lnTo>
                <a:lnTo>
                  <a:pt x="104775" y="130152"/>
                </a:lnTo>
                <a:lnTo>
                  <a:pt x="104775" y="137734"/>
                </a:lnTo>
                <a:lnTo>
                  <a:pt x="104775" y="145316"/>
                </a:lnTo>
                <a:lnTo>
                  <a:pt x="104775" y="152898"/>
                </a:lnTo>
                <a:lnTo>
                  <a:pt x="104775" y="160480"/>
                </a:lnTo>
                <a:lnTo>
                  <a:pt x="104775" y="168062"/>
                </a:lnTo>
                <a:lnTo>
                  <a:pt x="104275" y="175787"/>
                </a:lnTo>
                <a:lnTo>
                  <a:pt x="100522" y="183448"/>
                </a:lnTo>
                <a:lnTo>
                  <a:pt x="93618" y="188788"/>
                </a:lnTo>
                <a:lnTo>
                  <a:pt x="85725" y="190500"/>
                </a:lnTo>
                <a:lnTo>
                  <a:pt x="78143" y="190500"/>
                </a:lnTo>
                <a:lnTo>
                  <a:pt x="70561" y="190500"/>
                </a:lnTo>
                <a:lnTo>
                  <a:pt x="62979" y="190500"/>
                </a:lnTo>
                <a:lnTo>
                  <a:pt x="55397" y="190500"/>
                </a:lnTo>
                <a:lnTo>
                  <a:pt x="47815" y="190500"/>
                </a:lnTo>
                <a:lnTo>
                  <a:pt x="40232" y="190500"/>
                </a:lnTo>
                <a:lnTo>
                  <a:pt x="32650" y="190500"/>
                </a:lnTo>
                <a:lnTo>
                  <a:pt x="25068" y="190500"/>
                </a:lnTo>
                <a:lnTo>
                  <a:pt x="17461" y="190434"/>
                </a:lnTo>
                <a:lnTo>
                  <a:pt x="9567" y="187972"/>
                </a:lnTo>
                <a:lnTo>
                  <a:pt x="3174" y="181980"/>
                </a:lnTo>
                <a:lnTo>
                  <a:pt x="192" y="174144"/>
                </a:lnTo>
                <a:lnTo>
                  <a:pt x="0" y="166498"/>
                </a:lnTo>
                <a:lnTo>
                  <a:pt x="0" y="158916"/>
                </a:lnTo>
                <a:lnTo>
                  <a:pt x="0" y="151334"/>
                </a:lnTo>
                <a:lnTo>
                  <a:pt x="0" y="143752"/>
                </a:lnTo>
                <a:lnTo>
                  <a:pt x="0" y="136170"/>
                </a:lnTo>
                <a:lnTo>
                  <a:pt x="0" y="128588"/>
                </a:lnTo>
                <a:lnTo>
                  <a:pt x="0" y="121005"/>
                </a:lnTo>
                <a:lnTo>
                  <a:pt x="0" y="113423"/>
                </a:lnTo>
                <a:lnTo>
                  <a:pt x="0" y="105841"/>
                </a:lnTo>
                <a:lnTo>
                  <a:pt x="0" y="98259"/>
                </a:lnTo>
                <a:lnTo>
                  <a:pt x="0" y="90677"/>
                </a:lnTo>
                <a:lnTo>
                  <a:pt x="0" y="83095"/>
                </a:lnTo>
                <a:lnTo>
                  <a:pt x="0" y="75513"/>
                </a:lnTo>
                <a:lnTo>
                  <a:pt x="0" y="67930"/>
                </a:lnTo>
                <a:lnTo>
                  <a:pt x="0" y="60348"/>
                </a:lnTo>
                <a:lnTo>
                  <a:pt x="0" y="52766"/>
                </a:lnTo>
                <a:lnTo>
                  <a:pt x="0" y="45184"/>
                </a:lnTo>
                <a:lnTo>
                  <a:pt x="0" y="37602"/>
                </a:lnTo>
                <a:lnTo>
                  <a:pt x="0" y="30020"/>
                </a:lnTo>
                <a:lnTo>
                  <a:pt x="0" y="22438"/>
                </a:lnTo>
                <a:lnTo>
                  <a:pt x="500" y="14713"/>
                </a:lnTo>
                <a:lnTo>
                  <a:pt x="4253" y="7052"/>
                </a:lnTo>
                <a:lnTo>
                  <a:pt x="11157" y="1712"/>
                </a:lnTo>
                <a:close/>
              </a:path>
            </a:pathLst>
          </a:custGeom>
          <a:solidFill xmlns:a="http://schemas.openxmlformats.org/drawingml/2006/main">
            <a:srgbClr val="397EAA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34" name="paired-features-128">
            <a:extLst xmlns:a="http://schemas.openxmlformats.org/drawingml/2006/main">
              <a:ext uri="{FF2B5EF4-FFF2-40B4-BE49-F238E27FC236}">
                <a16:creationId xmlns:a16="http://schemas.microsoft.com/office/drawing/2014/main" id="{1634E34C-40C6-42CF-AF9C-1E689B1E6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11125" y="1114425"/>
            <a:ext cx="104775" cy="190500"/>
          </a:xfrm>
          <a:custGeom xmlns:a="http://schemas.openxmlformats.org/drawingml/2006/main">
            <a:pathLst>
              <a:path w="104775" h="190500">
                <a:moveTo>
                  <a:pt x="19050" y="0"/>
                </a:moveTo>
                <a:lnTo>
                  <a:pt x="26632" y="0"/>
                </a:lnTo>
                <a:lnTo>
                  <a:pt x="34214" y="0"/>
                </a:lnTo>
                <a:lnTo>
                  <a:pt x="41796" y="0"/>
                </a:lnTo>
                <a:lnTo>
                  <a:pt x="49378" y="0"/>
                </a:lnTo>
                <a:lnTo>
                  <a:pt x="56960" y="0"/>
                </a:lnTo>
                <a:lnTo>
                  <a:pt x="64543" y="0"/>
                </a:lnTo>
                <a:lnTo>
                  <a:pt x="72125" y="0"/>
                </a:lnTo>
                <a:lnTo>
                  <a:pt x="79707" y="0"/>
                </a:lnTo>
                <a:lnTo>
                  <a:pt x="87313" y="66"/>
                </a:lnTo>
                <a:lnTo>
                  <a:pt x="95207" y="2528"/>
                </a:lnTo>
                <a:lnTo>
                  <a:pt x="101601" y="8520"/>
                </a:lnTo>
                <a:lnTo>
                  <a:pt x="104584" y="16356"/>
                </a:lnTo>
                <a:lnTo>
                  <a:pt x="104775" y="24002"/>
                </a:lnTo>
                <a:lnTo>
                  <a:pt x="104775" y="31584"/>
                </a:lnTo>
                <a:lnTo>
                  <a:pt x="104775" y="39166"/>
                </a:lnTo>
                <a:lnTo>
                  <a:pt x="104775" y="46748"/>
                </a:lnTo>
                <a:lnTo>
                  <a:pt x="104775" y="54330"/>
                </a:lnTo>
                <a:lnTo>
                  <a:pt x="104775" y="61913"/>
                </a:lnTo>
                <a:lnTo>
                  <a:pt x="104775" y="69495"/>
                </a:lnTo>
                <a:lnTo>
                  <a:pt x="104775" y="77077"/>
                </a:lnTo>
                <a:lnTo>
                  <a:pt x="104775" y="84659"/>
                </a:lnTo>
                <a:lnTo>
                  <a:pt x="104775" y="92241"/>
                </a:lnTo>
                <a:lnTo>
                  <a:pt x="104775" y="99823"/>
                </a:lnTo>
                <a:lnTo>
                  <a:pt x="104775" y="107405"/>
                </a:lnTo>
                <a:lnTo>
                  <a:pt x="104775" y="114987"/>
                </a:lnTo>
                <a:lnTo>
                  <a:pt x="104775" y="122570"/>
                </a:lnTo>
                <a:lnTo>
                  <a:pt x="104775" y="130152"/>
                </a:lnTo>
                <a:lnTo>
                  <a:pt x="104775" y="137734"/>
                </a:lnTo>
                <a:lnTo>
                  <a:pt x="104775" y="145316"/>
                </a:lnTo>
                <a:lnTo>
                  <a:pt x="104775" y="152898"/>
                </a:lnTo>
                <a:lnTo>
                  <a:pt x="104775" y="160480"/>
                </a:lnTo>
                <a:lnTo>
                  <a:pt x="104775" y="168062"/>
                </a:lnTo>
                <a:lnTo>
                  <a:pt x="104274" y="175787"/>
                </a:lnTo>
                <a:lnTo>
                  <a:pt x="100522" y="183448"/>
                </a:lnTo>
                <a:lnTo>
                  <a:pt x="93616" y="188788"/>
                </a:lnTo>
                <a:lnTo>
                  <a:pt x="85725" y="190500"/>
                </a:lnTo>
                <a:lnTo>
                  <a:pt x="78143" y="190500"/>
                </a:lnTo>
                <a:lnTo>
                  <a:pt x="70561" y="190500"/>
                </a:lnTo>
                <a:lnTo>
                  <a:pt x="62979" y="190500"/>
                </a:lnTo>
                <a:lnTo>
                  <a:pt x="55397" y="190500"/>
                </a:lnTo>
                <a:lnTo>
                  <a:pt x="47815" y="190500"/>
                </a:lnTo>
                <a:lnTo>
                  <a:pt x="40232" y="190500"/>
                </a:lnTo>
                <a:lnTo>
                  <a:pt x="32650" y="190500"/>
                </a:lnTo>
                <a:lnTo>
                  <a:pt x="25068" y="190500"/>
                </a:lnTo>
                <a:lnTo>
                  <a:pt x="17462" y="190434"/>
                </a:lnTo>
                <a:lnTo>
                  <a:pt x="9567" y="187972"/>
                </a:lnTo>
                <a:lnTo>
                  <a:pt x="3175" y="181980"/>
                </a:lnTo>
                <a:lnTo>
                  <a:pt x="192" y="174144"/>
                </a:lnTo>
                <a:lnTo>
                  <a:pt x="0" y="166498"/>
                </a:lnTo>
                <a:lnTo>
                  <a:pt x="0" y="158916"/>
                </a:lnTo>
                <a:lnTo>
                  <a:pt x="0" y="151334"/>
                </a:lnTo>
                <a:lnTo>
                  <a:pt x="0" y="143752"/>
                </a:lnTo>
                <a:lnTo>
                  <a:pt x="0" y="136170"/>
                </a:lnTo>
                <a:lnTo>
                  <a:pt x="0" y="128588"/>
                </a:lnTo>
                <a:lnTo>
                  <a:pt x="0" y="121005"/>
                </a:lnTo>
                <a:lnTo>
                  <a:pt x="0" y="113423"/>
                </a:lnTo>
                <a:lnTo>
                  <a:pt x="0" y="105841"/>
                </a:lnTo>
                <a:lnTo>
                  <a:pt x="0" y="98259"/>
                </a:lnTo>
                <a:lnTo>
                  <a:pt x="0" y="90677"/>
                </a:lnTo>
                <a:lnTo>
                  <a:pt x="0" y="83095"/>
                </a:lnTo>
                <a:lnTo>
                  <a:pt x="0" y="75513"/>
                </a:lnTo>
                <a:lnTo>
                  <a:pt x="0" y="67930"/>
                </a:lnTo>
                <a:lnTo>
                  <a:pt x="0" y="60348"/>
                </a:lnTo>
                <a:lnTo>
                  <a:pt x="0" y="52766"/>
                </a:lnTo>
                <a:lnTo>
                  <a:pt x="0" y="45184"/>
                </a:lnTo>
                <a:lnTo>
                  <a:pt x="0" y="37602"/>
                </a:lnTo>
                <a:lnTo>
                  <a:pt x="0" y="30020"/>
                </a:lnTo>
                <a:lnTo>
                  <a:pt x="0" y="22438"/>
                </a:lnTo>
                <a:lnTo>
                  <a:pt x="500" y="14713"/>
                </a:lnTo>
                <a:lnTo>
                  <a:pt x="4253" y="7052"/>
                </a:lnTo>
                <a:lnTo>
                  <a:pt x="11157" y="1712"/>
                </a:lnTo>
                <a:close/>
              </a:path>
            </a:pathLst>
          </a:custGeom>
          <a:solidFill xmlns:a="http://schemas.openxmlformats.org/drawingml/2006/main">
            <a:srgbClr val="697B89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35" name="state-to-pair">
            <a:extLst xmlns:a="http://schemas.openxmlformats.org/drawingml/2006/main">
              <a:ext uri="{FF2B5EF4-FFF2-40B4-BE49-F238E27FC236}">
                <a16:creationId xmlns:a16="http://schemas.microsoft.com/office/drawing/2014/main" id="{83F0640B-6D4D-4779-88A0-092FD05BD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1038225"/>
            <a:ext cx="838200" cy="171450"/>
          </a:xfrm>
          <a:custGeom xmlns:a="http://schemas.openxmlformats.org/drawingml/2006/main">
            <a:pathLst>
              <a:path w="838200" h="171450">
                <a:moveTo>
                  <a:pt x="0" y="0"/>
                </a:moveTo>
                <a:lnTo>
                  <a:pt x="0" y="171450"/>
                </a:lnTo>
                <a:lnTo>
                  <a:pt x="838200" y="17145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236" name="state-to-pair-arrow-end">
            <a:extLst xmlns:a="http://schemas.openxmlformats.org/drawingml/2006/main">
              <a:ext uri="{FF2B5EF4-FFF2-40B4-BE49-F238E27FC236}">
                <a16:creationId xmlns:a16="http://schemas.microsoft.com/office/drawing/2014/main" id="{CA3D4FA2-7FC1-4BF6-8159-633D98480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1654" y="1158240"/>
            <a:ext cx="102870" cy="102870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7" name="evidence-to-pair">
            <a:extLst xmlns:a="http://schemas.openxmlformats.org/drawingml/2006/main">
              <a:ext uri="{FF2B5EF4-FFF2-40B4-BE49-F238E27FC236}">
                <a16:creationId xmlns:a16="http://schemas.microsoft.com/office/drawing/2014/main" id="{625848A1-B2E9-4B4F-8F87-836345557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11150" y="1038225"/>
            <a:ext cx="1076325" cy="171450"/>
          </a:xfrm>
          <a:custGeom xmlns:a="http://schemas.openxmlformats.org/drawingml/2006/main">
            <a:pathLst>
              <a:path w="1076325" h="171450">
                <a:moveTo>
                  <a:pt x="1076325" y="0"/>
                </a:moveTo>
                <a:lnTo>
                  <a:pt x="1076325" y="171450"/>
                </a:lnTo>
                <a:lnTo>
                  <a:pt x="0" y="17145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238" name="evidence-to-pair-arrow-end">
            <a:extLst xmlns:a="http://schemas.openxmlformats.org/drawingml/2006/main">
              <a:ext uri="{FF2B5EF4-FFF2-40B4-BE49-F238E27FC236}">
                <a16:creationId xmlns:a16="http://schemas.microsoft.com/office/drawing/2014/main" id="{E5B2117B-684C-47DA-8C20-DC9C30827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90576" y="1158240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9" name="candidate-input-trunk-129">
            <a:extLst xmlns:a="http://schemas.openxmlformats.org/drawingml/2006/main">
              <a:ext uri="{FF2B5EF4-FFF2-40B4-BE49-F238E27FC236}">
                <a16:creationId xmlns:a16="http://schemas.microsoft.com/office/drawing/2014/main" id="{988D4093-6C4E-4F71-8C30-4D66779E0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91825" y="1343025"/>
            <a:ext cx="3295650" cy="95250"/>
          </a:xfrm>
          <a:custGeom xmlns:a="http://schemas.openxmlformats.org/drawingml/2006/main">
            <a:pathLst>
              <a:path w="3295650" h="95250">
                <a:moveTo>
                  <a:pt x="0" y="95250"/>
                </a:moveTo>
                <a:lnTo>
                  <a:pt x="3295650" y="95250"/>
                </a:lnTo>
              </a:path>
              <a:path w="3295650" h="95250">
                <a:moveTo>
                  <a:pt x="1990725" y="0"/>
                </a:moveTo>
                <a:lnTo>
                  <a:pt x="19907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240" name="candidate-input-trunk-130">
            <a:extLst xmlns:a="http://schemas.openxmlformats.org/drawingml/2006/main">
              <a:ext uri="{FF2B5EF4-FFF2-40B4-BE49-F238E27FC236}">
                <a16:creationId xmlns:a16="http://schemas.microsoft.com/office/drawing/2014/main" id="{0591F822-18B4-4DC3-80FC-E687EE0AE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53974" y="1409700"/>
            <a:ext cx="57151" cy="57150"/>
          </a:xfrm>
          <a:custGeom xmlns:a="http://schemas.openxmlformats.org/drawingml/2006/main">
            <a:pathLst>
              <a:path w="57151" h="57150">
                <a:moveTo>
                  <a:pt x="57151" y="28575"/>
                </a:moveTo>
                <a:lnTo>
                  <a:pt x="56943" y="32014"/>
                </a:lnTo>
                <a:lnTo>
                  <a:pt x="56287" y="35549"/>
                </a:lnTo>
                <a:lnTo>
                  <a:pt x="55145" y="39093"/>
                </a:lnTo>
                <a:lnTo>
                  <a:pt x="53501" y="42549"/>
                </a:lnTo>
                <a:lnTo>
                  <a:pt x="51367" y="45812"/>
                </a:lnTo>
                <a:lnTo>
                  <a:pt x="48781" y="48780"/>
                </a:lnTo>
                <a:lnTo>
                  <a:pt x="45813" y="51365"/>
                </a:lnTo>
                <a:lnTo>
                  <a:pt x="42551" y="53500"/>
                </a:lnTo>
                <a:lnTo>
                  <a:pt x="39094" y="55144"/>
                </a:lnTo>
                <a:lnTo>
                  <a:pt x="35550" y="56286"/>
                </a:lnTo>
                <a:lnTo>
                  <a:pt x="32015" y="56942"/>
                </a:lnTo>
                <a:lnTo>
                  <a:pt x="28576" y="57150"/>
                </a:lnTo>
                <a:lnTo>
                  <a:pt x="25137" y="56942"/>
                </a:lnTo>
                <a:lnTo>
                  <a:pt x="21602" y="56286"/>
                </a:lnTo>
                <a:lnTo>
                  <a:pt x="18058" y="55144"/>
                </a:lnTo>
                <a:lnTo>
                  <a:pt x="14603" y="53500"/>
                </a:lnTo>
                <a:lnTo>
                  <a:pt x="11339" y="51366"/>
                </a:lnTo>
                <a:lnTo>
                  <a:pt x="8370" y="48781"/>
                </a:lnTo>
                <a:lnTo>
                  <a:pt x="5785" y="45812"/>
                </a:lnTo>
                <a:lnTo>
                  <a:pt x="3652" y="42549"/>
                </a:lnTo>
                <a:lnTo>
                  <a:pt x="2008" y="39093"/>
                </a:lnTo>
                <a:lnTo>
                  <a:pt x="865" y="35549"/>
                </a:lnTo>
                <a:lnTo>
                  <a:pt x="209" y="32014"/>
                </a:lnTo>
                <a:lnTo>
                  <a:pt x="0" y="28575"/>
                </a:lnTo>
                <a:lnTo>
                  <a:pt x="209" y="25136"/>
                </a:lnTo>
                <a:lnTo>
                  <a:pt x="865" y="21601"/>
                </a:lnTo>
                <a:lnTo>
                  <a:pt x="2007" y="18057"/>
                </a:lnTo>
                <a:lnTo>
                  <a:pt x="3652" y="14601"/>
                </a:lnTo>
                <a:lnTo>
                  <a:pt x="5787" y="11338"/>
                </a:lnTo>
                <a:lnTo>
                  <a:pt x="8370" y="8370"/>
                </a:lnTo>
                <a:lnTo>
                  <a:pt x="11339" y="5785"/>
                </a:lnTo>
                <a:lnTo>
                  <a:pt x="14601" y="3651"/>
                </a:lnTo>
                <a:lnTo>
                  <a:pt x="18058" y="2006"/>
                </a:lnTo>
                <a:lnTo>
                  <a:pt x="21602" y="864"/>
                </a:lnTo>
                <a:lnTo>
                  <a:pt x="25137" y="208"/>
                </a:lnTo>
                <a:lnTo>
                  <a:pt x="28575" y="0"/>
                </a:lnTo>
                <a:lnTo>
                  <a:pt x="32015" y="208"/>
                </a:lnTo>
                <a:lnTo>
                  <a:pt x="35550" y="864"/>
                </a:lnTo>
                <a:lnTo>
                  <a:pt x="39095" y="2007"/>
                </a:lnTo>
                <a:lnTo>
                  <a:pt x="42550" y="3650"/>
                </a:lnTo>
                <a:lnTo>
                  <a:pt x="45813" y="5785"/>
                </a:lnTo>
                <a:lnTo>
                  <a:pt x="48781" y="8370"/>
                </a:lnTo>
                <a:lnTo>
                  <a:pt x="51367" y="11338"/>
                </a:lnTo>
                <a:lnTo>
                  <a:pt x="53501" y="14601"/>
                </a:lnTo>
                <a:lnTo>
                  <a:pt x="55144" y="18057"/>
                </a:lnTo>
                <a:lnTo>
                  <a:pt x="56287" y="21601"/>
                </a:lnTo>
                <a:lnTo>
                  <a:pt x="56943" y="25136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19050">
            <a:solidFill>
              <a:srgbClr val="20272D"/>
            </a:solidFill>
            <a:prstDash val="solid"/>
          </a:ln>
        </p:spPr>
      </p:sp>
      <p:sp>
        <p:nvSpPr>
          <p:cNvPr id="241" name="internal-reset-gate-131">
            <a:extLst xmlns:a="http://schemas.openxmlformats.org/drawingml/2006/main">
              <a:ext uri="{FF2B5EF4-FFF2-40B4-BE49-F238E27FC236}">
                <a16:creationId xmlns:a16="http://schemas.microsoft.com/office/drawing/2014/main" id="{1939B4DC-54DF-4353-93F2-2CBD4163F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1600200"/>
            <a:ext cx="1266825" cy="400050"/>
          </a:xfrm>
          <a:custGeom xmlns:a="http://schemas.openxmlformats.org/drawingml/2006/main">
            <a:pathLst>
              <a:path w="1266825" h="400050">
                <a:moveTo>
                  <a:pt x="76200" y="0"/>
                </a:moveTo>
                <a:lnTo>
                  <a:pt x="83818" y="0"/>
                </a:lnTo>
                <a:lnTo>
                  <a:pt x="91437" y="0"/>
                </a:lnTo>
                <a:lnTo>
                  <a:pt x="99056" y="0"/>
                </a:lnTo>
                <a:lnTo>
                  <a:pt x="106675" y="0"/>
                </a:lnTo>
                <a:lnTo>
                  <a:pt x="114293" y="0"/>
                </a:lnTo>
                <a:lnTo>
                  <a:pt x="121912" y="0"/>
                </a:lnTo>
                <a:lnTo>
                  <a:pt x="129530" y="0"/>
                </a:lnTo>
                <a:lnTo>
                  <a:pt x="137150" y="0"/>
                </a:lnTo>
                <a:lnTo>
                  <a:pt x="144768" y="0"/>
                </a:lnTo>
                <a:lnTo>
                  <a:pt x="152387" y="0"/>
                </a:lnTo>
                <a:lnTo>
                  <a:pt x="160005" y="0"/>
                </a:lnTo>
                <a:lnTo>
                  <a:pt x="167625" y="0"/>
                </a:lnTo>
                <a:lnTo>
                  <a:pt x="175243" y="0"/>
                </a:lnTo>
                <a:lnTo>
                  <a:pt x="182861" y="0"/>
                </a:lnTo>
                <a:lnTo>
                  <a:pt x="190480" y="0"/>
                </a:lnTo>
                <a:lnTo>
                  <a:pt x="198098" y="0"/>
                </a:lnTo>
                <a:lnTo>
                  <a:pt x="205718" y="0"/>
                </a:lnTo>
                <a:lnTo>
                  <a:pt x="213336" y="0"/>
                </a:lnTo>
                <a:lnTo>
                  <a:pt x="220955" y="0"/>
                </a:lnTo>
                <a:lnTo>
                  <a:pt x="228573" y="0"/>
                </a:lnTo>
                <a:lnTo>
                  <a:pt x="236193" y="0"/>
                </a:lnTo>
                <a:lnTo>
                  <a:pt x="243811" y="0"/>
                </a:lnTo>
                <a:lnTo>
                  <a:pt x="251430" y="0"/>
                </a:lnTo>
                <a:lnTo>
                  <a:pt x="259048" y="0"/>
                </a:lnTo>
                <a:lnTo>
                  <a:pt x="266667" y="0"/>
                </a:lnTo>
                <a:lnTo>
                  <a:pt x="274286" y="0"/>
                </a:lnTo>
                <a:lnTo>
                  <a:pt x="281905" y="0"/>
                </a:lnTo>
                <a:lnTo>
                  <a:pt x="289523" y="0"/>
                </a:lnTo>
                <a:lnTo>
                  <a:pt x="297141" y="0"/>
                </a:lnTo>
                <a:lnTo>
                  <a:pt x="304760" y="0"/>
                </a:lnTo>
                <a:lnTo>
                  <a:pt x="312379" y="0"/>
                </a:lnTo>
                <a:lnTo>
                  <a:pt x="319998" y="0"/>
                </a:lnTo>
                <a:lnTo>
                  <a:pt x="327616" y="0"/>
                </a:lnTo>
                <a:lnTo>
                  <a:pt x="335235" y="0"/>
                </a:lnTo>
                <a:lnTo>
                  <a:pt x="342853" y="0"/>
                </a:lnTo>
                <a:lnTo>
                  <a:pt x="350473" y="0"/>
                </a:lnTo>
                <a:lnTo>
                  <a:pt x="358091" y="0"/>
                </a:lnTo>
                <a:lnTo>
                  <a:pt x="365710" y="0"/>
                </a:lnTo>
                <a:lnTo>
                  <a:pt x="373328" y="0"/>
                </a:lnTo>
                <a:lnTo>
                  <a:pt x="380948" y="0"/>
                </a:lnTo>
                <a:lnTo>
                  <a:pt x="388566" y="0"/>
                </a:lnTo>
                <a:lnTo>
                  <a:pt x="396185" y="0"/>
                </a:lnTo>
                <a:lnTo>
                  <a:pt x="403803" y="0"/>
                </a:lnTo>
                <a:lnTo>
                  <a:pt x="411421" y="0"/>
                </a:lnTo>
                <a:lnTo>
                  <a:pt x="419041" y="0"/>
                </a:lnTo>
                <a:lnTo>
                  <a:pt x="426659" y="0"/>
                </a:lnTo>
                <a:lnTo>
                  <a:pt x="434278" y="0"/>
                </a:lnTo>
                <a:lnTo>
                  <a:pt x="441896" y="0"/>
                </a:lnTo>
                <a:lnTo>
                  <a:pt x="449516" y="0"/>
                </a:lnTo>
                <a:lnTo>
                  <a:pt x="457134" y="0"/>
                </a:lnTo>
                <a:lnTo>
                  <a:pt x="464753" y="0"/>
                </a:lnTo>
                <a:lnTo>
                  <a:pt x="472371" y="0"/>
                </a:lnTo>
                <a:lnTo>
                  <a:pt x="479990" y="0"/>
                </a:lnTo>
                <a:lnTo>
                  <a:pt x="487609" y="0"/>
                </a:lnTo>
                <a:lnTo>
                  <a:pt x="495228" y="0"/>
                </a:lnTo>
                <a:lnTo>
                  <a:pt x="502846" y="0"/>
                </a:lnTo>
                <a:lnTo>
                  <a:pt x="510464" y="0"/>
                </a:lnTo>
                <a:lnTo>
                  <a:pt x="518083" y="0"/>
                </a:lnTo>
                <a:lnTo>
                  <a:pt x="525702" y="0"/>
                </a:lnTo>
                <a:lnTo>
                  <a:pt x="533321" y="0"/>
                </a:lnTo>
                <a:lnTo>
                  <a:pt x="540939" y="0"/>
                </a:lnTo>
                <a:lnTo>
                  <a:pt x="548558" y="0"/>
                </a:lnTo>
                <a:lnTo>
                  <a:pt x="556177" y="0"/>
                </a:lnTo>
                <a:lnTo>
                  <a:pt x="563796" y="0"/>
                </a:lnTo>
                <a:lnTo>
                  <a:pt x="571414" y="0"/>
                </a:lnTo>
                <a:lnTo>
                  <a:pt x="579033" y="0"/>
                </a:lnTo>
                <a:lnTo>
                  <a:pt x="586651" y="0"/>
                </a:lnTo>
                <a:lnTo>
                  <a:pt x="594271" y="0"/>
                </a:lnTo>
                <a:lnTo>
                  <a:pt x="601889" y="0"/>
                </a:lnTo>
                <a:lnTo>
                  <a:pt x="609507" y="0"/>
                </a:lnTo>
                <a:lnTo>
                  <a:pt x="617126" y="0"/>
                </a:lnTo>
                <a:lnTo>
                  <a:pt x="624744" y="0"/>
                </a:lnTo>
                <a:lnTo>
                  <a:pt x="632364" y="0"/>
                </a:lnTo>
                <a:lnTo>
                  <a:pt x="639982" y="0"/>
                </a:lnTo>
                <a:lnTo>
                  <a:pt x="647601" y="0"/>
                </a:lnTo>
                <a:lnTo>
                  <a:pt x="655219" y="0"/>
                </a:lnTo>
                <a:lnTo>
                  <a:pt x="662839" y="0"/>
                </a:lnTo>
                <a:lnTo>
                  <a:pt x="670457" y="0"/>
                </a:lnTo>
                <a:lnTo>
                  <a:pt x="678076" y="0"/>
                </a:lnTo>
                <a:lnTo>
                  <a:pt x="685694" y="0"/>
                </a:lnTo>
                <a:lnTo>
                  <a:pt x="693313" y="0"/>
                </a:lnTo>
                <a:lnTo>
                  <a:pt x="700932" y="0"/>
                </a:lnTo>
                <a:lnTo>
                  <a:pt x="708551" y="0"/>
                </a:lnTo>
                <a:lnTo>
                  <a:pt x="716169" y="0"/>
                </a:lnTo>
                <a:lnTo>
                  <a:pt x="723787" y="0"/>
                </a:lnTo>
                <a:lnTo>
                  <a:pt x="731407" y="0"/>
                </a:lnTo>
                <a:lnTo>
                  <a:pt x="739025" y="0"/>
                </a:lnTo>
                <a:lnTo>
                  <a:pt x="746644" y="0"/>
                </a:lnTo>
                <a:lnTo>
                  <a:pt x="754262" y="0"/>
                </a:lnTo>
                <a:lnTo>
                  <a:pt x="761881" y="0"/>
                </a:lnTo>
                <a:lnTo>
                  <a:pt x="769500" y="0"/>
                </a:lnTo>
                <a:lnTo>
                  <a:pt x="777119" y="0"/>
                </a:lnTo>
                <a:lnTo>
                  <a:pt x="784737" y="0"/>
                </a:lnTo>
                <a:lnTo>
                  <a:pt x="792356" y="0"/>
                </a:lnTo>
                <a:lnTo>
                  <a:pt x="799974" y="0"/>
                </a:lnTo>
                <a:lnTo>
                  <a:pt x="807594" y="0"/>
                </a:lnTo>
                <a:lnTo>
                  <a:pt x="815212" y="0"/>
                </a:lnTo>
                <a:lnTo>
                  <a:pt x="822831" y="0"/>
                </a:lnTo>
                <a:lnTo>
                  <a:pt x="830449" y="0"/>
                </a:lnTo>
                <a:lnTo>
                  <a:pt x="838067" y="0"/>
                </a:lnTo>
                <a:lnTo>
                  <a:pt x="845687" y="0"/>
                </a:lnTo>
                <a:lnTo>
                  <a:pt x="853305" y="0"/>
                </a:lnTo>
                <a:lnTo>
                  <a:pt x="860924" y="0"/>
                </a:lnTo>
                <a:lnTo>
                  <a:pt x="868542" y="0"/>
                </a:lnTo>
                <a:lnTo>
                  <a:pt x="876162" y="0"/>
                </a:lnTo>
                <a:lnTo>
                  <a:pt x="883780" y="0"/>
                </a:lnTo>
                <a:lnTo>
                  <a:pt x="891399" y="0"/>
                </a:lnTo>
                <a:lnTo>
                  <a:pt x="899017" y="0"/>
                </a:lnTo>
                <a:lnTo>
                  <a:pt x="906637" y="0"/>
                </a:lnTo>
                <a:lnTo>
                  <a:pt x="914255" y="0"/>
                </a:lnTo>
                <a:lnTo>
                  <a:pt x="921874" y="0"/>
                </a:lnTo>
                <a:lnTo>
                  <a:pt x="929492" y="0"/>
                </a:lnTo>
                <a:lnTo>
                  <a:pt x="937110" y="0"/>
                </a:lnTo>
                <a:lnTo>
                  <a:pt x="944730" y="0"/>
                </a:lnTo>
                <a:lnTo>
                  <a:pt x="952348" y="0"/>
                </a:lnTo>
                <a:lnTo>
                  <a:pt x="959967" y="0"/>
                </a:lnTo>
                <a:lnTo>
                  <a:pt x="967585" y="0"/>
                </a:lnTo>
                <a:lnTo>
                  <a:pt x="975204" y="0"/>
                </a:lnTo>
                <a:lnTo>
                  <a:pt x="982823" y="0"/>
                </a:lnTo>
                <a:lnTo>
                  <a:pt x="990442" y="0"/>
                </a:lnTo>
                <a:lnTo>
                  <a:pt x="998060" y="0"/>
                </a:lnTo>
                <a:lnTo>
                  <a:pt x="1005679" y="0"/>
                </a:lnTo>
                <a:lnTo>
                  <a:pt x="1013297" y="0"/>
                </a:lnTo>
                <a:lnTo>
                  <a:pt x="1020917" y="0"/>
                </a:lnTo>
                <a:lnTo>
                  <a:pt x="1028535" y="0"/>
                </a:lnTo>
                <a:lnTo>
                  <a:pt x="1036153" y="0"/>
                </a:lnTo>
                <a:lnTo>
                  <a:pt x="1043772" y="0"/>
                </a:lnTo>
                <a:lnTo>
                  <a:pt x="1051390" y="0"/>
                </a:lnTo>
                <a:lnTo>
                  <a:pt x="1059010" y="0"/>
                </a:lnTo>
                <a:lnTo>
                  <a:pt x="1066628" y="0"/>
                </a:lnTo>
                <a:lnTo>
                  <a:pt x="1074247" y="0"/>
                </a:lnTo>
                <a:lnTo>
                  <a:pt x="1081865" y="0"/>
                </a:lnTo>
                <a:lnTo>
                  <a:pt x="1089485" y="0"/>
                </a:lnTo>
                <a:lnTo>
                  <a:pt x="1097103" y="0"/>
                </a:lnTo>
                <a:lnTo>
                  <a:pt x="1104722" y="0"/>
                </a:lnTo>
                <a:lnTo>
                  <a:pt x="1112340" y="0"/>
                </a:lnTo>
                <a:lnTo>
                  <a:pt x="1119960" y="0"/>
                </a:lnTo>
                <a:lnTo>
                  <a:pt x="1127578" y="0"/>
                </a:lnTo>
                <a:lnTo>
                  <a:pt x="1135197" y="0"/>
                </a:lnTo>
                <a:lnTo>
                  <a:pt x="1142815" y="0"/>
                </a:lnTo>
                <a:lnTo>
                  <a:pt x="1150433" y="0"/>
                </a:lnTo>
                <a:lnTo>
                  <a:pt x="1158053" y="0"/>
                </a:lnTo>
                <a:lnTo>
                  <a:pt x="1165671" y="0"/>
                </a:lnTo>
                <a:lnTo>
                  <a:pt x="1173290" y="0"/>
                </a:lnTo>
                <a:lnTo>
                  <a:pt x="1180908" y="0"/>
                </a:lnTo>
                <a:lnTo>
                  <a:pt x="1188527" y="0"/>
                </a:lnTo>
                <a:lnTo>
                  <a:pt x="1195903" y="183"/>
                </a:lnTo>
                <a:lnTo>
                  <a:pt x="1203365" y="1072"/>
                </a:lnTo>
                <a:lnTo>
                  <a:pt x="1210938" y="2757"/>
                </a:lnTo>
                <a:lnTo>
                  <a:pt x="1218499" y="5281"/>
                </a:lnTo>
                <a:lnTo>
                  <a:pt x="1225371" y="8383"/>
                </a:lnTo>
                <a:lnTo>
                  <a:pt x="1231990" y="12204"/>
                </a:lnTo>
                <a:lnTo>
                  <a:pt x="1238256" y="16721"/>
                </a:lnTo>
                <a:lnTo>
                  <a:pt x="1244065" y="21880"/>
                </a:lnTo>
                <a:lnTo>
                  <a:pt x="1249320" y="27605"/>
                </a:lnTo>
                <a:lnTo>
                  <a:pt x="1253943" y="33806"/>
                </a:lnTo>
                <a:lnTo>
                  <a:pt x="1257879" y="40376"/>
                </a:lnTo>
                <a:lnTo>
                  <a:pt x="1261092" y="47203"/>
                </a:lnTo>
                <a:lnTo>
                  <a:pt x="1263721" y="54673"/>
                </a:lnTo>
                <a:lnTo>
                  <a:pt x="1265537" y="62253"/>
                </a:lnTo>
                <a:lnTo>
                  <a:pt x="1266551" y="69739"/>
                </a:lnTo>
                <a:lnTo>
                  <a:pt x="1266825" y="77078"/>
                </a:lnTo>
                <a:lnTo>
                  <a:pt x="1266825" y="84696"/>
                </a:lnTo>
                <a:lnTo>
                  <a:pt x="1266825" y="92315"/>
                </a:lnTo>
                <a:lnTo>
                  <a:pt x="1266825" y="99934"/>
                </a:lnTo>
                <a:lnTo>
                  <a:pt x="1266825" y="107552"/>
                </a:lnTo>
                <a:lnTo>
                  <a:pt x="1266825" y="115171"/>
                </a:lnTo>
                <a:lnTo>
                  <a:pt x="1266825" y="122790"/>
                </a:lnTo>
                <a:lnTo>
                  <a:pt x="1266825" y="130408"/>
                </a:lnTo>
                <a:lnTo>
                  <a:pt x="1266825" y="138027"/>
                </a:lnTo>
                <a:lnTo>
                  <a:pt x="1266825" y="145646"/>
                </a:lnTo>
                <a:lnTo>
                  <a:pt x="1266825" y="153264"/>
                </a:lnTo>
                <a:lnTo>
                  <a:pt x="1266825" y="160883"/>
                </a:lnTo>
                <a:lnTo>
                  <a:pt x="1266825" y="168502"/>
                </a:lnTo>
                <a:lnTo>
                  <a:pt x="1266825" y="176120"/>
                </a:lnTo>
                <a:lnTo>
                  <a:pt x="1266825" y="183739"/>
                </a:lnTo>
                <a:lnTo>
                  <a:pt x="1266825" y="191358"/>
                </a:lnTo>
                <a:lnTo>
                  <a:pt x="1266825" y="198976"/>
                </a:lnTo>
                <a:lnTo>
                  <a:pt x="1266825" y="206595"/>
                </a:lnTo>
                <a:lnTo>
                  <a:pt x="1266825" y="214214"/>
                </a:lnTo>
                <a:lnTo>
                  <a:pt x="1266825" y="221832"/>
                </a:lnTo>
                <a:lnTo>
                  <a:pt x="1266825" y="229451"/>
                </a:lnTo>
                <a:lnTo>
                  <a:pt x="1266825" y="237070"/>
                </a:lnTo>
                <a:lnTo>
                  <a:pt x="1266825" y="244688"/>
                </a:lnTo>
                <a:lnTo>
                  <a:pt x="1266825" y="252307"/>
                </a:lnTo>
                <a:lnTo>
                  <a:pt x="1266825" y="259926"/>
                </a:lnTo>
                <a:lnTo>
                  <a:pt x="1266825" y="267545"/>
                </a:lnTo>
                <a:lnTo>
                  <a:pt x="1266825" y="275163"/>
                </a:lnTo>
                <a:lnTo>
                  <a:pt x="1266825" y="282782"/>
                </a:lnTo>
                <a:lnTo>
                  <a:pt x="1266825" y="290401"/>
                </a:lnTo>
                <a:lnTo>
                  <a:pt x="1266825" y="298019"/>
                </a:lnTo>
                <a:lnTo>
                  <a:pt x="1266825" y="305638"/>
                </a:lnTo>
                <a:lnTo>
                  <a:pt x="1266825" y="313257"/>
                </a:lnTo>
                <a:lnTo>
                  <a:pt x="1266825" y="320875"/>
                </a:lnTo>
                <a:lnTo>
                  <a:pt x="1266696" y="328280"/>
                </a:lnTo>
                <a:lnTo>
                  <a:pt x="1265894" y="335722"/>
                </a:lnTo>
                <a:lnTo>
                  <a:pt x="1264304" y="343288"/>
                </a:lnTo>
                <a:lnTo>
                  <a:pt x="1261878" y="350858"/>
                </a:lnTo>
                <a:lnTo>
                  <a:pt x="1258836" y="357816"/>
                </a:lnTo>
                <a:lnTo>
                  <a:pt x="1255097" y="364468"/>
                </a:lnTo>
                <a:lnTo>
                  <a:pt x="1250657" y="370781"/>
                </a:lnTo>
                <a:lnTo>
                  <a:pt x="1245569" y="376647"/>
                </a:lnTo>
                <a:lnTo>
                  <a:pt x="1239905" y="381970"/>
                </a:lnTo>
                <a:lnTo>
                  <a:pt x="1233754" y="386670"/>
                </a:lnTo>
                <a:lnTo>
                  <a:pt x="1227220" y="390687"/>
                </a:lnTo>
                <a:lnTo>
                  <a:pt x="1220417" y="393984"/>
                </a:lnTo>
                <a:lnTo>
                  <a:pt x="1213025" y="396683"/>
                </a:lnTo>
                <a:lnTo>
                  <a:pt x="1205443" y="398595"/>
                </a:lnTo>
                <a:lnTo>
                  <a:pt x="1197939" y="399698"/>
                </a:lnTo>
                <a:lnTo>
                  <a:pt x="1190625" y="400050"/>
                </a:lnTo>
                <a:lnTo>
                  <a:pt x="1183006" y="400050"/>
                </a:lnTo>
                <a:lnTo>
                  <a:pt x="1175388" y="400050"/>
                </a:lnTo>
                <a:lnTo>
                  <a:pt x="1167768" y="400050"/>
                </a:lnTo>
                <a:lnTo>
                  <a:pt x="1160150" y="400050"/>
                </a:lnTo>
                <a:lnTo>
                  <a:pt x="1152531" y="400050"/>
                </a:lnTo>
                <a:lnTo>
                  <a:pt x="1144913" y="400050"/>
                </a:lnTo>
                <a:lnTo>
                  <a:pt x="1137293" y="400050"/>
                </a:lnTo>
                <a:lnTo>
                  <a:pt x="1129675" y="400050"/>
                </a:lnTo>
                <a:lnTo>
                  <a:pt x="1122056" y="400050"/>
                </a:lnTo>
                <a:lnTo>
                  <a:pt x="1114438" y="400050"/>
                </a:lnTo>
                <a:lnTo>
                  <a:pt x="1106818" y="400050"/>
                </a:lnTo>
                <a:lnTo>
                  <a:pt x="1099200" y="400050"/>
                </a:lnTo>
                <a:lnTo>
                  <a:pt x="1091582" y="400050"/>
                </a:lnTo>
                <a:lnTo>
                  <a:pt x="1083963" y="400050"/>
                </a:lnTo>
                <a:lnTo>
                  <a:pt x="1076344" y="400050"/>
                </a:lnTo>
                <a:lnTo>
                  <a:pt x="1068725" y="400050"/>
                </a:lnTo>
                <a:lnTo>
                  <a:pt x="1061107" y="400050"/>
                </a:lnTo>
                <a:lnTo>
                  <a:pt x="1053488" y="400050"/>
                </a:lnTo>
                <a:lnTo>
                  <a:pt x="1045870" y="400050"/>
                </a:lnTo>
                <a:lnTo>
                  <a:pt x="1038251" y="400050"/>
                </a:lnTo>
                <a:lnTo>
                  <a:pt x="1030632" y="400050"/>
                </a:lnTo>
                <a:lnTo>
                  <a:pt x="1023013" y="400050"/>
                </a:lnTo>
                <a:lnTo>
                  <a:pt x="1015395" y="400050"/>
                </a:lnTo>
                <a:lnTo>
                  <a:pt x="1007776" y="400050"/>
                </a:lnTo>
                <a:lnTo>
                  <a:pt x="1000158" y="400050"/>
                </a:lnTo>
                <a:lnTo>
                  <a:pt x="992538" y="400050"/>
                </a:lnTo>
                <a:lnTo>
                  <a:pt x="984920" y="400050"/>
                </a:lnTo>
                <a:lnTo>
                  <a:pt x="977301" y="400050"/>
                </a:lnTo>
                <a:lnTo>
                  <a:pt x="969683" y="400050"/>
                </a:lnTo>
                <a:lnTo>
                  <a:pt x="962065" y="400050"/>
                </a:lnTo>
                <a:lnTo>
                  <a:pt x="954445" y="400050"/>
                </a:lnTo>
                <a:lnTo>
                  <a:pt x="946827" y="400050"/>
                </a:lnTo>
                <a:lnTo>
                  <a:pt x="939208" y="400050"/>
                </a:lnTo>
                <a:lnTo>
                  <a:pt x="931590" y="400050"/>
                </a:lnTo>
                <a:lnTo>
                  <a:pt x="923970" y="400050"/>
                </a:lnTo>
                <a:lnTo>
                  <a:pt x="916352" y="400050"/>
                </a:lnTo>
                <a:lnTo>
                  <a:pt x="908733" y="400050"/>
                </a:lnTo>
                <a:lnTo>
                  <a:pt x="901115" y="400050"/>
                </a:lnTo>
                <a:lnTo>
                  <a:pt x="893495" y="400050"/>
                </a:lnTo>
                <a:lnTo>
                  <a:pt x="885877" y="400050"/>
                </a:lnTo>
                <a:lnTo>
                  <a:pt x="878258" y="400050"/>
                </a:lnTo>
                <a:lnTo>
                  <a:pt x="870640" y="400050"/>
                </a:lnTo>
                <a:lnTo>
                  <a:pt x="863022" y="400050"/>
                </a:lnTo>
                <a:lnTo>
                  <a:pt x="855402" y="400050"/>
                </a:lnTo>
                <a:lnTo>
                  <a:pt x="847784" y="400050"/>
                </a:lnTo>
                <a:lnTo>
                  <a:pt x="840165" y="400050"/>
                </a:lnTo>
                <a:lnTo>
                  <a:pt x="832547" y="400050"/>
                </a:lnTo>
                <a:lnTo>
                  <a:pt x="824928" y="400050"/>
                </a:lnTo>
                <a:lnTo>
                  <a:pt x="817309" y="400050"/>
                </a:lnTo>
                <a:lnTo>
                  <a:pt x="809690" y="400050"/>
                </a:lnTo>
                <a:lnTo>
                  <a:pt x="802072" y="400050"/>
                </a:lnTo>
                <a:lnTo>
                  <a:pt x="794453" y="400050"/>
                </a:lnTo>
                <a:lnTo>
                  <a:pt x="786835" y="400050"/>
                </a:lnTo>
                <a:lnTo>
                  <a:pt x="779215" y="400050"/>
                </a:lnTo>
                <a:lnTo>
                  <a:pt x="771597" y="400050"/>
                </a:lnTo>
                <a:lnTo>
                  <a:pt x="763979" y="400050"/>
                </a:lnTo>
                <a:lnTo>
                  <a:pt x="756360" y="400050"/>
                </a:lnTo>
                <a:lnTo>
                  <a:pt x="748742" y="400050"/>
                </a:lnTo>
                <a:lnTo>
                  <a:pt x="741122" y="400050"/>
                </a:lnTo>
                <a:lnTo>
                  <a:pt x="733504" y="400050"/>
                </a:lnTo>
                <a:lnTo>
                  <a:pt x="725885" y="400050"/>
                </a:lnTo>
                <a:lnTo>
                  <a:pt x="718267" y="400050"/>
                </a:lnTo>
                <a:lnTo>
                  <a:pt x="710647" y="400050"/>
                </a:lnTo>
                <a:lnTo>
                  <a:pt x="703029" y="400050"/>
                </a:lnTo>
                <a:lnTo>
                  <a:pt x="695410" y="400050"/>
                </a:lnTo>
                <a:lnTo>
                  <a:pt x="687792" y="400050"/>
                </a:lnTo>
                <a:lnTo>
                  <a:pt x="680172" y="400050"/>
                </a:lnTo>
                <a:lnTo>
                  <a:pt x="672554" y="400050"/>
                </a:lnTo>
                <a:lnTo>
                  <a:pt x="664936" y="400050"/>
                </a:lnTo>
                <a:lnTo>
                  <a:pt x="657317" y="400050"/>
                </a:lnTo>
                <a:lnTo>
                  <a:pt x="649698" y="400050"/>
                </a:lnTo>
                <a:lnTo>
                  <a:pt x="642079" y="400050"/>
                </a:lnTo>
                <a:lnTo>
                  <a:pt x="634461" y="400050"/>
                </a:lnTo>
                <a:lnTo>
                  <a:pt x="626842" y="400050"/>
                </a:lnTo>
                <a:lnTo>
                  <a:pt x="619224" y="400050"/>
                </a:lnTo>
                <a:lnTo>
                  <a:pt x="611605" y="400050"/>
                </a:lnTo>
                <a:lnTo>
                  <a:pt x="603986" y="400050"/>
                </a:lnTo>
                <a:lnTo>
                  <a:pt x="596367" y="400050"/>
                </a:lnTo>
                <a:lnTo>
                  <a:pt x="588749" y="400050"/>
                </a:lnTo>
                <a:lnTo>
                  <a:pt x="581130" y="400050"/>
                </a:lnTo>
                <a:lnTo>
                  <a:pt x="573512" y="400050"/>
                </a:lnTo>
                <a:lnTo>
                  <a:pt x="565892" y="400050"/>
                </a:lnTo>
                <a:lnTo>
                  <a:pt x="558274" y="400050"/>
                </a:lnTo>
                <a:lnTo>
                  <a:pt x="550655" y="400050"/>
                </a:lnTo>
                <a:lnTo>
                  <a:pt x="543037" y="400050"/>
                </a:lnTo>
                <a:lnTo>
                  <a:pt x="535418" y="400050"/>
                </a:lnTo>
                <a:lnTo>
                  <a:pt x="527799" y="400050"/>
                </a:lnTo>
                <a:lnTo>
                  <a:pt x="520181" y="400050"/>
                </a:lnTo>
                <a:lnTo>
                  <a:pt x="512562" y="400050"/>
                </a:lnTo>
                <a:lnTo>
                  <a:pt x="504944" y="400050"/>
                </a:lnTo>
                <a:lnTo>
                  <a:pt x="497324" y="400050"/>
                </a:lnTo>
                <a:lnTo>
                  <a:pt x="489706" y="400050"/>
                </a:lnTo>
                <a:lnTo>
                  <a:pt x="482087" y="400050"/>
                </a:lnTo>
                <a:lnTo>
                  <a:pt x="474469" y="400050"/>
                </a:lnTo>
                <a:lnTo>
                  <a:pt x="466849" y="400050"/>
                </a:lnTo>
                <a:lnTo>
                  <a:pt x="459231" y="400050"/>
                </a:lnTo>
                <a:lnTo>
                  <a:pt x="451612" y="400050"/>
                </a:lnTo>
                <a:lnTo>
                  <a:pt x="443994" y="400050"/>
                </a:lnTo>
                <a:lnTo>
                  <a:pt x="436376" y="400050"/>
                </a:lnTo>
                <a:lnTo>
                  <a:pt x="428756" y="400050"/>
                </a:lnTo>
                <a:lnTo>
                  <a:pt x="421138" y="400050"/>
                </a:lnTo>
                <a:lnTo>
                  <a:pt x="413519" y="400050"/>
                </a:lnTo>
                <a:lnTo>
                  <a:pt x="405901" y="400050"/>
                </a:lnTo>
                <a:lnTo>
                  <a:pt x="398282" y="400050"/>
                </a:lnTo>
                <a:lnTo>
                  <a:pt x="390663" y="400050"/>
                </a:lnTo>
                <a:lnTo>
                  <a:pt x="383044" y="400050"/>
                </a:lnTo>
                <a:lnTo>
                  <a:pt x="375426" y="400050"/>
                </a:lnTo>
                <a:lnTo>
                  <a:pt x="367807" y="400050"/>
                </a:lnTo>
                <a:lnTo>
                  <a:pt x="360188" y="400050"/>
                </a:lnTo>
                <a:lnTo>
                  <a:pt x="352569" y="400050"/>
                </a:lnTo>
                <a:lnTo>
                  <a:pt x="344951" y="400050"/>
                </a:lnTo>
                <a:lnTo>
                  <a:pt x="337333" y="400050"/>
                </a:lnTo>
                <a:lnTo>
                  <a:pt x="329714" y="400050"/>
                </a:lnTo>
                <a:lnTo>
                  <a:pt x="322094" y="400050"/>
                </a:lnTo>
                <a:lnTo>
                  <a:pt x="314476" y="400050"/>
                </a:lnTo>
                <a:lnTo>
                  <a:pt x="306858" y="400050"/>
                </a:lnTo>
                <a:lnTo>
                  <a:pt x="299239" y="400050"/>
                </a:lnTo>
                <a:lnTo>
                  <a:pt x="291621" y="400050"/>
                </a:lnTo>
                <a:lnTo>
                  <a:pt x="284001" y="400050"/>
                </a:lnTo>
                <a:lnTo>
                  <a:pt x="276383" y="400050"/>
                </a:lnTo>
                <a:lnTo>
                  <a:pt x="268764" y="400050"/>
                </a:lnTo>
                <a:lnTo>
                  <a:pt x="261146" y="400050"/>
                </a:lnTo>
                <a:lnTo>
                  <a:pt x="253526" y="400050"/>
                </a:lnTo>
                <a:lnTo>
                  <a:pt x="245908" y="400050"/>
                </a:lnTo>
                <a:lnTo>
                  <a:pt x="238290" y="400050"/>
                </a:lnTo>
                <a:lnTo>
                  <a:pt x="230671" y="400050"/>
                </a:lnTo>
                <a:lnTo>
                  <a:pt x="223052" y="400050"/>
                </a:lnTo>
                <a:lnTo>
                  <a:pt x="215433" y="400050"/>
                </a:lnTo>
                <a:lnTo>
                  <a:pt x="207815" y="400050"/>
                </a:lnTo>
                <a:lnTo>
                  <a:pt x="200196" y="400050"/>
                </a:lnTo>
                <a:lnTo>
                  <a:pt x="192578" y="400050"/>
                </a:lnTo>
                <a:lnTo>
                  <a:pt x="184958" y="400050"/>
                </a:lnTo>
                <a:lnTo>
                  <a:pt x="177340" y="400050"/>
                </a:lnTo>
                <a:lnTo>
                  <a:pt x="169721" y="400050"/>
                </a:lnTo>
                <a:lnTo>
                  <a:pt x="162103" y="400050"/>
                </a:lnTo>
                <a:lnTo>
                  <a:pt x="154484" y="400050"/>
                </a:lnTo>
                <a:lnTo>
                  <a:pt x="146865" y="400050"/>
                </a:lnTo>
                <a:lnTo>
                  <a:pt x="139247" y="400050"/>
                </a:lnTo>
                <a:lnTo>
                  <a:pt x="131628" y="400050"/>
                </a:lnTo>
                <a:lnTo>
                  <a:pt x="124009" y="400050"/>
                </a:lnTo>
                <a:lnTo>
                  <a:pt x="116391" y="400050"/>
                </a:lnTo>
                <a:lnTo>
                  <a:pt x="108772" y="400050"/>
                </a:lnTo>
                <a:lnTo>
                  <a:pt x="101153" y="400050"/>
                </a:lnTo>
                <a:lnTo>
                  <a:pt x="93535" y="400050"/>
                </a:lnTo>
                <a:lnTo>
                  <a:pt x="85916" y="400050"/>
                </a:lnTo>
                <a:lnTo>
                  <a:pt x="78298" y="400050"/>
                </a:lnTo>
                <a:lnTo>
                  <a:pt x="70922" y="399867"/>
                </a:lnTo>
                <a:lnTo>
                  <a:pt x="63460" y="398978"/>
                </a:lnTo>
                <a:lnTo>
                  <a:pt x="55887" y="397293"/>
                </a:lnTo>
                <a:lnTo>
                  <a:pt x="48326" y="394769"/>
                </a:lnTo>
                <a:lnTo>
                  <a:pt x="41454" y="391668"/>
                </a:lnTo>
                <a:lnTo>
                  <a:pt x="34836" y="387846"/>
                </a:lnTo>
                <a:lnTo>
                  <a:pt x="28569" y="383329"/>
                </a:lnTo>
                <a:lnTo>
                  <a:pt x="22760" y="378171"/>
                </a:lnTo>
                <a:lnTo>
                  <a:pt x="17506" y="372445"/>
                </a:lnTo>
                <a:lnTo>
                  <a:pt x="12882" y="366244"/>
                </a:lnTo>
                <a:lnTo>
                  <a:pt x="8946" y="359674"/>
                </a:lnTo>
                <a:lnTo>
                  <a:pt x="5733" y="352847"/>
                </a:lnTo>
                <a:lnTo>
                  <a:pt x="3103" y="345378"/>
                </a:lnTo>
                <a:lnTo>
                  <a:pt x="1287" y="337798"/>
                </a:lnTo>
                <a:lnTo>
                  <a:pt x="274" y="330310"/>
                </a:lnTo>
                <a:lnTo>
                  <a:pt x="0" y="322972"/>
                </a:lnTo>
                <a:lnTo>
                  <a:pt x="0" y="315354"/>
                </a:lnTo>
                <a:lnTo>
                  <a:pt x="0" y="307735"/>
                </a:lnTo>
                <a:lnTo>
                  <a:pt x="0" y="300117"/>
                </a:lnTo>
                <a:lnTo>
                  <a:pt x="0" y="292498"/>
                </a:lnTo>
                <a:lnTo>
                  <a:pt x="0" y="284879"/>
                </a:lnTo>
                <a:lnTo>
                  <a:pt x="0" y="277260"/>
                </a:lnTo>
                <a:lnTo>
                  <a:pt x="0" y="269642"/>
                </a:lnTo>
                <a:lnTo>
                  <a:pt x="0" y="262023"/>
                </a:lnTo>
                <a:lnTo>
                  <a:pt x="0" y="254404"/>
                </a:lnTo>
                <a:lnTo>
                  <a:pt x="0" y="246786"/>
                </a:lnTo>
                <a:lnTo>
                  <a:pt x="0" y="239167"/>
                </a:lnTo>
                <a:lnTo>
                  <a:pt x="0" y="231548"/>
                </a:lnTo>
                <a:lnTo>
                  <a:pt x="0" y="223930"/>
                </a:lnTo>
                <a:lnTo>
                  <a:pt x="0" y="216311"/>
                </a:lnTo>
                <a:lnTo>
                  <a:pt x="0" y="208692"/>
                </a:lnTo>
                <a:lnTo>
                  <a:pt x="0" y="201073"/>
                </a:lnTo>
                <a:lnTo>
                  <a:pt x="0" y="193455"/>
                </a:lnTo>
                <a:lnTo>
                  <a:pt x="0" y="185836"/>
                </a:lnTo>
                <a:lnTo>
                  <a:pt x="0" y="178218"/>
                </a:lnTo>
                <a:lnTo>
                  <a:pt x="0" y="170599"/>
                </a:lnTo>
                <a:lnTo>
                  <a:pt x="0" y="162980"/>
                </a:lnTo>
                <a:lnTo>
                  <a:pt x="0" y="155361"/>
                </a:lnTo>
                <a:lnTo>
                  <a:pt x="0" y="147743"/>
                </a:lnTo>
                <a:lnTo>
                  <a:pt x="0" y="140124"/>
                </a:lnTo>
                <a:lnTo>
                  <a:pt x="0" y="132506"/>
                </a:lnTo>
                <a:lnTo>
                  <a:pt x="0" y="124887"/>
                </a:lnTo>
                <a:lnTo>
                  <a:pt x="0" y="117268"/>
                </a:lnTo>
                <a:lnTo>
                  <a:pt x="0" y="109649"/>
                </a:lnTo>
                <a:lnTo>
                  <a:pt x="0" y="102031"/>
                </a:lnTo>
                <a:lnTo>
                  <a:pt x="0" y="94412"/>
                </a:lnTo>
                <a:lnTo>
                  <a:pt x="0" y="86794"/>
                </a:lnTo>
                <a:lnTo>
                  <a:pt x="0" y="79175"/>
                </a:lnTo>
                <a:lnTo>
                  <a:pt x="129" y="71769"/>
                </a:lnTo>
                <a:lnTo>
                  <a:pt x="930" y="64328"/>
                </a:lnTo>
                <a:lnTo>
                  <a:pt x="2521" y="56761"/>
                </a:lnTo>
                <a:lnTo>
                  <a:pt x="4947" y="49192"/>
                </a:lnTo>
                <a:lnTo>
                  <a:pt x="7989" y="42234"/>
                </a:lnTo>
                <a:lnTo>
                  <a:pt x="11728" y="35582"/>
                </a:lnTo>
                <a:lnTo>
                  <a:pt x="16168" y="29269"/>
                </a:lnTo>
                <a:lnTo>
                  <a:pt x="21256" y="23402"/>
                </a:lnTo>
                <a:lnTo>
                  <a:pt x="26922" y="18080"/>
                </a:lnTo>
                <a:lnTo>
                  <a:pt x="33071" y="13380"/>
                </a:lnTo>
                <a:lnTo>
                  <a:pt x="39605" y="9363"/>
                </a:lnTo>
                <a:lnTo>
                  <a:pt x="46409" y="6065"/>
                </a:lnTo>
                <a:lnTo>
                  <a:pt x="53799" y="3367"/>
                </a:lnTo>
                <a:lnTo>
                  <a:pt x="61382" y="1455"/>
                </a:lnTo>
                <a:lnTo>
                  <a:pt x="68886" y="352"/>
                </a:lnTo>
                <a:close/>
              </a:path>
            </a:pathLst>
          </a:custGeom>
          <a:solidFill xmlns:a="http://schemas.openxmlformats.org/drawingml/2006/main">
            <a:srgbClr val="D3E8C7"/>
          </a:solidFill>
          <a:ln xmlns:a="http://schemas.openxmlformats.org/drawingml/2006/main" w="17145">
            <a:solidFill>
              <a:srgbClr val="547548"/>
            </a:solidFill>
            <a:prstDash val="solid"/>
          </a:ln>
        </p:spPr>
      </p:sp>
      <p:sp>
        <p:nvSpPr>
          <p:cNvPr id="242" name="internal-reset-gate-label">
            <a:extLst xmlns:a="http://schemas.openxmlformats.org/drawingml/2006/main">
              <a:ext uri="{FF2B5EF4-FFF2-40B4-BE49-F238E27FC236}">
                <a16:creationId xmlns:a16="http://schemas.microsoft.com/office/drawing/2014/main" id="{888F6459-6387-44A2-B35C-41B2F5870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8979" y="1576834"/>
            <a:ext cx="734467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10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Reset</a:t>
            </a:r>
          </a:p>
        </p:txBody>
      </p:sp>
      <p:sp>
        <p:nvSpPr>
          <p:cNvPr id="243" name="internal-update-gate-132">
            <a:extLst xmlns:a="http://schemas.openxmlformats.org/drawingml/2006/main">
              <a:ext uri="{FF2B5EF4-FFF2-40B4-BE49-F238E27FC236}">
                <a16:creationId xmlns:a16="http://schemas.microsoft.com/office/drawing/2014/main" id="{094D9BE4-E4B8-41EA-965B-014DAA9A1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01550" y="1600200"/>
            <a:ext cx="1266825" cy="400050"/>
          </a:xfrm>
          <a:custGeom xmlns:a="http://schemas.openxmlformats.org/drawingml/2006/main">
            <a:pathLst>
              <a:path w="1266825" h="400050">
                <a:moveTo>
                  <a:pt x="76200" y="0"/>
                </a:moveTo>
                <a:lnTo>
                  <a:pt x="83818" y="0"/>
                </a:lnTo>
                <a:lnTo>
                  <a:pt x="91437" y="0"/>
                </a:lnTo>
                <a:lnTo>
                  <a:pt x="99056" y="0"/>
                </a:lnTo>
                <a:lnTo>
                  <a:pt x="106675" y="0"/>
                </a:lnTo>
                <a:lnTo>
                  <a:pt x="114293" y="0"/>
                </a:lnTo>
                <a:lnTo>
                  <a:pt x="121912" y="0"/>
                </a:lnTo>
                <a:lnTo>
                  <a:pt x="129530" y="0"/>
                </a:lnTo>
                <a:lnTo>
                  <a:pt x="137150" y="0"/>
                </a:lnTo>
                <a:lnTo>
                  <a:pt x="144768" y="0"/>
                </a:lnTo>
                <a:lnTo>
                  <a:pt x="152387" y="0"/>
                </a:lnTo>
                <a:lnTo>
                  <a:pt x="160005" y="0"/>
                </a:lnTo>
                <a:lnTo>
                  <a:pt x="167625" y="0"/>
                </a:lnTo>
                <a:lnTo>
                  <a:pt x="175243" y="0"/>
                </a:lnTo>
                <a:lnTo>
                  <a:pt x="182861" y="0"/>
                </a:lnTo>
                <a:lnTo>
                  <a:pt x="190480" y="0"/>
                </a:lnTo>
                <a:lnTo>
                  <a:pt x="198098" y="0"/>
                </a:lnTo>
                <a:lnTo>
                  <a:pt x="205718" y="0"/>
                </a:lnTo>
                <a:lnTo>
                  <a:pt x="213336" y="0"/>
                </a:lnTo>
                <a:lnTo>
                  <a:pt x="220955" y="0"/>
                </a:lnTo>
                <a:lnTo>
                  <a:pt x="228573" y="0"/>
                </a:lnTo>
                <a:lnTo>
                  <a:pt x="236193" y="0"/>
                </a:lnTo>
                <a:lnTo>
                  <a:pt x="243811" y="0"/>
                </a:lnTo>
                <a:lnTo>
                  <a:pt x="251430" y="0"/>
                </a:lnTo>
                <a:lnTo>
                  <a:pt x="259048" y="0"/>
                </a:lnTo>
                <a:lnTo>
                  <a:pt x="266667" y="0"/>
                </a:lnTo>
                <a:lnTo>
                  <a:pt x="274286" y="0"/>
                </a:lnTo>
                <a:lnTo>
                  <a:pt x="281904" y="0"/>
                </a:lnTo>
                <a:lnTo>
                  <a:pt x="289523" y="0"/>
                </a:lnTo>
                <a:lnTo>
                  <a:pt x="297141" y="0"/>
                </a:lnTo>
                <a:lnTo>
                  <a:pt x="304760" y="0"/>
                </a:lnTo>
                <a:lnTo>
                  <a:pt x="312379" y="0"/>
                </a:lnTo>
                <a:lnTo>
                  <a:pt x="319998" y="0"/>
                </a:lnTo>
                <a:lnTo>
                  <a:pt x="327616" y="0"/>
                </a:lnTo>
                <a:lnTo>
                  <a:pt x="335235" y="0"/>
                </a:lnTo>
                <a:lnTo>
                  <a:pt x="342853" y="0"/>
                </a:lnTo>
                <a:lnTo>
                  <a:pt x="350473" y="0"/>
                </a:lnTo>
                <a:lnTo>
                  <a:pt x="358091" y="0"/>
                </a:lnTo>
                <a:lnTo>
                  <a:pt x="365710" y="0"/>
                </a:lnTo>
                <a:lnTo>
                  <a:pt x="373328" y="0"/>
                </a:lnTo>
                <a:lnTo>
                  <a:pt x="380948" y="0"/>
                </a:lnTo>
                <a:lnTo>
                  <a:pt x="388566" y="0"/>
                </a:lnTo>
                <a:lnTo>
                  <a:pt x="396184" y="0"/>
                </a:lnTo>
                <a:lnTo>
                  <a:pt x="403803" y="0"/>
                </a:lnTo>
                <a:lnTo>
                  <a:pt x="411421" y="0"/>
                </a:lnTo>
                <a:lnTo>
                  <a:pt x="419041" y="0"/>
                </a:lnTo>
                <a:lnTo>
                  <a:pt x="426659" y="0"/>
                </a:lnTo>
                <a:lnTo>
                  <a:pt x="434278" y="0"/>
                </a:lnTo>
                <a:lnTo>
                  <a:pt x="441896" y="0"/>
                </a:lnTo>
                <a:lnTo>
                  <a:pt x="449516" y="0"/>
                </a:lnTo>
                <a:lnTo>
                  <a:pt x="457134" y="0"/>
                </a:lnTo>
                <a:lnTo>
                  <a:pt x="464753" y="0"/>
                </a:lnTo>
                <a:lnTo>
                  <a:pt x="472371" y="0"/>
                </a:lnTo>
                <a:lnTo>
                  <a:pt x="479989" y="0"/>
                </a:lnTo>
                <a:lnTo>
                  <a:pt x="487609" y="0"/>
                </a:lnTo>
                <a:lnTo>
                  <a:pt x="495227" y="0"/>
                </a:lnTo>
                <a:lnTo>
                  <a:pt x="502846" y="0"/>
                </a:lnTo>
                <a:lnTo>
                  <a:pt x="510464" y="0"/>
                </a:lnTo>
                <a:lnTo>
                  <a:pt x="518083" y="0"/>
                </a:lnTo>
                <a:lnTo>
                  <a:pt x="525702" y="0"/>
                </a:lnTo>
                <a:lnTo>
                  <a:pt x="533321" y="0"/>
                </a:lnTo>
                <a:lnTo>
                  <a:pt x="540939" y="0"/>
                </a:lnTo>
                <a:lnTo>
                  <a:pt x="548558" y="0"/>
                </a:lnTo>
                <a:lnTo>
                  <a:pt x="556177" y="0"/>
                </a:lnTo>
                <a:lnTo>
                  <a:pt x="563796" y="0"/>
                </a:lnTo>
                <a:lnTo>
                  <a:pt x="571414" y="0"/>
                </a:lnTo>
                <a:lnTo>
                  <a:pt x="579033" y="0"/>
                </a:lnTo>
                <a:lnTo>
                  <a:pt x="586651" y="0"/>
                </a:lnTo>
                <a:lnTo>
                  <a:pt x="594270" y="0"/>
                </a:lnTo>
                <a:lnTo>
                  <a:pt x="601889" y="0"/>
                </a:lnTo>
                <a:lnTo>
                  <a:pt x="609507" y="0"/>
                </a:lnTo>
                <a:lnTo>
                  <a:pt x="617126" y="0"/>
                </a:lnTo>
                <a:lnTo>
                  <a:pt x="624744" y="0"/>
                </a:lnTo>
                <a:lnTo>
                  <a:pt x="632364" y="0"/>
                </a:lnTo>
                <a:lnTo>
                  <a:pt x="639982" y="0"/>
                </a:lnTo>
                <a:lnTo>
                  <a:pt x="647601" y="0"/>
                </a:lnTo>
                <a:lnTo>
                  <a:pt x="655219" y="0"/>
                </a:lnTo>
                <a:lnTo>
                  <a:pt x="662839" y="0"/>
                </a:lnTo>
                <a:lnTo>
                  <a:pt x="670457" y="0"/>
                </a:lnTo>
                <a:lnTo>
                  <a:pt x="678075" y="0"/>
                </a:lnTo>
                <a:lnTo>
                  <a:pt x="685694" y="0"/>
                </a:lnTo>
                <a:lnTo>
                  <a:pt x="693312" y="0"/>
                </a:lnTo>
                <a:lnTo>
                  <a:pt x="700932" y="0"/>
                </a:lnTo>
                <a:lnTo>
                  <a:pt x="708550" y="0"/>
                </a:lnTo>
                <a:lnTo>
                  <a:pt x="716169" y="0"/>
                </a:lnTo>
                <a:lnTo>
                  <a:pt x="723787" y="0"/>
                </a:lnTo>
                <a:lnTo>
                  <a:pt x="731407" y="0"/>
                </a:lnTo>
                <a:lnTo>
                  <a:pt x="739025" y="0"/>
                </a:lnTo>
                <a:lnTo>
                  <a:pt x="746644" y="0"/>
                </a:lnTo>
                <a:lnTo>
                  <a:pt x="754262" y="0"/>
                </a:lnTo>
                <a:lnTo>
                  <a:pt x="761881" y="0"/>
                </a:lnTo>
                <a:lnTo>
                  <a:pt x="769500" y="0"/>
                </a:lnTo>
                <a:lnTo>
                  <a:pt x="777119" y="0"/>
                </a:lnTo>
                <a:lnTo>
                  <a:pt x="784737" y="0"/>
                </a:lnTo>
                <a:lnTo>
                  <a:pt x="792356" y="0"/>
                </a:lnTo>
                <a:lnTo>
                  <a:pt x="799974" y="0"/>
                </a:lnTo>
                <a:lnTo>
                  <a:pt x="807593" y="0"/>
                </a:lnTo>
                <a:lnTo>
                  <a:pt x="815212" y="0"/>
                </a:lnTo>
                <a:lnTo>
                  <a:pt x="822830" y="0"/>
                </a:lnTo>
                <a:lnTo>
                  <a:pt x="830449" y="0"/>
                </a:lnTo>
                <a:lnTo>
                  <a:pt x="838067" y="0"/>
                </a:lnTo>
                <a:lnTo>
                  <a:pt x="845687" y="0"/>
                </a:lnTo>
                <a:lnTo>
                  <a:pt x="853305" y="0"/>
                </a:lnTo>
                <a:lnTo>
                  <a:pt x="860924" y="0"/>
                </a:lnTo>
                <a:lnTo>
                  <a:pt x="868542" y="0"/>
                </a:lnTo>
                <a:lnTo>
                  <a:pt x="876162" y="0"/>
                </a:lnTo>
                <a:lnTo>
                  <a:pt x="883780" y="0"/>
                </a:lnTo>
                <a:lnTo>
                  <a:pt x="891399" y="0"/>
                </a:lnTo>
                <a:lnTo>
                  <a:pt x="899017" y="0"/>
                </a:lnTo>
                <a:lnTo>
                  <a:pt x="906635" y="0"/>
                </a:lnTo>
                <a:lnTo>
                  <a:pt x="914255" y="0"/>
                </a:lnTo>
                <a:lnTo>
                  <a:pt x="921873" y="0"/>
                </a:lnTo>
                <a:lnTo>
                  <a:pt x="929492" y="0"/>
                </a:lnTo>
                <a:lnTo>
                  <a:pt x="937110" y="0"/>
                </a:lnTo>
                <a:lnTo>
                  <a:pt x="944730" y="0"/>
                </a:lnTo>
                <a:lnTo>
                  <a:pt x="952348" y="0"/>
                </a:lnTo>
                <a:lnTo>
                  <a:pt x="959967" y="0"/>
                </a:lnTo>
                <a:lnTo>
                  <a:pt x="967585" y="0"/>
                </a:lnTo>
                <a:lnTo>
                  <a:pt x="975204" y="0"/>
                </a:lnTo>
                <a:lnTo>
                  <a:pt x="982823" y="0"/>
                </a:lnTo>
                <a:lnTo>
                  <a:pt x="990442" y="0"/>
                </a:lnTo>
                <a:lnTo>
                  <a:pt x="998060" y="0"/>
                </a:lnTo>
                <a:lnTo>
                  <a:pt x="1005678" y="0"/>
                </a:lnTo>
                <a:lnTo>
                  <a:pt x="1013297" y="0"/>
                </a:lnTo>
                <a:lnTo>
                  <a:pt x="1020916" y="0"/>
                </a:lnTo>
                <a:lnTo>
                  <a:pt x="1028535" y="0"/>
                </a:lnTo>
                <a:lnTo>
                  <a:pt x="1036153" y="0"/>
                </a:lnTo>
                <a:lnTo>
                  <a:pt x="1043772" y="0"/>
                </a:lnTo>
                <a:lnTo>
                  <a:pt x="1051390" y="0"/>
                </a:lnTo>
                <a:lnTo>
                  <a:pt x="1059010" y="0"/>
                </a:lnTo>
                <a:lnTo>
                  <a:pt x="1066628" y="0"/>
                </a:lnTo>
                <a:lnTo>
                  <a:pt x="1074247" y="0"/>
                </a:lnTo>
                <a:lnTo>
                  <a:pt x="1081865" y="0"/>
                </a:lnTo>
                <a:lnTo>
                  <a:pt x="1089485" y="0"/>
                </a:lnTo>
                <a:lnTo>
                  <a:pt x="1097103" y="0"/>
                </a:lnTo>
                <a:lnTo>
                  <a:pt x="1104721" y="0"/>
                </a:lnTo>
                <a:lnTo>
                  <a:pt x="1112340" y="0"/>
                </a:lnTo>
                <a:lnTo>
                  <a:pt x="1119958" y="0"/>
                </a:lnTo>
                <a:lnTo>
                  <a:pt x="1127578" y="0"/>
                </a:lnTo>
                <a:lnTo>
                  <a:pt x="1135196" y="0"/>
                </a:lnTo>
                <a:lnTo>
                  <a:pt x="1142815" y="0"/>
                </a:lnTo>
                <a:lnTo>
                  <a:pt x="1150433" y="0"/>
                </a:lnTo>
                <a:lnTo>
                  <a:pt x="1158053" y="0"/>
                </a:lnTo>
                <a:lnTo>
                  <a:pt x="1165671" y="0"/>
                </a:lnTo>
                <a:lnTo>
                  <a:pt x="1173290" y="0"/>
                </a:lnTo>
                <a:lnTo>
                  <a:pt x="1180908" y="0"/>
                </a:lnTo>
                <a:lnTo>
                  <a:pt x="1188527" y="0"/>
                </a:lnTo>
                <a:lnTo>
                  <a:pt x="1195903" y="183"/>
                </a:lnTo>
                <a:lnTo>
                  <a:pt x="1203364" y="1072"/>
                </a:lnTo>
                <a:lnTo>
                  <a:pt x="1210937" y="2757"/>
                </a:lnTo>
                <a:lnTo>
                  <a:pt x="1218498" y="5281"/>
                </a:lnTo>
                <a:lnTo>
                  <a:pt x="1225371" y="8382"/>
                </a:lnTo>
                <a:lnTo>
                  <a:pt x="1231988" y="12204"/>
                </a:lnTo>
                <a:lnTo>
                  <a:pt x="1238256" y="16721"/>
                </a:lnTo>
                <a:lnTo>
                  <a:pt x="1244065" y="21879"/>
                </a:lnTo>
                <a:lnTo>
                  <a:pt x="1249319" y="27605"/>
                </a:lnTo>
                <a:lnTo>
                  <a:pt x="1253943" y="33805"/>
                </a:lnTo>
                <a:lnTo>
                  <a:pt x="1257878" y="40375"/>
                </a:lnTo>
                <a:lnTo>
                  <a:pt x="1261093" y="47203"/>
                </a:lnTo>
                <a:lnTo>
                  <a:pt x="1263719" y="54672"/>
                </a:lnTo>
                <a:lnTo>
                  <a:pt x="1265538" y="62252"/>
                </a:lnTo>
                <a:lnTo>
                  <a:pt x="1266551" y="69739"/>
                </a:lnTo>
                <a:lnTo>
                  <a:pt x="1266825" y="77077"/>
                </a:lnTo>
                <a:lnTo>
                  <a:pt x="1266825" y="84696"/>
                </a:lnTo>
                <a:lnTo>
                  <a:pt x="1266825" y="92314"/>
                </a:lnTo>
                <a:lnTo>
                  <a:pt x="1266825" y="99933"/>
                </a:lnTo>
                <a:lnTo>
                  <a:pt x="1266825" y="107552"/>
                </a:lnTo>
                <a:lnTo>
                  <a:pt x="1266825" y="115170"/>
                </a:lnTo>
                <a:lnTo>
                  <a:pt x="1266825" y="122789"/>
                </a:lnTo>
                <a:lnTo>
                  <a:pt x="1266825" y="130408"/>
                </a:lnTo>
                <a:lnTo>
                  <a:pt x="1266825" y="138026"/>
                </a:lnTo>
                <a:lnTo>
                  <a:pt x="1266825" y="145645"/>
                </a:lnTo>
                <a:lnTo>
                  <a:pt x="1266825" y="153264"/>
                </a:lnTo>
                <a:lnTo>
                  <a:pt x="1266825" y="160882"/>
                </a:lnTo>
                <a:lnTo>
                  <a:pt x="1266825" y="168501"/>
                </a:lnTo>
                <a:lnTo>
                  <a:pt x="1266825" y="176120"/>
                </a:lnTo>
                <a:lnTo>
                  <a:pt x="1266825" y="183738"/>
                </a:lnTo>
                <a:lnTo>
                  <a:pt x="1266825" y="191357"/>
                </a:lnTo>
                <a:lnTo>
                  <a:pt x="1266825" y="198976"/>
                </a:lnTo>
                <a:lnTo>
                  <a:pt x="1266825" y="206595"/>
                </a:lnTo>
                <a:lnTo>
                  <a:pt x="1266825" y="214213"/>
                </a:lnTo>
                <a:lnTo>
                  <a:pt x="1266825" y="221832"/>
                </a:lnTo>
                <a:lnTo>
                  <a:pt x="1266825" y="229451"/>
                </a:lnTo>
                <a:lnTo>
                  <a:pt x="1266825" y="237069"/>
                </a:lnTo>
                <a:lnTo>
                  <a:pt x="1266825" y="244688"/>
                </a:lnTo>
                <a:lnTo>
                  <a:pt x="1266825" y="252307"/>
                </a:lnTo>
                <a:lnTo>
                  <a:pt x="1266825" y="259925"/>
                </a:lnTo>
                <a:lnTo>
                  <a:pt x="1266825" y="267544"/>
                </a:lnTo>
                <a:lnTo>
                  <a:pt x="1266825" y="275163"/>
                </a:lnTo>
                <a:lnTo>
                  <a:pt x="1266825" y="282781"/>
                </a:lnTo>
                <a:lnTo>
                  <a:pt x="1266825" y="290400"/>
                </a:lnTo>
                <a:lnTo>
                  <a:pt x="1266825" y="298019"/>
                </a:lnTo>
                <a:lnTo>
                  <a:pt x="1266825" y="305637"/>
                </a:lnTo>
                <a:lnTo>
                  <a:pt x="1266825" y="313256"/>
                </a:lnTo>
                <a:lnTo>
                  <a:pt x="1266825" y="320875"/>
                </a:lnTo>
                <a:lnTo>
                  <a:pt x="1266697" y="328280"/>
                </a:lnTo>
                <a:lnTo>
                  <a:pt x="1265895" y="335722"/>
                </a:lnTo>
                <a:lnTo>
                  <a:pt x="1264304" y="343288"/>
                </a:lnTo>
                <a:lnTo>
                  <a:pt x="1261878" y="350858"/>
                </a:lnTo>
                <a:lnTo>
                  <a:pt x="1258837" y="357815"/>
                </a:lnTo>
                <a:lnTo>
                  <a:pt x="1255098" y="364467"/>
                </a:lnTo>
                <a:lnTo>
                  <a:pt x="1250659" y="370780"/>
                </a:lnTo>
                <a:lnTo>
                  <a:pt x="1245570" y="376647"/>
                </a:lnTo>
                <a:lnTo>
                  <a:pt x="1239905" y="381970"/>
                </a:lnTo>
                <a:lnTo>
                  <a:pt x="1233754" y="386670"/>
                </a:lnTo>
                <a:lnTo>
                  <a:pt x="1227220" y="390687"/>
                </a:lnTo>
                <a:lnTo>
                  <a:pt x="1220417" y="393985"/>
                </a:lnTo>
                <a:lnTo>
                  <a:pt x="1213026" y="396683"/>
                </a:lnTo>
                <a:lnTo>
                  <a:pt x="1205443" y="398595"/>
                </a:lnTo>
                <a:lnTo>
                  <a:pt x="1197940" y="399698"/>
                </a:lnTo>
                <a:lnTo>
                  <a:pt x="1190625" y="400050"/>
                </a:lnTo>
                <a:lnTo>
                  <a:pt x="1183007" y="400050"/>
                </a:lnTo>
                <a:lnTo>
                  <a:pt x="1175388" y="400050"/>
                </a:lnTo>
                <a:lnTo>
                  <a:pt x="1167769" y="400050"/>
                </a:lnTo>
                <a:lnTo>
                  <a:pt x="1160150" y="400050"/>
                </a:lnTo>
                <a:lnTo>
                  <a:pt x="1152532" y="400050"/>
                </a:lnTo>
                <a:lnTo>
                  <a:pt x="1144913" y="400050"/>
                </a:lnTo>
                <a:lnTo>
                  <a:pt x="1137295" y="400050"/>
                </a:lnTo>
                <a:lnTo>
                  <a:pt x="1129675" y="400050"/>
                </a:lnTo>
                <a:lnTo>
                  <a:pt x="1122057" y="400050"/>
                </a:lnTo>
                <a:lnTo>
                  <a:pt x="1114439" y="400050"/>
                </a:lnTo>
                <a:lnTo>
                  <a:pt x="1106820" y="400050"/>
                </a:lnTo>
                <a:lnTo>
                  <a:pt x="1099202" y="400050"/>
                </a:lnTo>
                <a:lnTo>
                  <a:pt x="1091582" y="400050"/>
                </a:lnTo>
                <a:lnTo>
                  <a:pt x="1083964" y="400050"/>
                </a:lnTo>
                <a:lnTo>
                  <a:pt x="1076345" y="400050"/>
                </a:lnTo>
                <a:lnTo>
                  <a:pt x="1068727" y="400050"/>
                </a:lnTo>
                <a:lnTo>
                  <a:pt x="1061107" y="400050"/>
                </a:lnTo>
                <a:lnTo>
                  <a:pt x="1053489" y="400050"/>
                </a:lnTo>
                <a:lnTo>
                  <a:pt x="1045870" y="400050"/>
                </a:lnTo>
                <a:lnTo>
                  <a:pt x="1038252" y="400050"/>
                </a:lnTo>
                <a:lnTo>
                  <a:pt x="1030632" y="400050"/>
                </a:lnTo>
                <a:lnTo>
                  <a:pt x="1023014" y="400050"/>
                </a:lnTo>
                <a:lnTo>
                  <a:pt x="1015396" y="400050"/>
                </a:lnTo>
                <a:lnTo>
                  <a:pt x="1007777" y="400050"/>
                </a:lnTo>
                <a:lnTo>
                  <a:pt x="1000158" y="400050"/>
                </a:lnTo>
                <a:lnTo>
                  <a:pt x="992539" y="400050"/>
                </a:lnTo>
                <a:lnTo>
                  <a:pt x="984921" y="400050"/>
                </a:lnTo>
                <a:lnTo>
                  <a:pt x="977302" y="400050"/>
                </a:lnTo>
                <a:lnTo>
                  <a:pt x="969684" y="400050"/>
                </a:lnTo>
                <a:lnTo>
                  <a:pt x="962065" y="400050"/>
                </a:lnTo>
                <a:lnTo>
                  <a:pt x="954446" y="400050"/>
                </a:lnTo>
                <a:lnTo>
                  <a:pt x="946827" y="400050"/>
                </a:lnTo>
                <a:lnTo>
                  <a:pt x="939209" y="400050"/>
                </a:lnTo>
                <a:lnTo>
                  <a:pt x="931590" y="400050"/>
                </a:lnTo>
                <a:lnTo>
                  <a:pt x="923972" y="400050"/>
                </a:lnTo>
                <a:lnTo>
                  <a:pt x="916353" y="400050"/>
                </a:lnTo>
                <a:lnTo>
                  <a:pt x="908734" y="400050"/>
                </a:lnTo>
                <a:lnTo>
                  <a:pt x="901115" y="400050"/>
                </a:lnTo>
                <a:lnTo>
                  <a:pt x="893497" y="400050"/>
                </a:lnTo>
                <a:lnTo>
                  <a:pt x="885878" y="400050"/>
                </a:lnTo>
                <a:lnTo>
                  <a:pt x="878259" y="400050"/>
                </a:lnTo>
                <a:lnTo>
                  <a:pt x="870641" y="400050"/>
                </a:lnTo>
                <a:lnTo>
                  <a:pt x="863022" y="400050"/>
                </a:lnTo>
                <a:lnTo>
                  <a:pt x="855404" y="400050"/>
                </a:lnTo>
                <a:lnTo>
                  <a:pt x="847784" y="400050"/>
                </a:lnTo>
                <a:lnTo>
                  <a:pt x="840166" y="400050"/>
                </a:lnTo>
                <a:lnTo>
                  <a:pt x="832547" y="400050"/>
                </a:lnTo>
                <a:lnTo>
                  <a:pt x="824929" y="400050"/>
                </a:lnTo>
                <a:lnTo>
                  <a:pt x="817311" y="400050"/>
                </a:lnTo>
                <a:lnTo>
                  <a:pt x="809691" y="400050"/>
                </a:lnTo>
                <a:lnTo>
                  <a:pt x="802072" y="400050"/>
                </a:lnTo>
                <a:lnTo>
                  <a:pt x="794454" y="400050"/>
                </a:lnTo>
                <a:lnTo>
                  <a:pt x="786836" y="400050"/>
                </a:lnTo>
                <a:lnTo>
                  <a:pt x="779216" y="400050"/>
                </a:lnTo>
                <a:lnTo>
                  <a:pt x="771598" y="400050"/>
                </a:lnTo>
                <a:lnTo>
                  <a:pt x="763979" y="400050"/>
                </a:lnTo>
                <a:lnTo>
                  <a:pt x="756361" y="400050"/>
                </a:lnTo>
                <a:lnTo>
                  <a:pt x="748742" y="400050"/>
                </a:lnTo>
                <a:lnTo>
                  <a:pt x="741123" y="400050"/>
                </a:lnTo>
                <a:lnTo>
                  <a:pt x="733504" y="400050"/>
                </a:lnTo>
                <a:lnTo>
                  <a:pt x="725886" y="400050"/>
                </a:lnTo>
                <a:lnTo>
                  <a:pt x="718268" y="400050"/>
                </a:lnTo>
                <a:lnTo>
                  <a:pt x="710648" y="400050"/>
                </a:lnTo>
                <a:lnTo>
                  <a:pt x="703029" y="400050"/>
                </a:lnTo>
                <a:lnTo>
                  <a:pt x="695411" y="400050"/>
                </a:lnTo>
                <a:lnTo>
                  <a:pt x="687793" y="400050"/>
                </a:lnTo>
                <a:lnTo>
                  <a:pt x="680174" y="400050"/>
                </a:lnTo>
                <a:lnTo>
                  <a:pt x="672555" y="400050"/>
                </a:lnTo>
                <a:lnTo>
                  <a:pt x="664936" y="400050"/>
                </a:lnTo>
                <a:lnTo>
                  <a:pt x="657318" y="400050"/>
                </a:lnTo>
                <a:lnTo>
                  <a:pt x="649699" y="400050"/>
                </a:lnTo>
                <a:lnTo>
                  <a:pt x="642081" y="400050"/>
                </a:lnTo>
                <a:lnTo>
                  <a:pt x="634461" y="400050"/>
                </a:lnTo>
                <a:lnTo>
                  <a:pt x="626843" y="400050"/>
                </a:lnTo>
                <a:lnTo>
                  <a:pt x="619225" y="400050"/>
                </a:lnTo>
                <a:lnTo>
                  <a:pt x="611606" y="400050"/>
                </a:lnTo>
                <a:lnTo>
                  <a:pt x="603988" y="400050"/>
                </a:lnTo>
                <a:lnTo>
                  <a:pt x="596368" y="400050"/>
                </a:lnTo>
                <a:lnTo>
                  <a:pt x="588750" y="400050"/>
                </a:lnTo>
                <a:lnTo>
                  <a:pt x="581131" y="400050"/>
                </a:lnTo>
                <a:lnTo>
                  <a:pt x="573513" y="400050"/>
                </a:lnTo>
                <a:lnTo>
                  <a:pt x="565893" y="400050"/>
                </a:lnTo>
                <a:lnTo>
                  <a:pt x="558275" y="400050"/>
                </a:lnTo>
                <a:lnTo>
                  <a:pt x="550656" y="400050"/>
                </a:lnTo>
                <a:lnTo>
                  <a:pt x="543038" y="400050"/>
                </a:lnTo>
                <a:lnTo>
                  <a:pt x="535418" y="400050"/>
                </a:lnTo>
                <a:lnTo>
                  <a:pt x="527800" y="400050"/>
                </a:lnTo>
                <a:lnTo>
                  <a:pt x="520181" y="400050"/>
                </a:lnTo>
                <a:lnTo>
                  <a:pt x="512563" y="400050"/>
                </a:lnTo>
                <a:lnTo>
                  <a:pt x="504944" y="400050"/>
                </a:lnTo>
                <a:lnTo>
                  <a:pt x="497325" y="400050"/>
                </a:lnTo>
                <a:lnTo>
                  <a:pt x="489707" y="400050"/>
                </a:lnTo>
                <a:lnTo>
                  <a:pt x="482088" y="400050"/>
                </a:lnTo>
                <a:lnTo>
                  <a:pt x="474470" y="400050"/>
                </a:lnTo>
                <a:lnTo>
                  <a:pt x="466851" y="400050"/>
                </a:lnTo>
                <a:lnTo>
                  <a:pt x="459232" y="400050"/>
                </a:lnTo>
                <a:lnTo>
                  <a:pt x="451613" y="400050"/>
                </a:lnTo>
                <a:lnTo>
                  <a:pt x="443995" y="400050"/>
                </a:lnTo>
                <a:lnTo>
                  <a:pt x="436376" y="400050"/>
                </a:lnTo>
                <a:lnTo>
                  <a:pt x="428758" y="400050"/>
                </a:lnTo>
                <a:lnTo>
                  <a:pt x="421138" y="400050"/>
                </a:lnTo>
                <a:lnTo>
                  <a:pt x="413520" y="400050"/>
                </a:lnTo>
                <a:lnTo>
                  <a:pt x="405901" y="400050"/>
                </a:lnTo>
                <a:lnTo>
                  <a:pt x="398283" y="400050"/>
                </a:lnTo>
                <a:lnTo>
                  <a:pt x="390665" y="400050"/>
                </a:lnTo>
                <a:lnTo>
                  <a:pt x="383045" y="400050"/>
                </a:lnTo>
                <a:lnTo>
                  <a:pt x="375427" y="400050"/>
                </a:lnTo>
                <a:lnTo>
                  <a:pt x="367808" y="400050"/>
                </a:lnTo>
                <a:lnTo>
                  <a:pt x="360190" y="400050"/>
                </a:lnTo>
                <a:lnTo>
                  <a:pt x="352570" y="400050"/>
                </a:lnTo>
                <a:lnTo>
                  <a:pt x="344952" y="400050"/>
                </a:lnTo>
                <a:lnTo>
                  <a:pt x="337333" y="400050"/>
                </a:lnTo>
                <a:lnTo>
                  <a:pt x="329715" y="400050"/>
                </a:lnTo>
                <a:lnTo>
                  <a:pt x="322097" y="400050"/>
                </a:lnTo>
                <a:lnTo>
                  <a:pt x="314477" y="400050"/>
                </a:lnTo>
                <a:lnTo>
                  <a:pt x="306858" y="400050"/>
                </a:lnTo>
                <a:lnTo>
                  <a:pt x="299240" y="400050"/>
                </a:lnTo>
                <a:lnTo>
                  <a:pt x="291622" y="400050"/>
                </a:lnTo>
                <a:lnTo>
                  <a:pt x="284002" y="400050"/>
                </a:lnTo>
                <a:lnTo>
                  <a:pt x="276384" y="400050"/>
                </a:lnTo>
                <a:lnTo>
                  <a:pt x="268765" y="400050"/>
                </a:lnTo>
                <a:lnTo>
                  <a:pt x="261147" y="400050"/>
                </a:lnTo>
                <a:lnTo>
                  <a:pt x="253528" y="400050"/>
                </a:lnTo>
                <a:lnTo>
                  <a:pt x="245909" y="400050"/>
                </a:lnTo>
                <a:lnTo>
                  <a:pt x="238290" y="400050"/>
                </a:lnTo>
                <a:lnTo>
                  <a:pt x="230672" y="400050"/>
                </a:lnTo>
                <a:lnTo>
                  <a:pt x="223054" y="400050"/>
                </a:lnTo>
                <a:lnTo>
                  <a:pt x="215435" y="400050"/>
                </a:lnTo>
                <a:lnTo>
                  <a:pt x="207815" y="400050"/>
                </a:lnTo>
                <a:lnTo>
                  <a:pt x="200197" y="400050"/>
                </a:lnTo>
                <a:lnTo>
                  <a:pt x="192579" y="400050"/>
                </a:lnTo>
                <a:lnTo>
                  <a:pt x="184960" y="400050"/>
                </a:lnTo>
                <a:lnTo>
                  <a:pt x="177340" y="400050"/>
                </a:lnTo>
                <a:lnTo>
                  <a:pt x="169722" y="400050"/>
                </a:lnTo>
                <a:lnTo>
                  <a:pt x="162104" y="400050"/>
                </a:lnTo>
                <a:lnTo>
                  <a:pt x="154485" y="400050"/>
                </a:lnTo>
                <a:lnTo>
                  <a:pt x="146867" y="400050"/>
                </a:lnTo>
                <a:lnTo>
                  <a:pt x="139247" y="400050"/>
                </a:lnTo>
                <a:lnTo>
                  <a:pt x="131629" y="400050"/>
                </a:lnTo>
                <a:lnTo>
                  <a:pt x="124010" y="400050"/>
                </a:lnTo>
                <a:lnTo>
                  <a:pt x="116392" y="400050"/>
                </a:lnTo>
                <a:lnTo>
                  <a:pt x="108772" y="400050"/>
                </a:lnTo>
                <a:lnTo>
                  <a:pt x="101154" y="400050"/>
                </a:lnTo>
                <a:lnTo>
                  <a:pt x="93536" y="400050"/>
                </a:lnTo>
                <a:lnTo>
                  <a:pt x="85917" y="400050"/>
                </a:lnTo>
                <a:lnTo>
                  <a:pt x="78298" y="400050"/>
                </a:lnTo>
                <a:lnTo>
                  <a:pt x="70922" y="399867"/>
                </a:lnTo>
                <a:lnTo>
                  <a:pt x="63461" y="398978"/>
                </a:lnTo>
                <a:lnTo>
                  <a:pt x="55888" y="397293"/>
                </a:lnTo>
                <a:lnTo>
                  <a:pt x="48326" y="394769"/>
                </a:lnTo>
                <a:lnTo>
                  <a:pt x="41454" y="391668"/>
                </a:lnTo>
                <a:lnTo>
                  <a:pt x="34836" y="387846"/>
                </a:lnTo>
                <a:lnTo>
                  <a:pt x="28569" y="383329"/>
                </a:lnTo>
                <a:lnTo>
                  <a:pt x="22760" y="378171"/>
                </a:lnTo>
                <a:lnTo>
                  <a:pt x="17506" y="372445"/>
                </a:lnTo>
                <a:lnTo>
                  <a:pt x="12882" y="366245"/>
                </a:lnTo>
                <a:lnTo>
                  <a:pt x="8947" y="359675"/>
                </a:lnTo>
                <a:lnTo>
                  <a:pt x="5732" y="352847"/>
                </a:lnTo>
                <a:lnTo>
                  <a:pt x="3104" y="345378"/>
                </a:lnTo>
                <a:lnTo>
                  <a:pt x="1288" y="337798"/>
                </a:lnTo>
                <a:lnTo>
                  <a:pt x="274" y="330311"/>
                </a:lnTo>
                <a:lnTo>
                  <a:pt x="0" y="322973"/>
                </a:lnTo>
                <a:lnTo>
                  <a:pt x="0" y="315354"/>
                </a:lnTo>
                <a:lnTo>
                  <a:pt x="0" y="307736"/>
                </a:lnTo>
                <a:lnTo>
                  <a:pt x="0" y="300117"/>
                </a:lnTo>
                <a:lnTo>
                  <a:pt x="0" y="292498"/>
                </a:lnTo>
                <a:lnTo>
                  <a:pt x="0" y="284880"/>
                </a:lnTo>
                <a:lnTo>
                  <a:pt x="0" y="277261"/>
                </a:lnTo>
                <a:lnTo>
                  <a:pt x="0" y="269642"/>
                </a:lnTo>
                <a:lnTo>
                  <a:pt x="0" y="262024"/>
                </a:lnTo>
                <a:lnTo>
                  <a:pt x="0" y="254405"/>
                </a:lnTo>
                <a:lnTo>
                  <a:pt x="0" y="246786"/>
                </a:lnTo>
                <a:lnTo>
                  <a:pt x="0" y="239167"/>
                </a:lnTo>
                <a:lnTo>
                  <a:pt x="0" y="231549"/>
                </a:lnTo>
                <a:lnTo>
                  <a:pt x="0" y="223930"/>
                </a:lnTo>
                <a:lnTo>
                  <a:pt x="0" y="216312"/>
                </a:lnTo>
                <a:lnTo>
                  <a:pt x="0" y="208693"/>
                </a:lnTo>
                <a:lnTo>
                  <a:pt x="0" y="201074"/>
                </a:lnTo>
                <a:lnTo>
                  <a:pt x="0" y="193455"/>
                </a:lnTo>
                <a:lnTo>
                  <a:pt x="0" y="185837"/>
                </a:lnTo>
                <a:lnTo>
                  <a:pt x="0" y="178218"/>
                </a:lnTo>
                <a:lnTo>
                  <a:pt x="0" y="170599"/>
                </a:lnTo>
                <a:lnTo>
                  <a:pt x="0" y="162981"/>
                </a:lnTo>
                <a:lnTo>
                  <a:pt x="0" y="155362"/>
                </a:lnTo>
                <a:lnTo>
                  <a:pt x="0" y="147743"/>
                </a:lnTo>
                <a:lnTo>
                  <a:pt x="0" y="140125"/>
                </a:lnTo>
                <a:lnTo>
                  <a:pt x="0" y="132506"/>
                </a:lnTo>
                <a:lnTo>
                  <a:pt x="0" y="124887"/>
                </a:lnTo>
                <a:lnTo>
                  <a:pt x="0" y="117269"/>
                </a:lnTo>
                <a:lnTo>
                  <a:pt x="0" y="109650"/>
                </a:lnTo>
                <a:lnTo>
                  <a:pt x="0" y="102031"/>
                </a:lnTo>
                <a:lnTo>
                  <a:pt x="0" y="94413"/>
                </a:lnTo>
                <a:lnTo>
                  <a:pt x="0" y="86794"/>
                </a:lnTo>
                <a:lnTo>
                  <a:pt x="0" y="79175"/>
                </a:lnTo>
                <a:lnTo>
                  <a:pt x="129" y="71770"/>
                </a:lnTo>
                <a:lnTo>
                  <a:pt x="930" y="64328"/>
                </a:lnTo>
                <a:lnTo>
                  <a:pt x="2522" y="56762"/>
                </a:lnTo>
                <a:lnTo>
                  <a:pt x="4946" y="49192"/>
                </a:lnTo>
                <a:lnTo>
                  <a:pt x="7988" y="42235"/>
                </a:lnTo>
                <a:lnTo>
                  <a:pt x="11728" y="35583"/>
                </a:lnTo>
                <a:lnTo>
                  <a:pt x="16166" y="29270"/>
                </a:lnTo>
                <a:lnTo>
                  <a:pt x="21255" y="23404"/>
                </a:lnTo>
                <a:lnTo>
                  <a:pt x="26920" y="18080"/>
                </a:lnTo>
                <a:lnTo>
                  <a:pt x="33071" y="13381"/>
                </a:lnTo>
                <a:lnTo>
                  <a:pt x="39603" y="9363"/>
                </a:lnTo>
                <a:lnTo>
                  <a:pt x="46408" y="6066"/>
                </a:lnTo>
                <a:lnTo>
                  <a:pt x="53798" y="3367"/>
                </a:lnTo>
                <a:lnTo>
                  <a:pt x="61381" y="1455"/>
                </a:lnTo>
                <a:lnTo>
                  <a:pt x="68885" y="352"/>
                </a:lnTo>
                <a:close/>
              </a:path>
            </a:pathLst>
          </a:custGeom>
          <a:solidFill xmlns:a="http://schemas.openxmlformats.org/drawingml/2006/main">
            <a:srgbClr val="D3E8C7"/>
          </a:solidFill>
          <a:ln xmlns:a="http://schemas.openxmlformats.org/drawingml/2006/main" w="17145">
            <a:solidFill>
              <a:srgbClr val="547548"/>
            </a:solidFill>
            <a:prstDash val="solid"/>
          </a:ln>
        </p:spPr>
      </p:sp>
      <p:sp>
        <p:nvSpPr>
          <p:cNvPr id="244" name="internal-update-gate-label">
            <a:extLst xmlns:a="http://schemas.openxmlformats.org/drawingml/2006/main">
              <a:ext uri="{FF2B5EF4-FFF2-40B4-BE49-F238E27FC236}">
                <a16:creationId xmlns:a16="http://schemas.microsoft.com/office/drawing/2014/main" id="{2DFCEBAE-C217-4C4F-AA24-713DA93F8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372" y="1576834"/>
            <a:ext cx="923181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10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Update</a:t>
            </a:r>
          </a:p>
        </p:txBody>
      </p:sp>
      <p:sp>
        <p:nvSpPr>
          <p:cNvPr id="245" name="pair-reset">
            <a:extLst xmlns:a="http://schemas.openxmlformats.org/drawingml/2006/main">
              <a:ext uri="{FF2B5EF4-FFF2-40B4-BE49-F238E27FC236}">
                <a16:creationId xmlns:a16="http://schemas.microsoft.com/office/drawing/2014/main" id="{B31FCE05-08AF-4330-981C-651261F22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1438275"/>
            <a:ext cx="95" cy="123825"/>
          </a:xfrm>
          <a:custGeom xmlns:a="http://schemas.openxmlformats.org/drawingml/2006/main">
            <a:pathLst>
              <a:path w="95" h="123825">
                <a:moveTo>
                  <a:pt x="0" y="0"/>
                </a:moveTo>
                <a:lnTo>
                  <a:pt x="0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246" name="pair-reset-arrow-end">
            <a:extLst xmlns:a="http://schemas.openxmlformats.org/drawingml/2006/main">
              <a:ext uri="{FF2B5EF4-FFF2-40B4-BE49-F238E27FC236}">
                <a16:creationId xmlns:a16="http://schemas.microsoft.com/office/drawing/2014/main" id="{18EF2B5E-A145-45A7-91E1-B11ABD5F5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50015" y="1479804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" name="pair-update">
            <a:extLst xmlns:a="http://schemas.openxmlformats.org/drawingml/2006/main">
              <a:ext uri="{FF2B5EF4-FFF2-40B4-BE49-F238E27FC236}">
                <a16:creationId xmlns:a16="http://schemas.microsoft.com/office/drawing/2014/main" id="{EDFD8C8E-7E28-4912-AA94-4A3EA0C11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30200" y="1438275"/>
            <a:ext cx="95" cy="123825"/>
          </a:xfrm>
          <a:custGeom xmlns:a="http://schemas.openxmlformats.org/drawingml/2006/main">
            <a:pathLst>
              <a:path w="95" h="123825">
                <a:moveTo>
                  <a:pt x="0" y="0"/>
                </a:moveTo>
                <a:lnTo>
                  <a:pt x="0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248" name="pair-update-arrow-end">
            <a:extLst xmlns:a="http://schemas.openxmlformats.org/drawingml/2006/main">
              <a:ext uri="{FF2B5EF4-FFF2-40B4-BE49-F238E27FC236}">
                <a16:creationId xmlns:a16="http://schemas.microsoft.com/office/drawing/2014/main" id="{EC16B8A3-4345-447D-B46D-43DB50C6F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8765" y="1479804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9" name="candidate-activation-133">
            <a:extLst xmlns:a="http://schemas.openxmlformats.org/drawingml/2006/main">
              <a:ext uri="{FF2B5EF4-FFF2-40B4-BE49-F238E27FC236}">
                <a16:creationId xmlns:a16="http://schemas.microsoft.com/office/drawing/2014/main" id="{BA8F1BE3-248A-4DEB-AF47-80DA5DBF0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200275"/>
            <a:ext cx="1019175" cy="361950"/>
          </a:xfrm>
          <a:custGeom xmlns:a="http://schemas.openxmlformats.org/drawingml/2006/main">
            <a:pathLst>
              <a:path w="1019175" h="361950">
                <a:moveTo>
                  <a:pt x="76200" y="0"/>
                </a:moveTo>
                <a:lnTo>
                  <a:pt x="83818" y="0"/>
                </a:lnTo>
                <a:lnTo>
                  <a:pt x="91436" y="0"/>
                </a:lnTo>
                <a:lnTo>
                  <a:pt x="99056" y="0"/>
                </a:lnTo>
                <a:lnTo>
                  <a:pt x="106674" y="0"/>
                </a:lnTo>
                <a:lnTo>
                  <a:pt x="114292" y="0"/>
                </a:lnTo>
                <a:lnTo>
                  <a:pt x="121910" y="0"/>
                </a:lnTo>
                <a:lnTo>
                  <a:pt x="129529" y="0"/>
                </a:lnTo>
                <a:lnTo>
                  <a:pt x="137147" y="0"/>
                </a:lnTo>
                <a:lnTo>
                  <a:pt x="144766" y="0"/>
                </a:lnTo>
                <a:lnTo>
                  <a:pt x="152384" y="0"/>
                </a:lnTo>
                <a:lnTo>
                  <a:pt x="160002" y="0"/>
                </a:lnTo>
                <a:lnTo>
                  <a:pt x="167621" y="0"/>
                </a:lnTo>
                <a:lnTo>
                  <a:pt x="175239" y="0"/>
                </a:lnTo>
                <a:lnTo>
                  <a:pt x="182857" y="0"/>
                </a:lnTo>
                <a:lnTo>
                  <a:pt x="190476" y="0"/>
                </a:lnTo>
                <a:lnTo>
                  <a:pt x="198094" y="0"/>
                </a:lnTo>
                <a:lnTo>
                  <a:pt x="205713" y="0"/>
                </a:lnTo>
                <a:lnTo>
                  <a:pt x="213331" y="0"/>
                </a:lnTo>
                <a:lnTo>
                  <a:pt x="220949" y="0"/>
                </a:lnTo>
                <a:lnTo>
                  <a:pt x="228567" y="0"/>
                </a:lnTo>
                <a:lnTo>
                  <a:pt x="236187" y="0"/>
                </a:lnTo>
                <a:lnTo>
                  <a:pt x="243805" y="0"/>
                </a:lnTo>
                <a:lnTo>
                  <a:pt x="251423" y="0"/>
                </a:lnTo>
                <a:lnTo>
                  <a:pt x="259041" y="0"/>
                </a:lnTo>
                <a:lnTo>
                  <a:pt x="266659" y="0"/>
                </a:lnTo>
                <a:lnTo>
                  <a:pt x="274279" y="0"/>
                </a:lnTo>
                <a:lnTo>
                  <a:pt x="281897" y="0"/>
                </a:lnTo>
                <a:lnTo>
                  <a:pt x="289515" y="0"/>
                </a:lnTo>
                <a:lnTo>
                  <a:pt x="297133" y="0"/>
                </a:lnTo>
                <a:lnTo>
                  <a:pt x="304752" y="0"/>
                </a:lnTo>
                <a:lnTo>
                  <a:pt x="312370" y="0"/>
                </a:lnTo>
                <a:lnTo>
                  <a:pt x="319989" y="0"/>
                </a:lnTo>
                <a:lnTo>
                  <a:pt x="327607" y="0"/>
                </a:lnTo>
                <a:lnTo>
                  <a:pt x="335225" y="0"/>
                </a:lnTo>
                <a:lnTo>
                  <a:pt x="342844" y="0"/>
                </a:lnTo>
                <a:lnTo>
                  <a:pt x="350462" y="0"/>
                </a:lnTo>
                <a:lnTo>
                  <a:pt x="358080" y="0"/>
                </a:lnTo>
                <a:lnTo>
                  <a:pt x="365699" y="0"/>
                </a:lnTo>
                <a:lnTo>
                  <a:pt x="373317" y="0"/>
                </a:lnTo>
                <a:lnTo>
                  <a:pt x="380936" y="0"/>
                </a:lnTo>
                <a:lnTo>
                  <a:pt x="388554" y="0"/>
                </a:lnTo>
                <a:lnTo>
                  <a:pt x="396172" y="0"/>
                </a:lnTo>
                <a:lnTo>
                  <a:pt x="403790" y="0"/>
                </a:lnTo>
                <a:lnTo>
                  <a:pt x="411410" y="0"/>
                </a:lnTo>
                <a:lnTo>
                  <a:pt x="419028" y="0"/>
                </a:lnTo>
                <a:lnTo>
                  <a:pt x="426646" y="0"/>
                </a:lnTo>
                <a:lnTo>
                  <a:pt x="434264" y="0"/>
                </a:lnTo>
                <a:lnTo>
                  <a:pt x="441882" y="0"/>
                </a:lnTo>
                <a:lnTo>
                  <a:pt x="449502" y="0"/>
                </a:lnTo>
                <a:lnTo>
                  <a:pt x="457120" y="0"/>
                </a:lnTo>
                <a:lnTo>
                  <a:pt x="464738" y="0"/>
                </a:lnTo>
                <a:lnTo>
                  <a:pt x="472356" y="0"/>
                </a:lnTo>
                <a:lnTo>
                  <a:pt x="479974" y="0"/>
                </a:lnTo>
                <a:lnTo>
                  <a:pt x="487593" y="0"/>
                </a:lnTo>
                <a:lnTo>
                  <a:pt x="495212" y="0"/>
                </a:lnTo>
                <a:lnTo>
                  <a:pt x="502830" y="0"/>
                </a:lnTo>
                <a:lnTo>
                  <a:pt x="510448" y="0"/>
                </a:lnTo>
                <a:lnTo>
                  <a:pt x="518067" y="0"/>
                </a:lnTo>
                <a:lnTo>
                  <a:pt x="525685" y="0"/>
                </a:lnTo>
                <a:lnTo>
                  <a:pt x="533303" y="0"/>
                </a:lnTo>
                <a:lnTo>
                  <a:pt x="540922" y="0"/>
                </a:lnTo>
                <a:lnTo>
                  <a:pt x="548540" y="0"/>
                </a:lnTo>
                <a:lnTo>
                  <a:pt x="556159" y="0"/>
                </a:lnTo>
                <a:lnTo>
                  <a:pt x="563777" y="0"/>
                </a:lnTo>
                <a:lnTo>
                  <a:pt x="571395" y="0"/>
                </a:lnTo>
                <a:lnTo>
                  <a:pt x="579013" y="0"/>
                </a:lnTo>
                <a:lnTo>
                  <a:pt x="586633" y="0"/>
                </a:lnTo>
                <a:lnTo>
                  <a:pt x="594251" y="0"/>
                </a:lnTo>
                <a:lnTo>
                  <a:pt x="601869" y="0"/>
                </a:lnTo>
                <a:lnTo>
                  <a:pt x="609487" y="0"/>
                </a:lnTo>
                <a:lnTo>
                  <a:pt x="617105" y="0"/>
                </a:lnTo>
                <a:lnTo>
                  <a:pt x="624725" y="0"/>
                </a:lnTo>
                <a:lnTo>
                  <a:pt x="632343" y="0"/>
                </a:lnTo>
                <a:lnTo>
                  <a:pt x="639961" y="0"/>
                </a:lnTo>
                <a:lnTo>
                  <a:pt x="647579" y="0"/>
                </a:lnTo>
                <a:lnTo>
                  <a:pt x="655197" y="0"/>
                </a:lnTo>
                <a:lnTo>
                  <a:pt x="662817" y="0"/>
                </a:lnTo>
                <a:lnTo>
                  <a:pt x="670435" y="0"/>
                </a:lnTo>
                <a:lnTo>
                  <a:pt x="678053" y="0"/>
                </a:lnTo>
                <a:lnTo>
                  <a:pt x="685671" y="0"/>
                </a:lnTo>
                <a:lnTo>
                  <a:pt x="693290" y="0"/>
                </a:lnTo>
                <a:lnTo>
                  <a:pt x="700908" y="0"/>
                </a:lnTo>
                <a:lnTo>
                  <a:pt x="708527" y="0"/>
                </a:lnTo>
                <a:lnTo>
                  <a:pt x="716145" y="0"/>
                </a:lnTo>
                <a:lnTo>
                  <a:pt x="723763" y="0"/>
                </a:lnTo>
                <a:lnTo>
                  <a:pt x="731382" y="0"/>
                </a:lnTo>
                <a:lnTo>
                  <a:pt x="739000" y="0"/>
                </a:lnTo>
                <a:lnTo>
                  <a:pt x="746618" y="0"/>
                </a:lnTo>
                <a:lnTo>
                  <a:pt x="754237" y="0"/>
                </a:lnTo>
                <a:lnTo>
                  <a:pt x="761856" y="0"/>
                </a:lnTo>
                <a:lnTo>
                  <a:pt x="769474" y="0"/>
                </a:lnTo>
                <a:lnTo>
                  <a:pt x="777092" y="0"/>
                </a:lnTo>
                <a:lnTo>
                  <a:pt x="784710" y="0"/>
                </a:lnTo>
                <a:lnTo>
                  <a:pt x="792328" y="0"/>
                </a:lnTo>
                <a:lnTo>
                  <a:pt x="799948" y="0"/>
                </a:lnTo>
                <a:lnTo>
                  <a:pt x="807566" y="0"/>
                </a:lnTo>
                <a:lnTo>
                  <a:pt x="815184" y="0"/>
                </a:lnTo>
                <a:lnTo>
                  <a:pt x="822802" y="0"/>
                </a:lnTo>
                <a:lnTo>
                  <a:pt x="830420" y="0"/>
                </a:lnTo>
                <a:lnTo>
                  <a:pt x="838040" y="0"/>
                </a:lnTo>
                <a:lnTo>
                  <a:pt x="845658" y="0"/>
                </a:lnTo>
                <a:lnTo>
                  <a:pt x="853276" y="0"/>
                </a:lnTo>
                <a:lnTo>
                  <a:pt x="860894" y="0"/>
                </a:lnTo>
                <a:lnTo>
                  <a:pt x="868513" y="0"/>
                </a:lnTo>
                <a:lnTo>
                  <a:pt x="876131" y="0"/>
                </a:lnTo>
                <a:lnTo>
                  <a:pt x="883750" y="0"/>
                </a:lnTo>
                <a:lnTo>
                  <a:pt x="891368" y="0"/>
                </a:lnTo>
                <a:lnTo>
                  <a:pt x="898986" y="0"/>
                </a:lnTo>
                <a:lnTo>
                  <a:pt x="906605" y="0"/>
                </a:lnTo>
                <a:lnTo>
                  <a:pt x="914223" y="0"/>
                </a:lnTo>
                <a:lnTo>
                  <a:pt x="921841" y="0"/>
                </a:lnTo>
                <a:lnTo>
                  <a:pt x="929460" y="0"/>
                </a:lnTo>
                <a:lnTo>
                  <a:pt x="937078" y="0"/>
                </a:lnTo>
                <a:lnTo>
                  <a:pt x="944605" y="17"/>
                </a:lnTo>
                <a:lnTo>
                  <a:pt x="951971" y="533"/>
                </a:lnTo>
                <a:lnTo>
                  <a:pt x="959503" y="1814"/>
                </a:lnTo>
                <a:lnTo>
                  <a:pt x="967086" y="3915"/>
                </a:lnTo>
                <a:lnTo>
                  <a:pt x="974323" y="6747"/>
                </a:lnTo>
                <a:lnTo>
                  <a:pt x="981075" y="10208"/>
                </a:lnTo>
                <a:lnTo>
                  <a:pt x="987532" y="14384"/>
                </a:lnTo>
                <a:lnTo>
                  <a:pt x="993579" y="19230"/>
                </a:lnTo>
                <a:lnTo>
                  <a:pt x="999122" y="24683"/>
                </a:lnTo>
                <a:lnTo>
                  <a:pt x="1004069" y="30659"/>
                </a:lnTo>
                <a:lnTo>
                  <a:pt x="1008354" y="37058"/>
                </a:lnTo>
                <a:lnTo>
                  <a:pt x="1011930" y="43771"/>
                </a:lnTo>
                <a:lnTo>
                  <a:pt x="1014851" y="50893"/>
                </a:lnTo>
                <a:lnTo>
                  <a:pt x="1017086" y="58473"/>
                </a:lnTo>
                <a:lnTo>
                  <a:pt x="1018492" y="66021"/>
                </a:lnTo>
                <a:lnTo>
                  <a:pt x="1019124" y="73420"/>
                </a:lnTo>
                <a:lnTo>
                  <a:pt x="1019175" y="80893"/>
                </a:lnTo>
                <a:lnTo>
                  <a:pt x="1019175" y="88511"/>
                </a:lnTo>
                <a:lnTo>
                  <a:pt x="1019175" y="96129"/>
                </a:lnTo>
                <a:lnTo>
                  <a:pt x="1019175" y="103748"/>
                </a:lnTo>
                <a:lnTo>
                  <a:pt x="1019175" y="111366"/>
                </a:lnTo>
                <a:lnTo>
                  <a:pt x="1019175" y="118984"/>
                </a:lnTo>
                <a:lnTo>
                  <a:pt x="1019175" y="126603"/>
                </a:lnTo>
                <a:lnTo>
                  <a:pt x="1019175" y="134221"/>
                </a:lnTo>
                <a:lnTo>
                  <a:pt x="1019175" y="141840"/>
                </a:lnTo>
                <a:lnTo>
                  <a:pt x="1019175" y="149458"/>
                </a:lnTo>
                <a:lnTo>
                  <a:pt x="1019175" y="157076"/>
                </a:lnTo>
                <a:lnTo>
                  <a:pt x="1019175" y="164695"/>
                </a:lnTo>
                <a:lnTo>
                  <a:pt x="1019175" y="172313"/>
                </a:lnTo>
                <a:lnTo>
                  <a:pt x="1019175" y="179932"/>
                </a:lnTo>
                <a:lnTo>
                  <a:pt x="1019175" y="187550"/>
                </a:lnTo>
                <a:lnTo>
                  <a:pt x="1019175" y="195168"/>
                </a:lnTo>
                <a:lnTo>
                  <a:pt x="1019175" y="202787"/>
                </a:lnTo>
                <a:lnTo>
                  <a:pt x="1019175" y="210405"/>
                </a:lnTo>
                <a:lnTo>
                  <a:pt x="1019175" y="218024"/>
                </a:lnTo>
                <a:lnTo>
                  <a:pt x="1019175" y="225642"/>
                </a:lnTo>
                <a:lnTo>
                  <a:pt x="1019175" y="233260"/>
                </a:lnTo>
                <a:lnTo>
                  <a:pt x="1019175" y="240879"/>
                </a:lnTo>
                <a:lnTo>
                  <a:pt x="1019175" y="248497"/>
                </a:lnTo>
                <a:lnTo>
                  <a:pt x="1019175" y="256115"/>
                </a:lnTo>
                <a:lnTo>
                  <a:pt x="1019175" y="263734"/>
                </a:lnTo>
                <a:lnTo>
                  <a:pt x="1019175" y="271352"/>
                </a:lnTo>
                <a:lnTo>
                  <a:pt x="1019175" y="278971"/>
                </a:lnTo>
                <a:lnTo>
                  <a:pt x="1019170" y="286543"/>
                </a:lnTo>
                <a:lnTo>
                  <a:pt x="1018739" y="293883"/>
                </a:lnTo>
                <a:lnTo>
                  <a:pt x="1017551" y="301401"/>
                </a:lnTo>
                <a:lnTo>
                  <a:pt x="1015546" y="308985"/>
                </a:lnTo>
                <a:lnTo>
                  <a:pt x="1012782" y="316301"/>
                </a:lnTo>
                <a:lnTo>
                  <a:pt x="1009405" y="323080"/>
                </a:lnTo>
                <a:lnTo>
                  <a:pt x="1005312" y="329576"/>
                </a:lnTo>
                <a:lnTo>
                  <a:pt x="1000539" y="335678"/>
                </a:lnTo>
                <a:lnTo>
                  <a:pt x="995153" y="341283"/>
                </a:lnTo>
                <a:lnTo>
                  <a:pt x="989233" y="346303"/>
                </a:lnTo>
                <a:lnTo>
                  <a:pt x="982877" y="350667"/>
                </a:lnTo>
                <a:lnTo>
                  <a:pt x="976195" y="354328"/>
                </a:lnTo>
                <a:lnTo>
                  <a:pt x="969157" y="357311"/>
                </a:lnTo>
                <a:lnTo>
                  <a:pt x="961581" y="359643"/>
                </a:lnTo>
                <a:lnTo>
                  <a:pt x="954023" y="361145"/>
                </a:lnTo>
                <a:lnTo>
                  <a:pt x="946602" y="361864"/>
                </a:lnTo>
                <a:lnTo>
                  <a:pt x="939165" y="361950"/>
                </a:lnTo>
                <a:lnTo>
                  <a:pt x="931547" y="361950"/>
                </a:lnTo>
                <a:lnTo>
                  <a:pt x="923928" y="361950"/>
                </a:lnTo>
                <a:lnTo>
                  <a:pt x="916310" y="361950"/>
                </a:lnTo>
                <a:lnTo>
                  <a:pt x="908691" y="361950"/>
                </a:lnTo>
                <a:lnTo>
                  <a:pt x="901073" y="361950"/>
                </a:lnTo>
                <a:lnTo>
                  <a:pt x="893455" y="361950"/>
                </a:lnTo>
                <a:lnTo>
                  <a:pt x="885837" y="361950"/>
                </a:lnTo>
                <a:lnTo>
                  <a:pt x="878218" y="361950"/>
                </a:lnTo>
                <a:lnTo>
                  <a:pt x="870600" y="361950"/>
                </a:lnTo>
                <a:lnTo>
                  <a:pt x="862981" y="361950"/>
                </a:lnTo>
                <a:lnTo>
                  <a:pt x="855363" y="361950"/>
                </a:lnTo>
                <a:lnTo>
                  <a:pt x="847745" y="361950"/>
                </a:lnTo>
                <a:lnTo>
                  <a:pt x="840127" y="361950"/>
                </a:lnTo>
                <a:lnTo>
                  <a:pt x="832507" y="361950"/>
                </a:lnTo>
                <a:lnTo>
                  <a:pt x="824889" y="361950"/>
                </a:lnTo>
                <a:lnTo>
                  <a:pt x="817271" y="361950"/>
                </a:lnTo>
                <a:lnTo>
                  <a:pt x="809653" y="361950"/>
                </a:lnTo>
                <a:lnTo>
                  <a:pt x="802035" y="361950"/>
                </a:lnTo>
                <a:lnTo>
                  <a:pt x="794415" y="361950"/>
                </a:lnTo>
                <a:lnTo>
                  <a:pt x="786797" y="361950"/>
                </a:lnTo>
                <a:lnTo>
                  <a:pt x="779179" y="361950"/>
                </a:lnTo>
                <a:lnTo>
                  <a:pt x="771561" y="361950"/>
                </a:lnTo>
                <a:lnTo>
                  <a:pt x="763942" y="361950"/>
                </a:lnTo>
                <a:lnTo>
                  <a:pt x="756324" y="361950"/>
                </a:lnTo>
                <a:lnTo>
                  <a:pt x="748705" y="361950"/>
                </a:lnTo>
                <a:lnTo>
                  <a:pt x="741087" y="361950"/>
                </a:lnTo>
                <a:lnTo>
                  <a:pt x="733469" y="361950"/>
                </a:lnTo>
                <a:lnTo>
                  <a:pt x="725850" y="361950"/>
                </a:lnTo>
                <a:lnTo>
                  <a:pt x="718232" y="361950"/>
                </a:lnTo>
                <a:lnTo>
                  <a:pt x="710614" y="361950"/>
                </a:lnTo>
                <a:lnTo>
                  <a:pt x="702995" y="361950"/>
                </a:lnTo>
                <a:lnTo>
                  <a:pt x="695376" y="361950"/>
                </a:lnTo>
                <a:lnTo>
                  <a:pt x="687758" y="361950"/>
                </a:lnTo>
                <a:lnTo>
                  <a:pt x="680140" y="361950"/>
                </a:lnTo>
                <a:lnTo>
                  <a:pt x="672522" y="361950"/>
                </a:lnTo>
                <a:lnTo>
                  <a:pt x="664904" y="361950"/>
                </a:lnTo>
                <a:lnTo>
                  <a:pt x="657284" y="361950"/>
                </a:lnTo>
                <a:lnTo>
                  <a:pt x="649666" y="361950"/>
                </a:lnTo>
                <a:lnTo>
                  <a:pt x="642048" y="361950"/>
                </a:lnTo>
                <a:lnTo>
                  <a:pt x="634430" y="361950"/>
                </a:lnTo>
                <a:lnTo>
                  <a:pt x="626811" y="361950"/>
                </a:lnTo>
                <a:lnTo>
                  <a:pt x="619192" y="361950"/>
                </a:lnTo>
                <a:lnTo>
                  <a:pt x="611574" y="361950"/>
                </a:lnTo>
                <a:lnTo>
                  <a:pt x="603956" y="361950"/>
                </a:lnTo>
                <a:lnTo>
                  <a:pt x="596338" y="361950"/>
                </a:lnTo>
                <a:lnTo>
                  <a:pt x="588719" y="361950"/>
                </a:lnTo>
                <a:lnTo>
                  <a:pt x="581101" y="361950"/>
                </a:lnTo>
                <a:lnTo>
                  <a:pt x="573482" y="361950"/>
                </a:lnTo>
                <a:lnTo>
                  <a:pt x="565864" y="361950"/>
                </a:lnTo>
                <a:lnTo>
                  <a:pt x="558245" y="361950"/>
                </a:lnTo>
                <a:lnTo>
                  <a:pt x="550627" y="361950"/>
                </a:lnTo>
                <a:lnTo>
                  <a:pt x="543009" y="361950"/>
                </a:lnTo>
                <a:lnTo>
                  <a:pt x="535391" y="361950"/>
                </a:lnTo>
                <a:lnTo>
                  <a:pt x="527772" y="361950"/>
                </a:lnTo>
                <a:lnTo>
                  <a:pt x="520154" y="361950"/>
                </a:lnTo>
                <a:lnTo>
                  <a:pt x="512535" y="361950"/>
                </a:lnTo>
                <a:lnTo>
                  <a:pt x="504917" y="361950"/>
                </a:lnTo>
                <a:lnTo>
                  <a:pt x="497299" y="361950"/>
                </a:lnTo>
                <a:lnTo>
                  <a:pt x="489681" y="361950"/>
                </a:lnTo>
                <a:lnTo>
                  <a:pt x="482061" y="361950"/>
                </a:lnTo>
                <a:lnTo>
                  <a:pt x="474443" y="361950"/>
                </a:lnTo>
                <a:lnTo>
                  <a:pt x="466825" y="361950"/>
                </a:lnTo>
                <a:lnTo>
                  <a:pt x="459207" y="361950"/>
                </a:lnTo>
                <a:lnTo>
                  <a:pt x="451589" y="361950"/>
                </a:lnTo>
                <a:lnTo>
                  <a:pt x="443969" y="361950"/>
                </a:lnTo>
                <a:lnTo>
                  <a:pt x="436351" y="361950"/>
                </a:lnTo>
                <a:lnTo>
                  <a:pt x="428733" y="361950"/>
                </a:lnTo>
                <a:lnTo>
                  <a:pt x="421115" y="361950"/>
                </a:lnTo>
                <a:lnTo>
                  <a:pt x="413496" y="361950"/>
                </a:lnTo>
                <a:lnTo>
                  <a:pt x="405878" y="361950"/>
                </a:lnTo>
                <a:lnTo>
                  <a:pt x="398259" y="361950"/>
                </a:lnTo>
                <a:lnTo>
                  <a:pt x="390641" y="361950"/>
                </a:lnTo>
                <a:lnTo>
                  <a:pt x="383023" y="361950"/>
                </a:lnTo>
                <a:lnTo>
                  <a:pt x="375404" y="361950"/>
                </a:lnTo>
                <a:lnTo>
                  <a:pt x="367786" y="361950"/>
                </a:lnTo>
                <a:lnTo>
                  <a:pt x="360168" y="361950"/>
                </a:lnTo>
                <a:lnTo>
                  <a:pt x="352549" y="361950"/>
                </a:lnTo>
                <a:lnTo>
                  <a:pt x="344930" y="361950"/>
                </a:lnTo>
                <a:lnTo>
                  <a:pt x="337312" y="361950"/>
                </a:lnTo>
                <a:lnTo>
                  <a:pt x="329694" y="361950"/>
                </a:lnTo>
                <a:lnTo>
                  <a:pt x="322076" y="361950"/>
                </a:lnTo>
                <a:lnTo>
                  <a:pt x="314458" y="361950"/>
                </a:lnTo>
                <a:lnTo>
                  <a:pt x="306838" y="361950"/>
                </a:lnTo>
                <a:lnTo>
                  <a:pt x="299220" y="361950"/>
                </a:lnTo>
                <a:lnTo>
                  <a:pt x="291602" y="361950"/>
                </a:lnTo>
                <a:lnTo>
                  <a:pt x="283984" y="361950"/>
                </a:lnTo>
                <a:lnTo>
                  <a:pt x="276365" y="361950"/>
                </a:lnTo>
                <a:lnTo>
                  <a:pt x="268746" y="361950"/>
                </a:lnTo>
                <a:lnTo>
                  <a:pt x="261128" y="361950"/>
                </a:lnTo>
                <a:lnTo>
                  <a:pt x="253510" y="361950"/>
                </a:lnTo>
                <a:lnTo>
                  <a:pt x="245892" y="361950"/>
                </a:lnTo>
                <a:lnTo>
                  <a:pt x="238274" y="361950"/>
                </a:lnTo>
                <a:lnTo>
                  <a:pt x="230655" y="361950"/>
                </a:lnTo>
                <a:lnTo>
                  <a:pt x="223036" y="361950"/>
                </a:lnTo>
                <a:lnTo>
                  <a:pt x="215418" y="361950"/>
                </a:lnTo>
                <a:lnTo>
                  <a:pt x="207800" y="361950"/>
                </a:lnTo>
                <a:lnTo>
                  <a:pt x="200181" y="361950"/>
                </a:lnTo>
                <a:lnTo>
                  <a:pt x="192563" y="361950"/>
                </a:lnTo>
                <a:lnTo>
                  <a:pt x="184945" y="361950"/>
                </a:lnTo>
                <a:lnTo>
                  <a:pt x="177326" y="361950"/>
                </a:lnTo>
                <a:lnTo>
                  <a:pt x="169708" y="361950"/>
                </a:lnTo>
                <a:lnTo>
                  <a:pt x="162089" y="361950"/>
                </a:lnTo>
                <a:lnTo>
                  <a:pt x="154471" y="361950"/>
                </a:lnTo>
                <a:lnTo>
                  <a:pt x="146853" y="361950"/>
                </a:lnTo>
                <a:lnTo>
                  <a:pt x="139235" y="361950"/>
                </a:lnTo>
                <a:lnTo>
                  <a:pt x="131615" y="361950"/>
                </a:lnTo>
                <a:lnTo>
                  <a:pt x="123997" y="361950"/>
                </a:lnTo>
                <a:lnTo>
                  <a:pt x="116379" y="361950"/>
                </a:lnTo>
                <a:lnTo>
                  <a:pt x="108761" y="361950"/>
                </a:lnTo>
                <a:lnTo>
                  <a:pt x="101143" y="361950"/>
                </a:lnTo>
                <a:lnTo>
                  <a:pt x="93523" y="361950"/>
                </a:lnTo>
                <a:lnTo>
                  <a:pt x="85905" y="361950"/>
                </a:lnTo>
                <a:lnTo>
                  <a:pt x="78287" y="361950"/>
                </a:lnTo>
                <a:lnTo>
                  <a:pt x="70913" y="361766"/>
                </a:lnTo>
                <a:lnTo>
                  <a:pt x="63452" y="360876"/>
                </a:lnTo>
                <a:lnTo>
                  <a:pt x="55878" y="359190"/>
                </a:lnTo>
                <a:lnTo>
                  <a:pt x="48317" y="356665"/>
                </a:lnTo>
                <a:lnTo>
                  <a:pt x="41447" y="353564"/>
                </a:lnTo>
                <a:lnTo>
                  <a:pt x="34829" y="349741"/>
                </a:lnTo>
                <a:lnTo>
                  <a:pt x="28562" y="345224"/>
                </a:lnTo>
                <a:lnTo>
                  <a:pt x="22756" y="340065"/>
                </a:lnTo>
                <a:lnTo>
                  <a:pt x="17501" y="334339"/>
                </a:lnTo>
                <a:lnTo>
                  <a:pt x="12877" y="328138"/>
                </a:lnTo>
                <a:lnTo>
                  <a:pt x="8942" y="321568"/>
                </a:lnTo>
                <a:lnTo>
                  <a:pt x="5730" y="314740"/>
                </a:lnTo>
                <a:lnTo>
                  <a:pt x="3102" y="307271"/>
                </a:lnTo>
                <a:lnTo>
                  <a:pt x="1286" y="299691"/>
                </a:lnTo>
                <a:lnTo>
                  <a:pt x="274" y="292205"/>
                </a:lnTo>
                <a:lnTo>
                  <a:pt x="0" y="284867"/>
                </a:lnTo>
                <a:lnTo>
                  <a:pt x="0" y="277248"/>
                </a:lnTo>
                <a:lnTo>
                  <a:pt x="0" y="269630"/>
                </a:lnTo>
                <a:lnTo>
                  <a:pt x="0" y="262011"/>
                </a:lnTo>
                <a:lnTo>
                  <a:pt x="0" y="254393"/>
                </a:lnTo>
                <a:lnTo>
                  <a:pt x="0" y="246775"/>
                </a:lnTo>
                <a:lnTo>
                  <a:pt x="0" y="239156"/>
                </a:lnTo>
                <a:lnTo>
                  <a:pt x="0" y="231538"/>
                </a:lnTo>
                <a:lnTo>
                  <a:pt x="0" y="223920"/>
                </a:lnTo>
                <a:lnTo>
                  <a:pt x="0" y="216301"/>
                </a:lnTo>
                <a:lnTo>
                  <a:pt x="0" y="208683"/>
                </a:lnTo>
                <a:lnTo>
                  <a:pt x="0" y="201064"/>
                </a:lnTo>
                <a:lnTo>
                  <a:pt x="0" y="193446"/>
                </a:lnTo>
                <a:lnTo>
                  <a:pt x="0" y="185828"/>
                </a:lnTo>
                <a:lnTo>
                  <a:pt x="0" y="178209"/>
                </a:lnTo>
                <a:lnTo>
                  <a:pt x="0" y="170591"/>
                </a:lnTo>
                <a:lnTo>
                  <a:pt x="0" y="162972"/>
                </a:lnTo>
                <a:lnTo>
                  <a:pt x="0" y="155354"/>
                </a:lnTo>
                <a:lnTo>
                  <a:pt x="0" y="147736"/>
                </a:lnTo>
                <a:lnTo>
                  <a:pt x="0" y="140117"/>
                </a:lnTo>
                <a:lnTo>
                  <a:pt x="0" y="132499"/>
                </a:lnTo>
                <a:lnTo>
                  <a:pt x="0" y="124880"/>
                </a:lnTo>
                <a:lnTo>
                  <a:pt x="0" y="117262"/>
                </a:lnTo>
                <a:lnTo>
                  <a:pt x="0" y="109644"/>
                </a:lnTo>
                <a:lnTo>
                  <a:pt x="0" y="102025"/>
                </a:lnTo>
                <a:lnTo>
                  <a:pt x="0" y="94407"/>
                </a:lnTo>
                <a:lnTo>
                  <a:pt x="0" y="86789"/>
                </a:lnTo>
                <a:lnTo>
                  <a:pt x="0" y="79170"/>
                </a:lnTo>
                <a:lnTo>
                  <a:pt x="129" y="71765"/>
                </a:lnTo>
                <a:lnTo>
                  <a:pt x="931" y="64324"/>
                </a:lnTo>
                <a:lnTo>
                  <a:pt x="2522" y="56758"/>
                </a:lnTo>
                <a:lnTo>
                  <a:pt x="4947" y="49188"/>
                </a:lnTo>
                <a:lnTo>
                  <a:pt x="7990" y="42231"/>
                </a:lnTo>
                <a:lnTo>
                  <a:pt x="11731" y="35580"/>
                </a:lnTo>
                <a:lnTo>
                  <a:pt x="16169" y="29267"/>
                </a:lnTo>
                <a:lnTo>
                  <a:pt x="21258" y="23401"/>
                </a:lnTo>
                <a:lnTo>
                  <a:pt x="26923" y="18078"/>
                </a:lnTo>
                <a:lnTo>
                  <a:pt x="33074" y="13379"/>
                </a:lnTo>
                <a:lnTo>
                  <a:pt x="39606" y="9362"/>
                </a:lnTo>
                <a:lnTo>
                  <a:pt x="46409" y="6065"/>
                </a:lnTo>
                <a:lnTo>
                  <a:pt x="53800" y="3367"/>
                </a:lnTo>
                <a:lnTo>
                  <a:pt x="61382" y="1454"/>
                </a:lnTo>
                <a:lnTo>
                  <a:pt x="68885" y="352"/>
                </a:lnTo>
                <a:close/>
              </a:path>
            </a:pathLst>
          </a:custGeom>
          <a:solidFill xmlns:a="http://schemas.openxmlformats.org/drawingml/2006/main">
            <a:srgbClr val="D3E8C7"/>
          </a:solidFill>
          <a:ln xmlns:a="http://schemas.openxmlformats.org/drawingml/2006/main" w="17145">
            <a:solidFill>
              <a:srgbClr val="547548"/>
            </a:solidFill>
            <a:prstDash val="solid"/>
          </a:ln>
        </p:spPr>
      </p:sp>
      <p:sp>
        <p:nvSpPr>
          <p:cNvPr id="250" name="candidate-activation-label">
            <a:extLst xmlns:a="http://schemas.openxmlformats.org/drawingml/2006/main">
              <a:ext uri="{FF2B5EF4-FFF2-40B4-BE49-F238E27FC236}">
                <a16:creationId xmlns:a16="http://schemas.microsoft.com/office/drawing/2014/main" id="{135CE5AE-0741-40ED-B4F4-0751B2F11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4926" y="2157859"/>
            <a:ext cx="574923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10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tanh</a:t>
            </a:r>
          </a:p>
        </p:txBody>
      </p:sp>
      <p:sp>
        <p:nvSpPr>
          <p:cNvPr id="251" name="internal-carry-134">
            <a:extLst xmlns:a="http://schemas.openxmlformats.org/drawingml/2006/main">
              <a:ext uri="{FF2B5EF4-FFF2-40B4-BE49-F238E27FC236}">
                <a16:creationId xmlns:a16="http://schemas.microsoft.com/office/drawing/2014/main" id="{A5AB0F79-B97C-49B0-8076-25D2DE140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0" y="2200275"/>
            <a:ext cx="742950" cy="361950"/>
          </a:xfrm>
          <a:custGeom xmlns:a="http://schemas.openxmlformats.org/drawingml/2006/main">
            <a:pathLst>
              <a:path w="742950" h="361950">
                <a:moveTo>
                  <a:pt x="76200" y="0"/>
                </a:moveTo>
                <a:lnTo>
                  <a:pt x="83804" y="0"/>
                </a:lnTo>
                <a:lnTo>
                  <a:pt x="91408" y="0"/>
                </a:lnTo>
                <a:lnTo>
                  <a:pt x="99013" y="0"/>
                </a:lnTo>
                <a:lnTo>
                  <a:pt x="106616" y="0"/>
                </a:lnTo>
                <a:lnTo>
                  <a:pt x="114220" y="0"/>
                </a:lnTo>
                <a:lnTo>
                  <a:pt x="121824" y="0"/>
                </a:lnTo>
                <a:lnTo>
                  <a:pt x="129428" y="0"/>
                </a:lnTo>
                <a:lnTo>
                  <a:pt x="137032" y="0"/>
                </a:lnTo>
                <a:lnTo>
                  <a:pt x="144637" y="0"/>
                </a:lnTo>
                <a:lnTo>
                  <a:pt x="152240" y="0"/>
                </a:lnTo>
                <a:lnTo>
                  <a:pt x="159844" y="0"/>
                </a:lnTo>
                <a:lnTo>
                  <a:pt x="167448" y="0"/>
                </a:lnTo>
                <a:lnTo>
                  <a:pt x="175052" y="0"/>
                </a:lnTo>
                <a:lnTo>
                  <a:pt x="182656" y="0"/>
                </a:lnTo>
                <a:lnTo>
                  <a:pt x="190260" y="0"/>
                </a:lnTo>
                <a:lnTo>
                  <a:pt x="197865" y="0"/>
                </a:lnTo>
                <a:lnTo>
                  <a:pt x="205468" y="0"/>
                </a:lnTo>
                <a:lnTo>
                  <a:pt x="213072" y="0"/>
                </a:lnTo>
                <a:lnTo>
                  <a:pt x="220676" y="0"/>
                </a:lnTo>
                <a:lnTo>
                  <a:pt x="228280" y="0"/>
                </a:lnTo>
                <a:lnTo>
                  <a:pt x="235884" y="0"/>
                </a:lnTo>
                <a:lnTo>
                  <a:pt x="243489" y="0"/>
                </a:lnTo>
                <a:lnTo>
                  <a:pt x="251092" y="0"/>
                </a:lnTo>
                <a:lnTo>
                  <a:pt x="258696" y="0"/>
                </a:lnTo>
                <a:lnTo>
                  <a:pt x="266300" y="0"/>
                </a:lnTo>
                <a:lnTo>
                  <a:pt x="273904" y="0"/>
                </a:lnTo>
                <a:lnTo>
                  <a:pt x="281508" y="0"/>
                </a:lnTo>
                <a:lnTo>
                  <a:pt x="289113" y="0"/>
                </a:lnTo>
                <a:lnTo>
                  <a:pt x="296717" y="0"/>
                </a:lnTo>
                <a:lnTo>
                  <a:pt x="304320" y="0"/>
                </a:lnTo>
                <a:lnTo>
                  <a:pt x="311924" y="0"/>
                </a:lnTo>
                <a:lnTo>
                  <a:pt x="319528" y="0"/>
                </a:lnTo>
                <a:lnTo>
                  <a:pt x="327132" y="0"/>
                </a:lnTo>
                <a:lnTo>
                  <a:pt x="334737" y="0"/>
                </a:lnTo>
                <a:lnTo>
                  <a:pt x="342341" y="0"/>
                </a:lnTo>
                <a:lnTo>
                  <a:pt x="349944" y="0"/>
                </a:lnTo>
                <a:lnTo>
                  <a:pt x="357548" y="0"/>
                </a:lnTo>
                <a:lnTo>
                  <a:pt x="365152" y="0"/>
                </a:lnTo>
                <a:lnTo>
                  <a:pt x="372756" y="0"/>
                </a:lnTo>
                <a:lnTo>
                  <a:pt x="380361" y="0"/>
                </a:lnTo>
                <a:lnTo>
                  <a:pt x="387965" y="0"/>
                </a:lnTo>
                <a:lnTo>
                  <a:pt x="395569" y="0"/>
                </a:lnTo>
                <a:lnTo>
                  <a:pt x="403172" y="0"/>
                </a:lnTo>
                <a:lnTo>
                  <a:pt x="410776" y="0"/>
                </a:lnTo>
                <a:lnTo>
                  <a:pt x="418380" y="0"/>
                </a:lnTo>
                <a:lnTo>
                  <a:pt x="425984" y="0"/>
                </a:lnTo>
                <a:lnTo>
                  <a:pt x="433589" y="0"/>
                </a:lnTo>
                <a:lnTo>
                  <a:pt x="441193" y="0"/>
                </a:lnTo>
                <a:lnTo>
                  <a:pt x="448796" y="0"/>
                </a:lnTo>
                <a:lnTo>
                  <a:pt x="456400" y="0"/>
                </a:lnTo>
                <a:lnTo>
                  <a:pt x="464004" y="0"/>
                </a:lnTo>
                <a:lnTo>
                  <a:pt x="471608" y="0"/>
                </a:lnTo>
                <a:lnTo>
                  <a:pt x="479213" y="0"/>
                </a:lnTo>
                <a:lnTo>
                  <a:pt x="486817" y="0"/>
                </a:lnTo>
                <a:lnTo>
                  <a:pt x="494421" y="0"/>
                </a:lnTo>
                <a:lnTo>
                  <a:pt x="502024" y="0"/>
                </a:lnTo>
                <a:lnTo>
                  <a:pt x="509628" y="0"/>
                </a:lnTo>
                <a:lnTo>
                  <a:pt x="517232" y="0"/>
                </a:lnTo>
                <a:lnTo>
                  <a:pt x="524837" y="0"/>
                </a:lnTo>
                <a:lnTo>
                  <a:pt x="532441" y="0"/>
                </a:lnTo>
                <a:lnTo>
                  <a:pt x="540045" y="0"/>
                </a:lnTo>
                <a:lnTo>
                  <a:pt x="547648" y="0"/>
                </a:lnTo>
                <a:lnTo>
                  <a:pt x="555252" y="0"/>
                </a:lnTo>
                <a:lnTo>
                  <a:pt x="562856" y="0"/>
                </a:lnTo>
                <a:lnTo>
                  <a:pt x="570461" y="0"/>
                </a:lnTo>
                <a:lnTo>
                  <a:pt x="578065" y="0"/>
                </a:lnTo>
                <a:lnTo>
                  <a:pt x="585669" y="0"/>
                </a:lnTo>
                <a:lnTo>
                  <a:pt x="593272" y="0"/>
                </a:lnTo>
                <a:lnTo>
                  <a:pt x="600876" y="0"/>
                </a:lnTo>
                <a:lnTo>
                  <a:pt x="608480" y="0"/>
                </a:lnTo>
                <a:lnTo>
                  <a:pt x="616084" y="0"/>
                </a:lnTo>
                <a:lnTo>
                  <a:pt x="623689" y="0"/>
                </a:lnTo>
                <a:lnTo>
                  <a:pt x="631293" y="0"/>
                </a:lnTo>
                <a:lnTo>
                  <a:pt x="638897" y="0"/>
                </a:lnTo>
                <a:lnTo>
                  <a:pt x="646500" y="0"/>
                </a:lnTo>
                <a:lnTo>
                  <a:pt x="654104" y="0"/>
                </a:lnTo>
                <a:lnTo>
                  <a:pt x="661708" y="0"/>
                </a:lnTo>
                <a:lnTo>
                  <a:pt x="669182" y="39"/>
                </a:lnTo>
                <a:lnTo>
                  <a:pt x="676559" y="634"/>
                </a:lnTo>
                <a:lnTo>
                  <a:pt x="684086" y="1998"/>
                </a:lnTo>
                <a:lnTo>
                  <a:pt x="691654" y="4184"/>
                </a:lnTo>
                <a:lnTo>
                  <a:pt x="698802" y="7069"/>
                </a:lnTo>
                <a:lnTo>
                  <a:pt x="705516" y="10598"/>
                </a:lnTo>
                <a:lnTo>
                  <a:pt x="711925" y="14835"/>
                </a:lnTo>
                <a:lnTo>
                  <a:pt x="717917" y="19735"/>
                </a:lnTo>
                <a:lnTo>
                  <a:pt x="723394" y="25231"/>
                </a:lnTo>
                <a:lnTo>
                  <a:pt x="728273" y="31240"/>
                </a:lnTo>
                <a:lnTo>
                  <a:pt x="732487" y="37661"/>
                </a:lnTo>
                <a:lnTo>
                  <a:pt x="735991" y="44384"/>
                </a:lnTo>
                <a:lnTo>
                  <a:pt x="738855" y="51556"/>
                </a:lnTo>
                <a:lnTo>
                  <a:pt x="741013" y="59124"/>
                </a:lnTo>
                <a:lnTo>
                  <a:pt x="742348" y="66649"/>
                </a:lnTo>
                <a:lnTo>
                  <a:pt x="742919" y="74017"/>
                </a:lnTo>
                <a:lnTo>
                  <a:pt x="742950" y="81503"/>
                </a:lnTo>
                <a:lnTo>
                  <a:pt x="742950" y="89107"/>
                </a:lnTo>
                <a:lnTo>
                  <a:pt x="742950" y="96711"/>
                </a:lnTo>
                <a:lnTo>
                  <a:pt x="742950" y="104315"/>
                </a:lnTo>
                <a:lnTo>
                  <a:pt x="742950" y="111919"/>
                </a:lnTo>
                <a:lnTo>
                  <a:pt x="742950" y="119523"/>
                </a:lnTo>
                <a:lnTo>
                  <a:pt x="742950" y="127127"/>
                </a:lnTo>
                <a:lnTo>
                  <a:pt x="742950" y="134731"/>
                </a:lnTo>
                <a:lnTo>
                  <a:pt x="742950" y="142335"/>
                </a:lnTo>
                <a:lnTo>
                  <a:pt x="742950" y="149939"/>
                </a:lnTo>
                <a:lnTo>
                  <a:pt x="742950" y="157543"/>
                </a:lnTo>
                <a:lnTo>
                  <a:pt x="742950" y="165147"/>
                </a:lnTo>
                <a:lnTo>
                  <a:pt x="742950" y="172751"/>
                </a:lnTo>
                <a:lnTo>
                  <a:pt x="742950" y="180355"/>
                </a:lnTo>
                <a:lnTo>
                  <a:pt x="742950" y="187959"/>
                </a:lnTo>
                <a:lnTo>
                  <a:pt x="742950" y="195563"/>
                </a:lnTo>
                <a:lnTo>
                  <a:pt x="742950" y="203167"/>
                </a:lnTo>
                <a:lnTo>
                  <a:pt x="742950" y="210771"/>
                </a:lnTo>
                <a:lnTo>
                  <a:pt x="742950" y="218375"/>
                </a:lnTo>
                <a:lnTo>
                  <a:pt x="742950" y="225979"/>
                </a:lnTo>
                <a:lnTo>
                  <a:pt x="742950" y="233583"/>
                </a:lnTo>
                <a:lnTo>
                  <a:pt x="742950" y="241187"/>
                </a:lnTo>
                <a:lnTo>
                  <a:pt x="742950" y="248792"/>
                </a:lnTo>
                <a:lnTo>
                  <a:pt x="742950" y="256395"/>
                </a:lnTo>
                <a:lnTo>
                  <a:pt x="742950" y="264000"/>
                </a:lnTo>
                <a:lnTo>
                  <a:pt x="742950" y="271603"/>
                </a:lnTo>
                <a:lnTo>
                  <a:pt x="742950" y="279207"/>
                </a:lnTo>
                <a:lnTo>
                  <a:pt x="742943" y="286754"/>
                </a:lnTo>
                <a:lnTo>
                  <a:pt x="742492" y="294086"/>
                </a:lnTo>
                <a:lnTo>
                  <a:pt x="741285" y="301593"/>
                </a:lnTo>
                <a:lnTo>
                  <a:pt x="739263" y="309163"/>
                </a:lnTo>
                <a:lnTo>
                  <a:pt x="736492" y="316450"/>
                </a:lnTo>
                <a:lnTo>
                  <a:pt x="733106" y="323211"/>
                </a:lnTo>
                <a:lnTo>
                  <a:pt x="729007" y="329689"/>
                </a:lnTo>
                <a:lnTo>
                  <a:pt x="724234" y="335772"/>
                </a:lnTo>
                <a:lnTo>
                  <a:pt x="718847" y="341358"/>
                </a:lnTo>
                <a:lnTo>
                  <a:pt x="712932" y="346361"/>
                </a:lnTo>
                <a:lnTo>
                  <a:pt x="706585" y="350709"/>
                </a:lnTo>
                <a:lnTo>
                  <a:pt x="699912" y="354355"/>
                </a:lnTo>
                <a:lnTo>
                  <a:pt x="692883" y="357329"/>
                </a:lnTo>
                <a:lnTo>
                  <a:pt x="685320" y="359652"/>
                </a:lnTo>
                <a:lnTo>
                  <a:pt x="677777" y="361148"/>
                </a:lnTo>
                <a:lnTo>
                  <a:pt x="670371" y="361864"/>
                </a:lnTo>
                <a:lnTo>
                  <a:pt x="662948" y="361950"/>
                </a:lnTo>
                <a:lnTo>
                  <a:pt x="655344" y="361950"/>
                </a:lnTo>
                <a:lnTo>
                  <a:pt x="647740" y="361950"/>
                </a:lnTo>
                <a:lnTo>
                  <a:pt x="640135" y="361950"/>
                </a:lnTo>
                <a:lnTo>
                  <a:pt x="632532" y="361950"/>
                </a:lnTo>
                <a:lnTo>
                  <a:pt x="624928" y="361950"/>
                </a:lnTo>
                <a:lnTo>
                  <a:pt x="617324" y="361950"/>
                </a:lnTo>
                <a:lnTo>
                  <a:pt x="609720" y="361950"/>
                </a:lnTo>
                <a:lnTo>
                  <a:pt x="602116" y="361950"/>
                </a:lnTo>
                <a:lnTo>
                  <a:pt x="594511" y="361950"/>
                </a:lnTo>
                <a:lnTo>
                  <a:pt x="586908" y="361950"/>
                </a:lnTo>
                <a:lnTo>
                  <a:pt x="579304" y="361950"/>
                </a:lnTo>
                <a:lnTo>
                  <a:pt x="571700" y="361950"/>
                </a:lnTo>
                <a:lnTo>
                  <a:pt x="564096" y="361950"/>
                </a:lnTo>
                <a:lnTo>
                  <a:pt x="556492" y="361950"/>
                </a:lnTo>
                <a:lnTo>
                  <a:pt x="548887" y="361950"/>
                </a:lnTo>
                <a:lnTo>
                  <a:pt x="541283" y="361950"/>
                </a:lnTo>
                <a:lnTo>
                  <a:pt x="533680" y="361950"/>
                </a:lnTo>
                <a:lnTo>
                  <a:pt x="526076" y="361950"/>
                </a:lnTo>
                <a:lnTo>
                  <a:pt x="518472" y="361950"/>
                </a:lnTo>
                <a:lnTo>
                  <a:pt x="510868" y="361950"/>
                </a:lnTo>
                <a:lnTo>
                  <a:pt x="503263" y="361950"/>
                </a:lnTo>
                <a:lnTo>
                  <a:pt x="495659" y="361950"/>
                </a:lnTo>
                <a:lnTo>
                  <a:pt x="488056" y="361950"/>
                </a:lnTo>
                <a:lnTo>
                  <a:pt x="480452" y="361950"/>
                </a:lnTo>
                <a:lnTo>
                  <a:pt x="472848" y="361950"/>
                </a:lnTo>
                <a:lnTo>
                  <a:pt x="465244" y="361950"/>
                </a:lnTo>
                <a:lnTo>
                  <a:pt x="457640" y="361950"/>
                </a:lnTo>
                <a:lnTo>
                  <a:pt x="450035" y="361950"/>
                </a:lnTo>
                <a:lnTo>
                  <a:pt x="442432" y="361950"/>
                </a:lnTo>
                <a:lnTo>
                  <a:pt x="434828" y="361950"/>
                </a:lnTo>
                <a:lnTo>
                  <a:pt x="427224" y="361950"/>
                </a:lnTo>
                <a:lnTo>
                  <a:pt x="419620" y="361950"/>
                </a:lnTo>
                <a:lnTo>
                  <a:pt x="412016" y="361950"/>
                </a:lnTo>
                <a:lnTo>
                  <a:pt x="404411" y="361950"/>
                </a:lnTo>
                <a:lnTo>
                  <a:pt x="396807" y="361950"/>
                </a:lnTo>
                <a:lnTo>
                  <a:pt x="389204" y="361950"/>
                </a:lnTo>
                <a:lnTo>
                  <a:pt x="381600" y="361950"/>
                </a:lnTo>
                <a:lnTo>
                  <a:pt x="373996" y="361950"/>
                </a:lnTo>
                <a:lnTo>
                  <a:pt x="366392" y="361950"/>
                </a:lnTo>
                <a:lnTo>
                  <a:pt x="358787" y="361950"/>
                </a:lnTo>
                <a:lnTo>
                  <a:pt x="351183" y="361950"/>
                </a:lnTo>
                <a:lnTo>
                  <a:pt x="343580" y="361950"/>
                </a:lnTo>
                <a:lnTo>
                  <a:pt x="335976" y="361950"/>
                </a:lnTo>
                <a:lnTo>
                  <a:pt x="328372" y="361950"/>
                </a:lnTo>
                <a:lnTo>
                  <a:pt x="320768" y="361950"/>
                </a:lnTo>
                <a:lnTo>
                  <a:pt x="313163" y="361950"/>
                </a:lnTo>
                <a:lnTo>
                  <a:pt x="305559" y="361950"/>
                </a:lnTo>
                <a:lnTo>
                  <a:pt x="297955" y="361950"/>
                </a:lnTo>
                <a:lnTo>
                  <a:pt x="290352" y="361950"/>
                </a:lnTo>
                <a:lnTo>
                  <a:pt x="282748" y="361950"/>
                </a:lnTo>
                <a:lnTo>
                  <a:pt x="275144" y="361950"/>
                </a:lnTo>
                <a:lnTo>
                  <a:pt x="267539" y="361950"/>
                </a:lnTo>
                <a:lnTo>
                  <a:pt x="259935" y="361950"/>
                </a:lnTo>
                <a:lnTo>
                  <a:pt x="252331" y="361950"/>
                </a:lnTo>
                <a:lnTo>
                  <a:pt x="244728" y="361950"/>
                </a:lnTo>
                <a:lnTo>
                  <a:pt x="237124" y="361950"/>
                </a:lnTo>
                <a:lnTo>
                  <a:pt x="229520" y="361950"/>
                </a:lnTo>
                <a:lnTo>
                  <a:pt x="221916" y="361950"/>
                </a:lnTo>
                <a:lnTo>
                  <a:pt x="214311" y="361950"/>
                </a:lnTo>
                <a:lnTo>
                  <a:pt x="206707" y="361950"/>
                </a:lnTo>
                <a:lnTo>
                  <a:pt x="199103" y="361950"/>
                </a:lnTo>
                <a:lnTo>
                  <a:pt x="191500" y="361950"/>
                </a:lnTo>
                <a:lnTo>
                  <a:pt x="183896" y="361950"/>
                </a:lnTo>
                <a:lnTo>
                  <a:pt x="176292" y="361950"/>
                </a:lnTo>
                <a:lnTo>
                  <a:pt x="168687" y="361950"/>
                </a:lnTo>
                <a:lnTo>
                  <a:pt x="161083" y="361950"/>
                </a:lnTo>
                <a:lnTo>
                  <a:pt x="153479" y="361950"/>
                </a:lnTo>
                <a:lnTo>
                  <a:pt x="145875" y="361950"/>
                </a:lnTo>
                <a:lnTo>
                  <a:pt x="138272" y="361950"/>
                </a:lnTo>
                <a:lnTo>
                  <a:pt x="130668" y="361950"/>
                </a:lnTo>
                <a:lnTo>
                  <a:pt x="123063" y="361950"/>
                </a:lnTo>
                <a:lnTo>
                  <a:pt x="115459" y="361950"/>
                </a:lnTo>
                <a:lnTo>
                  <a:pt x="107855" y="361950"/>
                </a:lnTo>
                <a:lnTo>
                  <a:pt x="100251" y="361950"/>
                </a:lnTo>
                <a:lnTo>
                  <a:pt x="92648" y="361950"/>
                </a:lnTo>
                <a:lnTo>
                  <a:pt x="85044" y="361950"/>
                </a:lnTo>
                <a:lnTo>
                  <a:pt x="77439" y="361950"/>
                </a:lnTo>
                <a:lnTo>
                  <a:pt x="70105" y="361706"/>
                </a:lnTo>
                <a:lnTo>
                  <a:pt x="62640" y="360734"/>
                </a:lnTo>
                <a:lnTo>
                  <a:pt x="55077" y="358964"/>
                </a:lnTo>
                <a:lnTo>
                  <a:pt x="47585" y="356373"/>
                </a:lnTo>
                <a:lnTo>
                  <a:pt x="40760" y="353207"/>
                </a:lnTo>
                <a:lnTo>
                  <a:pt x="34184" y="349320"/>
                </a:lnTo>
                <a:lnTo>
                  <a:pt x="27970" y="344745"/>
                </a:lnTo>
                <a:lnTo>
                  <a:pt x="22224" y="339537"/>
                </a:lnTo>
                <a:lnTo>
                  <a:pt x="17037" y="333772"/>
                </a:lnTo>
                <a:lnTo>
                  <a:pt x="12485" y="327544"/>
                </a:lnTo>
                <a:lnTo>
                  <a:pt x="8623" y="320959"/>
                </a:lnTo>
                <a:lnTo>
                  <a:pt x="5481" y="314126"/>
                </a:lnTo>
                <a:lnTo>
                  <a:pt x="2913" y="306612"/>
                </a:lnTo>
                <a:lnTo>
                  <a:pt x="1170" y="299050"/>
                </a:lnTo>
                <a:lnTo>
                  <a:pt x="224" y="291591"/>
                </a:lnTo>
                <a:lnTo>
                  <a:pt x="0" y="284249"/>
                </a:lnTo>
                <a:lnTo>
                  <a:pt x="0" y="276645"/>
                </a:lnTo>
                <a:lnTo>
                  <a:pt x="0" y="269041"/>
                </a:lnTo>
                <a:lnTo>
                  <a:pt x="0" y="261437"/>
                </a:lnTo>
                <a:lnTo>
                  <a:pt x="0" y="253833"/>
                </a:lnTo>
                <a:lnTo>
                  <a:pt x="0" y="246229"/>
                </a:lnTo>
                <a:lnTo>
                  <a:pt x="0" y="238625"/>
                </a:lnTo>
                <a:lnTo>
                  <a:pt x="0" y="231021"/>
                </a:lnTo>
                <a:lnTo>
                  <a:pt x="0" y="223417"/>
                </a:lnTo>
                <a:lnTo>
                  <a:pt x="0" y="215813"/>
                </a:lnTo>
                <a:lnTo>
                  <a:pt x="0" y="208209"/>
                </a:lnTo>
                <a:lnTo>
                  <a:pt x="0" y="200605"/>
                </a:lnTo>
                <a:lnTo>
                  <a:pt x="0" y="193001"/>
                </a:lnTo>
                <a:lnTo>
                  <a:pt x="0" y="185397"/>
                </a:lnTo>
                <a:lnTo>
                  <a:pt x="0" y="177793"/>
                </a:lnTo>
                <a:lnTo>
                  <a:pt x="0" y="170189"/>
                </a:lnTo>
                <a:lnTo>
                  <a:pt x="0" y="162585"/>
                </a:lnTo>
                <a:lnTo>
                  <a:pt x="0" y="154981"/>
                </a:lnTo>
                <a:lnTo>
                  <a:pt x="0" y="147377"/>
                </a:lnTo>
                <a:lnTo>
                  <a:pt x="0" y="139773"/>
                </a:lnTo>
                <a:lnTo>
                  <a:pt x="0" y="132169"/>
                </a:lnTo>
                <a:lnTo>
                  <a:pt x="0" y="124565"/>
                </a:lnTo>
                <a:lnTo>
                  <a:pt x="0" y="116961"/>
                </a:lnTo>
                <a:lnTo>
                  <a:pt x="0" y="109357"/>
                </a:lnTo>
                <a:lnTo>
                  <a:pt x="0" y="101753"/>
                </a:lnTo>
                <a:lnTo>
                  <a:pt x="0" y="94149"/>
                </a:lnTo>
                <a:lnTo>
                  <a:pt x="0" y="86545"/>
                </a:lnTo>
                <a:lnTo>
                  <a:pt x="0" y="78941"/>
                </a:lnTo>
                <a:lnTo>
                  <a:pt x="141" y="71558"/>
                </a:lnTo>
                <a:lnTo>
                  <a:pt x="963" y="64125"/>
                </a:lnTo>
                <a:lnTo>
                  <a:pt x="2571" y="56572"/>
                </a:lnTo>
                <a:lnTo>
                  <a:pt x="5014" y="49018"/>
                </a:lnTo>
                <a:lnTo>
                  <a:pt x="8060" y="42091"/>
                </a:lnTo>
                <a:lnTo>
                  <a:pt x="11806" y="35457"/>
                </a:lnTo>
                <a:lnTo>
                  <a:pt x="16250" y="29164"/>
                </a:lnTo>
                <a:lnTo>
                  <a:pt x="21338" y="23317"/>
                </a:lnTo>
                <a:lnTo>
                  <a:pt x="27000" y="18013"/>
                </a:lnTo>
                <a:lnTo>
                  <a:pt x="33143" y="13330"/>
                </a:lnTo>
                <a:lnTo>
                  <a:pt x="39667" y="9328"/>
                </a:lnTo>
                <a:lnTo>
                  <a:pt x="46460" y="6043"/>
                </a:lnTo>
                <a:lnTo>
                  <a:pt x="53843" y="3354"/>
                </a:lnTo>
                <a:lnTo>
                  <a:pt x="61411" y="1449"/>
                </a:lnTo>
                <a:lnTo>
                  <a:pt x="68900" y="350"/>
                </a:lnTo>
                <a:close/>
              </a:path>
            </a:pathLst>
          </a:custGeom>
          <a:solidFill xmlns:a="http://schemas.openxmlformats.org/drawingml/2006/main">
            <a:srgbClr val="CEE9FC"/>
          </a:solidFill>
          <a:ln xmlns:a="http://schemas.openxmlformats.org/drawingml/2006/main" w="17145">
            <a:solidFill>
              <a:srgbClr val="397EAA"/>
            </a:solidFill>
            <a:prstDash val="solid"/>
          </a:ln>
        </p:spPr>
      </p:sp>
      <p:sp>
        <p:nvSpPr>
          <p:cNvPr id="252" name="internal-carry-label">
            <a:extLst xmlns:a="http://schemas.openxmlformats.org/drawingml/2006/main">
              <a:ext uri="{FF2B5EF4-FFF2-40B4-BE49-F238E27FC236}">
                <a16:creationId xmlns:a16="http://schemas.microsoft.com/office/drawing/2014/main" id="{F1D3A9D9-DDCD-408B-82AF-7822EE0B6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67495" y="2171849"/>
            <a:ext cx="639961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1950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carry</a:t>
            </a:r>
          </a:p>
        </p:txBody>
      </p:sp>
      <p:sp>
        <p:nvSpPr>
          <p:cNvPr id="253" name="pair-candidate">
            <a:extLst xmlns:a="http://schemas.openxmlformats.org/drawingml/2006/main">
              <a:ext uri="{FF2B5EF4-FFF2-40B4-BE49-F238E27FC236}">
                <a16:creationId xmlns:a16="http://schemas.microsoft.com/office/drawing/2014/main" id="{D9998793-51FB-4AD9-94A6-C93C641FB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91825" y="1438275"/>
            <a:ext cx="142875" cy="942975"/>
          </a:xfrm>
          <a:custGeom xmlns:a="http://schemas.openxmlformats.org/drawingml/2006/main">
            <a:pathLst>
              <a:path w="142875" h="942975">
                <a:moveTo>
                  <a:pt x="0" y="0"/>
                </a:moveTo>
                <a:lnTo>
                  <a:pt x="0" y="942975"/>
                </a:lnTo>
                <a:lnTo>
                  <a:pt x="142875" y="94297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254" name="pair-candidate-arrow-end">
            <a:extLst xmlns:a="http://schemas.openxmlformats.org/drawingml/2006/main">
              <a:ext uri="{FF2B5EF4-FFF2-40B4-BE49-F238E27FC236}">
                <a16:creationId xmlns:a16="http://schemas.microsoft.com/office/drawing/2014/main" id="{E69C5654-0899-4882-B1ED-7BE44AD3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2404" y="2329815"/>
            <a:ext cx="102870" cy="102870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5" name="pair-carry-selection">
            <a:extLst xmlns:a="http://schemas.openxmlformats.org/drawingml/2006/main">
              <a:ext uri="{FF2B5EF4-FFF2-40B4-BE49-F238E27FC236}">
                <a16:creationId xmlns:a16="http://schemas.microsoft.com/office/drawing/2014/main" id="{98422959-E271-4956-98D7-C2C307A1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7475" y="1438275"/>
            <a:ext cx="95" cy="723900"/>
          </a:xfrm>
          <a:custGeom xmlns:a="http://schemas.openxmlformats.org/drawingml/2006/main">
            <a:pathLst>
              <a:path w="95" h="723900">
                <a:moveTo>
                  <a:pt x="0" y="0"/>
                </a:moveTo>
                <a:lnTo>
                  <a:pt x="0" y="72390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256" name="pair-carry-selection-arrow-end">
            <a:extLst xmlns:a="http://schemas.openxmlformats.org/drawingml/2006/main">
              <a:ext uri="{FF2B5EF4-FFF2-40B4-BE49-F238E27FC236}">
                <a16:creationId xmlns:a16="http://schemas.microsoft.com/office/drawing/2014/main" id="{A0FD1A05-C41A-429F-AA02-A370940B6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36040" y="2079879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7" name="reset-modulation">
            <a:extLst xmlns:a="http://schemas.openxmlformats.org/drawingml/2006/main">
              <a:ext uri="{FF2B5EF4-FFF2-40B4-BE49-F238E27FC236}">
                <a16:creationId xmlns:a16="http://schemas.microsoft.com/office/drawing/2014/main" id="{BE8394F8-CC61-4FEC-AB27-1C4F2F1C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2038350"/>
            <a:ext cx="95" cy="123825"/>
          </a:xfrm>
          <a:custGeom xmlns:a="http://schemas.openxmlformats.org/drawingml/2006/main">
            <a:pathLst>
              <a:path w="95" h="123825">
                <a:moveTo>
                  <a:pt x="0" y="0"/>
                </a:moveTo>
                <a:lnTo>
                  <a:pt x="0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547548"/>
            </a:solidFill>
            <a:prstDash val="dash"/>
          </a:ln>
        </p:spPr>
      </p:sp>
      <p:sp>
        <p:nvSpPr>
          <p:cNvPr id="258" name="reset-modulation-arrow-end">
            <a:extLst xmlns:a="http://schemas.openxmlformats.org/drawingml/2006/main">
              <a:ext uri="{FF2B5EF4-FFF2-40B4-BE49-F238E27FC236}">
                <a16:creationId xmlns:a16="http://schemas.microsoft.com/office/drawing/2014/main" id="{65E175D5-FBE1-4A1B-9E9F-F5D092459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50015" y="2079879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9" name="internal-activation-product-135">
            <a:extLst xmlns:a="http://schemas.openxmlformats.org/drawingml/2006/main">
              <a:ext uri="{FF2B5EF4-FFF2-40B4-BE49-F238E27FC236}">
                <a16:creationId xmlns:a16="http://schemas.microsoft.com/office/drawing/2014/main" id="{FAF56656-ACD3-44C5-99F0-E1B920D32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851" y="2667025"/>
            <a:ext cx="285649" cy="285700"/>
          </a:xfrm>
          <a:custGeom xmlns:a="http://schemas.openxmlformats.org/drawingml/2006/main">
            <a:pathLst>
              <a:path w="285649" h="285700">
                <a:moveTo>
                  <a:pt x="285649" y="142850"/>
                </a:moveTo>
                <a:lnTo>
                  <a:pt x="285240" y="153654"/>
                </a:lnTo>
                <a:lnTo>
                  <a:pt x="283968" y="164704"/>
                </a:lnTo>
                <a:lnTo>
                  <a:pt x="281773" y="175904"/>
                </a:lnTo>
                <a:lnTo>
                  <a:pt x="278610" y="187145"/>
                </a:lnTo>
                <a:lnTo>
                  <a:pt x="274540" y="198087"/>
                </a:lnTo>
                <a:lnTo>
                  <a:pt x="269819" y="208218"/>
                </a:lnTo>
                <a:lnTo>
                  <a:pt x="264247" y="218067"/>
                </a:lnTo>
                <a:lnTo>
                  <a:pt x="257852" y="227528"/>
                </a:lnTo>
                <a:lnTo>
                  <a:pt x="250675" y="236502"/>
                </a:lnTo>
                <a:lnTo>
                  <a:pt x="242778" y="244892"/>
                </a:lnTo>
                <a:lnTo>
                  <a:pt x="234234" y="252615"/>
                </a:lnTo>
                <a:lnTo>
                  <a:pt x="225129" y="259602"/>
                </a:lnTo>
                <a:lnTo>
                  <a:pt x="215561" y="265794"/>
                </a:lnTo>
                <a:lnTo>
                  <a:pt x="205632" y="271155"/>
                </a:lnTo>
                <a:lnTo>
                  <a:pt x="195447" y="275662"/>
                </a:lnTo>
                <a:lnTo>
                  <a:pt x="184261" y="279569"/>
                </a:lnTo>
                <a:lnTo>
                  <a:pt x="173020" y="282487"/>
                </a:lnTo>
                <a:lnTo>
                  <a:pt x="161847" y="284446"/>
                </a:lnTo>
                <a:lnTo>
                  <a:pt x="150850" y="285497"/>
                </a:lnTo>
                <a:lnTo>
                  <a:pt x="140101" y="285700"/>
                </a:lnTo>
                <a:lnTo>
                  <a:pt x="129228" y="285081"/>
                </a:lnTo>
                <a:lnTo>
                  <a:pt x="118130" y="283584"/>
                </a:lnTo>
                <a:lnTo>
                  <a:pt x="106909" y="281150"/>
                </a:lnTo>
                <a:lnTo>
                  <a:pt x="95677" y="277739"/>
                </a:lnTo>
                <a:lnTo>
                  <a:pt x="84984" y="273516"/>
                </a:lnTo>
                <a:lnTo>
                  <a:pt x="74913" y="268581"/>
                </a:lnTo>
                <a:lnTo>
                  <a:pt x="65152" y="262800"/>
                </a:lnTo>
                <a:lnTo>
                  <a:pt x="55803" y="256205"/>
                </a:lnTo>
                <a:lnTo>
                  <a:pt x="46967" y="248842"/>
                </a:lnTo>
                <a:lnTo>
                  <a:pt x="38736" y="240775"/>
                </a:lnTo>
                <a:lnTo>
                  <a:pt x="31191" y="232082"/>
                </a:lnTo>
                <a:lnTo>
                  <a:pt x="24398" y="222853"/>
                </a:lnTo>
                <a:lnTo>
                  <a:pt x="18410" y="213184"/>
                </a:lnTo>
                <a:lnTo>
                  <a:pt x="13262" y="203181"/>
                </a:lnTo>
                <a:lnTo>
                  <a:pt x="8894" y="192743"/>
                </a:lnTo>
                <a:lnTo>
                  <a:pt x="5234" y="181527"/>
                </a:lnTo>
                <a:lnTo>
                  <a:pt x="2559" y="170292"/>
                </a:lnTo>
                <a:lnTo>
                  <a:pt x="832" y="159154"/>
                </a:lnTo>
                <a:lnTo>
                  <a:pt x="0" y="148216"/>
                </a:lnTo>
                <a:lnTo>
                  <a:pt x="0" y="137484"/>
                </a:lnTo>
                <a:lnTo>
                  <a:pt x="832" y="126546"/>
                </a:lnTo>
                <a:lnTo>
                  <a:pt x="2559" y="115408"/>
                </a:lnTo>
                <a:lnTo>
                  <a:pt x="5234" y="104173"/>
                </a:lnTo>
                <a:lnTo>
                  <a:pt x="8894" y="92957"/>
                </a:lnTo>
                <a:lnTo>
                  <a:pt x="13262" y="82519"/>
                </a:lnTo>
                <a:lnTo>
                  <a:pt x="18410" y="72516"/>
                </a:lnTo>
                <a:lnTo>
                  <a:pt x="24398" y="62847"/>
                </a:lnTo>
                <a:lnTo>
                  <a:pt x="31191" y="53618"/>
                </a:lnTo>
                <a:lnTo>
                  <a:pt x="38736" y="44925"/>
                </a:lnTo>
                <a:lnTo>
                  <a:pt x="46967" y="36858"/>
                </a:lnTo>
                <a:lnTo>
                  <a:pt x="55803" y="29495"/>
                </a:lnTo>
                <a:lnTo>
                  <a:pt x="65152" y="22900"/>
                </a:lnTo>
                <a:lnTo>
                  <a:pt x="74913" y="17119"/>
                </a:lnTo>
                <a:lnTo>
                  <a:pt x="84984" y="12184"/>
                </a:lnTo>
                <a:lnTo>
                  <a:pt x="95677" y="7961"/>
                </a:lnTo>
                <a:lnTo>
                  <a:pt x="106909" y="4550"/>
                </a:lnTo>
                <a:lnTo>
                  <a:pt x="118130" y="2116"/>
                </a:lnTo>
                <a:lnTo>
                  <a:pt x="129228" y="619"/>
                </a:lnTo>
                <a:lnTo>
                  <a:pt x="140101" y="0"/>
                </a:lnTo>
                <a:lnTo>
                  <a:pt x="150851" y="203"/>
                </a:lnTo>
                <a:lnTo>
                  <a:pt x="161847" y="1254"/>
                </a:lnTo>
                <a:lnTo>
                  <a:pt x="173020" y="3213"/>
                </a:lnTo>
                <a:lnTo>
                  <a:pt x="184261" y="6131"/>
                </a:lnTo>
                <a:lnTo>
                  <a:pt x="195447" y="10039"/>
                </a:lnTo>
                <a:lnTo>
                  <a:pt x="205632" y="14545"/>
                </a:lnTo>
                <a:lnTo>
                  <a:pt x="215561" y="19906"/>
                </a:lnTo>
                <a:lnTo>
                  <a:pt x="225129" y="26098"/>
                </a:lnTo>
                <a:lnTo>
                  <a:pt x="234234" y="33085"/>
                </a:lnTo>
                <a:lnTo>
                  <a:pt x="242778" y="40808"/>
                </a:lnTo>
                <a:lnTo>
                  <a:pt x="250675" y="49198"/>
                </a:lnTo>
                <a:lnTo>
                  <a:pt x="257852" y="58172"/>
                </a:lnTo>
                <a:lnTo>
                  <a:pt x="264247" y="67633"/>
                </a:lnTo>
                <a:lnTo>
                  <a:pt x="269819" y="77482"/>
                </a:lnTo>
                <a:lnTo>
                  <a:pt x="274540" y="87613"/>
                </a:lnTo>
                <a:lnTo>
                  <a:pt x="278610" y="98555"/>
                </a:lnTo>
                <a:lnTo>
                  <a:pt x="281773" y="109796"/>
                </a:lnTo>
                <a:lnTo>
                  <a:pt x="283968" y="120996"/>
                </a:lnTo>
                <a:lnTo>
                  <a:pt x="285240" y="132046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21431">
            <a:solidFill>
              <a:srgbClr val="547548"/>
            </a:solidFill>
            <a:prstDash val="solid"/>
          </a:ln>
        </p:spPr>
      </p:sp>
      <p:sp>
        <p:nvSpPr>
          <p:cNvPr id="260" name="internal-activation-product-136">
            <a:extLst xmlns:a="http://schemas.openxmlformats.org/drawingml/2006/main">
              <a:ext uri="{FF2B5EF4-FFF2-40B4-BE49-F238E27FC236}">
                <a16:creationId xmlns:a16="http://schemas.microsoft.com/office/drawing/2014/main" id="{2F4C721D-C75E-4AB1-9A69-227217100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4763" y="2767013"/>
            <a:ext cx="85725" cy="85725"/>
          </a:xfrm>
          <a:custGeom xmlns:a="http://schemas.openxmlformats.org/drawingml/2006/main">
            <a:pathLst>
              <a:path w="85725" h="85725">
                <a:moveTo>
                  <a:pt x="85725" y="0"/>
                </a:moveTo>
                <a:lnTo>
                  <a:pt x="0" y="85725"/>
                </a:lnTo>
              </a:path>
            </a:pathLst>
          </a:custGeom>
          <a:noFill xmlns:a="http://schemas.openxmlformats.org/drawingml/2006/main"/>
          <a:ln xmlns:a="http://schemas.openxmlformats.org/drawingml/2006/main" w="21431">
            <a:solidFill>
              <a:srgbClr val="547548"/>
            </a:solidFill>
            <a:prstDash val="solid"/>
          </a:ln>
        </p:spPr>
      </p:sp>
      <p:sp>
        <p:nvSpPr>
          <p:cNvPr id="261" name="internal-activation-product-137">
            <a:extLst xmlns:a="http://schemas.openxmlformats.org/drawingml/2006/main">
              <a:ext uri="{FF2B5EF4-FFF2-40B4-BE49-F238E27FC236}">
                <a16:creationId xmlns:a16="http://schemas.microsoft.com/office/drawing/2014/main" id="{1BFA1C13-05D6-41A6-B264-2D5CC36A7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4763" y="2767013"/>
            <a:ext cx="85725" cy="85725"/>
          </a:xfrm>
          <a:custGeom xmlns:a="http://schemas.openxmlformats.org/drawingml/2006/main">
            <a:pathLst>
              <a:path w="85725" h="85725">
                <a:moveTo>
                  <a:pt x="0" y="0"/>
                </a:moveTo>
                <a:lnTo>
                  <a:pt x="85725" y="85725"/>
                </a:lnTo>
              </a:path>
            </a:pathLst>
          </a:custGeom>
          <a:noFill xmlns:a="http://schemas.openxmlformats.org/drawingml/2006/main"/>
          <a:ln xmlns:a="http://schemas.openxmlformats.org/drawingml/2006/main" w="21431">
            <a:solidFill>
              <a:srgbClr val="547548"/>
            </a:solidFill>
            <a:prstDash val="solid"/>
          </a:ln>
        </p:spPr>
      </p:sp>
      <p:sp>
        <p:nvSpPr>
          <p:cNvPr id="262" name="internal-carry-product-138">
            <a:extLst xmlns:a="http://schemas.openxmlformats.org/drawingml/2006/main">
              <a:ext uri="{FF2B5EF4-FFF2-40B4-BE49-F238E27FC236}">
                <a16:creationId xmlns:a16="http://schemas.microsoft.com/office/drawing/2014/main" id="{38C64643-B477-4D0C-A48D-83658D104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44701" y="2667025"/>
            <a:ext cx="285649" cy="285700"/>
          </a:xfrm>
          <a:custGeom xmlns:a="http://schemas.openxmlformats.org/drawingml/2006/main">
            <a:pathLst>
              <a:path w="285649" h="285700">
                <a:moveTo>
                  <a:pt x="285649" y="142850"/>
                </a:moveTo>
                <a:lnTo>
                  <a:pt x="285240" y="153654"/>
                </a:lnTo>
                <a:lnTo>
                  <a:pt x="283968" y="164704"/>
                </a:lnTo>
                <a:lnTo>
                  <a:pt x="281773" y="175904"/>
                </a:lnTo>
                <a:lnTo>
                  <a:pt x="278610" y="187145"/>
                </a:lnTo>
                <a:lnTo>
                  <a:pt x="274540" y="198087"/>
                </a:lnTo>
                <a:lnTo>
                  <a:pt x="269819" y="208218"/>
                </a:lnTo>
                <a:lnTo>
                  <a:pt x="264247" y="218067"/>
                </a:lnTo>
                <a:lnTo>
                  <a:pt x="257852" y="227528"/>
                </a:lnTo>
                <a:lnTo>
                  <a:pt x="250675" y="236502"/>
                </a:lnTo>
                <a:lnTo>
                  <a:pt x="242778" y="244892"/>
                </a:lnTo>
                <a:lnTo>
                  <a:pt x="234234" y="252615"/>
                </a:lnTo>
                <a:lnTo>
                  <a:pt x="225129" y="259602"/>
                </a:lnTo>
                <a:lnTo>
                  <a:pt x="215561" y="265794"/>
                </a:lnTo>
                <a:lnTo>
                  <a:pt x="205632" y="271155"/>
                </a:lnTo>
                <a:lnTo>
                  <a:pt x="195447" y="275662"/>
                </a:lnTo>
                <a:lnTo>
                  <a:pt x="184261" y="279569"/>
                </a:lnTo>
                <a:lnTo>
                  <a:pt x="173020" y="282487"/>
                </a:lnTo>
                <a:lnTo>
                  <a:pt x="161847" y="284446"/>
                </a:lnTo>
                <a:lnTo>
                  <a:pt x="150850" y="285497"/>
                </a:lnTo>
                <a:lnTo>
                  <a:pt x="140101" y="285700"/>
                </a:lnTo>
                <a:lnTo>
                  <a:pt x="129228" y="285081"/>
                </a:lnTo>
                <a:lnTo>
                  <a:pt x="118130" y="283584"/>
                </a:lnTo>
                <a:lnTo>
                  <a:pt x="106909" y="281150"/>
                </a:lnTo>
                <a:lnTo>
                  <a:pt x="95677" y="277739"/>
                </a:lnTo>
                <a:lnTo>
                  <a:pt x="84984" y="273516"/>
                </a:lnTo>
                <a:lnTo>
                  <a:pt x="74913" y="268581"/>
                </a:lnTo>
                <a:lnTo>
                  <a:pt x="65152" y="262800"/>
                </a:lnTo>
                <a:lnTo>
                  <a:pt x="55803" y="256205"/>
                </a:lnTo>
                <a:lnTo>
                  <a:pt x="46967" y="248842"/>
                </a:lnTo>
                <a:lnTo>
                  <a:pt x="38736" y="240775"/>
                </a:lnTo>
                <a:lnTo>
                  <a:pt x="31191" y="232082"/>
                </a:lnTo>
                <a:lnTo>
                  <a:pt x="24398" y="222853"/>
                </a:lnTo>
                <a:lnTo>
                  <a:pt x="18410" y="213184"/>
                </a:lnTo>
                <a:lnTo>
                  <a:pt x="13262" y="203181"/>
                </a:lnTo>
                <a:lnTo>
                  <a:pt x="8894" y="192743"/>
                </a:lnTo>
                <a:lnTo>
                  <a:pt x="5234" y="181527"/>
                </a:lnTo>
                <a:lnTo>
                  <a:pt x="2559" y="170292"/>
                </a:lnTo>
                <a:lnTo>
                  <a:pt x="832" y="159154"/>
                </a:lnTo>
                <a:lnTo>
                  <a:pt x="0" y="148216"/>
                </a:lnTo>
                <a:lnTo>
                  <a:pt x="0" y="137484"/>
                </a:lnTo>
                <a:lnTo>
                  <a:pt x="832" y="126546"/>
                </a:lnTo>
                <a:lnTo>
                  <a:pt x="2559" y="115408"/>
                </a:lnTo>
                <a:lnTo>
                  <a:pt x="5234" y="104173"/>
                </a:lnTo>
                <a:lnTo>
                  <a:pt x="8894" y="92957"/>
                </a:lnTo>
                <a:lnTo>
                  <a:pt x="13262" y="82519"/>
                </a:lnTo>
                <a:lnTo>
                  <a:pt x="18410" y="72516"/>
                </a:lnTo>
                <a:lnTo>
                  <a:pt x="24398" y="62847"/>
                </a:lnTo>
                <a:lnTo>
                  <a:pt x="31191" y="53618"/>
                </a:lnTo>
                <a:lnTo>
                  <a:pt x="38736" y="44925"/>
                </a:lnTo>
                <a:lnTo>
                  <a:pt x="46967" y="36858"/>
                </a:lnTo>
                <a:lnTo>
                  <a:pt x="55803" y="29495"/>
                </a:lnTo>
                <a:lnTo>
                  <a:pt x="65152" y="22900"/>
                </a:lnTo>
                <a:lnTo>
                  <a:pt x="74913" y="17119"/>
                </a:lnTo>
                <a:lnTo>
                  <a:pt x="84984" y="12184"/>
                </a:lnTo>
                <a:lnTo>
                  <a:pt x="95677" y="7961"/>
                </a:lnTo>
                <a:lnTo>
                  <a:pt x="106909" y="4550"/>
                </a:lnTo>
                <a:lnTo>
                  <a:pt x="118130" y="2116"/>
                </a:lnTo>
                <a:lnTo>
                  <a:pt x="129228" y="619"/>
                </a:lnTo>
                <a:lnTo>
                  <a:pt x="140101" y="0"/>
                </a:lnTo>
                <a:lnTo>
                  <a:pt x="150851" y="203"/>
                </a:lnTo>
                <a:lnTo>
                  <a:pt x="161847" y="1254"/>
                </a:lnTo>
                <a:lnTo>
                  <a:pt x="173020" y="3213"/>
                </a:lnTo>
                <a:lnTo>
                  <a:pt x="184261" y="6131"/>
                </a:lnTo>
                <a:lnTo>
                  <a:pt x="195447" y="10039"/>
                </a:lnTo>
                <a:lnTo>
                  <a:pt x="205632" y="14545"/>
                </a:lnTo>
                <a:lnTo>
                  <a:pt x="215561" y="19906"/>
                </a:lnTo>
                <a:lnTo>
                  <a:pt x="225129" y="26098"/>
                </a:lnTo>
                <a:lnTo>
                  <a:pt x="234234" y="33085"/>
                </a:lnTo>
                <a:lnTo>
                  <a:pt x="242778" y="40808"/>
                </a:lnTo>
                <a:lnTo>
                  <a:pt x="250675" y="49198"/>
                </a:lnTo>
                <a:lnTo>
                  <a:pt x="257852" y="58172"/>
                </a:lnTo>
                <a:lnTo>
                  <a:pt x="264247" y="67633"/>
                </a:lnTo>
                <a:lnTo>
                  <a:pt x="269819" y="77482"/>
                </a:lnTo>
                <a:lnTo>
                  <a:pt x="274540" y="87613"/>
                </a:lnTo>
                <a:lnTo>
                  <a:pt x="278610" y="98555"/>
                </a:lnTo>
                <a:lnTo>
                  <a:pt x="281773" y="109796"/>
                </a:lnTo>
                <a:lnTo>
                  <a:pt x="283968" y="120996"/>
                </a:lnTo>
                <a:lnTo>
                  <a:pt x="285240" y="132046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21431">
            <a:solidFill>
              <a:srgbClr val="547548"/>
            </a:solidFill>
            <a:prstDash val="solid"/>
          </a:ln>
        </p:spPr>
      </p:sp>
      <p:sp>
        <p:nvSpPr>
          <p:cNvPr id="263" name="internal-carry-product-139">
            <a:extLst xmlns:a="http://schemas.openxmlformats.org/drawingml/2006/main">
              <a:ext uri="{FF2B5EF4-FFF2-40B4-BE49-F238E27FC236}">
                <a16:creationId xmlns:a16="http://schemas.microsoft.com/office/drawing/2014/main" id="{32F33F54-76B9-4F76-9F98-A07F90F53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44613" y="2767013"/>
            <a:ext cx="85725" cy="85725"/>
          </a:xfrm>
          <a:custGeom xmlns:a="http://schemas.openxmlformats.org/drawingml/2006/main">
            <a:pathLst>
              <a:path w="85725" h="85725">
                <a:moveTo>
                  <a:pt x="85725" y="0"/>
                </a:moveTo>
                <a:lnTo>
                  <a:pt x="0" y="85725"/>
                </a:lnTo>
              </a:path>
            </a:pathLst>
          </a:custGeom>
          <a:noFill xmlns:a="http://schemas.openxmlformats.org/drawingml/2006/main"/>
          <a:ln xmlns:a="http://schemas.openxmlformats.org/drawingml/2006/main" w="21431">
            <a:solidFill>
              <a:srgbClr val="547548"/>
            </a:solidFill>
            <a:prstDash val="solid"/>
          </a:ln>
        </p:spPr>
      </p:sp>
      <p:sp>
        <p:nvSpPr>
          <p:cNvPr id="264" name="internal-carry-product-140">
            <a:extLst xmlns:a="http://schemas.openxmlformats.org/drawingml/2006/main">
              <a:ext uri="{FF2B5EF4-FFF2-40B4-BE49-F238E27FC236}">
                <a16:creationId xmlns:a16="http://schemas.microsoft.com/office/drawing/2014/main" id="{DD88D68B-DA64-4672-BE0F-CB9407F35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44613" y="2767013"/>
            <a:ext cx="85725" cy="85725"/>
          </a:xfrm>
          <a:custGeom xmlns:a="http://schemas.openxmlformats.org/drawingml/2006/main">
            <a:pathLst>
              <a:path w="85725" h="85725">
                <a:moveTo>
                  <a:pt x="0" y="0"/>
                </a:moveTo>
                <a:lnTo>
                  <a:pt x="85725" y="85725"/>
                </a:lnTo>
              </a:path>
            </a:pathLst>
          </a:custGeom>
          <a:noFill xmlns:a="http://schemas.openxmlformats.org/drawingml/2006/main"/>
          <a:ln xmlns:a="http://schemas.openxmlformats.org/drawingml/2006/main" w="21431">
            <a:solidFill>
              <a:srgbClr val="547548"/>
            </a:solidFill>
            <a:prstDash val="solid"/>
          </a:ln>
        </p:spPr>
      </p:sp>
      <p:sp>
        <p:nvSpPr>
          <p:cNvPr id="265" name="internal-blend-141">
            <a:extLst xmlns:a="http://schemas.openxmlformats.org/drawingml/2006/main">
              <a:ext uri="{FF2B5EF4-FFF2-40B4-BE49-F238E27FC236}">
                <a16:creationId xmlns:a16="http://schemas.microsoft.com/office/drawing/2014/main" id="{FD5735F4-0AFB-4F13-9F8E-8C70DA272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101" y="3067075"/>
            <a:ext cx="285649" cy="285700"/>
          </a:xfrm>
          <a:custGeom xmlns:a="http://schemas.openxmlformats.org/drawingml/2006/main">
            <a:pathLst>
              <a:path w="285649" h="285700">
                <a:moveTo>
                  <a:pt x="285649" y="142850"/>
                </a:moveTo>
                <a:lnTo>
                  <a:pt x="285240" y="153654"/>
                </a:lnTo>
                <a:lnTo>
                  <a:pt x="283968" y="164704"/>
                </a:lnTo>
                <a:lnTo>
                  <a:pt x="281773" y="175904"/>
                </a:lnTo>
                <a:lnTo>
                  <a:pt x="278610" y="187145"/>
                </a:lnTo>
                <a:lnTo>
                  <a:pt x="274540" y="198087"/>
                </a:lnTo>
                <a:lnTo>
                  <a:pt x="269819" y="208218"/>
                </a:lnTo>
                <a:lnTo>
                  <a:pt x="264247" y="218067"/>
                </a:lnTo>
                <a:lnTo>
                  <a:pt x="257852" y="227528"/>
                </a:lnTo>
                <a:lnTo>
                  <a:pt x="250675" y="236502"/>
                </a:lnTo>
                <a:lnTo>
                  <a:pt x="242778" y="244892"/>
                </a:lnTo>
                <a:lnTo>
                  <a:pt x="234234" y="252615"/>
                </a:lnTo>
                <a:lnTo>
                  <a:pt x="225129" y="259602"/>
                </a:lnTo>
                <a:lnTo>
                  <a:pt x="215561" y="265794"/>
                </a:lnTo>
                <a:lnTo>
                  <a:pt x="205632" y="271155"/>
                </a:lnTo>
                <a:lnTo>
                  <a:pt x="195447" y="275662"/>
                </a:lnTo>
                <a:lnTo>
                  <a:pt x="184261" y="279569"/>
                </a:lnTo>
                <a:lnTo>
                  <a:pt x="173020" y="282487"/>
                </a:lnTo>
                <a:lnTo>
                  <a:pt x="161847" y="284446"/>
                </a:lnTo>
                <a:lnTo>
                  <a:pt x="150850" y="285497"/>
                </a:lnTo>
                <a:lnTo>
                  <a:pt x="140101" y="285700"/>
                </a:lnTo>
                <a:lnTo>
                  <a:pt x="129228" y="285081"/>
                </a:lnTo>
                <a:lnTo>
                  <a:pt x="118130" y="283584"/>
                </a:lnTo>
                <a:lnTo>
                  <a:pt x="106909" y="281150"/>
                </a:lnTo>
                <a:lnTo>
                  <a:pt x="95677" y="277739"/>
                </a:lnTo>
                <a:lnTo>
                  <a:pt x="84984" y="273516"/>
                </a:lnTo>
                <a:lnTo>
                  <a:pt x="74913" y="268581"/>
                </a:lnTo>
                <a:lnTo>
                  <a:pt x="65152" y="262800"/>
                </a:lnTo>
                <a:lnTo>
                  <a:pt x="55803" y="256205"/>
                </a:lnTo>
                <a:lnTo>
                  <a:pt x="46967" y="248842"/>
                </a:lnTo>
                <a:lnTo>
                  <a:pt x="38736" y="240775"/>
                </a:lnTo>
                <a:lnTo>
                  <a:pt x="31191" y="232082"/>
                </a:lnTo>
                <a:lnTo>
                  <a:pt x="24398" y="222853"/>
                </a:lnTo>
                <a:lnTo>
                  <a:pt x="18410" y="213184"/>
                </a:lnTo>
                <a:lnTo>
                  <a:pt x="13262" y="203181"/>
                </a:lnTo>
                <a:lnTo>
                  <a:pt x="8894" y="192743"/>
                </a:lnTo>
                <a:lnTo>
                  <a:pt x="5234" y="181527"/>
                </a:lnTo>
                <a:lnTo>
                  <a:pt x="2559" y="170292"/>
                </a:lnTo>
                <a:lnTo>
                  <a:pt x="832" y="159154"/>
                </a:lnTo>
                <a:lnTo>
                  <a:pt x="0" y="148216"/>
                </a:lnTo>
                <a:lnTo>
                  <a:pt x="0" y="137484"/>
                </a:lnTo>
                <a:lnTo>
                  <a:pt x="832" y="126546"/>
                </a:lnTo>
                <a:lnTo>
                  <a:pt x="2559" y="115408"/>
                </a:lnTo>
                <a:lnTo>
                  <a:pt x="5234" y="104173"/>
                </a:lnTo>
                <a:lnTo>
                  <a:pt x="8894" y="92957"/>
                </a:lnTo>
                <a:lnTo>
                  <a:pt x="13262" y="82519"/>
                </a:lnTo>
                <a:lnTo>
                  <a:pt x="18410" y="72516"/>
                </a:lnTo>
                <a:lnTo>
                  <a:pt x="24398" y="62847"/>
                </a:lnTo>
                <a:lnTo>
                  <a:pt x="31191" y="53618"/>
                </a:lnTo>
                <a:lnTo>
                  <a:pt x="38736" y="44925"/>
                </a:lnTo>
                <a:lnTo>
                  <a:pt x="46967" y="36858"/>
                </a:lnTo>
                <a:lnTo>
                  <a:pt x="55803" y="29495"/>
                </a:lnTo>
                <a:lnTo>
                  <a:pt x="65152" y="22900"/>
                </a:lnTo>
                <a:lnTo>
                  <a:pt x="74913" y="17119"/>
                </a:lnTo>
                <a:lnTo>
                  <a:pt x="84984" y="12184"/>
                </a:lnTo>
                <a:lnTo>
                  <a:pt x="95677" y="7961"/>
                </a:lnTo>
                <a:lnTo>
                  <a:pt x="106909" y="4550"/>
                </a:lnTo>
                <a:lnTo>
                  <a:pt x="118130" y="2116"/>
                </a:lnTo>
                <a:lnTo>
                  <a:pt x="129228" y="619"/>
                </a:lnTo>
                <a:lnTo>
                  <a:pt x="140101" y="0"/>
                </a:lnTo>
                <a:lnTo>
                  <a:pt x="150851" y="203"/>
                </a:lnTo>
                <a:lnTo>
                  <a:pt x="161847" y="1254"/>
                </a:lnTo>
                <a:lnTo>
                  <a:pt x="173020" y="3213"/>
                </a:lnTo>
                <a:lnTo>
                  <a:pt x="184261" y="6131"/>
                </a:lnTo>
                <a:lnTo>
                  <a:pt x="195447" y="10039"/>
                </a:lnTo>
                <a:lnTo>
                  <a:pt x="205632" y="14545"/>
                </a:lnTo>
                <a:lnTo>
                  <a:pt x="215561" y="19906"/>
                </a:lnTo>
                <a:lnTo>
                  <a:pt x="225129" y="26098"/>
                </a:lnTo>
                <a:lnTo>
                  <a:pt x="234234" y="33085"/>
                </a:lnTo>
                <a:lnTo>
                  <a:pt x="242778" y="40808"/>
                </a:lnTo>
                <a:lnTo>
                  <a:pt x="250675" y="49198"/>
                </a:lnTo>
                <a:lnTo>
                  <a:pt x="257852" y="58172"/>
                </a:lnTo>
                <a:lnTo>
                  <a:pt x="264247" y="67633"/>
                </a:lnTo>
                <a:lnTo>
                  <a:pt x="269819" y="77482"/>
                </a:lnTo>
                <a:lnTo>
                  <a:pt x="274540" y="87613"/>
                </a:lnTo>
                <a:lnTo>
                  <a:pt x="278610" y="98555"/>
                </a:lnTo>
                <a:lnTo>
                  <a:pt x="281773" y="109796"/>
                </a:lnTo>
                <a:lnTo>
                  <a:pt x="283968" y="120996"/>
                </a:lnTo>
                <a:lnTo>
                  <a:pt x="285240" y="132046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21431">
            <a:solidFill>
              <a:srgbClr val="547548"/>
            </a:solidFill>
            <a:prstDash val="solid"/>
          </a:ln>
        </p:spPr>
      </p:sp>
      <p:sp>
        <p:nvSpPr>
          <p:cNvPr id="266" name="internal-blend-142">
            <a:extLst xmlns:a="http://schemas.openxmlformats.org/drawingml/2006/main">
              <a:ext uri="{FF2B5EF4-FFF2-40B4-BE49-F238E27FC236}">
                <a16:creationId xmlns:a16="http://schemas.microsoft.com/office/drawing/2014/main" id="{A117F304-BE66-40C3-A7E1-A2C022B0B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39725" y="3209925"/>
            <a:ext cx="114300" cy="95"/>
          </a:xfrm>
          <a:custGeom xmlns:a="http://schemas.openxmlformats.org/drawingml/2006/main">
            <a:pathLst>
              <a:path w="114300" h="95">
                <a:moveTo>
                  <a:pt x="0" y="0"/>
                </a:moveTo>
                <a:lnTo>
                  <a:pt x="1143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1431">
            <a:solidFill>
              <a:srgbClr val="547548"/>
            </a:solidFill>
            <a:prstDash val="solid"/>
          </a:ln>
        </p:spPr>
      </p:sp>
      <p:sp>
        <p:nvSpPr>
          <p:cNvPr id="267" name="internal-blend-143">
            <a:extLst xmlns:a="http://schemas.openxmlformats.org/drawingml/2006/main">
              <a:ext uri="{FF2B5EF4-FFF2-40B4-BE49-F238E27FC236}">
                <a16:creationId xmlns:a16="http://schemas.microsoft.com/office/drawing/2014/main" id="{6C3D6713-1B53-44B1-84D2-EF8F56BF4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96875" y="3152775"/>
            <a:ext cx="95" cy="114300"/>
          </a:xfrm>
          <a:custGeom xmlns:a="http://schemas.openxmlformats.org/drawingml/2006/main">
            <a:pathLst>
              <a:path w="95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21431">
            <a:solidFill>
              <a:srgbClr val="547548"/>
            </a:solidFill>
            <a:prstDash val="solid"/>
          </a:ln>
        </p:spPr>
      </p:sp>
      <p:sp>
        <p:nvSpPr>
          <p:cNvPr id="268" name="c-beta">
            <a:extLst xmlns:a="http://schemas.openxmlformats.org/drawingml/2006/main">
              <a:ext uri="{FF2B5EF4-FFF2-40B4-BE49-F238E27FC236}">
                <a16:creationId xmlns:a16="http://schemas.microsoft.com/office/drawing/2014/main" id="{03EC2414-B66B-4778-BE8C-3E9767C97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0346" y="2615803"/>
            <a:ext cx="183273" cy="3182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 i="1">
                <a:solidFill>
                  <a:srgbClr val="54754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 i="1">
                <a:solidFill>
                  <a:srgbClr val="547548"/>
                </a:solidFill>
                <a:latin typeface="Times New Roman"/>
                <a:ea typeface="Times New Roman"/>
                <a:cs typeface="Times New Roman"/>
              </a:rPr>
              <a:t>β</a:t>
            </a:r>
          </a:p>
        </p:txBody>
      </p:sp>
      <p:sp>
        <p:nvSpPr>
          <p:cNvPr id="269" name="c-beta-complement">
            <a:extLst xmlns:a="http://schemas.openxmlformats.org/drawingml/2006/main">
              <a:ext uri="{FF2B5EF4-FFF2-40B4-BE49-F238E27FC236}">
                <a16:creationId xmlns:a16="http://schemas.microsoft.com/office/drawing/2014/main" id="{C2AE8442-0944-4D38-A968-F54C0446E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9569" y="2638127"/>
            <a:ext cx="451777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i="1">
                <a:solidFill>
                  <a:srgbClr val="54754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025" b="0" i="1">
                <a:solidFill>
                  <a:srgbClr val="547548"/>
                </a:solidFill>
                <a:latin typeface="Times New Roman"/>
                <a:ea typeface="Times New Roman"/>
                <a:cs typeface="Times New Roman"/>
              </a:rPr>
              <a:t>1−β</a:t>
            </a:r>
          </a:p>
        </p:txBody>
      </p:sp>
      <p:sp>
        <p:nvSpPr>
          <p:cNvPr id="270" name="activation-mixing">
            <a:extLst xmlns:a="http://schemas.openxmlformats.org/drawingml/2006/main">
              <a:ext uri="{FF2B5EF4-FFF2-40B4-BE49-F238E27FC236}">
                <a16:creationId xmlns:a16="http://schemas.microsoft.com/office/drawing/2014/main" id="{1B7A0A9F-A9FC-4EEA-920B-74465F492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2600325"/>
            <a:ext cx="95" cy="28575"/>
          </a:xfrm>
          <a:custGeom xmlns:a="http://schemas.openxmlformats.org/drawingml/2006/main">
            <a:pathLst>
              <a:path w="95" h="28575">
                <a:moveTo>
                  <a:pt x="0" y="0"/>
                </a:moveTo>
                <a:lnTo>
                  <a:pt x="0" y="2857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271" name="activation-mixing-arrow-end">
            <a:extLst xmlns:a="http://schemas.openxmlformats.org/drawingml/2006/main">
              <a:ext uri="{FF2B5EF4-FFF2-40B4-BE49-F238E27FC236}">
                <a16:creationId xmlns:a16="http://schemas.microsoft.com/office/drawing/2014/main" id="{C53E3182-461C-4A37-82ED-50E206F5F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6190" y="2546604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2" name="carry-mixing">
            <a:extLst xmlns:a="http://schemas.openxmlformats.org/drawingml/2006/main">
              <a:ext uri="{FF2B5EF4-FFF2-40B4-BE49-F238E27FC236}">
                <a16:creationId xmlns:a16="http://schemas.microsoft.com/office/drawing/2014/main" id="{79A9D7F8-43E8-4665-BA99-1D11295D5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7475" y="2600325"/>
            <a:ext cx="95" cy="28575"/>
          </a:xfrm>
          <a:custGeom xmlns:a="http://schemas.openxmlformats.org/drawingml/2006/main">
            <a:pathLst>
              <a:path w="95" h="28575">
                <a:moveTo>
                  <a:pt x="0" y="0"/>
                </a:moveTo>
                <a:lnTo>
                  <a:pt x="0" y="2857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273" name="carry-mixing-arrow-end">
            <a:extLst xmlns:a="http://schemas.openxmlformats.org/drawingml/2006/main">
              <a:ext uri="{FF2B5EF4-FFF2-40B4-BE49-F238E27FC236}">
                <a16:creationId xmlns:a16="http://schemas.microsoft.com/office/drawing/2014/main" id="{94556195-2FEA-41CF-9B2A-24BB0406A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36040" y="2546604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" name="update-modulation">
            <a:extLst xmlns:a="http://schemas.openxmlformats.org/drawingml/2006/main">
              <a:ext uri="{FF2B5EF4-FFF2-40B4-BE49-F238E27FC236}">
                <a16:creationId xmlns:a16="http://schemas.microsoft.com/office/drawing/2014/main" id="{908466F4-5F71-4201-BEF2-0BE9F76F4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30200" y="2038350"/>
            <a:ext cx="95" cy="571500"/>
          </a:xfrm>
          <a:custGeom xmlns:a="http://schemas.openxmlformats.org/drawingml/2006/main">
            <a:pathLst>
              <a:path w="95" h="571500">
                <a:moveTo>
                  <a:pt x="0" y="0"/>
                </a:moveTo>
                <a:lnTo>
                  <a:pt x="0" y="57150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547548"/>
            </a:solidFill>
            <a:prstDash val="dash"/>
          </a:ln>
        </p:spPr>
      </p:sp>
      <p:sp>
        <p:nvSpPr>
          <p:cNvPr id="275" name="update-modulation-arrow-end">
            <a:extLst xmlns:a="http://schemas.openxmlformats.org/drawingml/2006/main">
              <a:ext uri="{FF2B5EF4-FFF2-40B4-BE49-F238E27FC236}">
                <a16:creationId xmlns:a16="http://schemas.microsoft.com/office/drawing/2014/main" id="{751B5D83-15BD-453C-9571-72B80273D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8765" y="2527554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" name="internal-carry-control">
            <a:extLst xmlns:a="http://schemas.openxmlformats.org/drawingml/2006/main">
              <a:ext uri="{FF2B5EF4-FFF2-40B4-BE49-F238E27FC236}">
                <a16:creationId xmlns:a16="http://schemas.microsoft.com/office/drawing/2014/main" id="{84489694-A186-45F8-B31C-33F3BC141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3550" y="2809875"/>
            <a:ext cx="742950" cy="95"/>
          </a:xfrm>
          <a:custGeom xmlns:a="http://schemas.openxmlformats.org/drawingml/2006/main">
            <a:pathLst>
              <a:path w="742950" h="95">
                <a:moveTo>
                  <a:pt x="0" y="0"/>
                </a:moveTo>
                <a:lnTo>
                  <a:pt x="7429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547548"/>
            </a:solidFill>
            <a:prstDash val="dash"/>
          </a:ln>
        </p:spPr>
      </p:sp>
      <p:sp>
        <p:nvSpPr>
          <p:cNvPr id="277" name="internal-carry-control-arrow-end">
            <a:extLst xmlns:a="http://schemas.openxmlformats.org/drawingml/2006/main">
              <a:ext uri="{FF2B5EF4-FFF2-40B4-BE49-F238E27FC236}">
                <a16:creationId xmlns:a16="http://schemas.microsoft.com/office/drawing/2014/main" id="{CAB8C763-A244-4F56-9EEA-BCB306BDD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24204" y="2758440"/>
            <a:ext cx="102870" cy="102870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8" name="internal-activation-control">
            <a:extLst xmlns:a="http://schemas.openxmlformats.org/drawingml/2006/main">
              <a:ext uri="{FF2B5EF4-FFF2-40B4-BE49-F238E27FC236}">
                <a16:creationId xmlns:a16="http://schemas.microsoft.com/office/drawing/2014/main" id="{F9AEA7B0-2DCD-4F22-8072-1C78D694F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2809875"/>
            <a:ext cx="133350" cy="95"/>
          </a:xfrm>
          <a:custGeom xmlns:a="http://schemas.openxmlformats.org/drawingml/2006/main">
            <a:pathLst>
              <a:path w="133350" h="95">
                <a:moveTo>
                  <a:pt x="0" y="0"/>
                </a:move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547548"/>
            </a:solidFill>
            <a:prstDash val="dash"/>
          </a:ln>
        </p:spPr>
      </p:sp>
      <p:sp>
        <p:nvSpPr>
          <p:cNvPr id="279" name="internal-activation-control-arrow-end">
            <a:extLst xmlns:a="http://schemas.openxmlformats.org/drawingml/2006/main">
              <a:ext uri="{FF2B5EF4-FFF2-40B4-BE49-F238E27FC236}">
                <a16:creationId xmlns:a16="http://schemas.microsoft.com/office/drawing/2014/main" id="{4B4B5788-C034-4943-812F-3F3AA6DD0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14354" y="2758440"/>
            <a:ext cx="102870" cy="102870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0" name="internal-activation-sum">
            <a:extLst xmlns:a="http://schemas.openxmlformats.org/drawingml/2006/main">
              <a:ext uri="{FF2B5EF4-FFF2-40B4-BE49-F238E27FC236}">
                <a16:creationId xmlns:a16="http://schemas.microsoft.com/office/drawing/2014/main" id="{F3A3E2E2-A6C3-4CEB-87A6-04DC06B64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2990850"/>
            <a:ext cx="1438275" cy="219075"/>
          </a:xfrm>
          <a:custGeom xmlns:a="http://schemas.openxmlformats.org/drawingml/2006/main">
            <a:pathLst>
              <a:path w="1438275" h="219075">
                <a:moveTo>
                  <a:pt x="0" y="0"/>
                </a:moveTo>
                <a:lnTo>
                  <a:pt x="0" y="219075"/>
                </a:lnTo>
                <a:lnTo>
                  <a:pt x="1438275" y="21907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281" name="internal-activation-sum-arrow-end">
            <a:extLst xmlns:a="http://schemas.openxmlformats.org/drawingml/2006/main">
              <a:ext uri="{FF2B5EF4-FFF2-40B4-BE49-F238E27FC236}">
                <a16:creationId xmlns:a16="http://schemas.microsoft.com/office/drawing/2014/main" id="{4F71BC81-74F3-410D-A6FB-9DE15ACF0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33604" y="3158490"/>
            <a:ext cx="102870" cy="102870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2" name="internal-carry-sum">
            <a:extLst xmlns:a="http://schemas.openxmlformats.org/drawingml/2006/main">
              <a:ext uri="{FF2B5EF4-FFF2-40B4-BE49-F238E27FC236}">
                <a16:creationId xmlns:a16="http://schemas.microsoft.com/office/drawing/2014/main" id="{AE932116-B2F1-4168-901E-6A0BFDEB5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2990850"/>
            <a:ext cx="809625" cy="219075"/>
          </a:xfrm>
          <a:custGeom xmlns:a="http://schemas.openxmlformats.org/drawingml/2006/main">
            <a:pathLst>
              <a:path w="809625" h="219075">
                <a:moveTo>
                  <a:pt x="809625" y="0"/>
                </a:moveTo>
                <a:lnTo>
                  <a:pt x="809625" y="219075"/>
                </a:lnTo>
                <a:lnTo>
                  <a:pt x="0" y="21907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283" name="internal-carry-sum-arrow-end">
            <a:extLst xmlns:a="http://schemas.openxmlformats.org/drawingml/2006/main">
              <a:ext uri="{FF2B5EF4-FFF2-40B4-BE49-F238E27FC236}">
                <a16:creationId xmlns:a16="http://schemas.microsoft.com/office/drawing/2014/main" id="{D3445F5C-CC85-4F96-A612-EB529523E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7276" y="3158490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" name="candidate-state-144">
            <a:extLst xmlns:a="http://schemas.openxmlformats.org/drawingml/2006/main">
              <a:ext uri="{FF2B5EF4-FFF2-40B4-BE49-F238E27FC236}">
                <a16:creationId xmlns:a16="http://schemas.microsoft.com/office/drawing/2014/main" id="{A53004D6-8D2B-4319-89E6-F43098DA9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20625" y="3676650"/>
            <a:ext cx="952500" cy="209550"/>
          </a:xfrm>
          <a:custGeom xmlns:a="http://schemas.openxmlformats.org/drawingml/2006/main">
            <a:pathLst>
              <a:path w="952500" h="209550">
                <a:moveTo>
                  <a:pt x="76200" y="0"/>
                </a:moveTo>
                <a:lnTo>
                  <a:pt x="83805" y="0"/>
                </a:lnTo>
                <a:lnTo>
                  <a:pt x="91410" y="0"/>
                </a:lnTo>
                <a:lnTo>
                  <a:pt x="99015" y="0"/>
                </a:lnTo>
                <a:lnTo>
                  <a:pt x="106619" y="0"/>
                </a:lnTo>
                <a:lnTo>
                  <a:pt x="114224" y="0"/>
                </a:lnTo>
                <a:lnTo>
                  <a:pt x="121829" y="0"/>
                </a:lnTo>
                <a:lnTo>
                  <a:pt x="129434" y="0"/>
                </a:lnTo>
                <a:lnTo>
                  <a:pt x="137038" y="0"/>
                </a:lnTo>
                <a:lnTo>
                  <a:pt x="144643" y="0"/>
                </a:lnTo>
                <a:lnTo>
                  <a:pt x="152249" y="0"/>
                </a:lnTo>
                <a:lnTo>
                  <a:pt x="159853" y="0"/>
                </a:lnTo>
                <a:lnTo>
                  <a:pt x="167458" y="0"/>
                </a:lnTo>
                <a:lnTo>
                  <a:pt x="175063" y="0"/>
                </a:lnTo>
                <a:lnTo>
                  <a:pt x="182668" y="0"/>
                </a:lnTo>
                <a:lnTo>
                  <a:pt x="190272" y="0"/>
                </a:lnTo>
                <a:lnTo>
                  <a:pt x="197877" y="0"/>
                </a:lnTo>
                <a:lnTo>
                  <a:pt x="205483" y="0"/>
                </a:lnTo>
                <a:lnTo>
                  <a:pt x="213087" y="0"/>
                </a:lnTo>
                <a:lnTo>
                  <a:pt x="220692" y="0"/>
                </a:lnTo>
                <a:lnTo>
                  <a:pt x="228297" y="0"/>
                </a:lnTo>
                <a:lnTo>
                  <a:pt x="235902" y="0"/>
                </a:lnTo>
                <a:lnTo>
                  <a:pt x="243506" y="0"/>
                </a:lnTo>
                <a:lnTo>
                  <a:pt x="251111" y="0"/>
                </a:lnTo>
                <a:lnTo>
                  <a:pt x="258716" y="0"/>
                </a:lnTo>
                <a:lnTo>
                  <a:pt x="266321" y="0"/>
                </a:lnTo>
                <a:lnTo>
                  <a:pt x="273926" y="0"/>
                </a:lnTo>
                <a:lnTo>
                  <a:pt x="281530" y="0"/>
                </a:lnTo>
                <a:lnTo>
                  <a:pt x="289136" y="0"/>
                </a:lnTo>
                <a:lnTo>
                  <a:pt x="296740" y="0"/>
                </a:lnTo>
                <a:lnTo>
                  <a:pt x="304345" y="0"/>
                </a:lnTo>
                <a:lnTo>
                  <a:pt x="311950" y="0"/>
                </a:lnTo>
                <a:lnTo>
                  <a:pt x="319555" y="0"/>
                </a:lnTo>
                <a:lnTo>
                  <a:pt x="327159" y="0"/>
                </a:lnTo>
                <a:lnTo>
                  <a:pt x="334764" y="0"/>
                </a:lnTo>
                <a:lnTo>
                  <a:pt x="342370" y="0"/>
                </a:lnTo>
                <a:lnTo>
                  <a:pt x="349974" y="0"/>
                </a:lnTo>
                <a:lnTo>
                  <a:pt x="357579" y="0"/>
                </a:lnTo>
                <a:lnTo>
                  <a:pt x="365184" y="0"/>
                </a:lnTo>
                <a:lnTo>
                  <a:pt x="372789" y="0"/>
                </a:lnTo>
                <a:lnTo>
                  <a:pt x="380393" y="0"/>
                </a:lnTo>
                <a:lnTo>
                  <a:pt x="387998" y="0"/>
                </a:lnTo>
                <a:lnTo>
                  <a:pt x="395604" y="0"/>
                </a:lnTo>
                <a:lnTo>
                  <a:pt x="403208" y="0"/>
                </a:lnTo>
                <a:lnTo>
                  <a:pt x="410813" y="0"/>
                </a:lnTo>
                <a:lnTo>
                  <a:pt x="418417" y="0"/>
                </a:lnTo>
                <a:lnTo>
                  <a:pt x="426023" y="0"/>
                </a:lnTo>
                <a:lnTo>
                  <a:pt x="433627" y="0"/>
                </a:lnTo>
                <a:lnTo>
                  <a:pt x="441232" y="0"/>
                </a:lnTo>
                <a:lnTo>
                  <a:pt x="448837" y="0"/>
                </a:lnTo>
                <a:lnTo>
                  <a:pt x="456442" y="0"/>
                </a:lnTo>
                <a:lnTo>
                  <a:pt x="464047" y="0"/>
                </a:lnTo>
                <a:lnTo>
                  <a:pt x="471651" y="0"/>
                </a:lnTo>
                <a:lnTo>
                  <a:pt x="479257" y="0"/>
                </a:lnTo>
                <a:lnTo>
                  <a:pt x="486861" y="0"/>
                </a:lnTo>
                <a:lnTo>
                  <a:pt x="494466" y="0"/>
                </a:lnTo>
                <a:lnTo>
                  <a:pt x="502071" y="0"/>
                </a:lnTo>
                <a:lnTo>
                  <a:pt x="509676" y="0"/>
                </a:lnTo>
                <a:lnTo>
                  <a:pt x="517281" y="0"/>
                </a:lnTo>
                <a:lnTo>
                  <a:pt x="524885" y="0"/>
                </a:lnTo>
                <a:lnTo>
                  <a:pt x="532491" y="0"/>
                </a:lnTo>
                <a:lnTo>
                  <a:pt x="540095" y="0"/>
                </a:lnTo>
                <a:lnTo>
                  <a:pt x="547700" y="0"/>
                </a:lnTo>
                <a:lnTo>
                  <a:pt x="555304" y="0"/>
                </a:lnTo>
                <a:lnTo>
                  <a:pt x="562910" y="0"/>
                </a:lnTo>
                <a:lnTo>
                  <a:pt x="570514" y="0"/>
                </a:lnTo>
                <a:lnTo>
                  <a:pt x="578119" y="0"/>
                </a:lnTo>
                <a:lnTo>
                  <a:pt x="585725" y="0"/>
                </a:lnTo>
                <a:lnTo>
                  <a:pt x="593329" y="0"/>
                </a:lnTo>
                <a:lnTo>
                  <a:pt x="600934" y="0"/>
                </a:lnTo>
                <a:lnTo>
                  <a:pt x="608538" y="0"/>
                </a:lnTo>
                <a:lnTo>
                  <a:pt x="616144" y="0"/>
                </a:lnTo>
                <a:lnTo>
                  <a:pt x="623748" y="0"/>
                </a:lnTo>
                <a:lnTo>
                  <a:pt x="631353" y="0"/>
                </a:lnTo>
                <a:lnTo>
                  <a:pt x="638959" y="0"/>
                </a:lnTo>
                <a:lnTo>
                  <a:pt x="646563" y="0"/>
                </a:lnTo>
                <a:lnTo>
                  <a:pt x="654168" y="0"/>
                </a:lnTo>
                <a:lnTo>
                  <a:pt x="661772" y="0"/>
                </a:lnTo>
                <a:lnTo>
                  <a:pt x="669378" y="0"/>
                </a:lnTo>
                <a:lnTo>
                  <a:pt x="676982" y="0"/>
                </a:lnTo>
                <a:lnTo>
                  <a:pt x="684587" y="0"/>
                </a:lnTo>
                <a:lnTo>
                  <a:pt x="692191" y="0"/>
                </a:lnTo>
                <a:lnTo>
                  <a:pt x="699797" y="0"/>
                </a:lnTo>
                <a:lnTo>
                  <a:pt x="707402" y="0"/>
                </a:lnTo>
                <a:lnTo>
                  <a:pt x="715006" y="0"/>
                </a:lnTo>
                <a:lnTo>
                  <a:pt x="722612" y="0"/>
                </a:lnTo>
                <a:lnTo>
                  <a:pt x="730216" y="0"/>
                </a:lnTo>
                <a:lnTo>
                  <a:pt x="737821" y="0"/>
                </a:lnTo>
                <a:lnTo>
                  <a:pt x="745425" y="0"/>
                </a:lnTo>
                <a:lnTo>
                  <a:pt x="753031" y="0"/>
                </a:lnTo>
                <a:lnTo>
                  <a:pt x="760635" y="0"/>
                </a:lnTo>
                <a:lnTo>
                  <a:pt x="768240" y="0"/>
                </a:lnTo>
                <a:lnTo>
                  <a:pt x="775846" y="0"/>
                </a:lnTo>
                <a:lnTo>
                  <a:pt x="783450" y="0"/>
                </a:lnTo>
                <a:lnTo>
                  <a:pt x="791055" y="0"/>
                </a:lnTo>
                <a:lnTo>
                  <a:pt x="798659" y="0"/>
                </a:lnTo>
                <a:lnTo>
                  <a:pt x="806265" y="0"/>
                </a:lnTo>
                <a:lnTo>
                  <a:pt x="813869" y="0"/>
                </a:lnTo>
                <a:lnTo>
                  <a:pt x="821474" y="0"/>
                </a:lnTo>
                <a:lnTo>
                  <a:pt x="829080" y="0"/>
                </a:lnTo>
                <a:lnTo>
                  <a:pt x="836684" y="0"/>
                </a:lnTo>
                <a:lnTo>
                  <a:pt x="844289" y="0"/>
                </a:lnTo>
                <a:lnTo>
                  <a:pt x="851893" y="0"/>
                </a:lnTo>
                <a:lnTo>
                  <a:pt x="859499" y="0"/>
                </a:lnTo>
                <a:lnTo>
                  <a:pt x="867103" y="0"/>
                </a:lnTo>
                <a:lnTo>
                  <a:pt x="874708" y="0"/>
                </a:lnTo>
                <a:lnTo>
                  <a:pt x="882053" y="218"/>
                </a:lnTo>
                <a:lnTo>
                  <a:pt x="889512" y="1154"/>
                </a:lnTo>
                <a:lnTo>
                  <a:pt x="897074" y="2887"/>
                </a:lnTo>
                <a:lnTo>
                  <a:pt x="904597" y="5449"/>
                </a:lnTo>
                <a:lnTo>
                  <a:pt x="911432" y="8582"/>
                </a:lnTo>
                <a:lnTo>
                  <a:pt x="918022" y="12437"/>
                </a:lnTo>
                <a:lnTo>
                  <a:pt x="924255" y="16982"/>
                </a:lnTo>
                <a:lnTo>
                  <a:pt x="930026" y="22163"/>
                </a:lnTo>
                <a:lnTo>
                  <a:pt x="935241" y="27905"/>
                </a:lnTo>
                <a:lnTo>
                  <a:pt x="939824" y="34115"/>
                </a:lnTo>
                <a:lnTo>
                  <a:pt x="943718" y="40688"/>
                </a:lnTo>
                <a:lnTo>
                  <a:pt x="946893" y="47512"/>
                </a:lnTo>
                <a:lnTo>
                  <a:pt x="949490" y="54997"/>
                </a:lnTo>
                <a:lnTo>
                  <a:pt x="951270" y="62562"/>
                </a:lnTo>
                <a:lnTo>
                  <a:pt x="952250" y="70029"/>
                </a:lnTo>
                <a:lnTo>
                  <a:pt x="952500" y="77362"/>
                </a:lnTo>
                <a:lnTo>
                  <a:pt x="952500" y="84967"/>
                </a:lnTo>
                <a:lnTo>
                  <a:pt x="952500" y="92572"/>
                </a:lnTo>
                <a:lnTo>
                  <a:pt x="952500" y="100176"/>
                </a:lnTo>
                <a:lnTo>
                  <a:pt x="952500" y="107781"/>
                </a:lnTo>
                <a:lnTo>
                  <a:pt x="952500" y="115386"/>
                </a:lnTo>
                <a:lnTo>
                  <a:pt x="952500" y="122991"/>
                </a:lnTo>
                <a:lnTo>
                  <a:pt x="952500" y="130596"/>
                </a:lnTo>
                <a:lnTo>
                  <a:pt x="952358" y="137980"/>
                </a:lnTo>
                <a:lnTo>
                  <a:pt x="951538" y="145413"/>
                </a:lnTo>
                <a:lnTo>
                  <a:pt x="949932" y="152967"/>
                </a:lnTo>
                <a:lnTo>
                  <a:pt x="947491" y="160521"/>
                </a:lnTo>
                <a:lnTo>
                  <a:pt x="944445" y="167450"/>
                </a:lnTo>
                <a:lnTo>
                  <a:pt x="940698" y="174085"/>
                </a:lnTo>
                <a:lnTo>
                  <a:pt x="936256" y="180380"/>
                </a:lnTo>
                <a:lnTo>
                  <a:pt x="931166" y="186228"/>
                </a:lnTo>
                <a:lnTo>
                  <a:pt x="925505" y="191534"/>
                </a:lnTo>
                <a:lnTo>
                  <a:pt x="919359" y="196217"/>
                </a:lnTo>
                <a:lnTo>
                  <a:pt x="912835" y="200220"/>
                </a:lnTo>
                <a:lnTo>
                  <a:pt x="906042" y="203506"/>
                </a:lnTo>
                <a:lnTo>
                  <a:pt x="898659" y="206196"/>
                </a:lnTo>
                <a:lnTo>
                  <a:pt x="891090" y="208101"/>
                </a:lnTo>
                <a:lnTo>
                  <a:pt x="883602" y="209200"/>
                </a:lnTo>
                <a:lnTo>
                  <a:pt x="876300" y="209550"/>
                </a:lnTo>
                <a:lnTo>
                  <a:pt x="868695" y="209550"/>
                </a:lnTo>
                <a:lnTo>
                  <a:pt x="861090" y="209550"/>
                </a:lnTo>
                <a:lnTo>
                  <a:pt x="853485" y="209550"/>
                </a:lnTo>
                <a:lnTo>
                  <a:pt x="845881" y="209550"/>
                </a:lnTo>
                <a:lnTo>
                  <a:pt x="838276" y="209550"/>
                </a:lnTo>
                <a:lnTo>
                  <a:pt x="830671" y="209550"/>
                </a:lnTo>
                <a:lnTo>
                  <a:pt x="823066" y="209550"/>
                </a:lnTo>
                <a:lnTo>
                  <a:pt x="815462" y="209550"/>
                </a:lnTo>
                <a:lnTo>
                  <a:pt x="807857" y="209550"/>
                </a:lnTo>
                <a:lnTo>
                  <a:pt x="800251" y="209550"/>
                </a:lnTo>
                <a:lnTo>
                  <a:pt x="792647" y="209550"/>
                </a:lnTo>
                <a:lnTo>
                  <a:pt x="785042" y="209550"/>
                </a:lnTo>
                <a:lnTo>
                  <a:pt x="777437" y="209550"/>
                </a:lnTo>
                <a:lnTo>
                  <a:pt x="769832" y="209550"/>
                </a:lnTo>
                <a:lnTo>
                  <a:pt x="762228" y="209550"/>
                </a:lnTo>
                <a:lnTo>
                  <a:pt x="754623" y="209550"/>
                </a:lnTo>
                <a:lnTo>
                  <a:pt x="747018" y="209550"/>
                </a:lnTo>
                <a:lnTo>
                  <a:pt x="739413" y="209550"/>
                </a:lnTo>
                <a:lnTo>
                  <a:pt x="731808" y="209550"/>
                </a:lnTo>
                <a:lnTo>
                  <a:pt x="724203" y="209550"/>
                </a:lnTo>
                <a:lnTo>
                  <a:pt x="716598" y="209550"/>
                </a:lnTo>
                <a:lnTo>
                  <a:pt x="708994" y="209550"/>
                </a:lnTo>
                <a:lnTo>
                  <a:pt x="701389" y="209550"/>
                </a:lnTo>
                <a:lnTo>
                  <a:pt x="693784" y="209550"/>
                </a:lnTo>
                <a:lnTo>
                  <a:pt x="686179" y="209550"/>
                </a:lnTo>
                <a:lnTo>
                  <a:pt x="678574" y="209550"/>
                </a:lnTo>
                <a:lnTo>
                  <a:pt x="670970" y="209550"/>
                </a:lnTo>
                <a:lnTo>
                  <a:pt x="663364" y="209550"/>
                </a:lnTo>
                <a:lnTo>
                  <a:pt x="655760" y="209550"/>
                </a:lnTo>
                <a:lnTo>
                  <a:pt x="648155" y="209550"/>
                </a:lnTo>
                <a:lnTo>
                  <a:pt x="640550" y="209550"/>
                </a:lnTo>
                <a:lnTo>
                  <a:pt x="632945" y="209550"/>
                </a:lnTo>
                <a:lnTo>
                  <a:pt x="625341" y="209550"/>
                </a:lnTo>
                <a:lnTo>
                  <a:pt x="617736" y="209550"/>
                </a:lnTo>
                <a:lnTo>
                  <a:pt x="610130" y="209550"/>
                </a:lnTo>
                <a:lnTo>
                  <a:pt x="602526" y="209550"/>
                </a:lnTo>
                <a:lnTo>
                  <a:pt x="594921" y="209550"/>
                </a:lnTo>
                <a:lnTo>
                  <a:pt x="587316" y="209550"/>
                </a:lnTo>
                <a:lnTo>
                  <a:pt x="579711" y="209550"/>
                </a:lnTo>
                <a:lnTo>
                  <a:pt x="572107" y="209550"/>
                </a:lnTo>
                <a:lnTo>
                  <a:pt x="564502" y="209550"/>
                </a:lnTo>
                <a:lnTo>
                  <a:pt x="556897" y="209550"/>
                </a:lnTo>
                <a:lnTo>
                  <a:pt x="549292" y="209550"/>
                </a:lnTo>
                <a:lnTo>
                  <a:pt x="541687" y="209550"/>
                </a:lnTo>
                <a:lnTo>
                  <a:pt x="534083" y="209550"/>
                </a:lnTo>
                <a:lnTo>
                  <a:pt x="526477" y="209550"/>
                </a:lnTo>
                <a:lnTo>
                  <a:pt x="518873" y="209550"/>
                </a:lnTo>
                <a:lnTo>
                  <a:pt x="511268" y="209550"/>
                </a:lnTo>
                <a:lnTo>
                  <a:pt x="503663" y="209550"/>
                </a:lnTo>
                <a:lnTo>
                  <a:pt x="496058" y="209550"/>
                </a:lnTo>
                <a:lnTo>
                  <a:pt x="488453" y="209550"/>
                </a:lnTo>
                <a:lnTo>
                  <a:pt x="480849" y="209550"/>
                </a:lnTo>
                <a:lnTo>
                  <a:pt x="473243" y="209550"/>
                </a:lnTo>
                <a:lnTo>
                  <a:pt x="465639" y="209550"/>
                </a:lnTo>
                <a:lnTo>
                  <a:pt x="458034" y="209550"/>
                </a:lnTo>
                <a:lnTo>
                  <a:pt x="450429" y="209550"/>
                </a:lnTo>
                <a:lnTo>
                  <a:pt x="442824" y="209550"/>
                </a:lnTo>
                <a:lnTo>
                  <a:pt x="435220" y="209550"/>
                </a:lnTo>
                <a:lnTo>
                  <a:pt x="427615" y="209550"/>
                </a:lnTo>
                <a:lnTo>
                  <a:pt x="420009" y="209550"/>
                </a:lnTo>
                <a:lnTo>
                  <a:pt x="412405" y="209550"/>
                </a:lnTo>
                <a:lnTo>
                  <a:pt x="404800" y="209550"/>
                </a:lnTo>
                <a:lnTo>
                  <a:pt x="397196" y="209550"/>
                </a:lnTo>
                <a:lnTo>
                  <a:pt x="389590" y="209550"/>
                </a:lnTo>
                <a:lnTo>
                  <a:pt x="381986" y="209550"/>
                </a:lnTo>
                <a:lnTo>
                  <a:pt x="374381" y="209550"/>
                </a:lnTo>
                <a:lnTo>
                  <a:pt x="366775" y="209550"/>
                </a:lnTo>
                <a:lnTo>
                  <a:pt x="359171" y="209550"/>
                </a:lnTo>
                <a:lnTo>
                  <a:pt x="351566" y="209550"/>
                </a:lnTo>
                <a:lnTo>
                  <a:pt x="343962" y="209550"/>
                </a:lnTo>
                <a:lnTo>
                  <a:pt x="336356" y="209550"/>
                </a:lnTo>
                <a:lnTo>
                  <a:pt x="328752" y="209550"/>
                </a:lnTo>
                <a:lnTo>
                  <a:pt x="321147" y="209550"/>
                </a:lnTo>
                <a:lnTo>
                  <a:pt x="313542" y="209550"/>
                </a:lnTo>
                <a:lnTo>
                  <a:pt x="305937" y="209550"/>
                </a:lnTo>
                <a:lnTo>
                  <a:pt x="298332" y="209550"/>
                </a:lnTo>
                <a:lnTo>
                  <a:pt x="290728" y="209550"/>
                </a:lnTo>
                <a:lnTo>
                  <a:pt x="283122" y="209550"/>
                </a:lnTo>
                <a:lnTo>
                  <a:pt x="275518" y="209550"/>
                </a:lnTo>
                <a:lnTo>
                  <a:pt x="267913" y="209550"/>
                </a:lnTo>
                <a:lnTo>
                  <a:pt x="260309" y="209550"/>
                </a:lnTo>
                <a:lnTo>
                  <a:pt x="252703" y="209550"/>
                </a:lnTo>
                <a:lnTo>
                  <a:pt x="245099" y="209550"/>
                </a:lnTo>
                <a:lnTo>
                  <a:pt x="237494" y="209550"/>
                </a:lnTo>
                <a:lnTo>
                  <a:pt x="229888" y="209550"/>
                </a:lnTo>
                <a:lnTo>
                  <a:pt x="222284" y="209550"/>
                </a:lnTo>
                <a:lnTo>
                  <a:pt x="214679" y="209550"/>
                </a:lnTo>
                <a:lnTo>
                  <a:pt x="207075" y="209550"/>
                </a:lnTo>
                <a:lnTo>
                  <a:pt x="199469" y="209550"/>
                </a:lnTo>
                <a:lnTo>
                  <a:pt x="191865" y="209550"/>
                </a:lnTo>
                <a:lnTo>
                  <a:pt x="184260" y="209550"/>
                </a:lnTo>
                <a:lnTo>
                  <a:pt x="176654" y="209550"/>
                </a:lnTo>
                <a:lnTo>
                  <a:pt x="169050" y="209550"/>
                </a:lnTo>
                <a:lnTo>
                  <a:pt x="161445" y="209550"/>
                </a:lnTo>
                <a:lnTo>
                  <a:pt x="153841" y="209550"/>
                </a:lnTo>
                <a:lnTo>
                  <a:pt x="146235" y="209550"/>
                </a:lnTo>
                <a:lnTo>
                  <a:pt x="138631" y="209550"/>
                </a:lnTo>
                <a:lnTo>
                  <a:pt x="131026" y="209550"/>
                </a:lnTo>
                <a:lnTo>
                  <a:pt x="123420" y="209550"/>
                </a:lnTo>
                <a:lnTo>
                  <a:pt x="115816" y="209550"/>
                </a:lnTo>
                <a:lnTo>
                  <a:pt x="108211" y="209550"/>
                </a:lnTo>
                <a:lnTo>
                  <a:pt x="100607" y="209550"/>
                </a:lnTo>
                <a:lnTo>
                  <a:pt x="93001" y="209550"/>
                </a:lnTo>
                <a:lnTo>
                  <a:pt x="85397" y="209550"/>
                </a:lnTo>
                <a:lnTo>
                  <a:pt x="77792" y="209550"/>
                </a:lnTo>
                <a:lnTo>
                  <a:pt x="70446" y="209332"/>
                </a:lnTo>
                <a:lnTo>
                  <a:pt x="62988" y="208396"/>
                </a:lnTo>
                <a:lnTo>
                  <a:pt x="55426" y="206664"/>
                </a:lnTo>
                <a:lnTo>
                  <a:pt x="47903" y="204101"/>
                </a:lnTo>
                <a:lnTo>
                  <a:pt x="41068" y="200968"/>
                </a:lnTo>
                <a:lnTo>
                  <a:pt x="34478" y="197113"/>
                </a:lnTo>
                <a:lnTo>
                  <a:pt x="28245" y="192568"/>
                </a:lnTo>
                <a:lnTo>
                  <a:pt x="22474" y="187387"/>
                </a:lnTo>
                <a:lnTo>
                  <a:pt x="17258" y="181645"/>
                </a:lnTo>
                <a:lnTo>
                  <a:pt x="12676" y="175435"/>
                </a:lnTo>
                <a:lnTo>
                  <a:pt x="8780" y="168862"/>
                </a:lnTo>
                <a:lnTo>
                  <a:pt x="5608" y="162038"/>
                </a:lnTo>
                <a:lnTo>
                  <a:pt x="3010" y="154552"/>
                </a:lnTo>
                <a:lnTo>
                  <a:pt x="1230" y="146988"/>
                </a:lnTo>
                <a:lnTo>
                  <a:pt x="250" y="139520"/>
                </a:lnTo>
                <a:lnTo>
                  <a:pt x="0" y="132188"/>
                </a:lnTo>
                <a:lnTo>
                  <a:pt x="0" y="124583"/>
                </a:lnTo>
                <a:lnTo>
                  <a:pt x="0" y="116978"/>
                </a:lnTo>
                <a:lnTo>
                  <a:pt x="0" y="109373"/>
                </a:lnTo>
                <a:lnTo>
                  <a:pt x="0" y="101768"/>
                </a:lnTo>
                <a:lnTo>
                  <a:pt x="0" y="94163"/>
                </a:lnTo>
                <a:lnTo>
                  <a:pt x="0" y="86559"/>
                </a:lnTo>
                <a:lnTo>
                  <a:pt x="0" y="78954"/>
                </a:lnTo>
                <a:lnTo>
                  <a:pt x="141" y="71570"/>
                </a:lnTo>
                <a:lnTo>
                  <a:pt x="960" y="64137"/>
                </a:lnTo>
                <a:lnTo>
                  <a:pt x="2568" y="56583"/>
                </a:lnTo>
                <a:lnTo>
                  <a:pt x="5008" y="49028"/>
                </a:lnTo>
                <a:lnTo>
                  <a:pt x="8056" y="42099"/>
                </a:lnTo>
                <a:lnTo>
                  <a:pt x="11802" y="35465"/>
                </a:lnTo>
                <a:lnTo>
                  <a:pt x="16244" y="29170"/>
                </a:lnTo>
                <a:lnTo>
                  <a:pt x="21334" y="23322"/>
                </a:lnTo>
                <a:lnTo>
                  <a:pt x="26995" y="18017"/>
                </a:lnTo>
                <a:lnTo>
                  <a:pt x="33140" y="13333"/>
                </a:lnTo>
                <a:lnTo>
                  <a:pt x="39664" y="9330"/>
                </a:lnTo>
                <a:lnTo>
                  <a:pt x="46456" y="6044"/>
                </a:lnTo>
                <a:lnTo>
                  <a:pt x="53840" y="3354"/>
                </a:lnTo>
                <a:lnTo>
                  <a:pt x="61410" y="1449"/>
                </a:lnTo>
                <a:lnTo>
                  <a:pt x="68899" y="351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547548"/>
            </a:solidFill>
            <a:prstDash val="solid"/>
          </a:ln>
        </p:spPr>
      </p:sp>
      <p:sp>
        <p:nvSpPr>
          <p:cNvPr id="285" name="candidate-state-145">
            <a:extLst xmlns:a="http://schemas.openxmlformats.org/drawingml/2006/main">
              <a:ext uri="{FF2B5EF4-FFF2-40B4-BE49-F238E27FC236}">
                <a16:creationId xmlns:a16="http://schemas.microsoft.com/office/drawing/2014/main" id="{3EF35998-B977-4832-84CB-542DC0096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77775" y="3724275"/>
            <a:ext cx="180975" cy="114300"/>
          </a:xfrm>
          <a:custGeom xmlns:a="http://schemas.openxmlformats.org/drawingml/2006/main">
            <a:pathLst>
              <a:path w="180975" h="114300">
                <a:moveTo>
                  <a:pt x="28575" y="0"/>
                </a:moveTo>
                <a:lnTo>
                  <a:pt x="36137" y="0"/>
                </a:lnTo>
                <a:lnTo>
                  <a:pt x="43700" y="0"/>
                </a:lnTo>
                <a:lnTo>
                  <a:pt x="51262" y="0"/>
                </a:lnTo>
                <a:lnTo>
                  <a:pt x="58823" y="0"/>
                </a:lnTo>
                <a:lnTo>
                  <a:pt x="66385" y="0"/>
                </a:lnTo>
                <a:lnTo>
                  <a:pt x="73948" y="0"/>
                </a:lnTo>
                <a:lnTo>
                  <a:pt x="81510" y="0"/>
                </a:lnTo>
                <a:lnTo>
                  <a:pt x="89072" y="0"/>
                </a:lnTo>
                <a:lnTo>
                  <a:pt x="96635" y="0"/>
                </a:lnTo>
                <a:lnTo>
                  <a:pt x="104197" y="0"/>
                </a:lnTo>
                <a:lnTo>
                  <a:pt x="111758" y="0"/>
                </a:lnTo>
                <a:lnTo>
                  <a:pt x="119321" y="0"/>
                </a:lnTo>
                <a:lnTo>
                  <a:pt x="126883" y="0"/>
                </a:lnTo>
                <a:lnTo>
                  <a:pt x="134445" y="0"/>
                </a:lnTo>
                <a:lnTo>
                  <a:pt x="142008" y="0"/>
                </a:lnTo>
                <a:lnTo>
                  <a:pt x="149570" y="0"/>
                </a:lnTo>
                <a:lnTo>
                  <a:pt x="156887" y="355"/>
                </a:lnTo>
                <a:lnTo>
                  <a:pt x="164221" y="2560"/>
                </a:lnTo>
                <a:lnTo>
                  <a:pt x="171008" y="6889"/>
                </a:lnTo>
                <a:lnTo>
                  <a:pt x="176364" y="13011"/>
                </a:lnTo>
                <a:lnTo>
                  <a:pt x="179710" y="20167"/>
                </a:lnTo>
                <a:lnTo>
                  <a:pt x="180953" y="27459"/>
                </a:lnTo>
                <a:lnTo>
                  <a:pt x="180975" y="34939"/>
                </a:lnTo>
                <a:lnTo>
                  <a:pt x="180975" y="42501"/>
                </a:lnTo>
                <a:lnTo>
                  <a:pt x="180975" y="50063"/>
                </a:lnTo>
                <a:lnTo>
                  <a:pt x="180975" y="57625"/>
                </a:lnTo>
                <a:lnTo>
                  <a:pt x="180975" y="65187"/>
                </a:lnTo>
                <a:lnTo>
                  <a:pt x="180975" y="72749"/>
                </a:lnTo>
                <a:lnTo>
                  <a:pt x="180975" y="80312"/>
                </a:lnTo>
                <a:lnTo>
                  <a:pt x="180904" y="87737"/>
                </a:lnTo>
                <a:lnTo>
                  <a:pt x="179408" y="95058"/>
                </a:lnTo>
                <a:lnTo>
                  <a:pt x="175794" y="102135"/>
                </a:lnTo>
                <a:lnTo>
                  <a:pt x="170216" y="108066"/>
                </a:lnTo>
                <a:lnTo>
                  <a:pt x="163311" y="112135"/>
                </a:lnTo>
                <a:lnTo>
                  <a:pt x="155970" y="114076"/>
                </a:lnTo>
                <a:lnTo>
                  <a:pt x="148619" y="114300"/>
                </a:lnTo>
                <a:lnTo>
                  <a:pt x="141057" y="114300"/>
                </a:lnTo>
                <a:lnTo>
                  <a:pt x="133494" y="114300"/>
                </a:lnTo>
                <a:lnTo>
                  <a:pt x="125932" y="114300"/>
                </a:lnTo>
                <a:lnTo>
                  <a:pt x="118371" y="114300"/>
                </a:lnTo>
                <a:lnTo>
                  <a:pt x="110808" y="114300"/>
                </a:lnTo>
                <a:lnTo>
                  <a:pt x="103246" y="114300"/>
                </a:lnTo>
                <a:lnTo>
                  <a:pt x="95684" y="114300"/>
                </a:lnTo>
                <a:lnTo>
                  <a:pt x="88121" y="114300"/>
                </a:lnTo>
                <a:lnTo>
                  <a:pt x="80559" y="114300"/>
                </a:lnTo>
                <a:lnTo>
                  <a:pt x="72998" y="114300"/>
                </a:lnTo>
                <a:lnTo>
                  <a:pt x="65436" y="114300"/>
                </a:lnTo>
                <a:lnTo>
                  <a:pt x="57873" y="114300"/>
                </a:lnTo>
                <a:lnTo>
                  <a:pt x="50311" y="114300"/>
                </a:lnTo>
                <a:lnTo>
                  <a:pt x="42749" y="114300"/>
                </a:lnTo>
                <a:lnTo>
                  <a:pt x="35186" y="114300"/>
                </a:lnTo>
                <a:lnTo>
                  <a:pt x="27691" y="114286"/>
                </a:lnTo>
                <a:lnTo>
                  <a:pt x="20408" y="113108"/>
                </a:lnTo>
                <a:lnTo>
                  <a:pt x="13233" y="109832"/>
                </a:lnTo>
                <a:lnTo>
                  <a:pt x="7064" y="104535"/>
                </a:lnTo>
                <a:lnTo>
                  <a:pt x="2670" y="97784"/>
                </a:lnTo>
                <a:lnTo>
                  <a:pt x="393" y="90451"/>
                </a:lnTo>
                <a:lnTo>
                  <a:pt x="0" y="83142"/>
                </a:lnTo>
                <a:lnTo>
                  <a:pt x="0" y="75580"/>
                </a:lnTo>
                <a:lnTo>
                  <a:pt x="0" y="68018"/>
                </a:lnTo>
                <a:lnTo>
                  <a:pt x="0" y="60456"/>
                </a:lnTo>
                <a:lnTo>
                  <a:pt x="0" y="52894"/>
                </a:lnTo>
                <a:lnTo>
                  <a:pt x="0" y="45331"/>
                </a:lnTo>
                <a:lnTo>
                  <a:pt x="0" y="37769"/>
                </a:lnTo>
                <a:lnTo>
                  <a:pt x="0" y="30207"/>
                </a:lnTo>
                <a:lnTo>
                  <a:pt x="564" y="22926"/>
                </a:lnTo>
                <a:lnTo>
                  <a:pt x="3107" y="15617"/>
                </a:lnTo>
                <a:lnTo>
                  <a:pt x="7755" y="9004"/>
                </a:lnTo>
                <a:lnTo>
                  <a:pt x="14100" y="3938"/>
                </a:lnTo>
                <a:lnTo>
                  <a:pt x="21336" y="932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8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86" name="candidate-state-146">
            <a:extLst xmlns:a="http://schemas.openxmlformats.org/drawingml/2006/main">
              <a:ext uri="{FF2B5EF4-FFF2-40B4-BE49-F238E27FC236}">
                <a16:creationId xmlns:a16="http://schemas.microsoft.com/office/drawing/2014/main" id="{F70C54D3-478F-4155-BA7E-A899E0BA7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96850" y="3724275"/>
            <a:ext cx="180975" cy="114300"/>
          </a:xfrm>
          <a:custGeom xmlns:a="http://schemas.openxmlformats.org/drawingml/2006/main">
            <a:pathLst>
              <a:path w="180975" h="114300">
                <a:moveTo>
                  <a:pt x="28575" y="0"/>
                </a:moveTo>
                <a:lnTo>
                  <a:pt x="36137" y="0"/>
                </a:lnTo>
                <a:lnTo>
                  <a:pt x="43700" y="0"/>
                </a:lnTo>
                <a:lnTo>
                  <a:pt x="51262" y="0"/>
                </a:lnTo>
                <a:lnTo>
                  <a:pt x="58823" y="0"/>
                </a:lnTo>
                <a:lnTo>
                  <a:pt x="66385" y="0"/>
                </a:lnTo>
                <a:lnTo>
                  <a:pt x="73948" y="0"/>
                </a:lnTo>
                <a:lnTo>
                  <a:pt x="81510" y="0"/>
                </a:lnTo>
                <a:lnTo>
                  <a:pt x="89072" y="0"/>
                </a:lnTo>
                <a:lnTo>
                  <a:pt x="96635" y="0"/>
                </a:lnTo>
                <a:lnTo>
                  <a:pt x="104197" y="0"/>
                </a:lnTo>
                <a:lnTo>
                  <a:pt x="111758" y="0"/>
                </a:lnTo>
                <a:lnTo>
                  <a:pt x="119321" y="0"/>
                </a:lnTo>
                <a:lnTo>
                  <a:pt x="126883" y="0"/>
                </a:lnTo>
                <a:lnTo>
                  <a:pt x="134445" y="0"/>
                </a:lnTo>
                <a:lnTo>
                  <a:pt x="142008" y="0"/>
                </a:lnTo>
                <a:lnTo>
                  <a:pt x="149570" y="0"/>
                </a:lnTo>
                <a:lnTo>
                  <a:pt x="156887" y="355"/>
                </a:lnTo>
                <a:lnTo>
                  <a:pt x="164223" y="2560"/>
                </a:lnTo>
                <a:lnTo>
                  <a:pt x="171007" y="6889"/>
                </a:lnTo>
                <a:lnTo>
                  <a:pt x="176364" y="13011"/>
                </a:lnTo>
                <a:lnTo>
                  <a:pt x="179710" y="20167"/>
                </a:lnTo>
                <a:lnTo>
                  <a:pt x="180953" y="27459"/>
                </a:lnTo>
                <a:lnTo>
                  <a:pt x="180975" y="34939"/>
                </a:lnTo>
                <a:lnTo>
                  <a:pt x="180975" y="42501"/>
                </a:lnTo>
                <a:lnTo>
                  <a:pt x="180975" y="50063"/>
                </a:lnTo>
                <a:lnTo>
                  <a:pt x="180975" y="57625"/>
                </a:lnTo>
                <a:lnTo>
                  <a:pt x="180975" y="65187"/>
                </a:lnTo>
                <a:lnTo>
                  <a:pt x="180975" y="72749"/>
                </a:lnTo>
                <a:lnTo>
                  <a:pt x="180975" y="80312"/>
                </a:lnTo>
                <a:lnTo>
                  <a:pt x="180904" y="87737"/>
                </a:lnTo>
                <a:lnTo>
                  <a:pt x="179408" y="95058"/>
                </a:lnTo>
                <a:lnTo>
                  <a:pt x="175793" y="102135"/>
                </a:lnTo>
                <a:lnTo>
                  <a:pt x="170216" y="108066"/>
                </a:lnTo>
                <a:lnTo>
                  <a:pt x="163311" y="112135"/>
                </a:lnTo>
                <a:lnTo>
                  <a:pt x="155971" y="114076"/>
                </a:lnTo>
                <a:lnTo>
                  <a:pt x="148619" y="114300"/>
                </a:lnTo>
                <a:lnTo>
                  <a:pt x="141057" y="114300"/>
                </a:lnTo>
                <a:lnTo>
                  <a:pt x="133494" y="114300"/>
                </a:lnTo>
                <a:lnTo>
                  <a:pt x="125932" y="114300"/>
                </a:lnTo>
                <a:lnTo>
                  <a:pt x="118371" y="114300"/>
                </a:lnTo>
                <a:lnTo>
                  <a:pt x="110808" y="114300"/>
                </a:lnTo>
                <a:lnTo>
                  <a:pt x="103246" y="114300"/>
                </a:lnTo>
                <a:lnTo>
                  <a:pt x="95684" y="114300"/>
                </a:lnTo>
                <a:lnTo>
                  <a:pt x="88121" y="114300"/>
                </a:lnTo>
                <a:lnTo>
                  <a:pt x="80559" y="114300"/>
                </a:lnTo>
                <a:lnTo>
                  <a:pt x="72998" y="114300"/>
                </a:lnTo>
                <a:lnTo>
                  <a:pt x="65436" y="114300"/>
                </a:lnTo>
                <a:lnTo>
                  <a:pt x="57873" y="114300"/>
                </a:lnTo>
                <a:lnTo>
                  <a:pt x="50311" y="114300"/>
                </a:lnTo>
                <a:lnTo>
                  <a:pt x="42749" y="114300"/>
                </a:lnTo>
                <a:lnTo>
                  <a:pt x="35186" y="114300"/>
                </a:lnTo>
                <a:lnTo>
                  <a:pt x="27692" y="114286"/>
                </a:lnTo>
                <a:lnTo>
                  <a:pt x="20409" y="113108"/>
                </a:lnTo>
                <a:lnTo>
                  <a:pt x="13233" y="109832"/>
                </a:lnTo>
                <a:lnTo>
                  <a:pt x="7064" y="104535"/>
                </a:lnTo>
                <a:lnTo>
                  <a:pt x="2670" y="97784"/>
                </a:lnTo>
                <a:lnTo>
                  <a:pt x="394" y="90451"/>
                </a:lnTo>
                <a:lnTo>
                  <a:pt x="0" y="83142"/>
                </a:lnTo>
                <a:lnTo>
                  <a:pt x="0" y="75580"/>
                </a:lnTo>
                <a:lnTo>
                  <a:pt x="0" y="68018"/>
                </a:lnTo>
                <a:lnTo>
                  <a:pt x="0" y="60456"/>
                </a:lnTo>
                <a:lnTo>
                  <a:pt x="0" y="52894"/>
                </a:lnTo>
                <a:lnTo>
                  <a:pt x="0" y="45331"/>
                </a:lnTo>
                <a:lnTo>
                  <a:pt x="0" y="37769"/>
                </a:lnTo>
                <a:lnTo>
                  <a:pt x="0" y="30207"/>
                </a:lnTo>
                <a:lnTo>
                  <a:pt x="564" y="22926"/>
                </a:lnTo>
                <a:lnTo>
                  <a:pt x="3107" y="15617"/>
                </a:lnTo>
                <a:lnTo>
                  <a:pt x="7754" y="9004"/>
                </a:lnTo>
                <a:lnTo>
                  <a:pt x="14099" y="3938"/>
                </a:lnTo>
                <a:lnTo>
                  <a:pt x="21336" y="932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5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87" name="candidate-state-147">
            <a:extLst xmlns:a="http://schemas.openxmlformats.org/drawingml/2006/main">
              <a:ext uri="{FF2B5EF4-FFF2-40B4-BE49-F238E27FC236}">
                <a16:creationId xmlns:a16="http://schemas.microsoft.com/office/drawing/2014/main" id="{DCE3D6BA-DE50-42EF-81AF-A0FF2536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15925" y="3724275"/>
            <a:ext cx="180975" cy="114300"/>
          </a:xfrm>
          <a:custGeom xmlns:a="http://schemas.openxmlformats.org/drawingml/2006/main">
            <a:pathLst>
              <a:path w="180975" h="114300">
                <a:moveTo>
                  <a:pt x="28575" y="0"/>
                </a:moveTo>
                <a:lnTo>
                  <a:pt x="36137" y="0"/>
                </a:lnTo>
                <a:lnTo>
                  <a:pt x="43700" y="0"/>
                </a:lnTo>
                <a:lnTo>
                  <a:pt x="51262" y="0"/>
                </a:lnTo>
                <a:lnTo>
                  <a:pt x="58823" y="0"/>
                </a:lnTo>
                <a:lnTo>
                  <a:pt x="66385" y="0"/>
                </a:lnTo>
                <a:lnTo>
                  <a:pt x="73948" y="0"/>
                </a:lnTo>
                <a:lnTo>
                  <a:pt x="81510" y="0"/>
                </a:lnTo>
                <a:lnTo>
                  <a:pt x="89072" y="0"/>
                </a:lnTo>
                <a:lnTo>
                  <a:pt x="96635" y="0"/>
                </a:lnTo>
                <a:lnTo>
                  <a:pt x="104197" y="0"/>
                </a:lnTo>
                <a:lnTo>
                  <a:pt x="111758" y="0"/>
                </a:lnTo>
                <a:lnTo>
                  <a:pt x="119321" y="0"/>
                </a:lnTo>
                <a:lnTo>
                  <a:pt x="126883" y="0"/>
                </a:lnTo>
                <a:lnTo>
                  <a:pt x="134445" y="0"/>
                </a:lnTo>
                <a:lnTo>
                  <a:pt x="142008" y="0"/>
                </a:lnTo>
                <a:lnTo>
                  <a:pt x="149570" y="0"/>
                </a:lnTo>
                <a:lnTo>
                  <a:pt x="156887" y="355"/>
                </a:lnTo>
                <a:lnTo>
                  <a:pt x="164223" y="2560"/>
                </a:lnTo>
                <a:lnTo>
                  <a:pt x="171007" y="6889"/>
                </a:lnTo>
                <a:lnTo>
                  <a:pt x="176362" y="13011"/>
                </a:lnTo>
                <a:lnTo>
                  <a:pt x="179710" y="20167"/>
                </a:lnTo>
                <a:lnTo>
                  <a:pt x="180953" y="27459"/>
                </a:lnTo>
                <a:lnTo>
                  <a:pt x="180975" y="34939"/>
                </a:lnTo>
                <a:lnTo>
                  <a:pt x="180975" y="42501"/>
                </a:lnTo>
                <a:lnTo>
                  <a:pt x="180975" y="50063"/>
                </a:lnTo>
                <a:lnTo>
                  <a:pt x="180975" y="57625"/>
                </a:lnTo>
                <a:lnTo>
                  <a:pt x="180975" y="65187"/>
                </a:lnTo>
                <a:lnTo>
                  <a:pt x="180975" y="72749"/>
                </a:lnTo>
                <a:lnTo>
                  <a:pt x="180975" y="80312"/>
                </a:lnTo>
                <a:lnTo>
                  <a:pt x="180904" y="87737"/>
                </a:lnTo>
                <a:lnTo>
                  <a:pt x="179408" y="95058"/>
                </a:lnTo>
                <a:lnTo>
                  <a:pt x="175793" y="102135"/>
                </a:lnTo>
                <a:lnTo>
                  <a:pt x="170216" y="108066"/>
                </a:lnTo>
                <a:lnTo>
                  <a:pt x="163312" y="112135"/>
                </a:lnTo>
                <a:lnTo>
                  <a:pt x="155970" y="114076"/>
                </a:lnTo>
                <a:lnTo>
                  <a:pt x="148619" y="114300"/>
                </a:lnTo>
                <a:lnTo>
                  <a:pt x="141057" y="114300"/>
                </a:lnTo>
                <a:lnTo>
                  <a:pt x="133494" y="114300"/>
                </a:lnTo>
                <a:lnTo>
                  <a:pt x="125932" y="114300"/>
                </a:lnTo>
                <a:lnTo>
                  <a:pt x="118371" y="114300"/>
                </a:lnTo>
                <a:lnTo>
                  <a:pt x="110808" y="114300"/>
                </a:lnTo>
                <a:lnTo>
                  <a:pt x="103246" y="114300"/>
                </a:lnTo>
                <a:lnTo>
                  <a:pt x="95684" y="114300"/>
                </a:lnTo>
                <a:lnTo>
                  <a:pt x="88121" y="114300"/>
                </a:lnTo>
                <a:lnTo>
                  <a:pt x="80559" y="114300"/>
                </a:lnTo>
                <a:lnTo>
                  <a:pt x="72998" y="114300"/>
                </a:lnTo>
                <a:lnTo>
                  <a:pt x="65436" y="114300"/>
                </a:lnTo>
                <a:lnTo>
                  <a:pt x="57873" y="114300"/>
                </a:lnTo>
                <a:lnTo>
                  <a:pt x="50311" y="114300"/>
                </a:lnTo>
                <a:lnTo>
                  <a:pt x="42749" y="114300"/>
                </a:lnTo>
                <a:lnTo>
                  <a:pt x="35186" y="114300"/>
                </a:lnTo>
                <a:lnTo>
                  <a:pt x="27691" y="114286"/>
                </a:lnTo>
                <a:lnTo>
                  <a:pt x="20409" y="113108"/>
                </a:lnTo>
                <a:lnTo>
                  <a:pt x="13233" y="109832"/>
                </a:lnTo>
                <a:lnTo>
                  <a:pt x="7064" y="104535"/>
                </a:lnTo>
                <a:lnTo>
                  <a:pt x="2670" y="97784"/>
                </a:lnTo>
                <a:lnTo>
                  <a:pt x="394" y="90451"/>
                </a:lnTo>
                <a:lnTo>
                  <a:pt x="0" y="83142"/>
                </a:lnTo>
                <a:lnTo>
                  <a:pt x="0" y="75580"/>
                </a:lnTo>
                <a:lnTo>
                  <a:pt x="0" y="68018"/>
                </a:lnTo>
                <a:lnTo>
                  <a:pt x="0" y="60456"/>
                </a:lnTo>
                <a:lnTo>
                  <a:pt x="0" y="52894"/>
                </a:lnTo>
                <a:lnTo>
                  <a:pt x="0" y="45331"/>
                </a:lnTo>
                <a:lnTo>
                  <a:pt x="0" y="37769"/>
                </a:lnTo>
                <a:lnTo>
                  <a:pt x="0" y="30207"/>
                </a:lnTo>
                <a:lnTo>
                  <a:pt x="564" y="22926"/>
                </a:lnTo>
                <a:lnTo>
                  <a:pt x="3107" y="15617"/>
                </a:lnTo>
                <a:lnTo>
                  <a:pt x="7755" y="9004"/>
                </a:lnTo>
                <a:lnTo>
                  <a:pt x="14100" y="3938"/>
                </a:lnTo>
                <a:lnTo>
                  <a:pt x="21336" y="932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9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88" name="candidate-state-148">
            <a:extLst xmlns:a="http://schemas.openxmlformats.org/drawingml/2006/main">
              <a:ext uri="{FF2B5EF4-FFF2-40B4-BE49-F238E27FC236}">
                <a16:creationId xmlns:a16="http://schemas.microsoft.com/office/drawing/2014/main" id="{2B7FB3E7-A5B0-46BE-A2FB-0C849564A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3724275"/>
            <a:ext cx="180975" cy="114300"/>
          </a:xfrm>
          <a:custGeom xmlns:a="http://schemas.openxmlformats.org/drawingml/2006/main">
            <a:pathLst>
              <a:path w="180975" h="114300">
                <a:moveTo>
                  <a:pt x="28575" y="0"/>
                </a:moveTo>
                <a:lnTo>
                  <a:pt x="36137" y="0"/>
                </a:lnTo>
                <a:lnTo>
                  <a:pt x="43700" y="0"/>
                </a:lnTo>
                <a:lnTo>
                  <a:pt x="51262" y="0"/>
                </a:lnTo>
                <a:lnTo>
                  <a:pt x="58823" y="0"/>
                </a:lnTo>
                <a:lnTo>
                  <a:pt x="66385" y="0"/>
                </a:lnTo>
                <a:lnTo>
                  <a:pt x="73948" y="0"/>
                </a:lnTo>
                <a:lnTo>
                  <a:pt x="81510" y="0"/>
                </a:lnTo>
                <a:lnTo>
                  <a:pt x="89072" y="0"/>
                </a:lnTo>
                <a:lnTo>
                  <a:pt x="96635" y="0"/>
                </a:lnTo>
                <a:lnTo>
                  <a:pt x="104197" y="0"/>
                </a:lnTo>
                <a:lnTo>
                  <a:pt x="111758" y="0"/>
                </a:lnTo>
                <a:lnTo>
                  <a:pt x="119321" y="0"/>
                </a:lnTo>
                <a:lnTo>
                  <a:pt x="126883" y="0"/>
                </a:lnTo>
                <a:lnTo>
                  <a:pt x="134445" y="0"/>
                </a:lnTo>
                <a:lnTo>
                  <a:pt x="142008" y="0"/>
                </a:lnTo>
                <a:lnTo>
                  <a:pt x="149570" y="0"/>
                </a:lnTo>
                <a:lnTo>
                  <a:pt x="156886" y="355"/>
                </a:lnTo>
                <a:lnTo>
                  <a:pt x="164223" y="2560"/>
                </a:lnTo>
                <a:lnTo>
                  <a:pt x="171007" y="6889"/>
                </a:lnTo>
                <a:lnTo>
                  <a:pt x="176364" y="13011"/>
                </a:lnTo>
                <a:lnTo>
                  <a:pt x="179710" y="20167"/>
                </a:lnTo>
                <a:lnTo>
                  <a:pt x="180953" y="27459"/>
                </a:lnTo>
                <a:lnTo>
                  <a:pt x="180975" y="34939"/>
                </a:lnTo>
                <a:lnTo>
                  <a:pt x="180975" y="42501"/>
                </a:lnTo>
                <a:lnTo>
                  <a:pt x="180975" y="50063"/>
                </a:lnTo>
                <a:lnTo>
                  <a:pt x="180975" y="57625"/>
                </a:lnTo>
                <a:lnTo>
                  <a:pt x="180975" y="65187"/>
                </a:lnTo>
                <a:lnTo>
                  <a:pt x="180975" y="72749"/>
                </a:lnTo>
                <a:lnTo>
                  <a:pt x="180975" y="80312"/>
                </a:lnTo>
                <a:lnTo>
                  <a:pt x="180904" y="87737"/>
                </a:lnTo>
                <a:lnTo>
                  <a:pt x="179409" y="95058"/>
                </a:lnTo>
                <a:lnTo>
                  <a:pt x="175793" y="102135"/>
                </a:lnTo>
                <a:lnTo>
                  <a:pt x="170216" y="108066"/>
                </a:lnTo>
                <a:lnTo>
                  <a:pt x="163311" y="112135"/>
                </a:lnTo>
                <a:lnTo>
                  <a:pt x="155971" y="114076"/>
                </a:lnTo>
                <a:lnTo>
                  <a:pt x="148619" y="114300"/>
                </a:lnTo>
                <a:lnTo>
                  <a:pt x="141057" y="114300"/>
                </a:lnTo>
                <a:lnTo>
                  <a:pt x="133494" y="114300"/>
                </a:lnTo>
                <a:lnTo>
                  <a:pt x="125932" y="114300"/>
                </a:lnTo>
                <a:lnTo>
                  <a:pt x="118371" y="114300"/>
                </a:lnTo>
                <a:lnTo>
                  <a:pt x="110808" y="114300"/>
                </a:lnTo>
                <a:lnTo>
                  <a:pt x="103246" y="114300"/>
                </a:lnTo>
                <a:lnTo>
                  <a:pt x="95684" y="114300"/>
                </a:lnTo>
                <a:lnTo>
                  <a:pt x="88121" y="114300"/>
                </a:lnTo>
                <a:lnTo>
                  <a:pt x="80559" y="114300"/>
                </a:lnTo>
                <a:lnTo>
                  <a:pt x="72998" y="114300"/>
                </a:lnTo>
                <a:lnTo>
                  <a:pt x="65436" y="114300"/>
                </a:lnTo>
                <a:lnTo>
                  <a:pt x="57873" y="114300"/>
                </a:lnTo>
                <a:lnTo>
                  <a:pt x="50311" y="114300"/>
                </a:lnTo>
                <a:lnTo>
                  <a:pt x="42749" y="114300"/>
                </a:lnTo>
                <a:lnTo>
                  <a:pt x="35186" y="114300"/>
                </a:lnTo>
                <a:lnTo>
                  <a:pt x="27692" y="114286"/>
                </a:lnTo>
                <a:lnTo>
                  <a:pt x="20408" y="113108"/>
                </a:lnTo>
                <a:lnTo>
                  <a:pt x="13233" y="109832"/>
                </a:lnTo>
                <a:lnTo>
                  <a:pt x="7064" y="104535"/>
                </a:lnTo>
                <a:lnTo>
                  <a:pt x="2670" y="97784"/>
                </a:lnTo>
                <a:lnTo>
                  <a:pt x="394" y="90451"/>
                </a:lnTo>
                <a:lnTo>
                  <a:pt x="0" y="83142"/>
                </a:lnTo>
                <a:lnTo>
                  <a:pt x="0" y="75580"/>
                </a:lnTo>
                <a:lnTo>
                  <a:pt x="0" y="68018"/>
                </a:lnTo>
                <a:lnTo>
                  <a:pt x="0" y="60456"/>
                </a:lnTo>
                <a:lnTo>
                  <a:pt x="0" y="52894"/>
                </a:lnTo>
                <a:lnTo>
                  <a:pt x="0" y="45331"/>
                </a:lnTo>
                <a:lnTo>
                  <a:pt x="0" y="37769"/>
                </a:lnTo>
                <a:lnTo>
                  <a:pt x="0" y="30207"/>
                </a:lnTo>
                <a:lnTo>
                  <a:pt x="564" y="22926"/>
                </a:lnTo>
                <a:lnTo>
                  <a:pt x="3106" y="15617"/>
                </a:lnTo>
                <a:lnTo>
                  <a:pt x="7754" y="9004"/>
                </a:lnTo>
                <a:lnTo>
                  <a:pt x="14099" y="3938"/>
                </a:lnTo>
                <a:lnTo>
                  <a:pt x="21336" y="932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64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89" name="mixing-candidate">
            <a:extLst xmlns:a="http://schemas.openxmlformats.org/drawingml/2006/main">
              <a:ext uri="{FF2B5EF4-FFF2-40B4-BE49-F238E27FC236}">
                <a16:creationId xmlns:a16="http://schemas.microsoft.com/office/drawing/2014/main" id="{D444AC84-D25A-46F3-A75E-940D394CE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96875" y="3390900"/>
            <a:ext cx="95" cy="247650"/>
          </a:xfrm>
          <a:custGeom xmlns:a="http://schemas.openxmlformats.org/drawingml/2006/main">
            <a:pathLst>
              <a:path w="95" h="247650">
                <a:moveTo>
                  <a:pt x="0" y="0"/>
                </a:moveTo>
                <a:lnTo>
                  <a:pt x="0" y="24765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290" name="mixing-candidate-arrow-end">
            <a:extLst xmlns:a="http://schemas.openxmlformats.org/drawingml/2006/main">
              <a:ext uri="{FF2B5EF4-FFF2-40B4-BE49-F238E27FC236}">
                <a16:creationId xmlns:a16="http://schemas.microsoft.com/office/drawing/2014/main" id="{B7D56B00-063F-4D70-BFDA-C1D1AFB80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0" y="3556254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" name="c-old-label">
            <a:extLst xmlns:a="http://schemas.openxmlformats.org/drawingml/2006/main">
              <a:ext uri="{FF2B5EF4-FFF2-40B4-BE49-F238E27FC236}">
                <a16:creationId xmlns:a16="http://schemas.microsoft.com/office/drawing/2014/main" id="{EA1F567F-552E-4CD5-86D2-5F3422DE7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8320" y="3643759"/>
            <a:ext cx="120521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294D69"/>
                </a:solidFill>
                <a:latin typeface="Comic Sans MS"/>
                <a:ea typeface="Comic Sans MS"/>
                <a:cs typeface="Comic Sans MS"/>
              </a:defRPr>
            </a:pPr>
            <a:r>
              <a:rPr sz="2100" b="0" i="0">
                <a:solidFill>
                  <a:srgbClr val="294D69"/>
                </a:solidFill>
                <a:latin typeface="Comic Sans MS"/>
                <a:ea typeface="Comic Sans MS"/>
                <a:cs typeface="Comic Sans MS"/>
              </a:rPr>
              <a:t>Old state</a:t>
            </a:r>
          </a:p>
        </p:txBody>
      </p:sp>
      <p:sp>
        <p:nvSpPr>
          <p:cNvPr id="292" name="retained-state-149">
            <a:extLst xmlns:a="http://schemas.openxmlformats.org/drawingml/2006/main">
              <a:ext uri="{FF2B5EF4-FFF2-40B4-BE49-F238E27FC236}">
                <a16:creationId xmlns:a16="http://schemas.microsoft.com/office/drawing/2014/main" id="{211D5300-6382-4213-9D17-004623E11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4200" y="4067175"/>
            <a:ext cx="933450" cy="209550"/>
          </a:xfrm>
          <a:custGeom xmlns:a="http://schemas.openxmlformats.org/drawingml/2006/main">
            <a:pathLst>
              <a:path w="933450" h="209550">
                <a:moveTo>
                  <a:pt x="76200" y="0"/>
                </a:moveTo>
                <a:lnTo>
                  <a:pt x="83804" y="0"/>
                </a:lnTo>
                <a:lnTo>
                  <a:pt x="91410" y="0"/>
                </a:lnTo>
                <a:lnTo>
                  <a:pt x="99014" y="0"/>
                </a:lnTo>
                <a:lnTo>
                  <a:pt x="106618" y="0"/>
                </a:lnTo>
                <a:lnTo>
                  <a:pt x="114223" y="0"/>
                </a:lnTo>
                <a:lnTo>
                  <a:pt x="121827" y="0"/>
                </a:lnTo>
                <a:lnTo>
                  <a:pt x="129432" y="0"/>
                </a:lnTo>
                <a:lnTo>
                  <a:pt x="137037" y="0"/>
                </a:lnTo>
                <a:lnTo>
                  <a:pt x="144641" y="0"/>
                </a:lnTo>
                <a:lnTo>
                  <a:pt x="152245" y="0"/>
                </a:lnTo>
                <a:lnTo>
                  <a:pt x="159851" y="0"/>
                </a:lnTo>
                <a:lnTo>
                  <a:pt x="167455" y="0"/>
                </a:lnTo>
                <a:lnTo>
                  <a:pt x="175059" y="0"/>
                </a:lnTo>
                <a:lnTo>
                  <a:pt x="182664" y="0"/>
                </a:lnTo>
                <a:lnTo>
                  <a:pt x="190269" y="0"/>
                </a:lnTo>
                <a:lnTo>
                  <a:pt x="197873" y="0"/>
                </a:lnTo>
                <a:lnTo>
                  <a:pt x="205478" y="0"/>
                </a:lnTo>
                <a:lnTo>
                  <a:pt x="213082" y="0"/>
                </a:lnTo>
                <a:lnTo>
                  <a:pt x="220687" y="0"/>
                </a:lnTo>
                <a:lnTo>
                  <a:pt x="228291" y="0"/>
                </a:lnTo>
                <a:lnTo>
                  <a:pt x="235896" y="0"/>
                </a:lnTo>
                <a:lnTo>
                  <a:pt x="243500" y="0"/>
                </a:lnTo>
                <a:lnTo>
                  <a:pt x="251104" y="0"/>
                </a:lnTo>
                <a:lnTo>
                  <a:pt x="258710" y="0"/>
                </a:lnTo>
                <a:lnTo>
                  <a:pt x="266314" y="0"/>
                </a:lnTo>
                <a:lnTo>
                  <a:pt x="273918" y="0"/>
                </a:lnTo>
                <a:lnTo>
                  <a:pt x="281524" y="0"/>
                </a:lnTo>
                <a:lnTo>
                  <a:pt x="289128" y="0"/>
                </a:lnTo>
                <a:lnTo>
                  <a:pt x="296732" y="0"/>
                </a:lnTo>
                <a:lnTo>
                  <a:pt x="304337" y="0"/>
                </a:lnTo>
                <a:lnTo>
                  <a:pt x="311941" y="0"/>
                </a:lnTo>
                <a:lnTo>
                  <a:pt x="319546" y="0"/>
                </a:lnTo>
                <a:lnTo>
                  <a:pt x="327151" y="0"/>
                </a:lnTo>
                <a:lnTo>
                  <a:pt x="334755" y="0"/>
                </a:lnTo>
                <a:lnTo>
                  <a:pt x="342359" y="0"/>
                </a:lnTo>
                <a:lnTo>
                  <a:pt x="349965" y="0"/>
                </a:lnTo>
                <a:lnTo>
                  <a:pt x="357569" y="0"/>
                </a:lnTo>
                <a:lnTo>
                  <a:pt x="365173" y="0"/>
                </a:lnTo>
                <a:lnTo>
                  <a:pt x="372778" y="0"/>
                </a:lnTo>
                <a:lnTo>
                  <a:pt x="380383" y="0"/>
                </a:lnTo>
                <a:lnTo>
                  <a:pt x="387987" y="0"/>
                </a:lnTo>
                <a:lnTo>
                  <a:pt x="395592" y="0"/>
                </a:lnTo>
                <a:lnTo>
                  <a:pt x="403196" y="0"/>
                </a:lnTo>
                <a:lnTo>
                  <a:pt x="410801" y="0"/>
                </a:lnTo>
                <a:lnTo>
                  <a:pt x="418406" y="0"/>
                </a:lnTo>
                <a:lnTo>
                  <a:pt x="426010" y="0"/>
                </a:lnTo>
                <a:lnTo>
                  <a:pt x="433614" y="0"/>
                </a:lnTo>
                <a:lnTo>
                  <a:pt x="441220" y="0"/>
                </a:lnTo>
                <a:lnTo>
                  <a:pt x="448824" y="0"/>
                </a:lnTo>
                <a:lnTo>
                  <a:pt x="456428" y="0"/>
                </a:lnTo>
                <a:lnTo>
                  <a:pt x="464033" y="0"/>
                </a:lnTo>
                <a:lnTo>
                  <a:pt x="471637" y="0"/>
                </a:lnTo>
                <a:lnTo>
                  <a:pt x="479242" y="0"/>
                </a:lnTo>
                <a:lnTo>
                  <a:pt x="486847" y="0"/>
                </a:lnTo>
                <a:lnTo>
                  <a:pt x="494451" y="0"/>
                </a:lnTo>
                <a:lnTo>
                  <a:pt x="502055" y="0"/>
                </a:lnTo>
                <a:lnTo>
                  <a:pt x="509661" y="0"/>
                </a:lnTo>
                <a:lnTo>
                  <a:pt x="517265" y="0"/>
                </a:lnTo>
                <a:lnTo>
                  <a:pt x="524869" y="0"/>
                </a:lnTo>
                <a:lnTo>
                  <a:pt x="532474" y="0"/>
                </a:lnTo>
                <a:lnTo>
                  <a:pt x="540079" y="0"/>
                </a:lnTo>
                <a:lnTo>
                  <a:pt x="547683" y="0"/>
                </a:lnTo>
                <a:lnTo>
                  <a:pt x="555287" y="0"/>
                </a:lnTo>
                <a:lnTo>
                  <a:pt x="562892" y="0"/>
                </a:lnTo>
                <a:lnTo>
                  <a:pt x="570497" y="0"/>
                </a:lnTo>
                <a:lnTo>
                  <a:pt x="578101" y="0"/>
                </a:lnTo>
                <a:lnTo>
                  <a:pt x="585706" y="0"/>
                </a:lnTo>
                <a:lnTo>
                  <a:pt x="593310" y="0"/>
                </a:lnTo>
                <a:lnTo>
                  <a:pt x="600914" y="0"/>
                </a:lnTo>
                <a:lnTo>
                  <a:pt x="608520" y="0"/>
                </a:lnTo>
                <a:lnTo>
                  <a:pt x="616124" y="0"/>
                </a:lnTo>
                <a:lnTo>
                  <a:pt x="623728" y="0"/>
                </a:lnTo>
                <a:lnTo>
                  <a:pt x="631334" y="0"/>
                </a:lnTo>
                <a:lnTo>
                  <a:pt x="638938" y="0"/>
                </a:lnTo>
                <a:lnTo>
                  <a:pt x="646542" y="0"/>
                </a:lnTo>
                <a:lnTo>
                  <a:pt x="654147" y="0"/>
                </a:lnTo>
                <a:lnTo>
                  <a:pt x="661751" y="0"/>
                </a:lnTo>
                <a:lnTo>
                  <a:pt x="669356" y="0"/>
                </a:lnTo>
                <a:lnTo>
                  <a:pt x="676961" y="0"/>
                </a:lnTo>
                <a:lnTo>
                  <a:pt x="684565" y="0"/>
                </a:lnTo>
                <a:lnTo>
                  <a:pt x="692169" y="0"/>
                </a:lnTo>
                <a:lnTo>
                  <a:pt x="699775" y="0"/>
                </a:lnTo>
                <a:lnTo>
                  <a:pt x="707379" y="0"/>
                </a:lnTo>
                <a:lnTo>
                  <a:pt x="714983" y="0"/>
                </a:lnTo>
                <a:lnTo>
                  <a:pt x="722588" y="0"/>
                </a:lnTo>
                <a:lnTo>
                  <a:pt x="730193" y="0"/>
                </a:lnTo>
                <a:lnTo>
                  <a:pt x="737797" y="0"/>
                </a:lnTo>
                <a:lnTo>
                  <a:pt x="745402" y="0"/>
                </a:lnTo>
                <a:lnTo>
                  <a:pt x="753006" y="0"/>
                </a:lnTo>
                <a:lnTo>
                  <a:pt x="760611" y="0"/>
                </a:lnTo>
                <a:lnTo>
                  <a:pt x="768216" y="0"/>
                </a:lnTo>
                <a:lnTo>
                  <a:pt x="775820" y="0"/>
                </a:lnTo>
                <a:lnTo>
                  <a:pt x="783424" y="0"/>
                </a:lnTo>
                <a:lnTo>
                  <a:pt x="791030" y="0"/>
                </a:lnTo>
                <a:lnTo>
                  <a:pt x="798634" y="0"/>
                </a:lnTo>
                <a:lnTo>
                  <a:pt x="806238" y="0"/>
                </a:lnTo>
                <a:lnTo>
                  <a:pt x="813843" y="0"/>
                </a:lnTo>
                <a:lnTo>
                  <a:pt x="821448" y="0"/>
                </a:lnTo>
                <a:lnTo>
                  <a:pt x="829052" y="0"/>
                </a:lnTo>
                <a:lnTo>
                  <a:pt x="836656" y="0"/>
                </a:lnTo>
                <a:lnTo>
                  <a:pt x="844261" y="0"/>
                </a:lnTo>
                <a:lnTo>
                  <a:pt x="851865" y="0"/>
                </a:lnTo>
                <a:lnTo>
                  <a:pt x="859356" y="29"/>
                </a:lnTo>
                <a:lnTo>
                  <a:pt x="866723" y="591"/>
                </a:lnTo>
                <a:lnTo>
                  <a:pt x="874247" y="1920"/>
                </a:lnTo>
                <a:lnTo>
                  <a:pt x="881816" y="4069"/>
                </a:lnTo>
                <a:lnTo>
                  <a:pt x="888997" y="6928"/>
                </a:lnTo>
                <a:lnTo>
                  <a:pt x="895722" y="10426"/>
                </a:lnTo>
                <a:lnTo>
                  <a:pt x="902146" y="14631"/>
                </a:lnTo>
                <a:lnTo>
                  <a:pt x="908161" y="19504"/>
                </a:lnTo>
                <a:lnTo>
                  <a:pt x="913664" y="24976"/>
                </a:lnTo>
                <a:lnTo>
                  <a:pt x="918571" y="30965"/>
                </a:lnTo>
                <a:lnTo>
                  <a:pt x="922815" y="37370"/>
                </a:lnTo>
                <a:lnTo>
                  <a:pt x="926350" y="44082"/>
                </a:lnTo>
                <a:lnTo>
                  <a:pt x="929240" y="51224"/>
                </a:lnTo>
                <a:lnTo>
                  <a:pt x="931435" y="58791"/>
                </a:lnTo>
                <a:lnTo>
                  <a:pt x="932806" y="66321"/>
                </a:lnTo>
                <a:lnTo>
                  <a:pt x="933408" y="73698"/>
                </a:lnTo>
                <a:lnTo>
                  <a:pt x="933450" y="81170"/>
                </a:lnTo>
                <a:lnTo>
                  <a:pt x="933450" y="88775"/>
                </a:lnTo>
                <a:lnTo>
                  <a:pt x="933450" y="96380"/>
                </a:lnTo>
                <a:lnTo>
                  <a:pt x="933450" y="103984"/>
                </a:lnTo>
                <a:lnTo>
                  <a:pt x="933450" y="111589"/>
                </a:lnTo>
                <a:lnTo>
                  <a:pt x="933450" y="119193"/>
                </a:lnTo>
                <a:lnTo>
                  <a:pt x="933450" y="126798"/>
                </a:lnTo>
                <a:lnTo>
                  <a:pt x="933444" y="134345"/>
                </a:lnTo>
                <a:lnTo>
                  <a:pt x="932994" y="141678"/>
                </a:lnTo>
                <a:lnTo>
                  <a:pt x="931787" y="149185"/>
                </a:lnTo>
                <a:lnTo>
                  <a:pt x="929767" y="156755"/>
                </a:lnTo>
                <a:lnTo>
                  <a:pt x="926996" y="164043"/>
                </a:lnTo>
                <a:lnTo>
                  <a:pt x="923610" y="170806"/>
                </a:lnTo>
                <a:lnTo>
                  <a:pt x="919511" y="177284"/>
                </a:lnTo>
                <a:lnTo>
                  <a:pt x="914736" y="183367"/>
                </a:lnTo>
                <a:lnTo>
                  <a:pt x="909350" y="188955"/>
                </a:lnTo>
                <a:lnTo>
                  <a:pt x="903436" y="193958"/>
                </a:lnTo>
                <a:lnTo>
                  <a:pt x="897088" y="198307"/>
                </a:lnTo>
                <a:lnTo>
                  <a:pt x="890415" y="201954"/>
                </a:lnTo>
                <a:lnTo>
                  <a:pt x="883384" y="204928"/>
                </a:lnTo>
                <a:lnTo>
                  <a:pt x="875822" y="207252"/>
                </a:lnTo>
                <a:lnTo>
                  <a:pt x="868277" y="208747"/>
                </a:lnTo>
                <a:lnTo>
                  <a:pt x="860870" y="209464"/>
                </a:lnTo>
                <a:lnTo>
                  <a:pt x="853448" y="209550"/>
                </a:lnTo>
                <a:lnTo>
                  <a:pt x="845843" y="209550"/>
                </a:lnTo>
                <a:lnTo>
                  <a:pt x="838238" y="209550"/>
                </a:lnTo>
                <a:lnTo>
                  <a:pt x="830634" y="209550"/>
                </a:lnTo>
                <a:lnTo>
                  <a:pt x="823029" y="209550"/>
                </a:lnTo>
                <a:lnTo>
                  <a:pt x="815425" y="209550"/>
                </a:lnTo>
                <a:lnTo>
                  <a:pt x="807820" y="209550"/>
                </a:lnTo>
                <a:lnTo>
                  <a:pt x="800215" y="209550"/>
                </a:lnTo>
                <a:lnTo>
                  <a:pt x="792611" y="209550"/>
                </a:lnTo>
                <a:lnTo>
                  <a:pt x="785007" y="209550"/>
                </a:lnTo>
                <a:lnTo>
                  <a:pt x="777401" y="209550"/>
                </a:lnTo>
                <a:lnTo>
                  <a:pt x="769797" y="209550"/>
                </a:lnTo>
                <a:lnTo>
                  <a:pt x="762193" y="209550"/>
                </a:lnTo>
                <a:lnTo>
                  <a:pt x="754588" y="209550"/>
                </a:lnTo>
                <a:lnTo>
                  <a:pt x="746983" y="209550"/>
                </a:lnTo>
                <a:lnTo>
                  <a:pt x="739379" y="209550"/>
                </a:lnTo>
                <a:lnTo>
                  <a:pt x="731774" y="209550"/>
                </a:lnTo>
                <a:lnTo>
                  <a:pt x="724170" y="209550"/>
                </a:lnTo>
                <a:lnTo>
                  <a:pt x="716566" y="209550"/>
                </a:lnTo>
                <a:lnTo>
                  <a:pt x="708960" y="209550"/>
                </a:lnTo>
                <a:lnTo>
                  <a:pt x="701356" y="209550"/>
                </a:lnTo>
                <a:lnTo>
                  <a:pt x="693752" y="209550"/>
                </a:lnTo>
                <a:lnTo>
                  <a:pt x="686146" y="209550"/>
                </a:lnTo>
                <a:lnTo>
                  <a:pt x="678542" y="209550"/>
                </a:lnTo>
                <a:lnTo>
                  <a:pt x="670938" y="209550"/>
                </a:lnTo>
                <a:lnTo>
                  <a:pt x="663334" y="209550"/>
                </a:lnTo>
                <a:lnTo>
                  <a:pt x="655729" y="209550"/>
                </a:lnTo>
                <a:lnTo>
                  <a:pt x="648124" y="209550"/>
                </a:lnTo>
                <a:lnTo>
                  <a:pt x="640520" y="209550"/>
                </a:lnTo>
                <a:lnTo>
                  <a:pt x="632915" y="209550"/>
                </a:lnTo>
                <a:lnTo>
                  <a:pt x="625311" y="209550"/>
                </a:lnTo>
                <a:lnTo>
                  <a:pt x="617706" y="209550"/>
                </a:lnTo>
                <a:lnTo>
                  <a:pt x="610101" y="209550"/>
                </a:lnTo>
                <a:lnTo>
                  <a:pt x="602497" y="209550"/>
                </a:lnTo>
                <a:lnTo>
                  <a:pt x="594893" y="209550"/>
                </a:lnTo>
                <a:lnTo>
                  <a:pt x="587287" y="209550"/>
                </a:lnTo>
                <a:lnTo>
                  <a:pt x="579683" y="209550"/>
                </a:lnTo>
                <a:lnTo>
                  <a:pt x="572079" y="209550"/>
                </a:lnTo>
                <a:lnTo>
                  <a:pt x="564474" y="209550"/>
                </a:lnTo>
                <a:lnTo>
                  <a:pt x="556869" y="209550"/>
                </a:lnTo>
                <a:lnTo>
                  <a:pt x="549265" y="209550"/>
                </a:lnTo>
                <a:lnTo>
                  <a:pt x="541660" y="209550"/>
                </a:lnTo>
                <a:lnTo>
                  <a:pt x="534056" y="209550"/>
                </a:lnTo>
                <a:lnTo>
                  <a:pt x="526452" y="209550"/>
                </a:lnTo>
                <a:lnTo>
                  <a:pt x="518846" y="209550"/>
                </a:lnTo>
                <a:lnTo>
                  <a:pt x="511242" y="209550"/>
                </a:lnTo>
                <a:lnTo>
                  <a:pt x="503638" y="209550"/>
                </a:lnTo>
                <a:lnTo>
                  <a:pt x="496033" y="209550"/>
                </a:lnTo>
                <a:lnTo>
                  <a:pt x="488428" y="209550"/>
                </a:lnTo>
                <a:lnTo>
                  <a:pt x="480824" y="209550"/>
                </a:lnTo>
                <a:lnTo>
                  <a:pt x="473219" y="209550"/>
                </a:lnTo>
                <a:lnTo>
                  <a:pt x="465615" y="209550"/>
                </a:lnTo>
                <a:lnTo>
                  <a:pt x="458010" y="209550"/>
                </a:lnTo>
                <a:lnTo>
                  <a:pt x="450405" y="209550"/>
                </a:lnTo>
                <a:lnTo>
                  <a:pt x="442801" y="209550"/>
                </a:lnTo>
                <a:lnTo>
                  <a:pt x="435197" y="209550"/>
                </a:lnTo>
                <a:lnTo>
                  <a:pt x="427591" y="209550"/>
                </a:lnTo>
                <a:lnTo>
                  <a:pt x="419987" y="209550"/>
                </a:lnTo>
                <a:lnTo>
                  <a:pt x="412383" y="209550"/>
                </a:lnTo>
                <a:lnTo>
                  <a:pt x="404778" y="209550"/>
                </a:lnTo>
                <a:lnTo>
                  <a:pt x="397173" y="209550"/>
                </a:lnTo>
                <a:lnTo>
                  <a:pt x="389569" y="209550"/>
                </a:lnTo>
                <a:lnTo>
                  <a:pt x="381964" y="209550"/>
                </a:lnTo>
                <a:lnTo>
                  <a:pt x="374360" y="209550"/>
                </a:lnTo>
                <a:lnTo>
                  <a:pt x="366756" y="209550"/>
                </a:lnTo>
                <a:lnTo>
                  <a:pt x="359151" y="209550"/>
                </a:lnTo>
                <a:lnTo>
                  <a:pt x="351546" y="209550"/>
                </a:lnTo>
                <a:lnTo>
                  <a:pt x="343942" y="209550"/>
                </a:lnTo>
                <a:lnTo>
                  <a:pt x="336338" y="209550"/>
                </a:lnTo>
                <a:lnTo>
                  <a:pt x="328732" y="209550"/>
                </a:lnTo>
                <a:lnTo>
                  <a:pt x="321128" y="209550"/>
                </a:lnTo>
                <a:lnTo>
                  <a:pt x="313524" y="209550"/>
                </a:lnTo>
                <a:lnTo>
                  <a:pt x="305919" y="209550"/>
                </a:lnTo>
                <a:lnTo>
                  <a:pt x="298314" y="209550"/>
                </a:lnTo>
                <a:lnTo>
                  <a:pt x="290710" y="209550"/>
                </a:lnTo>
                <a:lnTo>
                  <a:pt x="283105" y="209550"/>
                </a:lnTo>
                <a:lnTo>
                  <a:pt x="275501" y="209550"/>
                </a:lnTo>
                <a:lnTo>
                  <a:pt x="267896" y="209550"/>
                </a:lnTo>
                <a:lnTo>
                  <a:pt x="260291" y="209550"/>
                </a:lnTo>
                <a:lnTo>
                  <a:pt x="252687" y="209550"/>
                </a:lnTo>
                <a:lnTo>
                  <a:pt x="245083" y="209550"/>
                </a:lnTo>
                <a:lnTo>
                  <a:pt x="237477" y="209550"/>
                </a:lnTo>
                <a:lnTo>
                  <a:pt x="229873" y="209550"/>
                </a:lnTo>
                <a:lnTo>
                  <a:pt x="222269" y="209550"/>
                </a:lnTo>
                <a:lnTo>
                  <a:pt x="214664" y="209550"/>
                </a:lnTo>
                <a:lnTo>
                  <a:pt x="207059" y="209550"/>
                </a:lnTo>
                <a:lnTo>
                  <a:pt x="199455" y="209550"/>
                </a:lnTo>
                <a:lnTo>
                  <a:pt x="191850" y="209550"/>
                </a:lnTo>
                <a:lnTo>
                  <a:pt x="184246" y="209550"/>
                </a:lnTo>
                <a:lnTo>
                  <a:pt x="176642" y="209550"/>
                </a:lnTo>
                <a:lnTo>
                  <a:pt x="169036" y="209550"/>
                </a:lnTo>
                <a:lnTo>
                  <a:pt x="161432" y="209550"/>
                </a:lnTo>
                <a:lnTo>
                  <a:pt x="153828" y="209550"/>
                </a:lnTo>
                <a:lnTo>
                  <a:pt x="146222" y="209550"/>
                </a:lnTo>
                <a:lnTo>
                  <a:pt x="138618" y="209550"/>
                </a:lnTo>
                <a:lnTo>
                  <a:pt x="131014" y="209550"/>
                </a:lnTo>
                <a:lnTo>
                  <a:pt x="123409" y="209550"/>
                </a:lnTo>
                <a:lnTo>
                  <a:pt x="115805" y="209550"/>
                </a:lnTo>
                <a:lnTo>
                  <a:pt x="108200" y="209550"/>
                </a:lnTo>
                <a:lnTo>
                  <a:pt x="100595" y="209550"/>
                </a:lnTo>
                <a:lnTo>
                  <a:pt x="92991" y="209550"/>
                </a:lnTo>
                <a:lnTo>
                  <a:pt x="85387" y="209550"/>
                </a:lnTo>
                <a:lnTo>
                  <a:pt x="77781" y="209550"/>
                </a:lnTo>
                <a:lnTo>
                  <a:pt x="70436" y="209332"/>
                </a:lnTo>
                <a:lnTo>
                  <a:pt x="62978" y="208394"/>
                </a:lnTo>
                <a:lnTo>
                  <a:pt x="55415" y="206661"/>
                </a:lnTo>
                <a:lnTo>
                  <a:pt x="47895" y="204097"/>
                </a:lnTo>
                <a:lnTo>
                  <a:pt x="41060" y="200964"/>
                </a:lnTo>
                <a:lnTo>
                  <a:pt x="34471" y="197108"/>
                </a:lnTo>
                <a:lnTo>
                  <a:pt x="28238" y="192562"/>
                </a:lnTo>
                <a:lnTo>
                  <a:pt x="22468" y="187381"/>
                </a:lnTo>
                <a:lnTo>
                  <a:pt x="17254" y="181638"/>
                </a:lnTo>
                <a:lnTo>
                  <a:pt x="12671" y="175428"/>
                </a:lnTo>
                <a:lnTo>
                  <a:pt x="8777" y="168855"/>
                </a:lnTo>
                <a:lnTo>
                  <a:pt x="5604" y="162032"/>
                </a:lnTo>
                <a:lnTo>
                  <a:pt x="3007" y="154546"/>
                </a:lnTo>
                <a:lnTo>
                  <a:pt x="1229" y="146981"/>
                </a:lnTo>
                <a:lnTo>
                  <a:pt x="250" y="139514"/>
                </a:lnTo>
                <a:lnTo>
                  <a:pt x="0" y="132182"/>
                </a:lnTo>
                <a:lnTo>
                  <a:pt x="0" y="124577"/>
                </a:lnTo>
                <a:lnTo>
                  <a:pt x="0" y="116973"/>
                </a:lnTo>
                <a:lnTo>
                  <a:pt x="0" y="109368"/>
                </a:lnTo>
                <a:lnTo>
                  <a:pt x="0" y="101764"/>
                </a:lnTo>
                <a:lnTo>
                  <a:pt x="0" y="94159"/>
                </a:lnTo>
                <a:lnTo>
                  <a:pt x="0" y="86555"/>
                </a:lnTo>
                <a:lnTo>
                  <a:pt x="0" y="78950"/>
                </a:lnTo>
                <a:lnTo>
                  <a:pt x="142" y="71567"/>
                </a:lnTo>
                <a:lnTo>
                  <a:pt x="962" y="64134"/>
                </a:lnTo>
                <a:lnTo>
                  <a:pt x="2570" y="56580"/>
                </a:lnTo>
                <a:lnTo>
                  <a:pt x="5010" y="49025"/>
                </a:lnTo>
                <a:lnTo>
                  <a:pt x="8058" y="42097"/>
                </a:lnTo>
                <a:lnTo>
                  <a:pt x="11804" y="35463"/>
                </a:lnTo>
                <a:lnTo>
                  <a:pt x="16246" y="29168"/>
                </a:lnTo>
                <a:lnTo>
                  <a:pt x="21335" y="23321"/>
                </a:lnTo>
                <a:lnTo>
                  <a:pt x="26997" y="18015"/>
                </a:lnTo>
                <a:lnTo>
                  <a:pt x="33141" y="13332"/>
                </a:lnTo>
                <a:lnTo>
                  <a:pt x="39665" y="9330"/>
                </a:lnTo>
                <a:lnTo>
                  <a:pt x="46458" y="6044"/>
                </a:lnTo>
                <a:lnTo>
                  <a:pt x="53841" y="3354"/>
                </a:lnTo>
                <a:lnTo>
                  <a:pt x="61409" y="1449"/>
                </a:lnTo>
                <a:lnTo>
                  <a:pt x="68899" y="351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397EAA"/>
            </a:solidFill>
            <a:prstDash val="solid"/>
          </a:ln>
        </p:spPr>
      </p:sp>
      <p:sp>
        <p:nvSpPr>
          <p:cNvPr id="293" name="retained-state-150">
            <a:extLst xmlns:a="http://schemas.openxmlformats.org/drawingml/2006/main">
              <a:ext uri="{FF2B5EF4-FFF2-40B4-BE49-F238E27FC236}">
                <a16:creationId xmlns:a16="http://schemas.microsoft.com/office/drawing/2014/main" id="{209B1B2E-C260-4100-941D-3525656AD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4114800"/>
            <a:ext cx="176213" cy="114300"/>
          </a:xfrm>
          <a:custGeom xmlns:a="http://schemas.openxmlformats.org/drawingml/2006/main">
            <a:pathLst>
              <a:path w="176213" h="114300">
                <a:moveTo>
                  <a:pt x="28575" y="0"/>
                </a:moveTo>
                <a:lnTo>
                  <a:pt x="36109" y="0"/>
                </a:lnTo>
                <a:lnTo>
                  <a:pt x="43643" y="0"/>
                </a:lnTo>
                <a:lnTo>
                  <a:pt x="51177" y="0"/>
                </a:lnTo>
                <a:lnTo>
                  <a:pt x="58712" y="0"/>
                </a:lnTo>
                <a:lnTo>
                  <a:pt x="66246" y="0"/>
                </a:lnTo>
                <a:lnTo>
                  <a:pt x="73779" y="0"/>
                </a:lnTo>
                <a:lnTo>
                  <a:pt x="81314" y="0"/>
                </a:lnTo>
                <a:lnTo>
                  <a:pt x="88848" y="0"/>
                </a:lnTo>
                <a:lnTo>
                  <a:pt x="96382" y="0"/>
                </a:lnTo>
                <a:lnTo>
                  <a:pt x="103916" y="0"/>
                </a:lnTo>
                <a:lnTo>
                  <a:pt x="111450" y="0"/>
                </a:lnTo>
                <a:lnTo>
                  <a:pt x="118985" y="0"/>
                </a:lnTo>
                <a:lnTo>
                  <a:pt x="126519" y="0"/>
                </a:lnTo>
                <a:lnTo>
                  <a:pt x="134052" y="0"/>
                </a:lnTo>
                <a:lnTo>
                  <a:pt x="141587" y="0"/>
                </a:lnTo>
                <a:lnTo>
                  <a:pt x="149021" y="33"/>
                </a:lnTo>
                <a:lnTo>
                  <a:pt x="156295" y="1343"/>
                </a:lnTo>
                <a:lnTo>
                  <a:pt x="163407" y="4746"/>
                </a:lnTo>
                <a:lnTo>
                  <a:pt x="169465" y="10133"/>
                </a:lnTo>
                <a:lnTo>
                  <a:pt x="173727" y="16918"/>
                </a:lnTo>
                <a:lnTo>
                  <a:pt x="175881" y="24228"/>
                </a:lnTo>
                <a:lnTo>
                  <a:pt x="176213" y="31522"/>
                </a:lnTo>
                <a:lnTo>
                  <a:pt x="176213" y="39056"/>
                </a:lnTo>
                <a:lnTo>
                  <a:pt x="176213" y="46590"/>
                </a:lnTo>
                <a:lnTo>
                  <a:pt x="176213" y="54125"/>
                </a:lnTo>
                <a:lnTo>
                  <a:pt x="176213" y="61659"/>
                </a:lnTo>
                <a:lnTo>
                  <a:pt x="176213" y="69193"/>
                </a:lnTo>
                <a:lnTo>
                  <a:pt x="176213" y="76727"/>
                </a:lnTo>
                <a:lnTo>
                  <a:pt x="176213" y="84261"/>
                </a:lnTo>
                <a:lnTo>
                  <a:pt x="175621" y="91510"/>
                </a:lnTo>
                <a:lnTo>
                  <a:pt x="173052" y="98788"/>
                </a:lnTo>
                <a:lnTo>
                  <a:pt x="168396" y="105362"/>
                </a:lnTo>
                <a:lnTo>
                  <a:pt x="162062" y="110392"/>
                </a:lnTo>
                <a:lnTo>
                  <a:pt x="154850" y="113375"/>
                </a:lnTo>
                <a:lnTo>
                  <a:pt x="147638" y="114300"/>
                </a:lnTo>
                <a:lnTo>
                  <a:pt x="140103" y="114300"/>
                </a:lnTo>
                <a:lnTo>
                  <a:pt x="132570" y="114300"/>
                </a:lnTo>
                <a:lnTo>
                  <a:pt x="125035" y="114300"/>
                </a:lnTo>
                <a:lnTo>
                  <a:pt x="117501" y="114300"/>
                </a:lnTo>
                <a:lnTo>
                  <a:pt x="109967" y="114300"/>
                </a:lnTo>
                <a:lnTo>
                  <a:pt x="102433" y="114300"/>
                </a:lnTo>
                <a:lnTo>
                  <a:pt x="94899" y="114300"/>
                </a:lnTo>
                <a:lnTo>
                  <a:pt x="87364" y="114300"/>
                </a:lnTo>
                <a:lnTo>
                  <a:pt x="79830" y="114300"/>
                </a:lnTo>
                <a:lnTo>
                  <a:pt x="72297" y="114300"/>
                </a:lnTo>
                <a:lnTo>
                  <a:pt x="64762" y="114300"/>
                </a:lnTo>
                <a:lnTo>
                  <a:pt x="57228" y="114300"/>
                </a:lnTo>
                <a:lnTo>
                  <a:pt x="49693" y="114300"/>
                </a:lnTo>
                <a:lnTo>
                  <a:pt x="42160" y="114300"/>
                </a:lnTo>
                <a:lnTo>
                  <a:pt x="34626" y="114300"/>
                </a:lnTo>
                <a:lnTo>
                  <a:pt x="27191" y="114267"/>
                </a:lnTo>
                <a:lnTo>
                  <a:pt x="19916" y="112957"/>
                </a:lnTo>
                <a:lnTo>
                  <a:pt x="12805" y="109554"/>
                </a:lnTo>
                <a:lnTo>
                  <a:pt x="6747" y="104167"/>
                </a:lnTo>
                <a:lnTo>
                  <a:pt x="2486" y="97382"/>
                </a:lnTo>
                <a:lnTo>
                  <a:pt x="333" y="90072"/>
                </a:lnTo>
                <a:lnTo>
                  <a:pt x="0" y="82778"/>
                </a:lnTo>
                <a:lnTo>
                  <a:pt x="0" y="75243"/>
                </a:lnTo>
                <a:lnTo>
                  <a:pt x="0" y="67709"/>
                </a:lnTo>
                <a:lnTo>
                  <a:pt x="0" y="60175"/>
                </a:lnTo>
                <a:lnTo>
                  <a:pt x="0" y="52641"/>
                </a:lnTo>
                <a:lnTo>
                  <a:pt x="0" y="45107"/>
                </a:lnTo>
                <a:lnTo>
                  <a:pt x="0" y="37573"/>
                </a:lnTo>
                <a:lnTo>
                  <a:pt x="0" y="30039"/>
                </a:lnTo>
                <a:lnTo>
                  <a:pt x="592" y="22790"/>
                </a:lnTo>
                <a:lnTo>
                  <a:pt x="3161" y="15512"/>
                </a:lnTo>
                <a:lnTo>
                  <a:pt x="7817" y="8938"/>
                </a:lnTo>
                <a:lnTo>
                  <a:pt x="14150" y="3908"/>
                </a:lnTo>
                <a:lnTo>
                  <a:pt x="21363" y="925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8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94" name="retained-state-151">
            <a:extLst xmlns:a="http://schemas.openxmlformats.org/drawingml/2006/main">
              <a:ext uri="{FF2B5EF4-FFF2-40B4-BE49-F238E27FC236}">
                <a16:creationId xmlns:a16="http://schemas.microsoft.com/office/drawing/2014/main" id="{691EC58B-3C98-447E-A01D-3D27FF057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5663" y="4114800"/>
            <a:ext cx="176213" cy="114300"/>
          </a:xfrm>
          <a:custGeom xmlns:a="http://schemas.openxmlformats.org/drawingml/2006/main">
            <a:pathLst>
              <a:path w="176213" h="114300">
                <a:moveTo>
                  <a:pt x="28575" y="0"/>
                </a:moveTo>
                <a:lnTo>
                  <a:pt x="36109" y="0"/>
                </a:lnTo>
                <a:lnTo>
                  <a:pt x="43643" y="0"/>
                </a:lnTo>
                <a:lnTo>
                  <a:pt x="51177" y="0"/>
                </a:lnTo>
                <a:lnTo>
                  <a:pt x="58712" y="0"/>
                </a:lnTo>
                <a:lnTo>
                  <a:pt x="66246" y="0"/>
                </a:lnTo>
                <a:lnTo>
                  <a:pt x="73779" y="0"/>
                </a:lnTo>
                <a:lnTo>
                  <a:pt x="81314" y="0"/>
                </a:lnTo>
                <a:lnTo>
                  <a:pt x="88848" y="0"/>
                </a:lnTo>
                <a:lnTo>
                  <a:pt x="96382" y="0"/>
                </a:lnTo>
                <a:lnTo>
                  <a:pt x="103916" y="0"/>
                </a:lnTo>
                <a:lnTo>
                  <a:pt x="111450" y="0"/>
                </a:lnTo>
                <a:lnTo>
                  <a:pt x="118985" y="0"/>
                </a:lnTo>
                <a:lnTo>
                  <a:pt x="126519" y="0"/>
                </a:lnTo>
                <a:lnTo>
                  <a:pt x="134052" y="0"/>
                </a:lnTo>
                <a:lnTo>
                  <a:pt x="141587" y="0"/>
                </a:lnTo>
                <a:lnTo>
                  <a:pt x="149021" y="33"/>
                </a:lnTo>
                <a:lnTo>
                  <a:pt x="156296" y="1343"/>
                </a:lnTo>
                <a:lnTo>
                  <a:pt x="163407" y="4746"/>
                </a:lnTo>
                <a:lnTo>
                  <a:pt x="169465" y="10133"/>
                </a:lnTo>
                <a:lnTo>
                  <a:pt x="173727" y="16918"/>
                </a:lnTo>
                <a:lnTo>
                  <a:pt x="175880" y="24228"/>
                </a:lnTo>
                <a:lnTo>
                  <a:pt x="176213" y="31522"/>
                </a:lnTo>
                <a:lnTo>
                  <a:pt x="176213" y="39056"/>
                </a:lnTo>
                <a:lnTo>
                  <a:pt x="176213" y="46590"/>
                </a:lnTo>
                <a:lnTo>
                  <a:pt x="176213" y="54125"/>
                </a:lnTo>
                <a:lnTo>
                  <a:pt x="176213" y="61659"/>
                </a:lnTo>
                <a:lnTo>
                  <a:pt x="176213" y="69193"/>
                </a:lnTo>
                <a:lnTo>
                  <a:pt x="176213" y="76727"/>
                </a:lnTo>
                <a:lnTo>
                  <a:pt x="176213" y="84261"/>
                </a:lnTo>
                <a:lnTo>
                  <a:pt x="175622" y="91510"/>
                </a:lnTo>
                <a:lnTo>
                  <a:pt x="173052" y="98788"/>
                </a:lnTo>
                <a:lnTo>
                  <a:pt x="168394" y="105362"/>
                </a:lnTo>
                <a:lnTo>
                  <a:pt x="162062" y="110392"/>
                </a:lnTo>
                <a:lnTo>
                  <a:pt x="154850" y="113375"/>
                </a:lnTo>
                <a:lnTo>
                  <a:pt x="147638" y="114300"/>
                </a:lnTo>
                <a:lnTo>
                  <a:pt x="140103" y="114300"/>
                </a:lnTo>
                <a:lnTo>
                  <a:pt x="132570" y="114300"/>
                </a:lnTo>
                <a:lnTo>
                  <a:pt x="125035" y="114300"/>
                </a:lnTo>
                <a:lnTo>
                  <a:pt x="117501" y="114300"/>
                </a:lnTo>
                <a:lnTo>
                  <a:pt x="109967" y="114300"/>
                </a:lnTo>
                <a:lnTo>
                  <a:pt x="102433" y="114300"/>
                </a:lnTo>
                <a:lnTo>
                  <a:pt x="94899" y="114300"/>
                </a:lnTo>
                <a:lnTo>
                  <a:pt x="87364" y="114300"/>
                </a:lnTo>
                <a:lnTo>
                  <a:pt x="79830" y="114300"/>
                </a:lnTo>
                <a:lnTo>
                  <a:pt x="72297" y="114300"/>
                </a:lnTo>
                <a:lnTo>
                  <a:pt x="64762" y="114300"/>
                </a:lnTo>
                <a:lnTo>
                  <a:pt x="57228" y="114300"/>
                </a:lnTo>
                <a:lnTo>
                  <a:pt x="49693" y="114300"/>
                </a:lnTo>
                <a:lnTo>
                  <a:pt x="42160" y="114300"/>
                </a:lnTo>
                <a:lnTo>
                  <a:pt x="34626" y="114300"/>
                </a:lnTo>
                <a:lnTo>
                  <a:pt x="27191" y="114267"/>
                </a:lnTo>
                <a:lnTo>
                  <a:pt x="19916" y="112957"/>
                </a:lnTo>
                <a:lnTo>
                  <a:pt x="12805" y="109554"/>
                </a:lnTo>
                <a:lnTo>
                  <a:pt x="6748" y="104167"/>
                </a:lnTo>
                <a:lnTo>
                  <a:pt x="2486" y="97382"/>
                </a:lnTo>
                <a:lnTo>
                  <a:pt x="333" y="90072"/>
                </a:lnTo>
                <a:lnTo>
                  <a:pt x="0" y="82778"/>
                </a:lnTo>
                <a:lnTo>
                  <a:pt x="0" y="75243"/>
                </a:lnTo>
                <a:lnTo>
                  <a:pt x="0" y="67709"/>
                </a:lnTo>
                <a:lnTo>
                  <a:pt x="0" y="60175"/>
                </a:lnTo>
                <a:lnTo>
                  <a:pt x="0" y="52641"/>
                </a:lnTo>
                <a:lnTo>
                  <a:pt x="0" y="45107"/>
                </a:lnTo>
                <a:lnTo>
                  <a:pt x="0" y="37573"/>
                </a:lnTo>
                <a:lnTo>
                  <a:pt x="0" y="30039"/>
                </a:lnTo>
                <a:lnTo>
                  <a:pt x="592" y="22790"/>
                </a:lnTo>
                <a:lnTo>
                  <a:pt x="3161" y="15512"/>
                </a:lnTo>
                <a:lnTo>
                  <a:pt x="7817" y="8938"/>
                </a:lnTo>
                <a:lnTo>
                  <a:pt x="14150" y="3908"/>
                </a:lnTo>
                <a:lnTo>
                  <a:pt x="21363" y="925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5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95" name="retained-state-152">
            <a:extLst xmlns:a="http://schemas.openxmlformats.org/drawingml/2006/main">
              <a:ext uri="{FF2B5EF4-FFF2-40B4-BE49-F238E27FC236}">
                <a16:creationId xmlns:a16="http://schemas.microsoft.com/office/drawing/2014/main" id="{3C8AEB2B-F449-4BF5-9B7F-EBF6DAD6B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4114800"/>
            <a:ext cx="176213" cy="114300"/>
          </a:xfrm>
          <a:custGeom xmlns:a="http://schemas.openxmlformats.org/drawingml/2006/main">
            <a:pathLst>
              <a:path w="176213" h="114300">
                <a:moveTo>
                  <a:pt x="28575" y="0"/>
                </a:moveTo>
                <a:lnTo>
                  <a:pt x="36109" y="0"/>
                </a:lnTo>
                <a:lnTo>
                  <a:pt x="43643" y="0"/>
                </a:lnTo>
                <a:lnTo>
                  <a:pt x="51177" y="0"/>
                </a:lnTo>
                <a:lnTo>
                  <a:pt x="58712" y="0"/>
                </a:lnTo>
                <a:lnTo>
                  <a:pt x="66246" y="0"/>
                </a:lnTo>
                <a:lnTo>
                  <a:pt x="73779" y="0"/>
                </a:lnTo>
                <a:lnTo>
                  <a:pt x="81314" y="0"/>
                </a:lnTo>
                <a:lnTo>
                  <a:pt x="88848" y="0"/>
                </a:lnTo>
                <a:lnTo>
                  <a:pt x="96382" y="0"/>
                </a:lnTo>
                <a:lnTo>
                  <a:pt x="103916" y="0"/>
                </a:lnTo>
                <a:lnTo>
                  <a:pt x="111450" y="0"/>
                </a:lnTo>
                <a:lnTo>
                  <a:pt x="118985" y="0"/>
                </a:lnTo>
                <a:lnTo>
                  <a:pt x="126519" y="0"/>
                </a:lnTo>
                <a:lnTo>
                  <a:pt x="134052" y="0"/>
                </a:lnTo>
                <a:lnTo>
                  <a:pt x="141587" y="0"/>
                </a:lnTo>
                <a:lnTo>
                  <a:pt x="149020" y="33"/>
                </a:lnTo>
                <a:lnTo>
                  <a:pt x="156296" y="1343"/>
                </a:lnTo>
                <a:lnTo>
                  <a:pt x="163407" y="4746"/>
                </a:lnTo>
                <a:lnTo>
                  <a:pt x="169465" y="10133"/>
                </a:lnTo>
                <a:lnTo>
                  <a:pt x="173727" y="16918"/>
                </a:lnTo>
                <a:lnTo>
                  <a:pt x="175880" y="24228"/>
                </a:lnTo>
                <a:lnTo>
                  <a:pt x="176213" y="31522"/>
                </a:lnTo>
                <a:lnTo>
                  <a:pt x="176213" y="39056"/>
                </a:lnTo>
                <a:lnTo>
                  <a:pt x="176213" y="46590"/>
                </a:lnTo>
                <a:lnTo>
                  <a:pt x="176213" y="54125"/>
                </a:lnTo>
                <a:lnTo>
                  <a:pt x="176213" y="61659"/>
                </a:lnTo>
                <a:lnTo>
                  <a:pt x="176213" y="69193"/>
                </a:lnTo>
                <a:lnTo>
                  <a:pt x="176213" y="76727"/>
                </a:lnTo>
                <a:lnTo>
                  <a:pt x="176213" y="84261"/>
                </a:lnTo>
                <a:lnTo>
                  <a:pt x="175621" y="91510"/>
                </a:lnTo>
                <a:lnTo>
                  <a:pt x="173052" y="98788"/>
                </a:lnTo>
                <a:lnTo>
                  <a:pt x="168396" y="105362"/>
                </a:lnTo>
                <a:lnTo>
                  <a:pt x="162063" y="110392"/>
                </a:lnTo>
                <a:lnTo>
                  <a:pt x="154849" y="113375"/>
                </a:lnTo>
                <a:lnTo>
                  <a:pt x="147638" y="114300"/>
                </a:lnTo>
                <a:lnTo>
                  <a:pt x="140103" y="114300"/>
                </a:lnTo>
                <a:lnTo>
                  <a:pt x="132570" y="114300"/>
                </a:lnTo>
                <a:lnTo>
                  <a:pt x="125035" y="114300"/>
                </a:lnTo>
                <a:lnTo>
                  <a:pt x="117501" y="114300"/>
                </a:lnTo>
                <a:lnTo>
                  <a:pt x="109967" y="114300"/>
                </a:lnTo>
                <a:lnTo>
                  <a:pt x="102433" y="114300"/>
                </a:lnTo>
                <a:lnTo>
                  <a:pt x="94899" y="114300"/>
                </a:lnTo>
                <a:lnTo>
                  <a:pt x="87364" y="114300"/>
                </a:lnTo>
                <a:lnTo>
                  <a:pt x="79830" y="114300"/>
                </a:lnTo>
                <a:lnTo>
                  <a:pt x="72297" y="114300"/>
                </a:lnTo>
                <a:lnTo>
                  <a:pt x="64762" y="114300"/>
                </a:lnTo>
                <a:lnTo>
                  <a:pt x="57228" y="114300"/>
                </a:lnTo>
                <a:lnTo>
                  <a:pt x="49693" y="114300"/>
                </a:lnTo>
                <a:lnTo>
                  <a:pt x="42160" y="114300"/>
                </a:lnTo>
                <a:lnTo>
                  <a:pt x="34626" y="114300"/>
                </a:lnTo>
                <a:lnTo>
                  <a:pt x="27190" y="114267"/>
                </a:lnTo>
                <a:lnTo>
                  <a:pt x="19916" y="112957"/>
                </a:lnTo>
                <a:lnTo>
                  <a:pt x="12805" y="109554"/>
                </a:lnTo>
                <a:lnTo>
                  <a:pt x="6748" y="104167"/>
                </a:lnTo>
                <a:lnTo>
                  <a:pt x="2486" y="97382"/>
                </a:lnTo>
                <a:lnTo>
                  <a:pt x="333" y="90072"/>
                </a:lnTo>
                <a:lnTo>
                  <a:pt x="0" y="82778"/>
                </a:lnTo>
                <a:lnTo>
                  <a:pt x="0" y="75243"/>
                </a:lnTo>
                <a:lnTo>
                  <a:pt x="0" y="67709"/>
                </a:lnTo>
                <a:lnTo>
                  <a:pt x="0" y="60175"/>
                </a:lnTo>
                <a:lnTo>
                  <a:pt x="0" y="52641"/>
                </a:lnTo>
                <a:lnTo>
                  <a:pt x="0" y="45107"/>
                </a:lnTo>
                <a:lnTo>
                  <a:pt x="0" y="37573"/>
                </a:lnTo>
                <a:lnTo>
                  <a:pt x="0" y="30039"/>
                </a:lnTo>
                <a:lnTo>
                  <a:pt x="592" y="22790"/>
                </a:lnTo>
                <a:lnTo>
                  <a:pt x="3160" y="15512"/>
                </a:lnTo>
                <a:lnTo>
                  <a:pt x="7817" y="8938"/>
                </a:lnTo>
                <a:lnTo>
                  <a:pt x="14150" y="3908"/>
                </a:lnTo>
                <a:lnTo>
                  <a:pt x="21364" y="925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9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96" name="retained-state-153">
            <a:extLst xmlns:a="http://schemas.openxmlformats.org/drawingml/2006/main">
              <a:ext uri="{FF2B5EF4-FFF2-40B4-BE49-F238E27FC236}">
                <a16:creationId xmlns:a16="http://schemas.microsoft.com/office/drawing/2014/main" id="{C4785C5A-D956-4ADE-BBDB-E6A14F583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4288" y="4114800"/>
            <a:ext cx="176213" cy="114300"/>
          </a:xfrm>
          <a:custGeom xmlns:a="http://schemas.openxmlformats.org/drawingml/2006/main">
            <a:pathLst>
              <a:path w="176213" h="114300">
                <a:moveTo>
                  <a:pt x="28575" y="0"/>
                </a:moveTo>
                <a:lnTo>
                  <a:pt x="36109" y="0"/>
                </a:lnTo>
                <a:lnTo>
                  <a:pt x="43643" y="0"/>
                </a:lnTo>
                <a:lnTo>
                  <a:pt x="51177" y="0"/>
                </a:lnTo>
                <a:lnTo>
                  <a:pt x="58712" y="0"/>
                </a:lnTo>
                <a:lnTo>
                  <a:pt x="66246" y="0"/>
                </a:lnTo>
                <a:lnTo>
                  <a:pt x="73779" y="0"/>
                </a:lnTo>
                <a:lnTo>
                  <a:pt x="81314" y="0"/>
                </a:lnTo>
                <a:lnTo>
                  <a:pt x="88848" y="0"/>
                </a:lnTo>
                <a:lnTo>
                  <a:pt x="96382" y="0"/>
                </a:lnTo>
                <a:lnTo>
                  <a:pt x="103916" y="0"/>
                </a:lnTo>
                <a:lnTo>
                  <a:pt x="111450" y="0"/>
                </a:lnTo>
                <a:lnTo>
                  <a:pt x="118985" y="0"/>
                </a:lnTo>
                <a:lnTo>
                  <a:pt x="126519" y="0"/>
                </a:lnTo>
                <a:lnTo>
                  <a:pt x="134052" y="0"/>
                </a:lnTo>
                <a:lnTo>
                  <a:pt x="141587" y="0"/>
                </a:lnTo>
                <a:lnTo>
                  <a:pt x="149020" y="33"/>
                </a:lnTo>
                <a:lnTo>
                  <a:pt x="156296" y="1343"/>
                </a:lnTo>
                <a:lnTo>
                  <a:pt x="163407" y="4746"/>
                </a:lnTo>
                <a:lnTo>
                  <a:pt x="169465" y="10133"/>
                </a:lnTo>
                <a:lnTo>
                  <a:pt x="173725" y="16918"/>
                </a:lnTo>
                <a:lnTo>
                  <a:pt x="175880" y="24228"/>
                </a:lnTo>
                <a:lnTo>
                  <a:pt x="176213" y="31522"/>
                </a:lnTo>
                <a:lnTo>
                  <a:pt x="176213" y="39056"/>
                </a:lnTo>
                <a:lnTo>
                  <a:pt x="176213" y="46590"/>
                </a:lnTo>
                <a:lnTo>
                  <a:pt x="176213" y="54125"/>
                </a:lnTo>
                <a:lnTo>
                  <a:pt x="176213" y="61659"/>
                </a:lnTo>
                <a:lnTo>
                  <a:pt x="176213" y="69193"/>
                </a:lnTo>
                <a:lnTo>
                  <a:pt x="176213" y="76727"/>
                </a:lnTo>
                <a:lnTo>
                  <a:pt x="176213" y="84261"/>
                </a:lnTo>
                <a:lnTo>
                  <a:pt x="175621" y="91510"/>
                </a:lnTo>
                <a:lnTo>
                  <a:pt x="173052" y="98788"/>
                </a:lnTo>
                <a:lnTo>
                  <a:pt x="168394" y="105362"/>
                </a:lnTo>
                <a:lnTo>
                  <a:pt x="162062" y="110392"/>
                </a:lnTo>
                <a:lnTo>
                  <a:pt x="154850" y="113375"/>
                </a:lnTo>
                <a:lnTo>
                  <a:pt x="147638" y="114300"/>
                </a:lnTo>
                <a:lnTo>
                  <a:pt x="140103" y="114300"/>
                </a:lnTo>
                <a:lnTo>
                  <a:pt x="132570" y="114300"/>
                </a:lnTo>
                <a:lnTo>
                  <a:pt x="125035" y="114300"/>
                </a:lnTo>
                <a:lnTo>
                  <a:pt x="117501" y="114300"/>
                </a:lnTo>
                <a:lnTo>
                  <a:pt x="109967" y="114300"/>
                </a:lnTo>
                <a:lnTo>
                  <a:pt x="102433" y="114300"/>
                </a:lnTo>
                <a:lnTo>
                  <a:pt x="94899" y="114300"/>
                </a:lnTo>
                <a:lnTo>
                  <a:pt x="87364" y="114300"/>
                </a:lnTo>
                <a:lnTo>
                  <a:pt x="79830" y="114300"/>
                </a:lnTo>
                <a:lnTo>
                  <a:pt x="72297" y="114300"/>
                </a:lnTo>
                <a:lnTo>
                  <a:pt x="64762" y="114300"/>
                </a:lnTo>
                <a:lnTo>
                  <a:pt x="57228" y="114300"/>
                </a:lnTo>
                <a:lnTo>
                  <a:pt x="49693" y="114300"/>
                </a:lnTo>
                <a:lnTo>
                  <a:pt x="42160" y="114300"/>
                </a:lnTo>
                <a:lnTo>
                  <a:pt x="34626" y="114300"/>
                </a:lnTo>
                <a:lnTo>
                  <a:pt x="27191" y="114267"/>
                </a:lnTo>
                <a:lnTo>
                  <a:pt x="19916" y="112957"/>
                </a:lnTo>
                <a:lnTo>
                  <a:pt x="12805" y="109554"/>
                </a:lnTo>
                <a:lnTo>
                  <a:pt x="6748" y="104167"/>
                </a:lnTo>
                <a:lnTo>
                  <a:pt x="2485" y="97382"/>
                </a:lnTo>
                <a:lnTo>
                  <a:pt x="333" y="90072"/>
                </a:lnTo>
                <a:lnTo>
                  <a:pt x="0" y="82778"/>
                </a:lnTo>
                <a:lnTo>
                  <a:pt x="0" y="75243"/>
                </a:lnTo>
                <a:lnTo>
                  <a:pt x="0" y="67709"/>
                </a:lnTo>
                <a:lnTo>
                  <a:pt x="0" y="60175"/>
                </a:lnTo>
                <a:lnTo>
                  <a:pt x="0" y="52641"/>
                </a:lnTo>
                <a:lnTo>
                  <a:pt x="0" y="45107"/>
                </a:lnTo>
                <a:lnTo>
                  <a:pt x="0" y="37573"/>
                </a:lnTo>
                <a:lnTo>
                  <a:pt x="0" y="30039"/>
                </a:lnTo>
                <a:lnTo>
                  <a:pt x="592" y="22790"/>
                </a:lnTo>
                <a:lnTo>
                  <a:pt x="3160" y="15512"/>
                </a:lnTo>
                <a:lnTo>
                  <a:pt x="7817" y="8938"/>
                </a:lnTo>
                <a:lnTo>
                  <a:pt x="14150" y="3908"/>
                </a:lnTo>
                <a:lnTo>
                  <a:pt x="21363" y="925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64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297" name="verified-decisions-154">
            <a:extLst xmlns:a="http://schemas.openxmlformats.org/drawingml/2006/main">
              <a:ext uri="{FF2B5EF4-FFF2-40B4-BE49-F238E27FC236}">
                <a16:creationId xmlns:a16="http://schemas.microsoft.com/office/drawing/2014/main" id="{90A4E9C8-0C33-442F-968B-EB4FDEF37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0" y="3676650"/>
            <a:ext cx="1143000" cy="323850"/>
          </a:xfrm>
          <a:custGeom xmlns:a="http://schemas.openxmlformats.org/drawingml/2006/main">
            <a:pathLst>
              <a:path w="1143000" h="323850">
                <a:moveTo>
                  <a:pt x="76200" y="0"/>
                </a:moveTo>
                <a:lnTo>
                  <a:pt x="83808" y="0"/>
                </a:lnTo>
                <a:lnTo>
                  <a:pt x="91417" y="0"/>
                </a:lnTo>
                <a:lnTo>
                  <a:pt x="99024" y="0"/>
                </a:lnTo>
                <a:lnTo>
                  <a:pt x="106633" y="0"/>
                </a:lnTo>
                <a:lnTo>
                  <a:pt x="114241" y="0"/>
                </a:lnTo>
                <a:lnTo>
                  <a:pt x="121848" y="0"/>
                </a:lnTo>
                <a:lnTo>
                  <a:pt x="129457" y="0"/>
                </a:lnTo>
                <a:lnTo>
                  <a:pt x="137065" y="0"/>
                </a:lnTo>
                <a:lnTo>
                  <a:pt x="144674" y="0"/>
                </a:lnTo>
                <a:lnTo>
                  <a:pt x="152281" y="0"/>
                </a:lnTo>
                <a:lnTo>
                  <a:pt x="159889" y="0"/>
                </a:lnTo>
                <a:lnTo>
                  <a:pt x="167498" y="0"/>
                </a:lnTo>
                <a:lnTo>
                  <a:pt x="175106" y="0"/>
                </a:lnTo>
                <a:lnTo>
                  <a:pt x="182714" y="0"/>
                </a:lnTo>
                <a:lnTo>
                  <a:pt x="190322" y="0"/>
                </a:lnTo>
                <a:lnTo>
                  <a:pt x="197930" y="0"/>
                </a:lnTo>
                <a:lnTo>
                  <a:pt x="205539" y="0"/>
                </a:lnTo>
                <a:lnTo>
                  <a:pt x="213146" y="0"/>
                </a:lnTo>
                <a:lnTo>
                  <a:pt x="220755" y="0"/>
                </a:lnTo>
                <a:lnTo>
                  <a:pt x="228363" y="0"/>
                </a:lnTo>
                <a:lnTo>
                  <a:pt x="235970" y="0"/>
                </a:lnTo>
                <a:lnTo>
                  <a:pt x="243579" y="0"/>
                </a:lnTo>
                <a:lnTo>
                  <a:pt x="251187" y="0"/>
                </a:lnTo>
                <a:lnTo>
                  <a:pt x="258796" y="0"/>
                </a:lnTo>
                <a:lnTo>
                  <a:pt x="266404" y="0"/>
                </a:lnTo>
                <a:lnTo>
                  <a:pt x="274011" y="0"/>
                </a:lnTo>
                <a:lnTo>
                  <a:pt x="281620" y="0"/>
                </a:lnTo>
                <a:lnTo>
                  <a:pt x="289228" y="0"/>
                </a:lnTo>
                <a:lnTo>
                  <a:pt x="296835" y="0"/>
                </a:lnTo>
                <a:lnTo>
                  <a:pt x="304444" y="0"/>
                </a:lnTo>
                <a:lnTo>
                  <a:pt x="312052" y="0"/>
                </a:lnTo>
                <a:lnTo>
                  <a:pt x="319661" y="0"/>
                </a:lnTo>
                <a:lnTo>
                  <a:pt x="327268" y="0"/>
                </a:lnTo>
                <a:lnTo>
                  <a:pt x="334876" y="0"/>
                </a:lnTo>
                <a:lnTo>
                  <a:pt x="342485" y="0"/>
                </a:lnTo>
                <a:lnTo>
                  <a:pt x="350093" y="0"/>
                </a:lnTo>
                <a:lnTo>
                  <a:pt x="357701" y="0"/>
                </a:lnTo>
                <a:lnTo>
                  <a:pt x="365309" y="0"/>
                </a:lnTo>
                <a:lnTo>
                  <a:pt x="372917" y="0"/>
                </a:lnTo>
                <a:lnTo>
                  <a:pt x="380526" y="0"/>
                </a:lnTo>
                <a:lnTo>
                  <a:pt x="388133" y="0"/>
                </a:lnTo>
                <a:lnTo>
                  <a:pt x="395742" y="0"/>
                </a:lnTo>
                <a:lnTo>
                  <a:pt x="403350" y="0"/>
                </a:lnTo>
                <a:lnTo>
                  <a:pt x="410957" y="0"/>
                </a:lnTo>
                <a:lnTo>
                  <a:pt x="418566" y="0"/>
                </a:lnTo>
                <a:lnTo>
                  <a:pt x="426174" y="0"/>
                </a:lnTo>
                <a:lnTo>
                  <a:pt x="433783" y="0"/>
                </a:lnTo>
                <a:lnTo>
                  <a:pt x="441390" y="0"/>
                </a:lnTo>
                <a:lnTo>
                  <a:pt x="448998" y="0"/>
                </a:lnTo>
                <a:lnTo>
                  <a:pt x="456607" y="0"/>
                </a:lnTo>
                <a:lnTo>
                  <a:pt x="464215" y="0"/>
                </a:lnTo>
                <a:lnTo>
                  <a:pt x="471824" y="0"/>
                </a:lnTo>
                <a:lnTo>
                  <a:pt x="479431" y="0"/>
                </a:lnTo>
                <a:lnTo>
                  <a:pt x="487039" y="0"/>
                </a:lnTo>
                <a:lnTo>
                  <a:pt x="494648" y="0"/>
                </a:lnTo>
                <a:lnTo>
                  <a:pt x="502255" y="0"/>
                </a:lnTo>
                <a:lnTo>
                  <a:pt x="509864" y="0"/>
                </a:lnTo>
                <a:lnTo>
                  <a:pt x="517472" y="0"/>
                </a:lnTo>
                <a:lnTo>
                  <a:pt x="525080" y="0"/>
                </a:lnTo>
                <a:lnTo>
                  <a:pt x="532688" y="0"/>
                </a:lnTo>
                <a:lnTo>
                  <a:pt x="540296" y="0"/>
                </a:lnTo>
                <a:lnTo>
                  <a:pt x="547905" y="0"/>
                </a:lnTo>
                <a:lnTo>
                  <a:pt x="555513" y="0"/>
                </a:lnTo>
                <a:lnTo>
                  <a:pt x="563120" y="0"/>
                </a:lnTo>
                <a:lnTo>
                  <a:pt x="570729" y="0"/>
                </a:lnTo>
                <a:lnTo>
                  <a:pt x="578337" y="0"/>
                </a:lnTo>
                <a:lnTo>
                  <a:pt x="585946" y="0"/>
                </a:lnTo>
                <a:lnTo>
                  <a:pt x="593553" y="0"/>
                </a:lnTo>
                <a:lnTo>
                  <a:pt x="601161" y="0"/>
                </a:lnTo>
                <a:lnTo>
                  <a:pt x="608770" y="0"/>
                </a:lnTo>
                <a:lnTo>
                  <a:pt x="616377" y="0"/>
                </a:lnTo>
                <a:lnTo>
                  <a:pt x="623986" y="0"/>
                </a:lnTo>
                <a:lnTo>
                  <a:pt x="631594" y="0"/>
                </a:lnTo>
                <a:lnTo>
                  <a:pt x="639202" y="0"/>
                </a:lnTo>
                <a:lnTo>
                  <a:pt x="646811" y="0"/>
                </a:lnTo>
                <a:lnTo>
                  <a:pt x="654418" y="0"/>
                </a:lnTo>
                <a:lnTo>
                  <a:pt x="662027" y="0"/>
                </a:lnTo>
                <a:lnTo>
                  <a:pt x="669635" y="0"/>
                </a:lnTo>
                <a:lnTo>
                  <a:pt x="677242" y="0"/>
                </a:lnTo>
                <a:lnTo>
                  <a:pt x="684851" y="0"/>
                </a:lnTo>
                <a:lnTo>
                  <a:pt x="692459" y="0"/>
                </a:lnTo>
                <a:lnTo>
                  <a:pt x="700067" y="0"/>
                </a:lnTo>
                <a:lnTo>
                  <a:pt x="707675" y="0"/>
                </a:lnTo>
                <a:lnTo>
                  <a:pt x="715283" y="0"/>
                </a:lnTo>
                <a:lnTo>
                  <a:pt x="722892" y="0"/>
                </a:lnTo>
                <a:lnTo>
                  <a:pt x="730500" y="0"/>
                </a:lnTo>
                <a:lnTo>
                  <a:pt x="738107" y="0"/>
                </a:lnTo>
                <a:lnTo>
                  <a:pt x="745716" y="0"/>
                </a:lnTo>
                <a:lnTo>
                  <a:pt x="753324" y="0"/>
                </a:lnTo>
                <a:lnTo>
                  <a:pt x="760933" y="0"/>
                </a:lnTo>
                <a:lnTo>
                  <a:pt x="768540" y="0"/>
                </a:lnTo>
                <a:lnTo>
                  <a:pt x="776148" y="0"/>
                </a:lnTo>
                <a:lnTo>
                  <a:pt x="783757" y="0"/>
                </a:lnTo>
                <a:lnTo>
                  <a:pt x="791364" y="0"/>
                </a:lnTo>
                <a:lnTo>
                  <a:pt x="798973" y="0"/>
                </a:lnTo>
                <a:lnTo>
                  <a:pt x="806581" y="0"/>
                </a:lnTo>
                <a:lnTo>
                  <a:pt x="814189" y="0"/>
                </a:lnTo>
                <a:lnTo>
                  <a:pt x="821798" y="0"/>
                </a:lnTo>
                <a:lnTo>
                  <a:pt x="829405" y="0"/>
                </a:lnTo>
                <a:lnTo>
                  <a:pt x="837014" y="0"/>
                </a:lnTo>
                <a:lnTo>
                  <a:pt x="844622" y="0"/>
                </a:lnTo>
                <a:lnTo>
                  <a:pt x="852229" y="0"/>
                </a:lnTo>
                <a:lnTo>
                  <a:pt x="859838" y="0"/>
                </a:lnTo>
                <a:lnTo>
                  <a:pt x="867446" y="0"/>
                </a:lnTo>
                <a:lnTo>
                  <a:pt x="875055" y="0"/>
                </a:lnTo>
                <a:lnTo>
                  <a:pt x="882662" y="0"/>
                </a:lnTo>
                <a:lnTo>
                  <a:pt x="890270" y="0"/>
                </a:lnTo>
                <a:lnTo>
                  <a:pt x="897879" y="0"/>
                </a:lnTo>
                <a:lnTo>
                  <a:pt x="905487" y="0"/>
                </a:lnTo>
                <a:lnTo>
                  <a:pt x="913095" y="0"/>
                </a:lnTo>
                <a:lnTo>
                  <a:pt x="920703" y="0"/>
                </a:lnTo>
                <a:lnTo>
                  <a:pt x="928311" y="0"/>
                </a:lnTo>
                <a:lnTo>
                  <a:pt x="935920" y="0"/>
                </a:lnTo>
                <a:lnTo>
                  <a:pt x="943527" y="0"/>
                </a:lnTo>
                <a:lnTo>
                  <a:pt x="951136" y="0"/>
                </a:lnTo>
                <a:lnTo>
                  <a:pt x="958744" y="0"/>
                </a:lnTo>
                <a:lnTo>
                  <a:pt x="966351" y="0"/>
                </a:lnTo>
                <a:lnTo>
                  <a:pt x="973960" y="0"/>
                </a:lnTo>
                <a:lnTo>
                  <a:pt x="981568" y="0"/>
                </a:lnTo>
                <a:lnTo>
                  <a:pt x="989177" y="0"/>
                </a:lnTo>
                <a:lnTo>
                  <a:pt x="996785" y="0"/>
                </a:lnTo>
                <a:lnTo>
                  <a:pt x="1004392" y="0"/>
                </a:lnTo>
                <a:lnTo>
                  <a:pt x="1012001" y="0"/>
                </a:lnTo>
                <a:lnTo>
                  <a:pt x="1019609" y="0"/>
                </a:lnTo>
                <a:lnTo>
                  <a:pt x="1027216" y="0"/>
                </a:lnTo>
                <a:lnTo>
                  <a:pt x="1034825" y="0"/>
                </a:lnTo>
                <a:lnTo>
                  <a:pt x="1042433" y="0"/>
                </a:lnTo>
                <a:lnTo>
                  <a:pt x="1050042" y="0"/>
                </a:lnTo>
                <a:lnTo>
                  <a:pt x="1057649" y="0"/>
                </a:lnTo>
                <a:lnTo>
                  <a:pt x="1065258" y="0"/>
                </a:lnTo>
                <a:lnTo>
                  <a:pt x="1072605" y="221"/>
                </a:lnTo>
                <a:lnTo>
                  <a:pt x="1080068" y="1164"/>
                </a:lnTo>
                <a:lnTo>
                  <a:pt x="1087634" y="2903"/>
                </a:lnTo>
                <a:lnTo>
                  <a:pt x="1095153" y="5471"/>
                </a:lnTo>
                <a:lnTo>
                  <a:pt x="1101991" y="8612"/>
                </a:lnTo>
                <a:lnTo>
                  <a:pt x="1108581" y="12475"/>
                </a:lnTo>
                <a:lnTo>
                  <a:pt x="1114813" y="17029"/>
                </a:lnTo>
                <a:lnTo>
                  <a:pt x="1120580" y="22219"/>
                </a:lnTo>
                <a:lnTo>
                  <a:pt x="1125792" y="27968"/>
                </a:lnTo>
                <a:lnTo>
                  <a:pt x="1130371" y="34185"/>
                </a:lnTo>
                <a:lnTo>
                  <a:pt x="1134260" y="40764"/>
                </a:lnTo>
                <a:lnTo>
                  <a:pt x="1137426" y="47593"/>
                </a:lnTo>
                <a:lnTo>
                  <a:pt x="1140018" y="55089"/>
                </a:lnTo>
                <a:lnTo>
                  <a:pt x="1141785" y="62657"/>
                </a:lnTo>
                <a:lnTo>
                  <a:pt x="1142758" y="70125"/>
                </a:lnTo>
                <a:lnTo>
                  <a:pt x="1143000" y="77464"/>
                </a:lnTo>
                <a:lnTo>
                  <a:pt x="1143000" y="85072"/>
                </a:lnTo>
                <a:lnTo>
                  <a:pt x="1143000" y="92681"/>
                </a:lnTo>
                <a:lnTo>
                  <a:pt x="1143000" y="100289"/>
                </a:lnTo>
                <a:lnTo>
                  <a:pt x="1143000" y="107897"/>
                </a:lnTo>
                <a:lnTo>
                  <a:pt x="1143000" y="115505"/>
                </a:lnTo>
                <a:lnTo>
                  <a:pt x="1143000" y="123113"/>
                </a:lnTo>
                <a:lnTo>
                  <a:pt x="1143000" y="130721"/>
                </a:lnTo>
                <a:lnTo>
                  <a:pt x="1143000" y="138329"/>
                </a:lnTo>
                <a:lnTo>
                  <a:pt x="1143000" y="145938"/>
                </a:lnTo>
                <a:lnTo>
                  <a:pt x="1143000" y="153546"/>
                </a:lnTo>
                <a:lnTo>
                  <a:pt x="1143000" y="161154"/>
                </a:lnTo>
                <a:lnTo>
                  <a:pt x="1143000" y="168762"/>
                </a:lnTo>
                <a:lnTo>
                  <a:pt x="1143000" y="176370"/>
                </a:lnTo>
                <a:lnTo>
                  <a:pt x="1143000" y="183978"/>
                </a:lnTo>
                <a:lnTo>
                  <a:pt x="1143000" y="191586"/>
                </a:lnTo>
                <a:lnTo>
                  <a:pt x="1143000" y="199195"/>
                </a:lnTo>
                <a:lnTo>
                  <a:pt x="1143000" y="206802"/>
                </a:lnTo>
                <a:lnTo>
                  <a:pt x="1143000" y="214411"/>
                </a:lnTo>
                <a:lnTo>
                  <a:pt x="1143000" y="222019"/>
                </a:lnTo>
                <a:lnTo>
                  <a:pt x="1143000" y="229627"/>
                </a:lnTo>
                <a:lnTo>
                  <a:pt x="1143000" y="237235"/>
                </a:lnTo>
                <a:lnTo>
                  <a:pt x="1143000" y="244843"/>
                </a:lnTo>
                <a:lnTo>
                  <a:pt x="1142863" y="252232"/>
                </a:lnTo>
                <a:lnTo>
                  <a:pt x="1142045" y="259668"/>
                </a:lnTo>
                <a:lnTo>
                  <a:pt x="1140442" y="267224"/>
                </a:lnTo>
                <a:lnTo>
                  <a:pt x="1138005" y="274782"/>
                </a:lnTo>
                <a:lnTo>
                  <a:pt x="1134960" y="281718"/>
                </a:lnTo>
                <a:lnTo>
                  <a:pt x="1131216" y="288357"/>
                </a:lnTo>
                <a:lnTo>
                  <a:pt x="1126774" y="294656"/>
                </a:lnTo>
                <a:lnTo>
                  <a:pt x="1121686" y="300508"/>
                </a:lnTo>
                <a:lnTo>
                  <a:pt x="1116023" y="305818"/>
                </a:lnTo>
                <a:lnTo>
                  <a:pt x="1109876" y="310506"/>
                </a:lnTo>
                <a:lnTo>
                  <a:pt x="1103350" y="314512"/>
                </a:lnTo>
                <a:lnTo>
                  <a:pt x="1096554" y="317801"/>
                </a:lnTo>
                <a:lnTo>
                  <a:pt x="1089167" y="320493"/>
                </a:lnTo>
                <a:lnTo>
                  <a:pt x="1081597" y="322400"/>
                </a:lnTo>
                <a:lnTo>
                  <a:pt x="1074104" y="323499"/>
                </a:lnTo>
                <a:lnTo>
                  <a:pt x="1066800" y="323850"/>
                </a:lnTo>
                <a:lnTo>
                  <a:pt x="1059192" y="323850"/>
                </a:lnTo>
                <a:lnTo>
                  <a:pt x="1051583" y="323850"/>
                </a:lnTo>
                <a:lnTo>
                  <a:pt x="1043976" y="323850"/>
                </a:lnTo>
                <a:lnTo>
                  <a:pt x="1036367" y="323850"/>
                </a:lnTo>
                <a:lnTo>
                  <a:pt x="1028759" y="323850"/>
                </a:lnTo>
                <a:lnTo>
                  <a:pt x="1021152" y="323850"/>
                </a:lnTo>
                <a:lnTo>
                  <a:pt x="1013543" y="323850"/>
                </a:lnTo>
                <a:lnTo>
                  <a:pt x="1005935" y="323850"/>
                </a:lnTo>
                <a:lnTo>
                  <a:pt x="998326" y="323850"/>
                </a:lnTo>
                <a:lnTo>
                  <a:pt x="990719" y="323850"/>
                </a:lnTo>
                <a:lnTo>
                  <a:pt x="983111" y="323850"/>
                </a:lnTo>
                <a:lnTo>
                  <a:pt x="975502" y="323850"/>
                </a:lnTo>
                <a:lnTo>
                  <a:pt x="967894" y="323850"/>
                </a:lnTo>
                <a:lnTo>
                  <a:pt x="960286" y="323850"/>
                </a:lnTo>
                <a:lnTo>
                  <a:pt x="952678" y="323850"/>
                </a:lnTo>
                <a:lnTo>
                  <a:pt x="945070" y="323850"/>
                </a:lnTo>
                <a:lnTo>
                  <a:pt x="937461" y="323850"/>
                </a:lnTo>
                <a:lnTo>
                  <a:pt x="929854" y="323850"/>
                </a:lnTo>
                <a:lnTo>
                  <a:pt x="922246" y="323850"/>
                </a:lnTo>
                <a:lnTo>
                  <a:pt x="914637" y="323850"/>
                </a:lnTo>
                <a:lnTo>
                  <a:pt x="907030" y="323850"/>
                </a:lnTo>
                <a:lnTo>
                  <a:pt x="899421" y="323850"/>
                </a:lnTo>
                <a:lnTo>
                  <a:pt x="891813" y="323850"/>
                </a:lnTo>
                <a:lnTo>
                  <a:pt x="884204" y="323850"/>
                </a:lnTo>
                <a:lnTo>
                  <a:pt x="876596" y="323850"/>
                </a:lnTo>
                <a:lnTo>
                  <a:pt x="868989" y="323850"/>
                </a:lnTo>
                <a:lnTo>
                  <a:pt x="861380" y="323850"/>
                </a:lnTo>
                <a:lnTo>
                  <a:pt x="853772" y="323850"/>
                </a:lnTo>
                <a:lnTo>
                  <a:pt x="846165" y="323850"/>
                </a:lnTo>
                <a:lnTo>
                  <a:pt x="838556" y="323850"/>
                </a:lnTo>
                <a:lnTo>
                  <a:pt x="830948" y="323850"/>
                </a:lnTo>
                <a:lnTo>
                  <a:pt x="823339" y="323850"/>
                </a:lnTo>
                <a:lnTo>
                  <a:pt x="815732" y="323850"/>
                </a:lnTo>
                <a:lnTo>
                  <a:pt x="808123" y="323850"/>
                </a:lnTo>
                <a:lnTo>
                  <a:pt x="800515" y="323850"/>
                </a:lnTo>
                <a:lnTo>
                  <a:pt x="792907" y="323850"/>
                </a:lnTo>
                <a:lnTo>
                  <a:pt x="785299" y="323850"/>
                </a:lnTo>
                <a:lnTo>
                  <a:pt x="777691" y="323850"/>
                </a:lnTo>
                <a:lnTo>
                  <a:pt x="770083" y="323850"/>
                </a:lnTo>
                <a:lnTo>
                  <a:pt x="762474" y="323850"/>
                </a:lnTo>
                <a:lnTo>
                  <a:pt x="754867" y="323850"/>
                </a:lnTo>
                <a:lnTo>
                  <a:pt x="747258" y="323850"/>
                </a:lnTo>
                <a:lnTo>
                  <a:pt x="739650" y="323850"/>
                </a:lnTo>
                <a:lnTo>
                  <a:pt x="732043" y="323850"/>
                </a:lnTo>
                <a:lnTo>
                  <a:pt x="724434" y="323850"/>
                </a:lnTo>
                <a:lnTo>
                  <a:pt x="716826" y="323850"/>
                </a:lnTo>
                <a:lnTo>
                  <a:pt x="709217" y="323850"/>
                </a:lnTo>
                <a:lnTo>
                  <a:pt x="701610" y="323850"/>
                </a:lnTo>
                <a:lnTo>
                  <a:pt x="694002" y="323850"/>
                </a:lnTo>
                <a:lnTo>
                  <a:pt x="686393" y="323850"/>
                </a:lnTo>
                <a:lnTo>
                  <a:pt x="678785" y="323850"/>
                </a:lnTo>
                <a:lnTo>
                  <a:pt x="671176" y="323850"/>
                </a:lnTo>
                <a:lnTo>
                  <a:pt x="663569" y="323850"/>
                </a:lnTo>
                <a:lnTo>
                  <a:pt x="655961" y="323850"/>
                </a:lnTo>
                <a:lnTo>
                  <a:pt x="648352" y="323850"/>
                </a:lnTo>
                <a:lnTo>
                  <a:pt x="640745" y="323850"/>
                </a:lnTo>
                <a:lnTo>
                  <a:pt x="633136" y="323850"/>
                </a:lnTo>
                <a:lnTo>
                  <a:pt x="625528" y="323850"/>
                </a:lnTo>
                <a:lnTo>
                  <a:pt x="617920" y="323850"/>
                </a:lnTo>
                <a:lnTo>
                  <a:pt x="610312" y="323850"/>
                </a:lnTo>
                <a:lnTo>
                  <a:pt x="602704" y="323850"/>
                </a:lnTo>
                <a:lnTo>
                  <a:pt x="595096" y="323850"/>
                </a:lnTo>
                <a:lnTo>
                  <a:pt x="587487" y="323850"/>
                </a:lnTo>
                <a:lnTo>
                  <a:pt x="579880" y="323850"/>
                </a:lnTo>
                <a:lnTo>
                  <a:pt x="572271" y="323850"/>
                </a:lnTo>
                <a:lnTo>
                  <a:pt x="564663" y="323850"/>
                </a:lnTo>
                <a:lnTo>
                  <a:pt x="557056" y="323850"/>
                </a:lnTo>
                <a:lnTo>
                  <a:pt x="549447" y="323850"/>
                </a:lnTo>
                <a:lnTo>
                  <a:pt x="541839" y="323850"/>
                </a:lnTo>
                <a:lnTo>
                  <a:pt x="534230" y="323850"/>
                </a:lnTo>
                <a:lnTo>
                  <a:pt x="526623" y="323850"/>
                </a:lnTo>
                <a:lnTo>
                  <a:pt x="519014" y="323850"/>
                </a:lnTo>
                <a:lnTo>
                  <a:pt x="511406" y="323850"/>
                </a:lnTo>
                <a:lnTo>
                  <a:pt x="503798" y="323850"/>
                </a:lnTo>
                <a:lnTo>
                  <a:pt x="496189" y="323850"/>
                </a:lnTo>
                <a:lnTo>
                  <a:pt x="488582" y="323850"/>
                </a:lnTo>
                <a:lnTo>
                  <a:pt x="480973" y="323850"/>
                </a:lnTo>
                <a:lnTo>
                  <a:pt x="473365" y="323850"/>
                </a:lnTo>
                <a:lnTo>
                  <a:pt x="465758" y="323850"/>
                </a:lnTo>
                <a:lnTo>
                  <a:pt x="458149" y="323850"/>
                </a:lnTo>
                <a:lnTo>
                  <a:pt x="450541" y="323850"/>
                </a:lnTo>
                <a:lnTo>
                  <a:pt x="442933" y="323850"/>
                </a:lnTo>
                <a:lnTo>
                  <a:pt x="435325" y="323850"/>
                </a:lnTo>
                <a:lnTo>
                  <a:pt x="427717" y="323850"/>
                </a:lnTo>
                <a:lnTo>
                  <a:pt x="420108" y="323850"/>
                </a:lnTo>
                <a:lnTo>
                  <a:pt x="412500" y="323850"/>
                </a:lnTo>
                <a:lnTo>
                  <a:pt x="404892" y="323850"/>
                </a:lnTo>
                <a:lnTo>
                  <a:pt x="397284" y="323850"/>
                </a:lnTo>
                <a:lnTo>
                  <a:pt x="389676" y="323850"/>
                </a:lnTo>
                <a:lnTo>
                  <a:pt x="382067" y="323850"/>
                </a:lnTo>
                <a:lnTo>
                  <a:pt x="374460" y="323850"/>
                </a:lnTo>
                <a:lnTo>
                  <a:pt x="366852" y="323850"/>
                </a:lnTo>
                <a:lnTo>
                  <a:pt x="359243" y="323850"/>
                </a:lnTo>
                <a:lnTo>
                  <a:pt x="351636" y="323850"/>
                </a:lnTo>
                <a:lnTo>
                  <a:pt x="344027" y="323850"/>
                </a:lnTo>
                <a:lnTo>
                  <a:pt x="336419" y="323850"/>
                </a:lnTo>
                <a:lnTo>
                  <a:pt x="328811" y="323850"/>
                </a:lnTo>
                <a:lnTo>
                  <a:pt x="321202" y="323850"/>
                </a:lnTo>
                <a:lnTo>
                  <a:pt x="313595" y="323850"/>
                </a:lnTo>
                <a:lnTo>
                  <a:pt x="305986" y="323850"/>
                </a:lnTo>
                <a:lnTo>
                  <a:pt x="298378" y="323850"/>
                </a:lnTo>
                <a:lnTo>
                  <a:pt x="290771" y="323850"/>
                </a:lnTo>
                <a:lnTo>
                  <a:pt x="283162" y="323850"/>
                </a:lnTo>
                <a:lnTo>
                  <a:pt x="275554" y="323850"/>
                </a:lnTo>
                <a:lnTo>
                  <a:pt x="267945" y="323850"/>
                </a:lnTo>
                <a:lnTo>
                  <a:pt x="260338" y="323850"/>
                </a:lnTo>
                <a:lnTo>
                  <a:pt x="252730" y="323850"/>
                </a:lnTo>
                <a:lnTo>
                  <a:pt x="245121" y="323850"/>
                </a:lnTo>
                <a:lnTo>
                  <a:pt x="237513" y="323850"/>
                </a:lnTo>
                <a:lnTo>
                  <a:pt x="229905" y="323850"/>
                </a:lnTo>
                <a:lnTo>
                  <a:pt x="222297" y="323850"/>
                </a:lnTo>
                <a:lnTo>
                  <a:pt x="214689" y="323850"/>
                </a:lnTo>
                <a:lnTo>
                  <a:pt x="207080" y="323850"/>
                </a:lnTo>
                <a:lnTo>
                  <a:pt x="199473" y="323850"/>
                </a:lnTo>
                <a:lnTo>
                  <a:pt x="191865" y="323850"/>
                </a:lnTo>
                <a:lnTo>
                  <a:pt x="184256" y="323850"/>
                </a:lnTo>
                <a:lnTo>
                  <a:pt x="176649" y="323850"/>
                </a:lnTo>
                <a:lnTo>
                  <a:pt x="169040" y="323850"/>
                </a:lnTo>
                <a:lnTo>
                  <a:pt x="161432" y="323850"/>
                </a:lnTo>
                <a:lnTo>
                  <a:pt x="153823" y="323850"/>
                </a:lnTo>
                <a:lnTo>
                  <a:pt x="146215" y="323850"/>
                </a:lnTo>
                <a:lnTo>
                  <a:pt x="138608" y="323850"/>
                </a:lnTo>
                <a:lnTo>
                  <a:pt x="130999" y="323850"/>
                </a:lnTo>
                <a:lnTo>
                  <a:pt x="123391" y="323850"/>
                </a:lnTo>
                <a:lnTo>
                  <a:pt x="115784" y="323850"/>
                </a:lnTo>
                <a:lnTo>
                  <a:pt x="108175" y="323850"/>
                </a:lnTo>
                <a:lnTo>
                  <a:pt x="100567" y="323850"/>
                </a:lnTo>
                <a:lnTo>
                  <a:pt x="92958" y="323850"/>
                </a:lnTo>
                <a:lnTo>
                  <a:pt x="85351" y="323850"/>
                </a:lnTo>
                <a:lnTo>
                  <a:pt x="77742" y="323850"/>
                </a:lnTo>
                <a:lnTo>
                  <a:pt x="70395" y="323629"/>
                </a:lnTo>
                <a:lnTo>
                  <a:pt x="62932" y="322686"/>
                </a:lnTo>
                <a:lnTo>
                  <a:pt x="55365" y="320946"/>
                </a:lnTo>
                <a:lnTo>
                  <a:pt x="47845" y="318378"/>
                </a:lnTo>
                <a:lnTo>
                  <a:pt x="41009" y="315237"/>
                </a:lnTo>
                <a:lnTo>
                  <a:pt x="34420" y="311374"/>
                </a:lnTo>
                <a:lnTo>
                  <a:pt x="28188" y="306821"/>
                </a:lnTo>
                <a:lnTo>
                  <a:pt x="22418" y="301632"/>
                </a:lnTo>
                <a:lnTo>
                  <a:pt x="17208" y="295882"/>
                </a:lnTo>
                <a:lnTo>
                  <a:pt x="12631" y="289665"/>
                </a:lnTo>
                <a:lnTo>
                  <a:pt x="8741" y="283086"/>
                </a:lnTo>
                <a:lnTo>
                  <a:pt x="5574" y="276257"/>
                </a:lnTo>
                <a:lnTo>
                  <a:pt x="2982" y="268761"/>
                </a:lnTo>
                <a:lnTo>
                  <a:pt x="1214" y="261193"/>
                </a:lnTo>
                <a:lnTo>
                  <a:pt x="243" y="253725"/>
                </a:lnTo>
                <a:lnTo>
                  <a:pt x="0" y="246386"/>
                </a:lnTo>
                <a:lnTo>
                  <a:pt x="0" y="238778"/>
                </a:lnTo>
                <a:lnTo>
                  <a:pt x="0" y="231169"/>
                </a:lnTo>
                <a:lnTo>
                  <a:pt x="0" y="223561"/>
                </a:lnTo>
                <a:lnTo>
                  <a:pt x="0" y="215953"/>
                </a:lnTo>
                <a:lnTo>
                  <a:pt x="0" y="208345"/>
                </a:lnTo>
                <a:lnTo>
                  <a:pt x="0" y="200737"/>
                </a:lnTo>
                <a:lnTo>
                  <a:pt x="0" y="193129"/>
                </a:lnTo>
                <a:lnTo>
                  <a:pt x="0" y="185521"/>
                </a:lnTo>
                <a:lnTo>
                  <a:pt x="0" y="177912"/>
                </a:lnTo>
                <a:lnTo>
                  <a:pt x="0" y="170304"/>
                </a:lnTo>
                <a:lnTo>
                  <a:pt x="0" y="162696"/>
                </a:lnTo>
                <a:lnTo>
                  <a:pt x="0" y="155088"/>
                </a:lnTo>
                <a:lnTo>
                  <a:pt x="0" y="147480"/>
                </a:lnTo>
                <a:lnTo>
                  <a:pt x="0" y="139872"/>
                </a:lnTo>
                <a:lnTo>
                  <a:pt x="0" y="132263"/>
                </a:lnTo>
                <a:lnTo>
                  <a:pt x="0" y="124655"/>
                </a:lnTo>
                <a:lnTo>
                  <a:pt x="0" y="117047"/>
                </a:lnTo>
                <a:lnTo>
                  <a:pt x="0" y="109439"/>
                </a:lnTo>
                <a:lnTo>
                  <a:pt x="0" y="101831"/>
                </a:lnTo>
                <a:lnTo>
                  <a:pt x="0" y="94223"/>
                </a:lnTo>
                <a:lnTo>
                  <a:pt x="0" y="86615"/>
                </a:lnTo>
                <a:lnTo>
                  <a:pt x="0" y="79007"/>
                </a:lnTo>
                <a:lnTo>
                  <a:pt x="137" y="71618"/>
                </a:lnTo>
                <a:lnTo>
                  <a:pt x="953" y="64182"/>
                </a:lnTo>
                <a:lnTo>
                  <a:pt x="2557" y="56626"/>
                </a:lnTo>
                <a:lnTo>
                  <a:pt x="4994" y="49067"/>
                </a:lnTo>
                <a:lnTo>
                  <a:pt x="8039" y="42131"/>
                </a:lnTo>
                <a:lnTo>
                  <a:pt x="11785" y="35493"/>
                </a:lnTo>
                <a:lnTo>
                  <a:pt x="16227" y="29194"/>
                </a:lnTo>
                <a:lnTo>
                  <a:pt x="21314" y="23341"/>
                </a:lnTo>
                <a:lnTo>
                  <a:pt x="26977" y="18031"/>
                </a:lnTo>
                <a:lnTo>
                  <a:pt x="33124" y="13345"/>
                </a:lnTo>
                <a:lnTo>
                  <a:pt x="39651" y="9338"/>
                </a:lnTo>
                <a:lnTo>
                  <a:pt x="46445" y="6049"/>
                </a:lnTo>
                <a:lnTo>
                  <a:pt x="53830" y="3357"/>
                </a:lnTo>
                <a:lnTo>
                  <a:pt x="61403" y="1450"/>
                </a:lnTo>
                <a:lnTo>
                  <a:pt x="68896" y="351"/>
                </a:lnTo>
                <a:close/>
              </a:path>
            </a:pathLst>
          </a:custGeom>
          <a:solidFill xmlns:a="http://schemas.openxmlformats.org/drawingml/2006/main">
            <a:srgbClr val="FFF4D4"/>
          </a:solidFill>
          <a:ln xmlns:a="http://schemas.openxmlformats.org/drawingml/2006/main" w="17145">
            <a:solidFill>
              <a:srgbClr val="C3A253"/>
            </a:solidFill>
            <a:prstDash val="solid"/>
          </a:ln>
        </p:spPr>
      </p:sp>
      <p:sp>
        <p:nvSpPr>
          <p:cNvPr id="298" name="verified-decisions-label">
            <a:extLst xmlns:a="http://schemas.openxmlformats.org/drawingml/2006/main">
              <a:ext uri="{FF2B5EF4-FFF2-40B4-BE49-F238E27FC236}">
                <a16:creationId xmlns:a16="http://schemas.microsoft.com/office/drawing/2014/main" id="{CBBB6509-2CE9-4254-B40E-69077568B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87411" y="3666827"/>
            <a:ext cx="602591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025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P², π²</a:t>
            </a:r>
          </a:p>
        </p:txBody>
      </p:sp>
      <p:sp>
        <p:nvSpPr>
          <p:cNvPr id="299" name="verified-write-gate-155">
            <a:extLst xmlns:a="http://schemas.openxmlformats.org/drawingml/2006/main">
              <a:ext uri="{FF2B5EF4-FFF2-40B4-BE49-F238E27FC236}">
                <a16:creationId xmlns:a16="http://schemas.microsoft.com/office/drawing/2014/main" id="{522EEEB7-9C94-47AA-97F8-37B7EA58B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4276725"/>
            <a:ext cx="400050" cy="323850"/>
          </a:xfrm>
          <a:custGeom xmlns:a="http://schemas.openxmlformats.org/drawingml/2006/main">
            <a:pathLst>
              <a:path w="400050" h="323850">
                <a:moveTo>
                  <a:pt x="76200" y="0"/>
                </a:moveTo>
                <a:lnTo>
                  <a:pt x="83795" y="0"/>
                </a:lnTo>
                <a:lnTo>
                  <a:pt x="91390" y="0"/>
                </a:lnTo>
                <a:lnTo>
                  <a:pt x="98985" y="0"/>
                </a:lnTo>
                <a:lnTo>
                  <a:pt x="106580" y="0"/>
                </a:lnTo>
                <a:lnTo>
                  <a:pt x="114173" y="0"/>
                </a:lnTo>
                <a:lnTo>
                  <a:pt x="121768" y="0"/>
                </a:lnTo>
                <a:lnTo>
                  <a:pt x="129363" y="0"/>
                </a:lnTo>
                <a:lnTo>
                  <a:pt x="136958" y="0"/>
                </a:lnTo>
                <a:lnTo>
                  <a:pt x="144553" y="0"/>
                </a:lnTo>
                <a:lnTo>
                  <a:pt x="152148" y="0"/>
                </a:lnTo>
                <a:lnTo>
                  <a:pt x="159743" y="0"/>
                </a:lnTo>
                <a:lnTo>
                  <a:pt x="167337" y="0"/>
                </a:lnTo>
                <a:lnTo>
                  <a:pt x="174932" y="0"/>
                </a:lnTo>
                <a:lnTo>
                  <a:pt x="182527" y="0"/>
                </a:lnTo>
                <a:lnTo>
                  <a:pt x="190121" y="0"/>
                </a:lnTo>
                <a:lnTo>
                  <a:pt x="197716" y="0"/>
                </a:lnTo>
                <a:lnTo>
                  <a:pt x="205311" y="0"/>
                </a:lnTo>
                <a:lnTo>
                  <a:pt x="212906" y="0"/>
                </a:lnTo>
                <a:lnTo>
                  <a:pt x="220500" y="0"/>
                </a:lnTo>
                <a:lnTo>
                  <a:pt x="228095" y="0"/>
                </a:lnTo>
                <a:lnTo>
                  <a:pt x="235690" y="0"/>
                </a:lnTo>
                <a:lnTo>
                  <a:pt x="243285" y="0"/>
                </a:lnTo>
                <a:lnTo>
                  <a:pt x="250880" y="0"/>
                </a:lnTo>
                <a:lnTo>
                  <a:pt x="258475" y="0"/>
                </a:lnTo>
                <a:lnTo>
                  <a:pt x="266069" y="0"/>
                </a:lnTo>
                <a:lnTo>
                  <a:pt x="273664" y="0"/>
                </a:lnTo>
                <a:lnTo>
                  <a:pt x="281258" y="0"/>
                </a:lnTo>
                <a:lnTo>
                  <a:pt x="288853" y="0"/>
                </a:lnTo>
                <a:lnTo>
                  <a:pt x="296448" y="0"/>
                </a:lnTo>
                <a:lnTo>
                  <a:pt x="304043" y="0"/>
                </a:lnTo>
                <a:lnTo>
                  <a:pt x="311638" y="0"/>
                </a:lnTo>
                <a:lnTo>
                  <a:pt x="319233" y="0"/>
                </a:lnTo>
                <a:lnTo>
                  <a:pt x="326680" y="52"/>
                </a:lnTo>
                <a:lnTo>
                  <a:pt x="334056" y="686"/>
                </a:lnTo>
                <a:lnTo>
                  <a:pt x="341580" y="2091"/>
                </a:lnTo>
                <a:lnTo>
                  <a:pt x="349137" y="4318"/>
                </a:lnTo>
                <a:lnTo>
                  <a:pt x="356240" y="7227"/>
                </a:lnTo>
                <a:lnTo>
                  <a:pt x="362932" y="10787"/>
                </a:lnTo>
                <a:lnTo>
                  <a:pt x="369317" y="15051"/>
                </a:lnTo>
                <a:lnTo>
                  <a:pt x="375281" y="19975"/>
                </a:lnTo>
                <a:lnTo>
                  <a:pt x="380726" y="25490"/>
                </a:lnTo>
                <a:lnTo>
                  <a:pt x="385571" y="31512"/>
                </a:lnTo>
                <a:lnTo>
                  <a:pt x="389748" y="37940"/>
                </a:lnTo>
                <a:lnTo>
                  <a:pt x="393218" y="44665"/>
                </a:lnTo>
                <a:lnTo>
                  <a:pt x="396057" y="51858"/>
                </a:lnTo>
                <a:lnTo>
                  <a:pt x="398178" y="59417"/>
                </a:lnTo>
                <a:lnTo>
                  <a:pt x="399484" y="66929"/>
                </a:lnTo>
                <a:lnTo>
                  <a:pt x="400027" y="74280"/>
                </a:lnTo>
                <a:lnTo>
                  <a:pt x="400050" y="81770"/>
                </a:lnTo>
                <a:lnTo>
                  <a:pt x="400050" y="89365"/>
                </a:lnTo>
                <a:lnTo>
                  <a:pt x="400050" y="96959"/>
                </a:lnTo>
                <a:lnTo>
                  <a:pt x="400050" y="104554"/>
                </a:lnTo>
                <a:lnTo>
                  <a:pt x="400050" y="112149"/>
                </a:lnTo>
                <a:lnTo>
                  <a:pt x="400050" y="119744"/>
                </a:lnTo>
                <a:lnTo>
                  <a:pt x="400050" y="127339"/>
                </a:lnTo>
                <a:lnTo>
                  <a:pt x="400050" y="134933"/>
                </a:lnTo>
                <a:lnTo>
                  <a:pt x="400050" y="142528"/>
                </a:lnTo>
                <a:lnTo>
                  <a:pt x="400050" y="150123"/>
                </a:lnTo>
                <a:lnTo>
                  <a:pt x="400050" y="157718"/>
                </a:lnTo>
                <a:lnTo>
                  <a:pt x="400050" y="165313"/>
                </a:lnTo>
                <a:lnTo>
                  <a:pt x="400050" y="172907"/>
                </a:lnTo>
                <a:lnTo>
                  <a:pt x="400050" y="180502"/>
                </a:lnTo>
                <a:lnTo>
                  <a:pt x="400050" y="188097"/>
                </a:lnTo>
                <a:lnTo>
                  <a:pt x="400050" y="195692"/>
                </a:lnTo>
                <a:lnTo>
                  <a:pt x="400050" y="203286"/>
                </a:lnTo>
                <a:lnTo>
                  <a:pt x="400050" y="210881"/>
                </a:lnTo>
                <a:lnTo>
                  <a:pt x="400050" y="218476"/>
                </a:lnTo>
                <a:lnTo>
                  <a:pt x="400050" y="226071"/>
                </a:lnTo>
                <a:lnTo>
                  <a:pt x="400050" y="233665"/>
                </a:lnTo>
                <a:lnTo>
                  <a:pt x="400050" y="241260"/>
                </a:lnTo>
                <a:lnTo>
                  <a:pt x="400041" y="248790"/>
                </a:lnTo>
                <a:lnTo>
                  <a:pt x="399577" y="256118"/>
                </a:lnTo>
                <a:lnTo>
                  <a:pt x="398357" y="263618"/>
                </a:lnTo>
                <a:lnTo>
                  <a:pt x="396327" y="271178"/>
                </a:lnTo>
                <a:lnTo>
                  <a:pt x="393550" y="278446"/>
                </a:lnTo>
                <a:lnTo>
                  <a:pt x="390158" y="285196"/>
                </a:lnTo>
                <a:lnTo>
                  <a:pt x="386053" y="291662"/>
                </a:lnTo>
                <a:lnTo>
                  <a:pt x="381280" y="297732"/>
                </a:lnTo>
                <a:lnTo>
                  <a:pt x="375896" y="303307"/>
                </a:lnTo>
                <a:lnTo>
                  <a:pt x="369983" y="308298"/>
                </a:lnTo>
                <a:lnTo>
                  <a:pt x="363641" y="312636"/>
                </a:lnTo>
                <a:lnTo>
                  <a:pt x="356974" y="316274"/>
                </a:lnTo>
                <a:lnTo>
                  <a:pt x="349950" y="319241"/>
                </a:lnTo>
                <a:lnTo>
                  <a:pt x="342397" y="321559"/>
                </a:lnTo>
                <a:lnTo>
                  <a:pt x="334863" y="323050"/>
                </a:lnTo>
                <a:lnTo>
                  <a:pt x="327466" y="323764"/>
                </a:lnTo>
                <a:lnTo>
                  <a:pt x="320053" y="323850"/>
                </a:lnTo>
                <a:lnTo>
                  <a:pt x="312458" y="323850"/>
                </a:lnTo>
                <a:lnTo>
                  <a:pt x="304863" y="323850"/>
                </a:lnTo>
                <a:lnTo>
                  <a:pt x="297268" y="323850"/>
                </a:lnTo>
                <a:lnTo>
                  <a:pt x="289673" y="323850"/>
                </a:lnTo>
                <a:lnTo>
                  <a:pt x="282078" y="323850"/>
                </a:lnTo>
                <a:lnTo>
                  <a:pt x="274484" y="323850"/>
                </a:lnTo>
                <a:lnTo>
                  <a:pt x="266890" y="323850"/>
                </a:lnTo>
                <a:lnTo>
                  <a:pt x="259295" y="323850"/>
                </a:lnTo>
                <a:lnTo>
                  <a:pt x="251700" y="323850"/>
                </a:lnTo>
                <a:lnTo>
                  <a:pt x="244105" y="323850"/>
                </a:lnTo>
                <a:lnTo>
                  <a:pt x="236510" y="323850"/>
                </a:lnTo>
                <a:lnTo>
                  <a:pt x="228915" y="323850"/>
                </a:lnTo>
                <a:lnTo>
                  <a:pt x="221320" y="323850"/>
                </a:lnTo>
                <a:lnTo>
                  <a:pt x="213725" y="323850"/>
                </a:lnTo>
                <a:lnTo>
                  <a:pt x="206130" y="323850"/>
                </a:lnTo>
                <a:lnTo>
                  <a:pt x="198537" y="323850"/>
                </a:lnTo>
                <a:lnTo>
                  <a:pt x="190942" y="323850"/>
                </a:lnTo>
                <a:lnTo>
                  <a:pt x="183347" y="323850"/>
                </a:lnTo>
                <a:lnTo>
                  <a:pt x="175752" y="323850"/>
                </a:lnTo>
                <a:lnTo>
                  <a:pt x="168157" y="323850"/>
                </a:lnTo>
                <a:lnTo>
                  <a:pt x="160562" y="323850"/>
                </a:lnTo>
                <a:lnTo>
                  <a:pt x="152967" y="323850"/>
                </a:lnTo>
                <a:lnTo>
                  <a:pt x="145373" y="323850"/>
                </a:lnTo>
                <a:lnTo>
                  <a:pt x="137778" y="323850"/>
                </a:lnTo>
                <a:lnTo>
                  <a:pt x="130183" y="323850"/>
                </a:lnTo>
                <a:lnTo>
                  <a:pt x="122589" y="323850"/>
                </a:lnTo>
                <a:lnTo>
                  <a:pt x="114994" y="323850"/>
                </a:lnTo>
                <a:lnTo>
                  <a:pt x="107399" y="323850"/>
                </a:lnTo>
                <a:lnTo>
                  <a:pt x="99804" y="323850"/>
                </a:lnTo>
                <a:lnTo>
                  <a:pt x="92209" y="323850"/>
                </a:lnTo>
                <a:lnTo>
                  <a:pt x="84615" y="323850"/>
                </a:lnTo>
                <a:lnTo>
                  <a:pt x="77020" y="323850"/>
                </a:lnTo>
                <a:lnTo>
                  <a:pt x="69707" y="323573"/>
                </a:lnTo>
                <a:lnTo>
                  <a:pt x="62243" y="322561"/>
                </a:lnTo>
                <a:lnTo>
                  <a:pt x="54686" y="320750"/>
                </a:lnTo>
                <a:lnTo>
                  <a:pt x="47237" y="318131"/>
                </a:lnTo>
                <a:lnTo>
                  <a:pt x="40430" y="314933"/>
                </a:lnTo>
                <a:lnTo>
                  <a:pt x="33878" y="311016"/>
                </a:lnTo>
                <a:lnTo>
                  <a:pt x="27692" y="306416"/>
                </a:lnTo>
                <a:lnTo>
                  <a:pt x="21977" y="301187"/>
                </a:lnTo>
                <a:lnTo>
                  <a:pt x="16822" y="295406"/>
                </a:lnTo>
                <a:lnTo>
                  <a:pt x="12303" y="289168"/>
                </a:lnTo>
                <a:lnTo>
                  <a:pt x="8476" y="282578"/>
                </a:lnTo>
                <a:lnTo>
                  <a:pt x="5369" y="275746"/>
                </a:lnTo>
                <a:lnTo>
                  <a:pt x="2827" y="268214"/>
                </a:lnTo>
                <a:lnTo>
                  <a:pt x="1120" y="260663"/>
                </a:lnTo>
                <a:lnTo>
                  <a:pt x="203" y="253219"/>
                </a:lnTo>
                <a:lnTo>
                  <a:pt x="0" y="245877"/>
                </a:lnTo>
                <a:lnTo>
                  <a:pt x="0" y="238283"/>
                </a:lnTo>
                <a:lnTo>
                  <a:pt x="0" y="230688"/>
                </a:lnTo>
                <a:lnTo>
                  <a:pt x="0" y="223093"/>
                </a:lnTo>
                <a:lnTo>
                  <a:pt x="0" y="215498"/>
                </a:lnTo>
                <a:lnTo>
                  <a:pt x="0" y="207904"/>
                </a:lnTo>
                <a:lnTo>
                  <a:pt x="0" y="200309"/>
                </a:lnTo>
                <a:lnTo>
                  <a:pt x="0" y="192714"/>
                </a:lnTo>
                <a:lnTo>
                  <a:pt x="0" y="185119"/>
                </a:lnTo>
                <a:lnTo>
                  <a:pt x="0" y="177525"/>
                </a:lnTo>
                <a:lnTo>
                  <a:pt x="0" y="169930"/>
                </a:lnTo>
                <a:lnTo>
                  <a:pt x="0" y="162335"/>
                </a:lnTo>
                <a:lnTo>
                  <a:pt x="0" y="154740"/>
                </a:lnTo>
                <a:lnTo>
                  <a:pt x="0" y="147145"/>
                </a:lnTo>
                <a:lnTo>
                  <a:pt x="0" y="139551"/>
                </a:lnTo>
                <a:lnTo>
                  <a:pt x="0" y="131956"/>
                </a:lnTo>
                <a:lnTo>
                  <a:pt x="0" y="124361"/>
                </a:lnTo>
                <a:lnTo>
                  <a:pt x="0" y="116766"/>
                </a:lnTo>
                <a:lnTo>
                  <a:pt x="0" y="109172"/>
                </a:lnTo>
                <a:lnTo>
                  <a:pt x="0" y="101577"/>
                </a:lnTo>
                <a:lnTo>
                  <a:pt x="0" y="93982"/>
                </a:lnTo>
                <a:lnTo>
                  <a:pt x="0" y="86387"/>
                </a:lnTo>
                <a:lnTo>
                  <a:pt x="0" y="78793"/>
                </a:lnTo>
                <a:lnTo>
                  <a:pt x="150" y="71424"/>
                </a:lnTo>
                <a:lnTo>
                  <a:pt x="984" y="63997"/>
                </a:lnTo>
                <a:lnTo>
                  <a:pt x="2603" y="56452"/>
                </a:lnTo>
                <a:lnTo>
                  <a:pt x="5054" y="48908"/>
                </a:lnTo>
                <a:lnTo>
                  <a:pt x="8105" y="42000"/>
                </a:lnTo>
                <a:lnTo>
                  <a:pt x="11856" y="35378"/>
                </a:lnTo>
                <a:lnTo>
                  <a:pt x="16302" y="29097"/>
                </a:lnTo>
                <a:lnTo>
                  <a:pt x="21392" y="23262"/>
                </a:lnTo>
                <a:lnTo>
                  <a:pt x="27051" y="17970"/>
                </a:lnTo>
                <a:lnTo>
                  <a:pt x="33191" y="13298"/>
                </a:lnTo>
                <a:lnTo>
                  <a:pt x="39709" y="9306"/>
                </a:lnTo>
                <a:lnTo>
                  <a:pt x="46493" y="6029"/>
                </a:lnTo>
                <a:lnTo>
                  <a:pt x="53870" y="3345"/>
                </a:lnTo>
                <a:lnTo>
                  <a:pt x="61429" y="1446"/>
                </a:lnTo>
                <a:lnTo>
                  <a:pt x="68909" y="350"/>
                </a:lnTo>
                <a:close/>
              </a:path>
            </a:pathLst>
          </a:custGeom>
          <a:solidFill xmlns:a="http://schemas.openxmlformats.org/drawingml/2006/main">
            <a:srgbClr val="FFF4D4"/>
          </a:solidFill>
          <a:ln xmlns:a="http://schemas.openxmlformats.org/drawingml/2006/main" w="17145">
            <a:solidFill>
              <a:srgbClr val="C3A253"/>
            </a:solidFill>
            <a:prstDash val="solid"/>
          </a:ln>
        </p:spPr>
      </p:sp>
      <p:sp>
        <p:nvSpPr>
          <p:cNvPr id="300" name="verified-write-gate-label">
            <a:extLst xmlns:a="http://schemas.openxmlformats.org/drawingml/2006/main">
              <a:ext uri="{FF2B5EF4-FFF2-40B4-BE49-F238E27FC236}">
                <a16:creationId xmlns:a16="http://schemas.microsoft.com/office/drawing/2014/main" id="{9B027347-5CCD-4CCE-B2E8-A42B210F5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15776" y="4252020"/>
            <a:ext cx="170380" cy="30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175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g</a:t>
            </a:r>
          </a:p>
        </p:txBody>
      </p:sp>
      <p:sp>
        <p:nvSpPr>
          <p:cNvPr id="301" name="write-complement-156">
            <a:extLst xmlns:a="http://schemas.openxmlformats.org/drawingml/2006/main">
              <a:ext uri="{FF2B5EF4-FFF2-40B4-BE49-F238E27FC236}">
                <a16:creationId xmlns:a16="http://schemas.microsoft.com/office/drawing/2014/main" id="{4612FCAC-272F-4099-A3D8-28FB99A3E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0" y="4276725"/>
            <a:ext cx="685800" cy="323850"/>
          </a:xfrm>
          <a:custGeom xmlns:a="http://schemas.openxmlformats.org/drawingml/2006/main">
            <a:pathLst>
              <a:path w="685800" h="323850">
                <a:moveTo>
                  <a:pt x="76200" y="0"/>
                </a:moveTo>
                <a:lnTo>
                  <a:pt x="83802" y="0"/>
                </a:lnTo>
                <a:lnTo>
                  <a:pt x="91405" y="0"/>
                </a:lnTo>
                <a:lnTo>
                  <a:pt x="99007" y="0"/>
                </a:lnTo>
                <a:lnTo>
                  <a:pt x="106610" y="0"/>
                </a:lnTo>
                <a:lnTo>
                  <a:pt x="114212" y="0"/>
                </a:lnTo>
                <a:lnTo>
                  <a:pt x="121815" y="0"/>
                </a:lnTo>
                <a:lnTo>
                  <a:pt x="129417" y="0"/>
                </a:lnTo>
                <a:lnTo>
                  <a:pt x="137020" y="0"/>
                </a:lnTo>
                <a:lnTo>
                  <a:pt x="144621" y="0"/>
                </a:lnTo>
                <a:lnTo>
                  <a:pt x="152224" y="0"/>
                </a:lnTo>
                <a:lnTo>
                  <a:pt x="159826" y="0"/>
                </a:lnTo>
                <a:lnTo>
                  <a:pt x="167429" y="0"/>
                </a:lnTo>
                <a:lnTo>
                  <a:pt x="175031" y="0"/>
                </a:lnTo>
                <a:lnTo>
                  <a:pt x="182633" y="0"/>
                </a:lnTo>
                <a:lnTo>
                  <a:pt x="190236" y="0"/>
                </a:lnTo>
                <a:lnTo>
                  <a:pt x="197838" y="0"/>
                </a:lnTo>
                <a:lnTo>
                  <a:pt x="205441" y="0"/>
                </a:lnTo>
                <a:lnTo>
                  <a:pt x="213043" y="0"/>
                </a:lnTo>
                <a:lnTo>
                  <a:pt x="220646" y="0"/>
                </a:lnTo>
                <a:lnTo>
                  <a:pt x="228248" y="0"/>
                </a:lnTo>
                <a:lnTo>
                  <a:pt x="235851" y="0"/>
                </a:lnTo>
                <a:lnTo>
                  <a:pt x="243453" y="0"/>
                </a:lnTo>
                <a:lnTo>
                  <a:pt x="251056" y="0"/>
                </a:lnTo>
                <a:lnTo>
                  <a:pt x="258657" y="0"/>
                </a:lnTo>
                <a:lnTo>
                  <a:pt x="266260" y="0"/>
                </a:lnTo>
                <a:lnTo>
                  <a:pt x="273862" y="0"/>
                </a:lnTo>
                <a:lnTo>
                  <a:pt x="281464" y="0"/>
                </a:lnTo>
                <a:lnTo>
                  <a:pt x="289067" y="0"/>
                </a:lnTo>
                <a:lnTo>
                  <a:pt x="296669" y="0"/>
                </a:lnTo>
                <a:lnTo>
                  <a:pt x="304272" y="0"/>
                </a:lnTo>
                <a:lnTo>
                  <a:pt x="311874" y="0"/>
                </a:lnTo>
                <a:lnTo>
                  <a:pt x="319477" y="0"/>
                </a:lnTo>
                <a:lnTo>
                  <a:pt x="327079" y="0"/>
                </a:lnTo>
                <a:lnTo>
                  <a:pt x="334682" y="0"/>
                </a:lnTo>
                <a:lnTo>
                  <a:pt x="342284" y="0"/>
                </a:lnTo>
                <a:lnTo>
                  <a:pt x="349887" y="0"/>
                </a:lnTo>
                <a:lnTo>
                  <a:pt x="357489" y="0"/>
                </a:lnTo>
                <a:lnTo>
                  <a:pt x="365092" y="0"/>
                </a:lnTo>
                <a:lnTo>
                  <a:pt x="372694" y="0"/>
                </a:lnTo>
                <a:lnTo>
                  <a:pt x="380295" y="0"/>
                </a:lnTo>
                <a:lnTo>
                  <a:pt x="387898" y="0"/>
                </a:lnTo>
                <a:lnTo>
                  <a:pt x="395500" y="0"/>
                </a:lnTo>
                <a:lnTo>
                  <a:pt x="403103" y="0"/>
                </a:lnTo>
                <a:lnTo>
                  <a:pt x="410705" y="0"/>
                </a:lnTo>
                <a:lnTo>
                  <a:pt x="418308" y="0"/>
                </a:lnTo>
                <a:lnTo>
                  <a:pt x="425910" y="0"/>
                </a:lnTo>
                <a:lnTo>
                  <a:pt x="433513" y="0"/>
                </a:lnTo>
                <a:lnTo>
                  <a:pt x="441115" y="0"/>
                </a:lnTo>
                <a:lnTo>
                  <a:pt x="448718" y="0"/>
                </a:lnTo>
                <a:lnTo>
                  <a:pt x="456320" y="0"/>
                </a:lnTo>
                <a:lnTo>
                  <a:pt x="463923" y="0"/>
                </a:lnTo>
                <a:lnTo>
                  <a:pt x="471525" y="0"/>
                </a:lnTo>
                <a:lnTo>
                  <a:pt x="479127" y="0"/>
                </a:lnTo>
                <a:lnTo>
                  <a:pt x="486730" y="0"/>
                </a:lnTo>
                <a:lnTo>
                  <a:pt x="494331" y="0"/>
                </a:lnTo>
                <a:lnTo>
                  <a:pt x="501934" y="0"/>
                </a:lnTo>
                <a:lnTo>
                  <a:pt x="509536" y="0"/>
                </a:lnTo>
                <a:lnTo>
                  <a:pt x="517139" y="0"/>
                </a:lnTo>
                <a:lnTo>
                  <a:pt x="524741" y="0"/>
                </a:lnTo>
                <a:lnTo>
                  <a:pt x="532344" y="0"/>
                </a:lnTo>
                <a:lnTo>
                  <a:pt x="539946" y="0"/>
                </a:lnTo>
                <a:lnTo>
                  <a:pt x="547549" y="0"/>
                </a:lnTo>
                <a:lnTo>
                  <a:pt x="555151" y="0"/>
                </a:lnTo>
                <a:lnTo>
                  <a:pt x="562753" y="0"/>
                </a:lnTo>
                <a:lnTo>
                  <a:pt x="570356" y="0"/>
                </a:lnTo>
                <a:lnTo>
                  <a:pt x="577958" y="0"/>
                </a:lnTo>
                <a:lnTo>
                  <a:pt x="585561" y="0"/>
                </a:lnTo>
                <a:lnTo>
                  <a:pt x="593163" y="0"/>
                </a:lnTo>
                <a:lnTo>
                  <a:pt x="600766" y="0"/>
                </a:lnTo>
                <a:lnTo>
                  <a:pt x="608368" y="0"/>
                </a:lnTo>
                <a:lnTo>
                  <a:pt x="615701" y="244"/>
                </a:lnTo>
                <a:lnTo>
                  <a:pt x="623163" y="1217"/>
                </a:lnTo>
                <a:lnTo>
                  <a:pt x="630724" y="2987"/>
                </a:lnTo>
                <a:lnTo>
                  <a:pt x="638215" y="5577"/>
                </a:lnTo>
                <a:lnTo>
                  <a:pt x="645040" y="8742"/>
                </a:lnTo>
                <a:lnTo>
                  <a:pt x="651613" y="12628"/>
                </a:lnTo>
                <a:lnTo>
                  <a:pt x="657825" y="17202"/>
                </a:lnTo>
                <a:lnTo>
                  <a:pt x="663572" y="22409"/>
                </a:lnTo>
                <a:lnTo>
                  <a:pt x="668758" y="28172"/>
                </a:lnTo>
                <a:lnTo>
                  <a:pt x="673310" y="34398"/>
                </a:lnTo>
                <a:lnTo>
                  <a:pt x="677174" y="40982"/>
                </a:lnTo>
                <a:lnTo>
                  <a:pt x="680314" y="47812"/>
                </a:lnTo>
                <a:lnTo>
                  <a:pt x="682885" y="55324"/>
                </a:lnTo>
                <a:lnTo>
                  <a:pt x="684628" y="62884"/>
                </a:lnTo>
                <a:lnTo>
                  <a:pt x="685574" y="70343"/>
                </a:lnTo>
                <a:lnTo>
                  <a:pt x="685800" y="77682"/>
                </a:lnTo>
                <a:lnTo>
                  <a:pt x="685800" y="85285"/>
                </a:lnTo>
                <a:lnTo>
                  <a:pt x="685800" y="92887"/>
                </a:lnTo>
                <a:lnTo>
                  <a:pt x="685800" y="100490"/>
                </a:lnTo>
                <a:lnTo>
                  <a:pt x="685800" y="108092"/>
                </a:lnTo>
                <a:lnTo>
                  <a:pt x="685800" y="115695"/>
                </a:lnTo>
                <a:lnTo>
                  <a:pt x="685800" y="123297"/>
                </a:lnTo>
                <a:lnTo>
                  <a:pt x="685800" y="130899"/>
                </a:lnTo>
                <a:lnTo>
                  <a:pt x="685800" y="138502"/>
                </a:lnTo>
                <a:lnTo>
                  <a:pt x="685800" y="146104"/>
                </a:lnTo>
                <a:lnTo>
                  <a:pt x="685800" y="153707"/>
                </a:lnTo>
                <a:lnTo>
                  <a:pt x="685800" y="161309"/>
                </a:lnTo>
                <a:lnTo>
                  <a:pt x="685800" y="168911"/>
                </a:lnTo>
                <a:lnTo>
                  <a:pt x="685800" y="176514"/>
                </a:lnTo>
                <a:lnTo>
                  <a:pt x="685800" y="184116"/>
                </a:lnTo>
                <a:lnTo>
                  <a:pt x="685800" y="191719"/>
                </a:lnTo>
                <a:lnTo>
                  <a:pt x="685800" y="199321"/>
                </a:lnTo>
                <a:lnTo>
                  <a:pt x="685800" y="206923"/>
                </a:lnTo>
                <a:lnTo>
                  <a:pt x="685800" y="214526"/>
                </a:lnTo>
                <a:lnTo>
                  <a:pt x="685800" y="222128"/>
                </a:lnTo>
                <a:lnTo>
                  <a:pt x="685800" y="229730"/>
                </a:lnTo>
                <a:lnTo>
                  <a:pt x="685800" y="237333"/>
                </a:lnTo>
                <a:lnTo>
                  <a:pt x="685800" y="244935"/>
                </a:lnTo>
                <a:lnTo>
                  <a:pt x="685657" y="252315"/>
                </a:lnTo>
                <a:lnTo>
                  <a:pt x="684834" y="259747"/>
                </a:lnTo>
                <a:lnTo>
                  <a:pt x="683223" y="267299"/>
                </a:lnTo>
                <a:lnTo>
                  <a:pt x="680781" y="274851"/>
                </a:lnTo>
                <a:lnTo>
                  <a:pt x="677732" y="281774"/>
                </a:lnTo>
                <a:lnTo>
                  <a:pt x="673983" y="288406"/>
                </a:lnTo>
                <a:lnTo>
                  <a:pt x="669541" y="294698"/>
                </a:lnTo>
                <a:lnTo>
                  <a:pt x="664454" y="300543"/>
                </a:lnTo>
                <a:lnTo>
                  <a:pt x="658791" y="305845"/>
                </a:lnTo>
                <a:lnTo>
                  <a:pt x="652647" y="310526"/>
                </a:lnTo>
                <a:lnTo>
                  <a:pt x="646125" y="314526"/>
                </a:lnTo>
                <a:lnTo>
                  <a:pt x="639333" y="317810"/>
                </a:lnTo>
                <a:lnTo>
                  <a:pt x="631951" y="320498"/>
                </a:lnTo>
                <a:lnTo>
                  <a:pt x="624385" y="322402"/>
                </a:lnTo>
                <a:lnTo>
                  <a:pt x="616898" y="323499"/>
                </a:lnTo>
                <a:lnTo>
                  <a:pt x="609600" y="323850"/>
                </a:lnTo>
                <a:lnTo>
                  <a:pt x="601998" y="323850"/>
                </a:lnTo>
                <a:lnTo>
                  <a:pt x="594395" y="323850"/>
                </a:lnTo>
                <a:lnTo>
                  <a:pt x="586793" y="323850"/>
                </a:lnTo>
                <a:lnTo>
                  <a:pt x="579190" y="323850"/>
                </a:lnTo>
                <a:lnTo>
                  <a:pt x="571588" y="323850"/>
                </a:lnTo>
                <a:lnTo>
                  <a:pt x="563985" y="323850"/>
                </a:lnTo>
                <a:lnTo>
                  <a:pt x="556383" y="323850"/>
                </a:lnTo>
                <a:lnTo>
                  <a:pt x="548780" y="323850"/>
                </a:lnTo>
                <a:lnTo>
                  <a:pt x="541179" y="323850"/>
                </a:lnTo>
                <a:lnTo>
                  <a:pt x="533576" y="323850"/>
                </a:lnTo>
                <a:lnTo>
                  <a:pt x="525974" y="323850"/>
                </a:lnTo>
                <a:lnTo>
                  <a:pt x="518372" y="323850"/>
                </a:lnTo>
                <a:lnTo>
                  <a:pt x="510769" y="323850"/>
                </a:lnTo>
                <a:lnTo>
                  <a:pt x="503167" y="323850"/>
                </a:lnTo>
                <a:lnTo>
                  <a:pt x="495564" y="323850"/>
                </a:lnTo>
                <a:lnTo>
                  <a:pt x="487962" y="323850"/>
                </a:lnTo>
                <a:lnTo>
                  <a:pt x="480359" y="323850"/>
                </a:lnTo>
                <a:lnTo>
                  <a:pt x="472757" y="323850"/>
                </a:lnTo>
                <a:lnTo>
                  <a:pt x="465154" y="323850"/>
                </a:lnTo>
                <a:lnTo>
                  <a:pt x="457552" y="323850"/>
                </a:lnTo>
                <a:lnTo>
                  <a:pt x="449949" y="323850"/>
                </a:lnTo>
                <a:lnTo>
                  <a:pt x="442347" y="323850"/>
                </a:lnTo>
                <a:lnTo>
                  <a:pt x="434744" y="323850"/>
                </a:lnTo>
                <a:lnTo>
                  <a:pt x="427143" y="323850"/>
                </a:lnTo>
                <a:lnTo>
                  <a:pt x="419541" y="323850"/>
                </a:lnTo>
                <a:lnTo>
                  <a:pt x="411938" y="323850"/>
                </a:lnTo>
                <a:lnTo>
                  <a:pt x="404336" y="323850"/>
                </a:lnTo>
                <a:lnTo>
                  <a:pt x="396733" y="323850"/>
                </a:lnTo>
                <a:lnTo>
                  <a:pt x="389131" y="323850"/>
                </a:lnTo>
                <a:lnTo>
                  <a:pt x="381528" y="323850"/>
                </a:lnTo>
                <a:lnTo>
                  <a:pt x="373926" y="323850"/>
                </a:lnTo>
                <a:lnTo>
                  <a:pt x="366323" y="323850"/>
                </a:lnTo>
                <a:lnTo>
                  <a:pt x="358721" y="323850"/>
                </a:lnTo>
                <a:lnTo>
                  <a:pt x="351118" y="323850"/>
                </a:lnTo>
                <a:lnTo>
                  <a:pt x="343516" y="323850"/>
                </a:lnTo>
                <a:lnTo>
                  <a:pt x="335914" y="323850"/>
                </a:lnTo>
                <a:lnTo>
                  <a:pt x="328311" y="323850"/>
                </a:lnTo>
                <a:lnTo>
                  <a:pt x="320709" y="323850"/>
                </a:lnTo>
                <a:lnTo>
                  <a:pt x="313106" y="323850"/>
                </a:lnTo>
                <a:lnTo>
                  <a:pt x="305505" y="323850"/>
                </a:lnTo>
                <a:lnTo>
                  <a:pt x="297902" y="323850"/>
                </a:lnTo>
                <a:lnTo>
                  <a:pt x="290300" y="323850"/>
                </a:lnTo>
                <a:lnTo>
                  <a:pt x="282697" y="323850"/>
                </a:lnTo>
                <a:lnTo>
                  <a:pt x="275095" y="323850"/>
                </a:lnTo>
                <a:lnTo>
                  <a:pt x="267492" y="323850"/>
                </a:lnTo>
                <a:lnTo>
                  <a:pt x="259890" y="323850"/>
                </a:lnTo>
                <a:lnTo>
                  <a:pt x="252287" y="323850"/>
                </a:lnTo>
                <a:lnTo>
                  <a:pt x="244685" y="323850"/>
                </a:lnTo>
                <a:lnTo>
                  <a:pt x="237082" y="323850"/>
                </a:lnTo>
                <a:lnTo>
                  <a:pt x="229480" y="323850"/>
                </a:lnTo>
                <a:lnTo>
                  <a:pt x="221878" y="323850"/>
                </a:lnTo>
                <a:lnTo>
                  <a:pt x="214275" y="323850"/>
                </a:lnTo>
                <a:lnTo>
                  <a:pt x="206673" y="323850"/>
                </a:lnTo>
                <a:lnTo>
                  <a:pt x="199070" y="323850"/>
                </a:lnTo>
                <a:lnTo>
                  <a:pt x="191469" y="323850"/>
                </a:lnTo>
                <a:lnTo>
                  <a:pt x="183866" y="323850"/>
                </a:lnTo>
                <a:lnTo>
                  <a:pt x="176264" y="323850"/>
                </a:lnTo>
                <a:lnTo>
                  <a:pt x="168661" y="323850"/>
                </a:lnTo>
                <a:lnTo>
                  <a:pt x="161059" y="323850"/>
                </a:lnTo>
                <a:lnTo>
                  <a:pt x="153456" y="323850"/>
                </a:lnTo>
                <a:lnTo>
                  <a:pt x="145854" y="323850"/>
                </a:lnTo>
                <a:lnTo>
                  <a:pt x="138251" y="323850"/>
                </a:lnTo>
                <a:lnTo>
                  <a:pt x="130649" y="323850"/>
                </a:lnTo>
                <a:lnTo>
                  <a:pt x="123047" y="323850"/>
                </a:lnTo>
                <a:lnTo>
                  <a:pt x="115444" y="323850"/>
                </a:lnTo>
                <a:lnTo>
                  <a:pt x="107842" y="323850"/>
                </a:lnTo>
                <a:lnTo>
                  <a:pt x="100239" y="323850"/>
                </a:lnTo>
                <a:lnTo>
                  <a:pt x="92637" y="323850"/>
                </a:lnTo>
                <a:lnTo>
                  <a:pt x="85034" y="323850"/>
                </a:lnTo>
                <a:lnTo>
                  <a:pt x="77432" y="323850"/>
                </a:lnTo>
                <a:lnTo>
                  <a:pt x="70100" y="323606"/>
                </a:lnTo>
                <a:lnTo>
                  <a:pt x="62636" y="322633"/>
                </a:lnTo>
                <a:lnTo>
                  <a:pt x="55075" y="320863"/>
                </a:lnTo>
                <a:lnTo>
                  <a:pt x="47584" y="318273"/>
                </a:lnTo>
                <a:lnTo>
                  <a:pt x="40761" y="315107"/>
                </a:lnTo>
                <a:lnTo>
                  <a:pt x="34187" y="311221"/>
                </a:lnTo>
                <a:lnTo>
                  <a:pt x="27974" y="306648"/>
                </a:lnTo>
                <a:lnTo>
                  <a:pt x="22229" y="301441"/>
                </a:lnTo>
                <a:lnTo>
                  <a:pt x="17041" y="295678"/>
                </a:lnTo>
                <a:lnTo>
                  <a:pt x="12490" y="289452"/>
                </a:lnTo>
                <a:lnTo>
                  <a:pt x="8626" y="282868"/>
                </a:lnTo>
                <a:lnTo>
                  <a:pt x="5487" y="276038"/>
                </a:lnTo>
                <a:lnTo>
                  <a:pt x="2916" y="268526"/>
                </a:lnTo>
                <a:lnTo>
                  <a:pt x="1172" y="260966"/>
                </a:lnTo>
                <a:lnTo>
                  <a:pt x="224" y="253507"/>
                </a:lnTo>
                <a:lnTo>
                  <a:pt x="0" y="246168"/>
                </a:lnTo>
                <a:lnTo>
                  <a:pt x="0" y="238565"/>
                </a:lnTo>
                <a:lnTo>
                  <a:pt x="0" y="230963"/>
                </a:lnTo>
                <a:lnTo>
                  <a:pt x="0" y="223360"/>
                </a:lnTo>
                <a:lnTo>
                  <a:pt x="0" y="215758"/>
                </a:lnTo>
                <a:lnTo>
                  <a:pt x="0" y="208156"/>
                </a:lnTo>
                <a:lnTo>
                  <a:pt x="0" y="200553"/>
                </a:lnTo>
                <a:lnTo>
                  <a:pt x="0" y="192951"/>
                </a:lnTo>
                <a:lnTo>
                  <a:pt x="0" y="185349"/>
                </a:lnTo>
                <a:lnTo>
                  <a:pt x="0" y="177746"/>
                </a:lnTo>
                <a:lnTo>
                  <a:pt x="0" y="170144"/>
                </a:lnTo>
                <a:lnTo>
                  <a:pt x="0" y="162541"/>
                </a:lnTo>
                <a:lnTo>
                  <a:pt x="0" y="154939"/>
                </a:lnTo>
                <a:lnTo>
                  <a:pt x="0" y="147336"/>
                </a:lnTo>
                <a:lnTo>
                  <a:pt x="0" y="139734"/>
                </a:lnTo>
                <a:lnTo>
                  <a:pt x="0" y="132131"/>
                </a:lnTo>
                <a:lnTo>
                  <a:pt x="0" y="124529"/>
                </a:lnTo>
                <a:lnTo>
                  <a:pt x="0" y="116927"/>
                </a:lnTo>
                <a:lnTo>
                  <a:pt x="0" y="109324"/>
                </a:lnTo>
                <a:lnTo>
                  <a:pt x="0" y="101722"/>
                </a:lnTo>
                <a:lnTo>
                  <a:pt x="0" y="94120"/>
                </a:lnTo>
                <a:lnTo>
                  <a:pt x="0" y="86517"/>
                </a:lnTo>
                <a:lnTo>
                  <a:pt x="0" y="78915"/>
                </a:lnTo>
                <a:lnTo>
                  <a:pt x="143" y="71534"/>
                </a:lnTo>
                <a:lnTo>
                  <a:pt x="967" y="64103"/>
                </a:lnTo>
                <a:lnTo>
                  <a:pt x="2577" y="56551"/>
                </a:lnTo>
                <a:lnTo>
                  <a:pt x="5021" y="48999"/>
                </a:lnTo>
                <a:lnTo>
                  <a:pt x="8068" y="42075"/>
                </a:lnTo>
                <a:lnTo>
                  <a:pt x="11816" y="35444"/>
                </a:lnTo>
                <a:lnTo>
                  <a:pt x="16258" y="29152"/>
                </a:lnTo>
                <a:lnTo>
                  <a:pt x="21348" y="23307"/>
                </a:lnTo>
                <a:lnTo>
                  <a:pt x="27008" y="18005"/>
                </a:lnTo>
                <a:lnTo>
                  <a:pt x="33153" y="13324"/>
                </a:lnTo>
                <a:lnTo>
                  <a:pt x="39675" y="9324"/>
                </a:lnTo>
                <a:lnTo>
                  <a:pt x="46467" y="6041"/>
                </a:lnTo>
                <a:lnTo>
                  <a:pt x="53848" y="3352"/>
                </a:lnTo>
                <a:lnTo>
                  <a:pt x="61413" y="1448"/>
                </a:lnTo>
                <a:lnTo>
                  <a:pt x="68902" y="351"/>
                </a:lnTo>
                <a:close/>
              </a:path>
            </a:pathLst>
          </a:custGeom>
          <a:solidFill xmlns:a="http://schemas.openxmlformats.org/drawingml/2006/main">
            <a:srgbClr val="FFF4D4"/>
          </a:solidFill>
          <a:ln xmlns:a="http://schemas.openxmlformats.org/drawingml/2006/main" w="17145">
            <a:solidFill>
              <a:srgbClr val="C3A253"/>
            </a:solidFill>
            <a:prstDash val="solid"/>
          </a:ln>
        </p:spPr>
      </p:sp>
      <p:sp>
        <p:nvSpPr>
          <p:cNvPr id="302" name="write-complement-label">
            <a:extLst xmlns:a="http://schemas.openxmlformats.org/drawingml/2006/main">
              <a:ext uri="{FF2B5EF4-FFF2-40B4-BE49-F238E27FC236}">
                <a16:creationId xmlns:a16="http://schemas.microsoft.com/office/drawing/2014/main" id="{ABA4097A-3F4A-4FB1-99C5-EF30C17C4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24196" y="4266902"/>
            <a:ext cx="455168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025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1−g</a:t>
            </a:r>
          </a:p>
        </p:txBody>
      </p:sp>
      <p:sp>
        <p:nvSpPr>
          <p:cNvPr id="303" name="decisions-to-gate">
            <a:extLst xmlns:a="http://schemas.openxmlformats.org/drawingml/2006/main">
              <a:ext uri="{FF2B5EF4-FFF2-40B4-BE49-F238E27FC236}">
                <a16:creationId xmlns:a16="http://schemas.microsoft.com/office/drawing/2014/main" id="{204AA4BE-05B3-472C-8C71-153842F83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01775" y="4038600"/>
            <a:ext cx="95" cy="200025"/>
          </a:xfrm>
          <a:custGeom xmlns:a="http://schemas.openxmlformats.org/drawingml/2006/main">
            <a:pathLst>
              <a:path w="9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547548"/>
            </a:solidFill>
            <a:prstDash val="dash"/>
          </a:ln>
        </p:spPr>
      </p:sp>
      <p:sp>
        <p:nvSpPr>
          <p:cNvPr id="304" name="decisions-to-gate-arrow-end">
            <a:extLst xmlns:a="http://schemas.openxmlformats.org/drawingml/2006/main">
              <a:ext uri="{FF2B5EF4-FFF2-40B4-BE49-F238E27FC236}">
                <a16:creationId xmlns:a16="http://schemas.microsoft.com/office/drawing/2014/main" id="{5AA78458-A632-4906-85CD-8828BEDCA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50340" y="4156329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5" name="retention-weight-157">
            <a:extLst xmlns:a="http://schemas.openxmlformats.org/drawingml/2006/main">
              <a:ext uri="{FF2B5EF4-FFF2-40B4-BE49-F238E27FC236}">
                <a16:creationId xmlns:a16="http://schemas.microsoft.com/office/drawing/2014/main" id="{72C849D8-650E-4876-944C-0993B8B2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58633" y="4648227"/>
            <a:ext cx="304693" cy="304747"/>
          </a:xfrm>
          <a:custGeom xmlns:a="http://schemas.openxmlformats.org/drawingml/2006/main">
            <a:pathLst>
              <a:path w="304693" h="304747">
                <a:moveTo>
                  <a:pt x="304693" y="152373"/>
                </a:moveTo>
                <a:lnTo>
                  <a:pt x="304256" y="163897"/>
                </a:lnTo>
                <a:lnTo>
                  <a:pt x="302899" y="175684"/>
                </a:lnTo>
                <a:lnTo>
                  <a:pt x="300558" y="187631"/>
                </a:lnTo>
                <a:lnTo>
                  <a:pt x="297184" y="199621"/>
                </a:lnTo>
                <a:lnTo>
                  <a:pt x="292842" y="211293"/>
                </a:lnTo>
                <a:lnTo>
                  <a:pt x="287807" y="222099"/>
                </a:lnTo>
                <a:lnTo>
                  <a:pt x="281864" y="232605"/>
                </a:lnTo>
                <a:lnTo>
                  <a:pt x="275042" y="242697"/>
                </a:lnTo>
                <a:lnTo>
                  <a:pt x="267387" y="252268"/>
                </a:lnTo>
                <a:lnTo>
                  <a:pt x="258963" y="261218"/>
                </a:lnTo>
                <a:lnTo>
                  <a:pt x="249849" y="269456"/>
                </a:lnTo>
                <a:lnTo>
                  <a:pt x="240138" y="276908"/>
                </a:lnTo>
                <a:lnTo>
                  <a:pt x="229932" y="283514"/>
                </a:lnTo>
                <a:lnTo>
                  <a:pt x="219341" y="289232"/>
                </a:lnTo>
                <a:lnTo>
                  <a:pt x="208476" y="294039"/>
                </a:lnTo>
                <a:lnTo>
                  <a:pt x="196546" y="298207"/>
                </a:lnTo>
                <a:lnTo>
                  <a:pt x="184555" y="301319"/>
                </a:lnTo>
                <a:lnTo>
                  <a:pt x="172637" y="303409"/>
                </a:lnTo>
                <a:lnTo>
                  <a:pt x="160907" y="304530"/>
                </a:lnTo>
                <a:lnTo>
                  <a:pt x="149441" y="304747"/>
                </a:lnTo>
                <a:lnTo>
                  <a:pt x="137843" y="304087"/>
                </a:lnTo>
                <a:lnTo>
                  <a:pt x="126006" y="302489"/>
                </a:lnTo>
                <a:lnTo>
                  <a:pt x="114036" y="299894"/>
                </a:lnTo>
                <a:lnTo>
                  <a:pt x="102056" y="296255"/>
                </a:lnTo>
                <a:lnTo>
                  <a:pt x="90649" y="291750"/>
                </a:lnTo>
                <a:lnTo>
                  <a:pt x="79908" y="286486"/>
                </a:lnTo>
                <a:lnTo>
                  <a:pt x="69495" y="280320"/>
                </a:lnTo>
                <a:lnTo>
                  <a:pt x="59523" y="273285"/>
                </a:lnTo>
                <a:lnTo>
                  <a:pt x="50098" y="265431"/>
                </a:lnTo>
                <a:lnTo>
                  <a:pt x="41318" y="256827"/>
                </a:lnTo>
                <a:lnTo>
                  <a:pt x="33270" y="247554"/>
                </a:lnTo>
                <a:lnTo>
                  <a:pt x="26025" y="237709"/>
                </a:lnTo>
                <a:lnTo>
                  <a:pt x="19638" y="227397"/>
                </a:lnTo>
                <a:lnTo>
                  <a:pt x="14146" y="216727"/>
                </a:lnTo>
                <a:lnTo>
                  <a:pt x="9487" y="205592"/>
                </a:lnTo>
                <a:lnTo>
                  <a:pt x="5583" y="193628"/>
                </a:lnTo>
                <a:lnTo>
                  <a:pt x="2730" y="181645"/>
                </a:lnTo>
                <a:lnTo>
                  <a:pt x="888" y="169764"/>
                </a:lnTo>
                <a:lnTo>
                  <a:pt x="0" y="158097"/>
                </a:lnTo>
                <a:lnTo>
                  <a:pt x="0" y="146650"/>
                </a:lnTo>
                <a:lnTo>
                  <a:pt x="888" y="134983"/>
                </a:lnTo>
                <a:lnTo>
                  <a:pt x="2730" y="123102"/>
                </a:lnTo>
                <a:lnTo>
                  <a:pt x="5583" y="111118"/>
                </a:lnTo>
                <a:lnTo>
                  <a:pt x="9487" y="99155"/>
                </a:lnTo>
                <a:lnTo>
                  <a:pt x="14146" y="88020"/>
                </a:lnTo>
                <a:lnTo>
                  <a:pt x="19638" y="77350"/>
                </a:lnTo>
                <a:lnTo>
                  <a:pt x="26025" y="67037"/>
                </a:lnTo>
                <a:lnTo>
                  <a:pt x="33270" y="57192"/>
                </a:lnTo>
                <a:lnTo>
                  <a:pt x="41318" y="47920"/>
                </a:lnTo>
                <a:lnTo>
                  <a:pt x="50098" y="39316"/>
                </a:lnTo>
                <a:lnTo>
                  <a:pt x="59523" y="31462"/>
                </a:lnTo>
                <a:lnTo>
                  <a:pt x="69495" y="24427"/>
                </a:lnTo>
                <a:lnTo>
                  <a:pt x="79908" y="18261"/>
                </a:lnTo>
                <a:lnTo>
                  <a:pt x="90649" y="12997"/>
                </a:lnTo>
                <a:lnTo>
                  <a:pt x="102056" y="8491"/>
                </a:lnTo>
                <a:lnTo>
                  <a:pt x="114036" y="4853"/>
                </a:lnTo>
                <a:lnTo>
                  <a:pt x="126006" y="2258"/>
                </a:lnTo>
                <a:lnTo>
                  <a:pt x="137843" y="660"/>
                </a:lnTo>
                <a:lnTo>
                  <a:pt x="149441" y="0"/>
                </a:lnTo>
                <a:lnTo>
                  <a:pt x="160907" y="217"/>
                </a:lnTo>
                <a:lnTo>
                  <a:pt x="172637" y="1337"/>
                </a:lnTo>
                <a:lnTo>
                  <a:pt x="184555" y="3427"/>
                </a:lnTo>
                <a:lnTo>
                  <a:pt x="196546" y="6540"/>
                </a:lnTo>
                <a:lnTo>
                  <a:pt x="208476" y="10708"/>
                </a:lnTo>
                <a:lnTo>
                  <a:pt x="219341" y="15515"/>
                </a:lnTo>
                <a:lnTo>
                  <a:pt x="229932" y="21233"/>
                </a:lnTo>
                <a:lnTo>
                  <a:pt x="240138" y="27838"/>
                </a:lnTo>
                <a:lnTo>
                  <a:pt x="249849" y="35290"/>
                </a:lnTo>
                <a:lnTo>
                  <a:pt x="258963" y="43529"/>
                </a:lnTo>
                <a:lnTo>
                  <a:pt x="267387" y="52478"/>
                </a:lnTo>
                <a:lnTo>
                  <a:pt x="275042" y="62050"/>
                </a:lnTo>
                <a:lnTo>
                  <a:pt x="281864" y="72142"/>
                </a:lnTo>
                <a:lnTo>
                  <a:pt x="287807" y="82647"/>
                </a:lnTo>
                <a:lnTo>
                  <a:pt x="292842" y="93454"/>
                </a:lnTo>
                <a:lnTo>
                  <a:pt x="297184" y="105126"/>
                </a:lnTo>
                <a:lnTo>
                  <a:pt x="300558" y="117116"/>
                </a:lnTo>
                <a:lnTo>
                  <a:pt x="302899" y="129063"/>
                </a:lnTo>
                <a:lnTo>
                  <a:pt x="304256" y="140849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306" name="retention-weight-158">
            <a:extLst xmlns:a="http://schemas.openxmlformats.org/drawingml/2006/main">
              <a:ext uri="{FF2B5EF4-FFF2-40B4-BE49-F238E27FC236}">
                <a16:creationId xmlns:a16="http://schemas.microsoft.com/office/drawing/2014/main" id="{F4CB7C18-65D1-407A-B6E4-9F68B9869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5205" y="4754880"/>
            <a:ext cx="91440" cy="91440"/>
          </a:xfrm>
          <a:custGeom xmlns:a="http://schemas.openxmlformats.org/drawingml/2006/main">
            <a:pathLst>
              <a:path w="91440" h="91440">
                <a:moveTo>
                  <a:pt x="91440" y="0"/>
                </a:moveTo>
                <a:lnTo>
                  <a:pt x="0" y="9144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307" name="retention-weight-159">
            <a:extLst xmlns:a="http://schemas.openxmlformats.org/drawingml/2006/main">
              <a:ext uri="{FF2B5EF4-FFF2-40B4-BE49-F238E27FC236}">
                <a16:creationId xmlns:a16="http://schemas.microsoft.com/office/drawing/2014/main" id="{7361FD1C-FF81-4EA4-84D3-34B811547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5205" y="4754880"/>
            <a:ext cx="91440" cy="91440"/>
          </a:xfrm>
          <a:custGeom xmlns:a="http://schemas.openxmlformats.org/drawingml/2006/main">
            <a:pathLst>
              <a:path w="91440" h="91440">
                <a:moveTo>
                  <a:pt x="0" y="0"/>
                </a:moveTo>
                <a:lnTo>
                  <a:pt x="91440" y="9144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308" name="candidate-weight-160">
            <a:extLst xmlns:a="http://schemas.openxmlformats.org/drawingml/2006/main">
              <a:ext uri="{FF2B5EF4-FFF2-40B4-BE49-F238E27FC236}">
                <a16:creationId xmlns:a16="http://schemas.microsoft.com/office/drawing/2014/main" id="{521346D9-06A0-40F4-BE9A-4E1488886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44583" y="4648227"/>
            <a:ext cx="304693" cy="304747"/>
          </a:xfrm>
          <a:custGeom xmlns:a="http://schemas.openxmlformats.org/drawingml/2006/main">
            <a:pathLst>
              <a:path w="304693" h="304747">
                <a:moveTo>
                  <a:pt x="304693" y="152373"/>
                </a:moveTo>
                <a:lnTo>
                  <a:pt x="304256" y="163897"/>
                </a:lnTo>
                <a:lnTo>
                  <a:pt x="302899" y="175684"/>
                </a:lnTo>
                <a:lnTo>
                  <a:pt x="300558" y="187631"/>
                </a:lnTo>
                <a:lnTo>
                  <a:pt x="297184" y="199621"/>
                </a:lnTo>
                <a:lnTo>
                  <a:pt x="292842" y="211293"/>
                </a:lnTo>
                <a:lnTo>
                  <a:pt x="287807" y="222099"/>
                </a:lnTo>
                <a:lnTo>
                  <a:pt x="281864" y="232605"/>
                </a:lnTo>
                <a:lnTo>
                  <a:pt x="275042" y="242697"/>
                </a:lnTo>
                <a:lnTo>
                  <a:pt x="267387" y="252268"/>
                </a:lnTo>
                <a:lnTo>
                  <a:pt x="258963" y="261218"/>
                </a:lnTo>
                <a:lnTo>
                  <a:pt x="249849" y="269456"/>
                </a:lnTo>
                <a:lnTo>
                  <a:pt x="240138" y="276908"/>
                </a:lnTo>
                <a:lnTo>
                  <a:pt x="229932" y="283514"/>
                </a:lnTo>
                <a:lnTo>
                  <a:pt x="219341" y="289232"/>
                </a:lnTo>
                <a:lnTo>
                  <a:pt x="208476" y="294039"/>
                </a:lnTo>
                <a:lnTo>
                  <a:pt x="196546" y="298207"/>
                </a:lnTo>
                <a:lnTo>
                  <a:pt x="184555" y="301319"/>
                </a:lnTo>
                <a:lnTo>
                  <a:pt x="172637" y="303409"/>
                </a:lnTo>
                <a:lnTo>
                  <a:pt x="160907" y="304530"/>
                </a:lnTo>
                <a:lnTo>
                  <a:pt x="149441" y="304747"/>
                </a:lnTo>
                <a:lnTo>
                  <a:pt x="137843" y="304087"/>
                </a:lnTo>
                <a:lnTo>
                  <a:pt x="126006" y="302489"/>
                </a:lnTo>
                <a:lnTo>
                  <a:pt x="114036" y="299894"/>
                </a:lnTo>
                <a:lnTo>
                  <a:pt x="102056" y="296255"/>
                </a:lnTo>
                <a:lnTo>
                  <a:pt x="90649" y="291750"/>
                </a:lnTo>
                <a:lnTo>
                  <a:pt x="79908" y="286486"/>
                </a:lnTo>
                <a:lnTo>
                  <a:pt x="69495" y="280320"/>
                </a:lnTo>
                <a:lnTo>
                  <a:pt x="59523" y="273285"/>
                </a:lnTo>
                <a:lnTo>
                  <a:pt x="50098" y="265431"/>
                </a:lnTo>
                <a:lnTo>
                  <a:pt x="41318" y="256827"/>
                </a:lnTo>
                <a:lnTo>
                  <a:pt x="33270" y="247554"/>
                </a:lnTo>
                <a:lnTo>
                  <a:pt x="26025" y="237709"/>
                </a:lnTo>
                <a:lnTo>
                  <a:pt x="19638" y="227397"/>
                </a:lnTo>
                <a:lnTo>
                  <a:pt x="14146" y="216727"/>
                </a:lnTo>
                <a:lnTo>
                  <a:pt x="9487" y="205592"/>
                </a:lnTo>
                <a:lnTo>
                  <a:pt x="5583" y="193628"/>
                </a:lnTo>
                <a:lnTo>
                  <a:pt x="2730" y="181645"/>
                </a:lnTo>
                <a:lnTo>
                  <a:pt x="888" y="169764"/>
                </a:lnTo>
                <a:lnTo>
                  <a:pt x="0" y="158097"/>
                </a:lnTo>
                <a:lnTo>
                  <a:pt x="0" y="146650"/>
                </a:lnTo>
                <a:lnTo>
                  <a:pt x="888" y="134983"/>
                </a:lnTo>
                <a:lnTo>
                  <a:pt x="2730" y="123102"/>
                </a:lnTo>
                <a:lnTo>
                  <a:pt x="5583" y="111118"/>
                </a:lnTo>
                <a:lnTo>
                  <a:pt x="9487" y="99155"/>
                </a:lnTo>
                <a:lnTo>
                  <a:pt x="14146" y="88020"/>
                </a:lnTo>
                <a:lnTo>
                  <a:pt x="19638" y="77350"/>
                </a:lnTo>
                <a:lnTo>
                  <a:pt x="26025" y="67037"/>
                </a:lnTo>
                <a:lnTo>
                  <a:pt x="33270" y="57192"/>
                </a:lnTo>
                <a:lnTo>
                  <a:pt x="41318" y="47920"/>
                </a:lnTo>
                <a:lnTo>
                  <a:pt x="50098" y="39316"/>
                </a:lnTo>
                <a:lnTo>
                  <a:pt x="59523" y="31462"/>
                </a:lnTo>
                <a:lnTo>
                  <a:pt x="69495" y="24427"/>
                </a:lnTo>
                <a:lnTo>
                  <a:pt x="79908" y="18261"/>
                </a:lnTo>
                <a:lnTo>
                  <a:pt x="90649" y="12997"/>
                </a:lnTo>
                <a:lnTo>
                  <a:pt x="102056" y="8491"/>
                </a:lnTo>
                <a:lnTo>
                  <a:pt x="114036" y="4853"/>
                </a:lnTo>
                <a:lnTo>
                  <a:pt x="126006" y="2258"/>
                </a:lnTo>
                <a:lnTo>
                  <a:pt x="137843" y="660"/>
                </a:lnTo>
                <a:lnTo>
                  <a:pt x="149441" y="0"/>
                </a:lnTo>
                <a:lnTo>
                  <a:pt x="160907" y="217"/>
                </a:lnTo>
                <a:lnTo>
                  <a:pt x="172637" y="1337"/>
                </a:lnTo>
                <a:lnTo>
                  <a:pt x="184555" y="3427"/>
                </a:lnTo>
                <a:lnTo>
                  <a:pt x="196546" y="6540"/>
                </a:lnTo>
                <a:lnTo>
                  <a:pt x="208476" y="10708"/>
                </a:lnTo>
                <a:lnTo>
                  <a:pt x="219341" y="15515"/>
                </a:lnTo>
                <a:lnTo>
                  <a:pt x="229932" y="21233"/>
                </a:lnTo>
                <a:lnTo>
                  <a:pt x="240138" y="27838"/>
                </a:lnTo>
                <a:lnTo>
                  <a:pt x="249849" y="35290"/>
                </a:lnTo>
                <a:lnTo>
                  <a:pt x="258963" y="43529"/>
                </a:lnTo>
                <a:lnTo>
                  <a:pt x="267387" y="52478"/>
                </a:lnTo>
                <a:lnTo>
                  <a:pt x="275042" y="62050"/>
                </a:lnTo>
                <a:lnTo>
                  <a:pt x="281864" y="72142"/>
                </a:lnTo>
                <a:lnTo>
                  <a:pt x="287807" y="82647"/>
                </a:lnTo>
                <a:lnTo>
                  <a:pt x="292842" y="93454"/>
                </a:lnTo>
                <a:lnTo>
                  <a:pt x="297184" y="105126"/>
                </a:lnTo>
                <a:lnTo>
                  <a:pt x="300558" y="117116"/>
                </a:lnTo>
                <a:lnTo>
                  <a:pt x="302899" y="129063"/>
                </a:lnTo>
                <a:lnTo>
                  <a:pt x="304256" y="140849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309" name="candidate-weight-161">
            <a:extLst xmlns:a="http://schemas.openxmlformats.org/drawingml/2006/main">
              <a:ext uri="{FF2B5EF4-FFF2-40B4-BE49-F238E27FC236}">
                <a16:creationId xmlns:a16="http://schemas.microsoft.com/office/drawing/2014/main" id="{CA2DFB7F-29F6-4F34-BCFF-8C2998260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51155" y="4754880"/>
            <a:ext cx="91440" cy="91440"/>
          </a:xfrm>
          <a:custGeom xmlns:a="http://schemas.openxmlformats.org/drawingml/2006/main">
            <a:pathLst>
              <a:path w="91440" h="91440">
                <a:moveTo>
                  <a:pt x="91440" y="0"/>
                </a:moveTo>
                <a:lnTo>
                  <a:pt x="0" y="9144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310" name="candidate-weight-162">
            <a:extLst xmlns:a="http://schemas.openxmlformats.org/drawingml/2006/main">
              <a:ext uri="{FF2B5EF4-FFF2-40B4-BE49-F238E27FC236}">
                <a16:creationId xmlns:a16="http://schemas.microsoft.com/office/drawing/2014/main" id="{E5EC9E98-4ED9-44A5-90CA-0D47749BF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51155" y="4754880"/>
            <a:ext cx="91440" cy="91440"/>
          </a:xfrm>
          <a:custGeom xmlns:a="http://schemas.openxmlformats.org/drawingml/2006/main">
            <a:pathLst>
              <a:path w="91440" h="91440">
                <a:moveTo>
                  <a:pt x="0" y="0"/>
                </a:moveTo>
                <a:lnTo>
                  <a:pt x="91440" y="9144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311" name="final-blend-163">
            <a:extLst xmlns:a="http://schemas.openxmlformats.org/drawingml/2006/main">
              <a:ext uri="{FF2B5EF4-FFF2-40B4-BE49-F238E27FC236}">
                <a16:creationId xmlns:a16="http://schemas.microsoft.com/office/drawing/2014/main" id="{3EC936FE-40AC-45CF-A4D4-625CF461F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608" y="4933977"/>
            <a:ext cx="304693" cy="304747"/>
          </a:xfrm>
          <a:custGeom xmlns:a="http://schemas.openxmlformats.org/drawingml/2006/main">
            <a:pathLst>
              <a:path w="304693" h="304747">
                <a:moveTo>
                  <a:pt x="304693" y="152373"/>
                </a:moveTo>
                <a:lnTo>
                  <a:pt x="304256" y="163897"/>
                </a:lnTo>
                <a:lnTo>
                  <a:pt x="302899" y="175684"/>
                </a:lnTo>
                <a:lnTo>
                  <a:pt x="300558" y="187631"/>
                </a:lnTo>
                <a:lnTo>
                  <a:pt x="297184" y="199621"/>
                </a:lnTo>
                <a:lnTo>
                  <a:pt x="292842" y="211293"/>
                </a:lnTo>
                <a:lnTo>
                  <a:pt x="287807" y="222099"/>
                </a:lnTo>
                <a:lnTo>
                  <a:pt x="281864" y="232605"/>
                </a:lnTo>
                <a:lnTo>
                  <a:pt x="275042" y="242697"/>
                </a:lnTo>
                <a:lnTo>
                  <a:pt x="267387" y="252268"/>
                </a:lnTo>
                <a:lnTo>
                  <a:pt x="258963" y="261218"/>
                </a:lnTo>
                <a:lnTo>
                  <a:pt x="249849" y="269456"/>
                </a:lnTo>
                <a:lnTo>
                  <a:pt x="240138" y="276908"/>
                </a:lnTo>
                <a:lnTo>
                  <a:pt x="229932" y="283514"/>
                </a:lnTo>
                <a:lnTo>
                  <a:pt x="219341" y="289232"/>
                </a:lnTo>
                <a:lnTo>
                  <a:pt x="208476" y="294039"/>
                </a:lnTo>
                <a:lnTo>
                  <a:pt x="196546" y="298207"/>
                </a:lnTo>
                <a:lnTo>
                  <a:pt x="184555" y="301319"/>
                </a:lnTo>
                <a:lnTo>
                  <a:pt x="172637" y="303409"/>
                </a:lnTo>
                <a:lnTo>
                  <a:pt x="160907" y="304530"/>
                </a:lnTo>
                <a:lnTo>
                  <a:pt x="149441" y="304747"/>
                </a:lnTo>
                <a:lnTo>
                  <a:pt x="137843" y="304087"/>
                </a:lnTo>
                <a:lnTo>
                  <a:pt x="126006" y="302489"/>
                </a:lnTo>
                <a:lnTo>
                  <a:pt x="114036" y="299894"/>
                </a:lnTo>
                <a:lnTo>
                  <a:pt x="102056" y="296255"/>
                </a:lnTo>
                <a:lnTo>
                  <a:pt x="90649" y="291750"/>
                </a:lnTo>
                <a:lnTo>
                  <a:pt x="79908" y="286486"/>
                </a:lnTo>
                <a:lnTo>
                  <a:pt x="69495" y="280320"/>
                </a:lnTo>
                <a:lnTo>
                  <a:pt x="59523" y="273285"/>
                </a:lnTo>
                <a:lnTo>
                  <a:pt x="50098" y="265431"/>
                </a:lnTo>
                <a:lnTo>
                  <a:pt x="41318" y="256827"/>
                </a:lnTo>
                <a:lnTo>
                  <a:pt x="33270" y="247554"/>
                </a:lnTo>
                <a:lnTo>
                  <a:pt x="26025" y="237709"/>
                </a:lnTo>
                <a:lnTo>
                  <a:pt x="19638" y="227397"/>
                </a:lnTo>
                <a:lnTo>
                  <a:pt x="14146" y="216727"/>
                </a:lnTo>
                <a:lnTo>
                  <a:pt x="9487" y="205592"/>
                </a:lnTo>
                <a:lnTo>
                  <a:pt x="5583" y="193628"/>
                </a:lnTo>
                <a:lnTo>
                  <a:pt x="2730" y="181645"/>
                </a:lnTo>
                <a:lnTo>
                  <a:pt x="888" y="169764"/>
                </a:lnTo>
                <a:lnTo>
                  <a:pt x="0" y="158097"/>
                </a:lnTo>
                <a:lnTo>
                  <a:pt x="0" y="146650"/>
                </a:lnTo>
                <a:lnTo>
                  <a:pt x="888" y="134983"/>
                </a:lnTo>
                <a:lnTo>
                  <a:pt x="2730" y="123102"/>
                </a:lnTo>
                <a:lnTo>
                  <a:pt x="5583" y="111118"/>
                </a:lnTo>
                <a:lnTo>
                  <a:pt x="9487" y="99155"/>
                </a:lnTo>
                <a:lnTo>
                  <a:pt x="14146" y="88020"/>
                </a:lnTo>
                <a:lnTo>
                  <a:pt x="19638" y="77350"/>
                </a:lnTo>
                <a:lnTo>
                  <a:pt x="26025" y="67037"/>
                </a:lnTo>
                <a:lnTo>
                  <a:pt x="33270" y="57192"/>
                </a:lnTo>
                <a:lnTo>
                  <a:pt x="41318" y="47920"/>
                </a:lnTo>
                <a:lnTo>
                  <a:pt x="50098" y="39316"/>
                </a:lnTo>
                <a:lnTo>
                  <a:pt x="59523" y="31462"/>
                </a:lnTo>
                <a:lnTo>
                  <a:pt x="69495" y="24427"/>
                </a:lnTo>
                <a:lnTo>
                  <a:pt x="79908" y="18261"/>
                </a:lnTo>
                <a:lnTo>
                  <a:pt x="90649" y="12997"/>
                </a:lnTo>
                <a:lnTo>
                  <a:pt x="102056" y="8491"/>
                </a:lnTo>
                <a:lnTo>
                  <a:pt x="114036" y="4853"/>
                </a:lnTo>
                <a:lnTo>
                  <a:pt x="126006" y="2258"/>
                </a:lnTo>
                <a:lnTo>
                  <a:pt x="137843" y="660"/>
                </a:lnTo>
                <a:lnTo>
                  <a:pt x="149441" y="0"/>
                </a:lnTo>
                <a:lnTo>
                  <a:pt x="160907" y="217"/>
                </a:lnTo>
                <a:lnTo>
                  <a:pt x="172637" y="1337"/>
                </a:lnTo>
                <a:lnTo>
                  <a:pt x="184555" y="3427"/>
                </a:lnTo>
                <a:lnTo>
                  <a:pt x="196546" y="6540"/>
                </a:lnTo>
                <a:lnTo>
                  <a:pt x="208476" y="10708"/>
                </a:lnTo>
                <a:lnTo>
                  <a:pt x="219341" y="15515"/>
                </a:lnTo>
                <a:lnTo>
                  <a:pt x="229932" y="21233"/>
                </a:lnTo>
                <a:lnTo>
                  <a:pt x="240138" y="27838"/>
                </a:lnTo>
                <a:lnTo>
                  <a:pt x="249849" y="35290"/>
                </a:lnTo>
                <a:lnTo>
                  <a:pt x="258963" y="43529"/>
                </a:lnTo>
                <a:lnTo>
                  <a:pt x="267387" y="52478"/>
                </a:lnTo>
                <a:lnTo>
                  <a:pt x="275042" y="62050"/>
                </a:lnTo>
                <a:lnTo>
                  <a:pt x="281864" y="72142"/>
                </a:lnTo>
                <a:lnTo>
                  <a:pt x="287807" y="82647"/>
                </a:lnTo>
                <a:lnTo>
                  <a:pt x="292842" y="93454"/>
                </a:lnTo>
                <a:lnTo>
                  <a:pt x="297184" y="105126"/>
                </a:lnTo>
                <a:lnTo>
                  <a:pt x="300558" y="117116"/>
                </a:lnTo>
                <a:lnTo>
                  <a:pt x="302899" y="129063"/>
                </a:lnTo>
                <a:lnTo>
                  <a:pt x="304256" y="140849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312" name="final-blend-164">
            <a:extLst xmlns:a="http://schemas.openxmlformats.org/drawingml/2006/main">
              <a:ext uri="{FF2B5EF4-FFF2-40B4-BE49-F238E27FC236}">
                <a16:creationId xmlns:a16="http://schemas.microsoft.com/office/drawing/2014/main" id="{BF3004CC-1270-41DD-9081-389F054B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2940" y="5086350"/>
            <a:ext cx="121920" cy="95"/>
          </a:xfrm>
          <a:custGeom xmlns:a="http://schemas.openxmlformats.org/drawingml/2006/main">
            <a:pathLst>
              <a:path w="121920" h="95">
                <a:moveTo>
                  <a:pt x="0" y="0"/>
                </a:moveTo>
                <a:lnTo>
                  <a:pt x="1219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313" name="final-blend-165">
            <a:extLst xmlns:a="http://schemas.openxmlformats.org/drawingml/2006/main">
              <a:ext uri="{FF2B5EF4-FFF2-40B4-BE49-F238E27FC236}">
                <a16:creationId xmlns:a16="http://schemas.microsoft.com/office/drawing/2014/main" id="{68317539-6501-4091-80EE-9A544EAD5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53900" y="5025390"/>
            <a:ext cx="95" cy="121920"/>
          </a:xfrm>
          <a:custGeom xmlns:a="http://schemas.openxmlformats.org/drawingml/2006/main">
            <a:pathLst>
              <a:path w="95" h="121920">
                <a:moveTo>
                  <a:pt x="0" y="0"/>
                </a:moveTo>
                <a:lnTo>
                  <a:pt x="0" y="12192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314" name="old-to-weight">
            <a:extLst xmlns:a="http://schemas.openxmlformats.org/drawingml/2006/main">
              <a:ext uri="{FF2B5EF4-FFF2-40B4-BE49-F238E27FC236}">
                <a16:creationId xmlns:a16="http://schemas.microsoft.com/office/drawing/2014/main" id="{F765DD8B-90DC-4502-A074-A7F57D985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10925" y="4314825"/>
            <a:ext cx="95" cy="295275"/>
          </a:xfrm>
          <a:custGeom xmlns:a="http://schemas.openxmlformats.org/drawingml/2006/main">
            <a:pathLst>
              <a:path w="95" h="295275">
                <a:moveTo>
                  <a:pt x="0" y="0"/>
                </a:moveTo>
                <a:lnTo>
                  <a:pt x="0" y="29527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315" name="old-to-weight-arrow-end">
            <a:extLst xmlns:a="http://schemas.openxmlformats.org/drawingml/2006/main">
              <a:ext uri="{FF2B5EF4-FFF2-40B4-BE49-F238E27FC236}">
                <a16:creationId xmlns:a16="http://schemas.microsoft.com/office/drawing/2014/main" id="{47314379-6E01-46AD-81EF-4B3F4C377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9490" y="4527804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6" name="candidate-to-weight">
            <a:extLst xmlns:a="http://schemas.openxmlformats.org/drawingml/2006/main">
              <a:ext uri="{FF2B5EF4-FFF2-40B4-BE49-F238E27FC236}">
                <a16:creationId xmlns:a16="http://schemas.microsoft.com/office/drawing/2014/main" id="{B7E24CD4-AED5-4390-AD6E-124E87595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96875" y="3924300"/>
            <a:ext cx="95" cy="685800"/>
          </a:xfrm>
          <a:custGeom xmlns:a="http://schemas.openxmlformats.org/drawingml/2006/main">
            <a:pathLst>
              <a:path w="95" h="685800">
                <a:moveTo>
                  <a:pt x="0" y="0"/>
                </a:moveTo>
                <a:lnTo>
                  <a:pt x="0" y="68580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317" name="candidate-to-weight-arrow-end">
            <a:extLst xmlns:a="http://schemas.openxmlformats.org/drawingml/2006/main">
              <a:ext uri="{FF2B5EF4-FFF2-40B4-BE49-F238E27FC236}">
                <a16:creationId xmlns:a16="http://schemas.microsoft.com/office/drawing/2014/main" id="{54DC5186-EF02-45C8-9F50-F623696B8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0" y="4527804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8" name="transition-panel-166">
            <a:extLst xmlns:a="http://schemas.openxmlformats.org/drawingml/2006/main">
              <a:ext uri="{FF2B5EF4-FFF2-40B4-BE49-F238E27FC236}">
                <a16:creationId xmlns:a16="http://schemas.microsoft.com/office/drawing/2014/main" id="{C4E18E57-4194-4B49-B408-DAC163166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30150" y="4438650"/>
            <a:ext cx="1333500" cy="95"/>
          </a:xfrm>
          <a:custGeom xmlns:a="http://schemas.openxmlformats.org/drawingml/2006/main">
            <a:pathLst>
              <a:path w="1333500" h="95">
                <a:moveTo>
                  <a:pt x="133350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60960">
            <a:solidFill>
              <a:srgbClr val="FFFFFF"/>
            </a:solidFill>
            <a:prstDash val="solid"/>
          </a:ln>
        </p:spPr>
      </p:sp>
      <p:sp>
        <p:nvSpPr>
          <p:cNvPr id="319" name="gate-to-complement">
            <a:extLst xmlns:a="http://schemas.openxmlformats.org/drawingml/2006/main">
              <a:ext uri="{FF2B5EF4-FFF2-40B4-BE49-F238E27FC236}">
                <a16:creationId xmlns:a16="http://schemas.microsoft.com/office/drawing/2014/main" id="{F742BB12-6912-4B98-8DF9-3CA4924F7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30150" y="4438650"/>
            <a:ext cx="1333500" cy="95"/>
          </a:xfrm>
          <a:custGeom xmlns:a="http://schemas.openxmlformats.org/drawingml/2006/main">
            <a:pathLst>
              <a:path w="1333500" h="95">
                <a:moveTo>
                  <a:pt x="133350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547548"/>
            </a:solidFill>
            <a:prstDash val="dash"/>
          </a:ln>
        </p:spPr>
      </p:sp>
      <p:sp>
        <p:nvSpPr>
          <p:cNvPr id="320" name="gate-to-complement-arrow-end">
            <a:extLst xmlns:a="http://schemas.openxmlformats.org/drawingml/2006/main">
              <a:ext uri="{FF2B5EF4-FFF2-40B4-BE49-F238E27FC236}">
                <a16:creationId xmlns:a16="http://schemas.microsoft.com/office/drawing/2014/main" id="{12B190BB-440E-43D3-94B4-B51E0E899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09576" y="4387215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1" name="complement-to-weight">
            <a:extLst xmlns:a="http://schemas.openxmlformats.org/drawingml/2006/main">
              <a:ext uri="{FF2B5EF4-FFF2-40B4-BE49-F238E27FC236}">
                <a16:creationId xmlns:a16="http://schemas.microsoft.com/office/drawing/2014/main" id="{C90259B3-F70A-4AA5-9F86-3BD52348F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01425" y="4438650"/>
            <a:ext cx="466725" cy="361950"/>
          </a:xfrm>
          <a:custGeom xmlns:a="http://schemas.openxmlformats.org/drawingml/2006/main">
            <a:pathLst>
              <a:path w="466725" h="361950">
                <a:moveTo>
                  <a:pt x="466725" y="0"/>
                </a:moveTo>
                <a:lnTo>
                  <a:pt x="228600" y="0"/>
                </a:lnTo>
                <a:lnTo>
                  <a:pt x="228600" y="361950"/>
                </a:lnTo>
                <a:lnTo>
                  <a:pt x="0" y="36195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547548"/>
            </a:solidFill>
            <a:prstDash val="dash"/>
          </a:ln>
        </p:spPr>
      </p:sp>
      <p:sp>
        <p:nvSpPr>
          <p:cNvPr id="322" name="complement-to-weight-arrow-end">
            <a:extLst xmlns:a="http://schemas.openxmlformats.org/drawingml/2006/main">
              <a:ext uri="{FF2B5EF4-FFF2-40B4-BE49-F238E27FC236}">
                <a16:creationId xmlns:a16="http://schemas.microsoft.com/office/drawing/2014/main" id="{62CEF10E-8C4F-4016-BB0D-C015FEC13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0851" y="4749165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3" name="gate-to-candidate-weight">
            <a:extLst xmlns:a="http://schemas.openxmlformats.org/drawingml/2006/main">
              <a:ext uri="{FF2B5EF4-FFF2-40B4-BE49-F238E27FC236}">
                <a16:creationId xmlns:a16="http://schemas.microsoft.com/office/drawing/2014/main" id="{0651CFAF-7092-42AF-A55B-E1A8C466A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87375" y="4638675"/>
            <a:ext cx="914400" cy="161925"/>
          </a:xfrm>
          <a:custGeom xmlns:a="http://schemas.openxmlformats.org/drawingml/2006/main">
            <a:pathLst>
              <a:path w="914400" h="161925">
                <a:moveTo>
                  <a:pt x="914400" y="0"/>
                </a:moveTo>
                <a:lnTo>
                  <a:pt x="914400" y="161925"/>
                </a:lnTo>
                <a:lnTo>
                  <a:pt x="0" y="161925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547548"/>
            </a:solidFill>
            <a:prstDash val="dash"/>
          </a:ln>
        </p:spPr>
      </p:sp>
      <p:sp>
        <p:nvSpPr>
          <p:cNvPr id="324" name="gate-to-candidate-weight-arrow-end">
            <a:extLst xmlns:a="http://schemas.openxmlformats.org/drawingml/2006/main">
              <a:ext uri="{FF2B5EF4-FFF2-40B4-BE49-F238E27FC236}">
                <a16:creationId xmlns:a16="http://schemas.microsoft.com/office/drawing/2014/main" id="{DC26E8FF-0F6A-4189-9347-CACA7F417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66801" y="4749165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5" name="retained-to-sum">
            <a:extLst xmlns:a="http://schemas.openxmlformats.org/drawingml/2006/main">
              <a:ext uri="{FF2B5EF4-FFF2-40B4-BE49-F238E27FC236}">
                <a16:creationId xmlns:a16="http://schemas.microsoft.com/office/drawing/2014/main" id="{D1FF941B-33DC-4A81-ADAE-DCC7E053C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10925" y="4991100"/>
            <a:ext cx="752475" cy="95250"/>
          </a:xfrm>
          <a:custGeom xmlns:a="http://schemas.openxmlformats.org/drawingml/2006/main">
            <a:pathLst>
              <a:path w="752475" h="95250">
                <a:moveTo>
                  <a:pt x="0" y="0"/>
                </a:moveTo>
                <a:lnTo>
                  <a:pt x="0" y="95250"/>
                </a:lnTo>
                <a:lnTo>
                  <a:pt x="75247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326" name="retained-to-sum-arrow-end">
            <a:extLst xmlns:a="http://schemas.openxmlformats.org/drawingml/2006/main">
              <a:ext uri="{FF2B5EF4-FFF2-40B4-BE49-F238E27FC236}">
                <a16:creationId xmlns:a16="http://schemas.microsoft.com/office/drawing/2014/main" id="{9174A10A-7BF3-467B-9BA6-F8C3748A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1104" y="5034915"/>
            <a:ext cx="102870" cy="102870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7" name="candidate-to-sum">
            <a:extLst xmlns:a="http://schemas.openxmlformats.org/drawingml/2006/main">
              <a:ext uri="{FF2B5EF4-FFF2-40B4-BE49-F238E27FC236}">
                <a16:creationId xmlns:a16="http://schemas.microsoft.com/office/drawing/2014/main" id="{96796B54-AA43-4293-AB74-14BF42956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0" y="4991100"/>
            <a:ext cx="752475" cy="95250"/>
          </a:xfrm>
          <a:custGeom xmlns:a="http://schemas.openxmlformats.org/drawingml/2006/main">
            <a:pathLst>
              <a:path w="752475" h="95250">
                <a:moveTo>
                  <a:pt x="752475" y="0"/>
                </a:moveTo>
                <a:lnTo>
                  <a:pt x="752475" y="95250"/>
                </a:lnTo>
                <a:lnTo>
                  <a:pt x="0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328" name="candidate-to-sum-arrow-end">
            <a:extLst xmlns:a="http://schemas.openxmlformats.org/drawingml/2006/main">
              <a:ext uri="{FF2B5EF4-FFF2-40B4-BE49-F238E27FC236}">
                <a16:creationId xmlns:a16="http://schemas.microsoft.com/office/drawing/2014/main" id="{CD442C6E-E86A-4499-AEAA-7C1D6CD2B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23826" y="5034915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9" name="next-state-167">
            <a:extLst xmlns:a="http://schemas.openxmlformats.org/drawingml/2006/main">
              <a:ext uri="{FF2B5EF4-FFF2-40B4-BE49-F238E27FC236}">
                <a16:creationId xmlns:a16="http://schemas.microsoft.com/office/drawing/2014/main" id="{4F5DD462-917B-4D2D-AC74-1098F1E95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25275" y="5391150"/>
            <a:ext cx="857250" cy="190500"/>
          </a:xfrm>
          <a:custGeom xmlns:a="http://schemas.openxmlformats.org/drawingml/2006/main">
            <a:pathLst>
              <a:path w="857250" h="190500">
                <a:moveTo>
                  <a:pt x="76200" y="0"/>
                </a:moveTo>
                <a:lnTo>
                  <a:pt x="83803" y="0"/>
                </a:lnTo>
                <a:lnTo>
                  <a:pt x="91406" y="0"/>
                </a:lnTo>
                <a:lnTo>
                  <a:pt x="99009" y="0"/>
                </a:lnTo>
                <a:lnTo>
                  <a:pt x="106612" y="0"/>
                </a:lnTo>
                <a:lnTo>
                  <a:pt x="114215" y="0"/>
                </a:lnTo>
                <a:lnTo>
                  <a:pt x="121818" y="0"/>
                </a:lnTo>
                <a:lnTo>
                  <a:pt x="129421" y="0"/>
                </a:lnTo>
                <a:lnTo>
                  <a:pt x="137024" y="0"/>
                </a:lnTo>
                <a:lnTo>
                  <a:pt x="144627" y="0"/>
                </a:lnTo>
                <a:lnTo>
                  <a:pt x="152230" y="0"/>
                </a:lnTo>
                <a:lnTo>
                  <a:pt x="159833" y="0"/>
                </a:lnTo>
                <a:lnTo>
                  <a:pt x="167436" y="0"/>
                </a:lnTo>
                <a:lnTo>
                  <a:pt x="175039" y="0"/>
                </a:lnTo>
                <a:lnTo>
                  <a:pt x="182644" y="0"/>
                </a:lnTo>
                <a:lnTo>
                  <a:pt x="190247" y="0"/>
                </a:lnTo>
                <a:lnTo>
                  <a:pt x="197850" y="0"/>
                </a:lnTo>
                <a:lnTo>
                  <a:pt x="205453" y="0"/>
                </a:lnTo>
                <a:lnTo>
                  <a:pt x="213056" y="0"/>
                </a:lnTo>
                <a:lnTo>
                  <a:pt x="220659" y="0"/>
                </a:lnTo>
                <a:lnTo>
                  <a:pt x="228262" y="0"/>
                </a:lnTo>
                <a:lnTo>
                  <a:pt x="235865" y="0"/>
                </a:lnTo>
                <a:lnTo>
                  <a:pt x="243468" y="0"/>
                </a:lnTo>
                <a:lnTo>
                  <a:pt x="251071" y="0"/>
                </a:lnTo>
                <a:lnTo>
                  <a:pt x="258674" y="0"/>
                </a:lnTo>
                <a:lnTo>
                  <a:pt x="266277" y="0"/>
                </a:lnTo>
                <a:lnTo>
                  <a:pt x="273880" y="0"/>
                </a:lnTo>
                <a:lnTo>
                  <a:pt x="281483" y="0"/>
                </a:lnTo>
                <a:lnTo>
                  <a:pt x="289086" y="0"/>
                </a:lnTo>
                <a:lnTo>
                  <a:pt x="296689" y="0"/>
                </a:lnTo>
                <a:lnTo>
                  <a:pt x="304292" y="0"/>
                </a:lnTo>
                <a:lnTo>
                  <a:pt x="311895" y="0"/>
                </a:lnTo>
                <a:lnTo>
                  <a:pt x="319498" y="0"/>
                </a:lnTo>
                <a:lnTo>
                  <a:pt x="327101" y="0"/>
                </a:lnTo>
                <a:lnTo>
                  <a:pt x="334704" y="0"/>
                </a:lnTo>
                <a:lnTo>
                  <a:pt x="342307" y="0"/>
                </a:lnTo>
                <a:lnTo>
                  <a:pt x="349910" y="0"/>
                </a:lnTo>
                <a:lnTo>
                  <a:pt x="357513" y="0"/>
                </a:lnTo>
                <a:lnTo>
                  <a:pt x="365116" y="0"/>
                </a:lnTo>
                <a:lnTo>
                  <a:pt x="372719" y="0"/>
                </a:lnTo>
                <a:lnTo>
                  <a:pt x="380323" y="0"/>
                </a:lnTo>
                <a:lnTo>
                  <a:pt x="387926" y="0"/>
                </a:lnTo>
                <a:lnTo>
                  <a:pt x="395529" y="0"/>
                </a:lnTo>
                <a:lnTo>
                  <a:pt x="403132" y="0"/>
                </a:lnTo>
                <a:lnTo>
                  <a:pt x="410735" y="0"/>
                </a:lnTo>
                <a:lnTo>
                  <a:pt x="418338" y="0"/>
                </a:lnTo>
                <a:lnTo>
                  <a:pt x="425941" y="0"/>
                </a:lnTo>
                <a:lnTo>
                  <a:pt x="433544" y="0"/>
                </a:lnTo>
                <a:lnTo>
                  <a:pt x="441147" y="0"/>
                </a:lnTo>
                <a:lnTo>
                  <a:pt x="448751" y="0"/>
                </a:lnTo>
                <a:lnTo>
                  <a:pt x="456354" y="0"/>
                </a:lnTo>
                <a:lnTo>
                  <a:pt x="463957" y="0"/>
                </a:lnTo>
                <a:lnTo>
                  <a:pt x="471560" y="0"/>
                </a:lnTo>
                <a:lnTo>
                  <a:pt x="479163" y="0"/>
                </a:lnTo>
                <a:lnTo>
                  <a:pt x="486766" y="0"/>
                </a:lnTo>
                <a:lnTo>
                  <a:pt x="494369" y="0"/>
                </a:lnTo>
                <a:lnTo>
                  <a:pt x="501972" y="0"/>
                </a:lnTo>
                <a:lnTo>
                  <a:pt x="509575" y="0"/>
                </a:lnTo>
                <a:lnTo>
                  <a:pt x="517178" y="0"/>
                </a:lnTo>
                <a:lnTo>
                  <a:pt x="524781" y="0"/>
                </a:lnTo>
                <a:lnTo>
                  <a:pt x="532384" y="0"/>
                </a:lnTo>
                <a:lnTo>
                  <a:pt x="539987" y="0"/>
                </a:lnTo>
                <a:lnTo>
                  <a:pt x="547590" y="0"/>
                </a:lnTo>
                <a:lnTo>
                  <a:pt x="555193" y="0"/>
                </a:lnTo>
                <a:lnTo>
                  <a:pt x="562796" y="0"/>
                </a:lnTo>
                <a:lnTo>
                  <a:pt x="570399" y="0"/>
                </a:lnTo>
                <a:lnTo>
                  <a:pt x="578002" y="0"/>
                </a:lnTo>
                <a:lnTo>
                  <a:pt x="585606" y="0"/>
                </a:lnTo>
                <a:lnTo>
                  <a:pt x="593209" y="0"/>
                </a:lnTo>
                <a:lnTo>
                  <a:pt x="600812" y="0"/>
                </a:lnTo>
                <a:lnTo>
                  <a:pt x="608415" y="0"/>
                </a:lnTo>
                <a:lnTo>
                  <a:pt x="616018" y="0"/>
                </a:lnTo>
                <a:lnTo>
                  <a:pt x="623621" y="0"/>
                </a:lnTo>
                <a:lnTo>
                  <a:pt x="631224" y="0"/>
                </a:lnTo>
                <a:lnTo>
                  <a:pt x="638827" y="0"/>
                </a:lnTo>
                <a:lnTo>
                  <a:pt x="646430" y="0"/>
                </a:lnTo>
                <a:lnTo>
                  <a:pt x="654033" y="0"/>
                </a:lnTo>
                <a:lnTo>
                  <a:pt x="661636" y="0"/>
                </a:lnTo>
                <a:lnTo>
                  <a:pt x="669239" y="0"/>
                </a:lnTo>
                <a:lnTo>
                  <a:pt x="676842" y="0"/>
                </a:lnTo>
                <a:lnTo>
                  <a:pt x="684445" y="0"/>
                </a:lnTo>
                <a:lnTo>
                  <a:pt x="692048" y="0"/>
                </a:lnTo>
                <a:lnTo>
                  <a:pt x="699651" y="0"/>
                </a:lnTo>
                <a:lnTo>
                  <a:pt x="707255" y="0"/>
                </a:lnTo>
                <a:lnTo>
                  <a:pt x="714858" y="0"/>
                </a:lnTo>
                <a:lnTo>
                  <a:pt x="722461" y="0"/>
                </a:lnTo>
                <a:lnTo>
                  <a:pt x="730064" y="0"/>
                </a:lnTo>
                <a:lnTo>
                  <a:pt x="737667" y="0"/>
                </a:lnTo>
                <a:lnTo>
                  <a:pt x="745270" y="0"/>
                </a:lnTo>
                <a:lnTo>
                  <a:pt x="752873" y="0"/>
                </a:lnTo>
                <a:lnTo>
                  <a:pt x="760476" y="0"/>
                </a:lnTo>
                <a:lnTo>
                  <a:pt x="768079" y="0"/>
                </a:lnTo>
                <a:lnTo>
                  <a:pt x="775683" y="0"/>
                </a:lnTo>
                <a:lnTo>
                  <a:pt x="783171" y="30"/>
                </a:lnTo>
                <a:lnTo>
                  <a:pt x="790535" y="593"/>
                </a:lnTo>
                <a:lnTo>
                  <a:pt x="798059" y="1923"/>
                </a:lnTo>
                <a:lnTo>
                  <a:pt x="805626" y="4072"/>
                </a:lnTo>
                <a:lnTo>
                  <a:pt x="812805" y="6932"/>
                </a:lnTo>
                <a:lnTo>
                  <a:pt x="819530" y="10429"/>
                </a:lnTo>
                <a:lnTo>
                  <a:pt x="825953" y="14635"/>
                </a:lnTo>
                <a:lnTo>
                  <a:pt x="831964" y="19507"/>
                </a:lnTo>
                <a:lnTo>
                  <a:pt x="837466" y="24979"/>
                </a:lnTo>
                <a:lnTo>
                  <a:pt x="842372" y="30967"/>
                </a:lnTo>
                <a:lnTo>
                  <a:pt x="846613" y="37370"/>
                </a:lnTo>
                <a:lnTo>
                  <a:pt x="850150" y="44082"/>
                </a:lnTo>
                <a:lnTo>
                  <a:pt x="853041" y="51222"/>
                </a:lnTo>
                <a:lnTo>
                  <a:pt x="855234" y="58788"/>
                </a:lnTo>
                <a:lnTo>
                  <a:pt x="856607" y="66316"/>
                </a:lnTo>
                <a:lnTo>
                  <a:pt x="857209" y="73692"/>
                </a:lnTo>
                <a:lnTo>
                  <a:pt x="857250" y="81162"/>
                </a:lnTo>
                <a:lnTo>
                  <a:pt x="857250" y="88765"/>
                </a:lnTo>
                <a:lnTo>
                  <a:pt x="857250" y="96368"/>
                </a:lnTo>
                <a:lnTo>
                  <a:pt x="857250" y="103971"/>
                </a:lnTo>
                <a:lnTo>
                  <a:pt x="857250" y="111574"/>
                </a:lnTo>
                <a:lnTo>
                  <a:pt x="857107" y="118955"/>
                </a:lnTo>
                <a:lnTo>
                  <a:pt x="856285" y="126387"/>
                </a:lnTo>
                <a:lnTo>
                  <a:pt x="854676" y="133939"/>
                </a:lnTo>
                <a:lnTo>
                  <a:pt x="852232" y="141492"/>
                </a:lnTo>
                <a:lnTo>
                  <a:pt x="849185" y="148417"/>
                </a:lnTo>
                <a:lnTo>
                  <a:pt x="845439" y="155050"/>
                </a:lnTo>
                <a:lnTo>
                  <a:pt x="840996" y="161342"/>
                </a:lnTo>
                <a:lnTo>
                  <a:pt x="835907" y="167188"/>
                </a:lnTo>
                <a:lnTo>
                  <a:pt x="830246" y="172491"/>
                </a:lnTo>
                <a:lnTo>
                  <a:pt x="824102" y="177173"/>
                </a:lnTo>
                <a:lnTo>
                  <a:pt x="817579" y="181174"/>
                </a:lnTo>
                <a:lnTo>
                  <a:pt x="810787" y="184459"/>
                </a:lnTo>
                <a:lnTo>
                  <a:pt x="803404" y="187147"/>
                </a:lnTo>
                <a:lnTo>
                  <a:pt x="795837" y="189052"/>
                </a:lnTo>
                <a:lnTo>
                  <a:pt x="788348" y="190149"/>
                </a:lnTo>
                <a:lnTo>
                  <a:pt x="781050" y="190500"/>
                </a:lnTo>
                <a:lnTo>
                  <a:pt x="773447" y="190500"/>
                </a:lnTo>
                <a:lnTo>
                  <a:pt x="765844" y="190500"/>
                </a:lnTo>
                <a:lnTo>
                  <a:pt x="758241" y="190500"/>
                </a:lnTo>
                <a:lnTo>
                  <a:pt x="750638" y="190500"/>
                </a:lnTo>
                <a:lnTo>
                  <a:pt x="743035" y="190500"/>
                </a:lnTo>
                <a:lnTo>
                  <a:pt x="735432" y="190500"/>
                </a:lnTo>
                <a:lnTo>
                  <a:pt x="727828" y="190500"/>
                </a:lnTo>
                <a:lnTo>
                  <a:pt x="720225" y="190500"/>
                </a:lnTo>
                <a:lnTo>
                  <a:pt x="712622" y="190500"/>
                </a:lnTo>
                <a:lnTo>
                  <a:pt x="705019" y="190500"/>
                </a:lnTo>
                <a:lnTo>
                  <a:pt x="697416" y="190500"/>
                </a:lnTo>
                <a:lnTo>
                  <a:pt x="689813" y="190500"/>
                </a:lnTo>
                <a:lnTo>
                  <a:pt x="682210" y="190500"/>
                </a:lnTo>
                <a:lnTo>
                  <a:pt x="674606" y="190500"/>
                </a:lnTo>
                <a:lnTo>
                  <a:pt x="667003" y="190500"/>
                </a:lnTo>
                <a:lnTo>
                  <a:pt x="659400" y="190500"/>
                </a:lnTo>
                <a:lnTo>
                  <a:pt x="651797" y="190500"/>
                </a:lnTo>
                <a:lnTo>
                  <a:pt x="644194" y="190500"/>
                </a:lnTo>
                <a:lnTo>
                  <a:pt x="636591" y="190500"/>
                </a:lnTo>
                <a:lnTo>
                  <a:pt x="628988" y="190500"/>
                </a:lnTo>
                <a:lnTo>
                  <a:pt x="621385" y="190500"/>
                </a:lnTo>
                <a:lnTo>
                  <a:pt x="613782" y="190500"/>
                </a:lnTo>
                <a:lnTo>
                  <a:pt x="606179" y="190500"/>
                </a:lnTo>
                <a:lnTo>
                  <a:pt x="598576" y="190500"/>
                </a:lnTo>
                <a:lnTo>
                  <a:pt x="590973" y="190500"/>
                </a:lnTo>
                <a:lnTo>
                  <a:pt x="583370" y="190500"/>
                </a:lnTo>
                <a:lnTo>
                  <a:pt x="575767" y="190500"/>
                </a:lnTo>
                <a:lnTo>
                  <a:pt x="568164" y="190500"/>
                </a:lnTo>
                <a:lnTo>
                  <a:pt x="560561" y="190500"/>
                </a:lnTo>
                <a:lnTo>
                  <a:pt x="552958" y="190500"/>
                </a:lnTo>
                <a:lnTo>
                  <a:pt x="545355" y="190500"/>
                </a:lnTo>
                <a:lnTo>
                  <a:pt x="537751" y="190500"/>
                </a:lnTo>
                <a:lnTo>
                  <a:pt x="530149" y="190500"/>
                </a:lnTo>
                <a:lnTo>
                  <a:pt x="522545" y="190500"/>
                </a:lnTo>
                <a:lnTo>
                  <a:pt x="514942" y="190500"/>
                </a:lnTo>
                <a:lnTo>
                  <a:pt x="507339" y="190500"/>
                </a:lnTo>
                <a:lnTo>
                  <a:pt x="499736" y="190500"/>
                </a:lnTo>
                <a:lnTo>
                  <a:pt x="492133" y="190500"/>
                </a:lnTo>
                <a:lnTo>
                  <a:pt x="484530" y="190500"/>
                </a:lnTo>
                <a:lnTo>
                  <a:pt x="476927" y="190500"/>
                </a:lnTo>
                <a:lnTo>
                  <a:pt x="469324" y="190500"/>
                </a:lnTo>
                <a:lnTo>
                  <a:pt x="461721" y="190500"/>
                </a:lnTo>
                <a:lnTo>
                  <a:pt x="454118" y="190500"/>
                </a:lnTo>
                <a:lnTo>
                  <a:pt x="446515" y="190500"/>
                </a:lnTo>
                <a:lnTo>
                  <a:pt x="438912" y="190500"/>
                </a:lnTo>
                <a:lnTo>
                  <a:pt x="431309" y="190500"/>
                </a:lnTo>
                <a:lnTo>
                  <a:pt x="423706" y="190500"/>
                </a:lnTo>
                <a:lnTo>
                  <a:pt x="416103" y="190500"/>
                </a:lnTo>
                <a:lnTo>
                  <a:pt x="408499" y="190500"/>
                </a:lnTo>
                <a:lnTo>
                  <a:pt x="400896" y="190500"/>
                </a:lnTo>
                <a:lnTo>
                  <a:pt x="393293" y="190500"/>
                </a:lnTo>
                <a:lnTo>
                  <a:pt x="385690" y="190500"/>
                </a:lnTo>
                <a:lnTo>
                  <a:pt x="378087" y="190500"/>
                </a:lnTo>
                <a:lnTo>
                  <a:pt x="370484" y="190500"/>
                </a:lnTo>
                <a:lnTo>
                  <a:pt x="362881" y="190500"/>
                </a:lnTo>
                <a:lnTo>
                  <a:pt x="355278" y="190500"/>
                </a:lnTo>
                <a:lnTo>
                  <a:pt x="347675" y="190500"/>
                </a:lnTo>
                <a:lnTo>
                  <a:pt x="340072" y="190500"/>
                </a:lnTo>
                <a:lnTo>
                  <a:pt x="332468" y="190500"/>
                </a:lnTo>
                <a:lnTo>
                  <a:pt x="324866" y="190500"/>
                </a:lnTo>
                <a:lnTo>
                  <a:pt x="317262" y="190500"/>
                </a:lnTo>
                <a:lnTo>
                  <a:pt x="309659" y="190500"/>
                </a:lnTo>
                <a:lnTo>
                  <a:pt x="302056" y="190500"/>
                </a:lnTo>
                <a:lnTo>
                  <a:pt x="294453" y="190500"/>
                </a:lnTo>
                <a:lnTo>
                  <a:pt x="286850" y="190500"/>
                </a:lnTo>
                <a:lnTo>
                  <a:pt x="279247" y="190500"/>
                </a:lnTo>
                <a:lnTo>
                  <a:pt x="271644" y="190500"/>
                </a:lnTo>
                <a:lnTo>
                  <a:pt x="264041" y="190500"/>
                </a:lnTo>
                <a:lnTo>
                  <a:pt x="256438" y="190500"/>
                </a:lnTo>
                <a:lnTo>
                  <a:pt x="248835" y="190500"/>
                </a:lnTo>
                <a:lnTo>
                  <a:pt x="241232" y="190500"/>
                </a:lnTo>
                <a:lnTo>
                  <a:pt x="233629" y="190500"/>
                </a:lnTo>
                <a:lnTo>
                  <a:pt x="226026" y="190500"/>
                </a:lnTo>
                <a:lnTo>
                  <a:pt x="218423" y="190500"/>
                </a:lnTo>
                <a:lnTo>
                  <a:pt x="210820" y="190500"/>
                </a:lnTo>
                <a:lnTo>
                  <a:pt x="203217" y="190500"/>
                </a:lnTo>
                <a:lnTo>
                  <a:pt x="195614" y="190500"/>
                </a:lnTo>
                <a:lnTo>
                  <a:pt x="188011" y="190500"/>
                </a:lnTo>
                <a:lnTo>
                  <a:pt x="180408" y="190500"/>
                </a:lnTo>
                <a:lnTo>
                  <a:pt x="172805" y="190500"/>
                </a:lnTo>
                <a:lnTo>
                  <a:pt x="165202" y="190500"/>
                </a:lnTo>
                <a:lnTo>
                  <a:pt x="157599" y="190500"/>
                </a:lnTo>
                <a:lnTo>
                  <a:pt x="149995" y="190500"/>
                </a:lnTo>
                <a:lnTo>
                  <a:pt x="142392" y="190500"/>
                </a:lnTo>
                <a:lnTo>
                  <a:pt x="134789" y="190500"/>
                </a:lnTo>
                <a:lnTo>
                  <a:pt x="127185" y="190500"/>
                </a:lnTo>
                <a:lnTo>
                  <a:pt x="119583" y="190500"/>
                </a:lnTo>
                <a:lnTo>
                  <a:pt x="111979" y="190500"/>
                </a:lnTo>
                <a:lnTo>
                  <a:pt x="104376" y="190500"/>
                </a:lnTo>
                <a:lnTo>
                  <a:pt x="96773" y="190500"/>
                </a:lnTo>
                <a:lnTo>
                  <a:pt x="89170" y="190500"/>
                </a:lnTo>
                <a:lnTo>
                  <a:pt x="81567" y="190500"/>
                </a:lnTo>
                <a:lnTo>
                  <a:pt x="74078" y="190470"/>
                </a:lnTo>
                <a:lnTo>
                  <a:pt x="66713" y="189907"/>
                </a:lnTo>
                <a:lnTo>
                  <a:pt x="59191" y="188577"/>
                </a:lnTo>
                <a:lnTo>
                  <a:pt x="51624" y="186428"/>
                </a:lnTo>
                <a:lnTo>
                  <a:pt x="44445" y="183568"/>
                </a:lnTo>
                <a:lnTo>
                  <a:pt x="37722" y="180071"/>
                </a:lnTo>
                <a:lnTo>
                  <a:pt x="31299" y="175865"/>
                </a:lnTo>
                <a:lnTo>
                  <a:pt x="25286" y="170994"/>
                </a:lnTo>
                <a:lnTo>
                  <a:pt x="19784" y="165522"/>
                </a:lnTo>
                <a:lnTo>
                  <a:pt x="14878" y="159534"/>
                </a:lnTo>
                <a:lnTo>
                  <a:pt x="10637" y="153130"/>
                </a:lnTo>
                <a:lnTo>
                  <a:pt x="7101" y="146419"/>
                </a:lnTo>
                <a:lnTo>
                  <a:pt x="4211" y="139279"/>
                </a:lnTo>
                <a:lnTo>
                  <a:pt x="2016" y="131713"/>
                </a:lnTo>
                <a:lnTo>
                  <a:pt x="643" y="124184"/>
                </a:lnTo>
                <a:lnTo>
                  <a:pt x="41" y="116808"/>
                </a:lnTo>
                <a:lnTo>
                  <a:pt x="0" y="109339"/>
                </a:lnTo>
                <a:lnTo>
                  <a:pt x="0" y="101736"/>
                </a:lnTo>
                <a:lnTo>
                  <a:pt x="0" y="94132"/>
                </a:lnTo>
                <a:lnTo>
                  <a:pt x="0" y="86529"/>
                </a:lnTo>
                <a:lnTo>
                  <a:pt x="0" y="78926"/>
                </a:lnTo>
                <a:lnTo>
                  <a:pt x="143" y="71545"/>
                </a:lnTo>
                <a:lnTo>
                  <a:pt x="965" y="64113"/>
                </a:lnTo>
                <a:lnTo>
                  <a:pt x="2574" y="56561"/>
                </a:lnTo>
                <a:lnTo>
                  <a:pt x="5017" y="49007"/>
                </a:lnTo>
                <a:lnTo>
                  <a:pt x="8065" y="42082"/>
                </a:lnTo>
                <a:lnTo>
                  <a:pt x="11812" y="35450"/>
                </a:lnTo>
                <a:lnTo>
                  <a:pt x="16255" y="29157"/>
                </a:lnTo>
                <a:lnTo>
                  <a:pt x="21343" y="23311"/>
                </a:lnTo>
                <a:lnTo>
                  <a:pt x="27004" y="18008"/>
                </a:lnTo>
                <a:lnTo>
                  <a:pt x="33148" y="13327"/>
                </a:lnTo>
                <a:lnTo>
                  <a:pt x="39673" y="9326"/>
                </a:lnTo>
                <a:lnTo>
                  <a:pt x="46463" y="6041"/>
                </a:lnTo>
                <a:lnTo>
                  <a:pt x="53846" y="3353"/>
                </a:lnTo>
                <a:lnTo>
                  <a:pt x="61414" y="1449"/>
                </a:lnTo>
                <a:lnTo>
                  <a:pt x="68899" y="350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6193">
            <a:solidFill>
              <a:srgbClr val="397EAA"/>
            </a:solidFill>
            <a:prstDash val="solid"/>
          </a:ln>
        </p:spPr>
      </p:sp>
      <p:sp>
        <p:nvSpPr>
          <p:cNvPr id="330" name="next-state-168">
            <a:extLst xmlns:a="http://schemas.openxmlformats.org/drawingml/2006/main">
              <a:ext uri="{FF2B5EF4-FFF2-40B4-BE49-F238E27FC236}">
                <a16:creationId xmlns:a16="http://schemas.microsoft.com/office/drawing/2014/main" id="{F1DCCF5F-1FCD-409A-9A98-2287BC314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82425" y="5438775"/>
            <a:ext cx="157163" cy="95250"/>
          </a:xfrm>
          <a:custGeom xmlns:a="http://schemas.openxmlformats.org/drawingml/2006/main">
            <a:pathLst>
              <a:path w="157163" h="95250">
                <a:moveTo>
                  <a:pt x="28575" y="0"/>
                </a:moveTo>
                <a:lnTo>
                  <a:pt x="36094" y="0"/>
                </a:lnTo>
                <a:lnTo>
                  <a:pt x="43615" y="0"/>
                </a:lnTo>
                <a:lnTo>
                  <a:pt x="51134" y="0"/>
                </a:lnTo>
                <a:lnTo>
                  <a:pt x="58655" y="0"/>
                </a:lnTo>
                <a:lnTo>
                  <a:pt x="66174" y="0"/>
                </a:lnTo>
                <a:lnTo>
                  <a:pt x="73694" y="0"/>
                </a:lnTo>
                <a:lnTo>
                  <a:pt x="81214" y="0"/>
                </a:lnTo>
                <a:lnTo>
                  <a:pt x="88733" y="0"/>
                </a:lnTo>
                <a:lnTo>
                  <a:pt x="96253" y="0"/>
                </a:lnTo>
                <a:lnTo>
                  <a:pt x="103773" y="0"/>
                </a:lnTo>
                <a:lnTo>
                  <a:pt x="111293" y="0"/>
                </a:lnTo>
                <a:lnTo>
                  <a:pt x="118813" y="0"/>
                </a:lnTo>
                <a:lnTo>
                  <a:pt x="126332" y="0"/>
                </a:lnTo>
                <a:lnTo>
                  <a:pt x="133591" y="441"/>
                </a:lnTo>
                <a:lnTo>
                  <a:pt x="140877" y="2778"/>
                </a:lnTo>
                <a:lnTo>
                  <a:pt x="147560" y="7207"/>
                </a:lnTo>
                <a:lnTo>
                  <a:pt x="152784" y="13376"/>
                </a:lnTo>
                <a:lnTo>
                  <a:pt x="156004" y="20521"/>
                </a:lnTo>
                <a:lnTo>
                  <a:pt x="157151" y="27761"/>
                </a:lnTo>
                <a:lnTo>
                  <a:pt x="157163" y="35218"/>
                </a:lnTo>
                <a:lnTo>
                  <a:pt x="157163" y="42738"/>
                </a:lnTo>
                <a:lnTo>
                  <a:pt x="157163" y="50257"/>
                </a:lnTo>
                <a:lnTo>
                  <a:pt x="157163" y="57777"/>
                </a:lnTo>
                <a:lnTo>
                  <a:pt x="157163" y="65297"/>
                </a:lnTo>
                <a:lnTo>
                  <a:pt x="156556" y="72530"/>
                </a:lnTo>
                <a:lnTo>
                  <a:pt x="153973" y="79792"/>
                </a:lnTo>
                <a:lnTo>
                  <a:pt x="149313" y="86347"/>
                </a:lnTo>
                <a:lnTo>
                  <a:pt x="142985" y="91357"/>
                </a:lnTo>
                <a:lnTo>
                  <a:pt x="135785" y="94329"/>
                </a:lnTo>
                <a:lnTo>
                  <a:pt x="128588" y="95250"/>
                </a:lnTo>
                <a:lnTo>
                  <a:pt x="121068" y="95250"/>
                </a:lnTo>
                <a:lnTo>
                  <a:pt x="113548" y="95250"/>
                </a:lnTo>
                <a:lnTo>
                  <a:pt x="106028" y="95250"/>
                </a:lnTo>
                <a:lnTo>
                  <a:pt x="98508" y="95250"/>
                </a:lnTo>
                <a:lnTo>
                  <a:pt x="90989" y="95250"/>
                </a:lnTo>
                <a:lnTo>
                  <a:pt x="83468" y="95250"/>
                </a:lnTo>
                <a:lnTo>
                  <a:pt x="75949" y="95250"/>
                </a:lnTo>
                <a:lnTo>
                  <a:pt x="68430" y="95250"/>
                </a:lnTo>
                <a:lnTo>
                  <a:pt x="60909" y="95250"/>
                </a:lnTo>
                <a:lnTo>
                  <a:pt x="53390" y="95250"/>
                </a:lnTo>
                <a:lnTo>
                  <a:pt x="45869" y="95250"/>
                </a:lnTo>
                <a:lnTo>
                  <a:pt x="38350" y="95250"/>
                </a:lnTo>
                <a:lnTo>
                  <a:pt x="30830" y="95250"/>
                </a:lnTo>
                <a:lnTo>
                  <a:pt x="23573" y="94809"/>
                </a:lnTo>
                <a:lnTo>
                  <a:pt x="16286" y="92472"/>
                </a:lnTo>
                <a:lnTo>
                  <a:pt x="9603" y="88043"/>
                </a:lnTo>
                <a:lnTo>
                  <a:pt x="4378" y="81874"/>
                </a:lnTo>
                <a:lnTo>
                  <a:pt x="1157" y="74728"/>
                </a:lnTo>
                <a:lnTo>
                  <a:pt x="12" y="67489"/>
                </a:lnTo>
                <a:lnTo>
                  <a:pt x="0" y="60032"/>
                </a:lnTo>
                <a:lnTo>
                  <a:pt x="0" y="52512"/>
                </a:lnTo>
                <a:lnTo>
                  <a:pt x="0" y="44993"/>
                </a:lnTo>
                <a:lnTo>
                  <a:pt x="0" y="37473"/>
                </a:lnTo>
                <a:lnTo>
                  <a:pt x="0" y="29953"/>
                </a:lnTo>
                <a:lnTo>
                  <a:pt x="606" y="22720"/>
                </a:lnTo>
                <a:lnTo>
                  <a:pt x="3189" y="15457"/>
                </a:lnTo>
                <a:lnTo>
                  <a:pt x="7848" y="8904"/>
                </a:lnTo>
                <a:lnTo>
                  <a:pt x="14177" y="3893"/>
                </a:lnTo>
                <a:lnTo>
                  <a:pt x="21377" y="921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80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31" name="next-state-169">
            <a:extLst xmlns:a="http://schemas.openxmlformats.org/drawingml/2006/main">
              <a:ext uri="{FF2B5EF4-FFF2-40B4-BE49-F238E27FC236}">
                <a16:creationId xmlns:a16="http://schemas.microsoft.com/office/drawing/2014/main" id="{D06F37D3-EA24-4D3B-801F-59D7AEE5C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7688" y="5438775"/>
            <a:ext cx="157163" cy="95250"/>
          </a:xfrm>
          <a:custGeom xmlns:a="http://schemas.openxmlformats.org/drawingml/2006/main">
            <a:pathLst>
              <a:path w="157163" h="95250">
                <a:moveTo>
                  <a:pt x="28575" y="0"/>
                </a:moveTo>
                <a:lnTo>
                  <a:pt x="36094" y="0"/>
                </a:lnTo>
                <a:lnTo>
                  <a:pt x="43615" y="0"/>
                </a:lnTo>
                <a:lnTo>
                  <a:pt x="51134" y="0"/>
                </a:lnTo>
                <a:lnTo>
                  <a:pt x="58655" y="0"/>
                </a:lnTo>
                <a:lnTo>
                  <a:pt x="66174" y="0"/>
                </a:lnTo>
                <a:lnTo>
                  <a:pt x="73693" y="0"/>
                </a:lnTo>
                <a:lnTo>
                  <a:pt x="81214" y="0"/>
                </a:lnTo>
                <a:lnTo>
                  <a:pt x="88733" y="0"/>
                </a:lnTo>
                <a:lnTo>
                  <a:pt x="96253" y="0"/>
                </a:lnTo>
                <a:lnTo>
                  <a:pt x="103773" y="0"/>
                </a:lnTo>
                <a:lnTo>
                  <a:pt x="111292" y="0"/>
                </a:lnTo>
                <a:lnTo>
                  <a:pt x="118813" y="0"/>
                </a:lnTo>
                <a:lnTo>
                  <a:pt x="126332" y="0"/>
                </a:lnTo>
                <a:lnTo>
                  <a:pt x="133591" y="441"/>
                </a:lnTo>
                <a:lnTo>
                  <a:pt x="140877" y="2778"/>
                </a:lnTo>
                <a:lnTo>
                  <a:pt x="147561" y="7208"/>
                </a:lnTo>
                <a:lnTo>
                  <a:pt x="152786" y="13377"/>
                </a:lnTo>
                <a:lnTo>
                  <a:pt x="156004" y="20522"/>
                </a:lnTo>
                <a:lnTo>
                  <a:pt x="157151" y="27761"/>
                </a:lnTo>
                <a:lnTo>
                  <a:pt x="157163" y="35218"/>
                </a:lnTo>
                <a:lnTo>
                  <a:pt x="157163" y="42738"/>
                </a:lnTo>
                <a:lnTo>
                  <a:pt x="157163" y="50257"/>
                </a:lnTo>
                <a:lnTo>
                  <a:pt x="157163" y="57777"/>
                </a:lnTo>
                <a:lnTo>
                  <a:pt x="157163" y="65297"/>
                </a:lnTo>
                <a:lnTo>
                  <a:pt x="156556" y="72529"/>
                </a:lnTo>
                <a:lnTo>
                  <a:pt x="153974" y="79792"/>
                </a:lnTo>
                <a:lnTo>
                  <a:pt x="149313" y="86346"/>
                </a:lnTo>
                <a:lnTo>
                  <a:pt x="142985" y="91357"/>
                </a:lnTo>
                <a:lnTo>
                  <a:pt x="135786" y="94329"/>
                </a:lnTo>
                <a:lnTo>
                  <a:pt x="128586" y="95250"/>
                </a:lnTo>
                <a:lnTo>
                  <a:pt x="121067" y="95250"/>
                </a:lnTo>
                <a:lnTo>
                  <a:pt x="113548" y="95250"/>
                </a:lnTo>
                <a:lnTo>
                  <a:pt x="106027" y="95250"/>
                </a:lnTo>
                <a:lnTo>
                  <a:pt x="98508" y="95250"/>
                </a:lnTo>
                <a:lnTo>
                  <a:pt x="90987" y="95250"/>
                </a:lnTo>
                <a:lnTo>
                  <a:pt x="83468" y="95250"/>
                </a:lnTo>
                <a:lnTo>
                  <a:pt x="75949" y="95250"/>
                </a:lnTo>
                <a:lnTo>
                  <a:pt x="68428" y="95250"/>
                </a:lnTo>
                <a:lnTo>
                  <a:pt x="60909" y="95250"/>
                </a:lnTo>
                <a:lnTo>
                  <a:pt x="53389" y="95250"/>
                </a:lnTo>
                <a:lnTo>
                  <a:pt x="45869" y="95250"/>
                </a:lnTo>
                <a:lnTo>
                  <a:pt x="38350" y="95250"/>
                </a:lnTo>
                <a:lnTo>
                  <a:pt x="30830" y="95250"/>
                </a:lnTo>
                <a:lnTo>
                  <a:pt x="23572" y="94809"/>
                </a:lnTo>
                <a:lnTo>
                  <a:pt x="16286" y="92472"/>
                </a:lnTo>
                <a:lnTo>
                  <a:pt x="9603" y="88042"/>
                </a:lnTo>
                <a:lnTo>
                  <a:pt x="4376" y="81873"/>
                </a:lnTo>
                <a:lnTo>
                  <a:pt x="1159" y="74728"/>
                </a:lnTo>
                <a:lnTo>
                  <a:pt x="10" y="67489"/>
                </a:lnTo>
                <a:lnTo>
                  <a:pt x="0" y="60032"/>
                </a:lnTo>
                <a:lnTo>
                  <a:pt x="0" y="52512"/>
                </a:lnTo>
                <a:lnTo>
                  <a:pt x="0" y="44993"/>
                </a:lnTo>
                <a:lnTo>
                  <a:pt x="0" y="37473"/>
                </a:lnTo>
                <a:lnTo>
                  <a:pt x="0" y="29953"/>
                </a:lnTo>
                <a:lnTo>
                  <a:pt x="607" y="22720"/>
                </a:lnTo>
                <a:lnTo>
                  <a:pt x="3188" y="15457"/>
                </a:lnTo>
                <a:lnTo>
                  <a:pt x="7850" y="8904"/>
                </a:lnTo>
                <a:lnTo>
                  <a:pt x="14177" y="3892"/>
                </a:lnTo>
                <a:lnTo>
                  <a:pt x="21377" y="921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5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32" name="next-state-170">
            <a:extLst xmlns:a="http://schemas.openxmlformats.org/drawingml/2006/main">
              <a:ext uri="{FF2B5EF4-FFF2-40B4-BE49-F238E27FC236}">
                <a16:creationId xmlns:a16="http://schemas.microsoft.com/office/drawing/2014/main" id="{60C3A374-AC77-42E4-B321-4C1DFF68B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72950" y="5438775"/>
            <a:ext cx="157163" cy="95250"/>
          </a:xfrm>
          <a:custGeom xmlns:a="http://schemas.openxmlformats.org/drawingml/2006/main">
            <a:pathLst>
              <a:path w="157163" h="95250">
                <a:moveTo>
                  <a:pt x="28575" y="0"/>
                </a:moveTo>
                <a:lnTo>
                  <a:pt x="36094" y="0"/>
                </a:lnTo>
                <a:lnTo>
                  <a:pt x="43615" y="0"/>
                </a:lnTo>
                <a:lnTo>
                  <a:pt x="51134" y="0"/>
                </a:lnTo>
                <a:lnTo>
                  <a:pt x="58655" y="0"/>
                </a:lnTo>
                <a:lnTo>
                  <a:pt x="66174" y="0"/>
                </a:lnTo>
                <a:lnTo>
                  <a:pt x="73694" y="0"/>
                </a:lnTo>
                <a:lnTo>
                  <a:pt x="81214" y="0"/>
                </a:lnTo>
                <a:lnTo>
                  <a:pt x="88733" y="0"/>
                </a:lnTo>
                <a:lnTo>
                  <a:pt x="96253" y="0"/>
                </a:lnTo>
                <a:lnTo>
                  <a:pt x="103773" y="0"/>
                </a:lnTo>
                <a:lnTo>
                  <a:pt x="111293" y="0"/>
                </a:lnTo>
                <a:lnTo>
                  <a:pt x="118813" y="0"/>
                </a:lnTo>
                <a:lnTo>
                  <a:pt x="126332" y="0"/>
                </a:lnTo>
                <a:lnTo>
                  <a:pt x="133591" y="441"/>
                </a:lnTo>
                <a:lnTo>
                  <a:pt x="140877" y="2778"/>
                </a:lnTo>
                <a:lnTo>
                  <a:pt x="147562" y="7208"/>
                </a:lnTo>
                <a:lnTo>
                  <a:pt x="152786" y="13377"/>
                </a:lnTo>
                <a:lnTo>
                  <a:pt x="156004" y="20523"/>
                </a:lnTo>
                <a:lnTo>
                  <a:pt x="157150" y="27761"/>
                </a:lnTo>
                <a:lnTo>
                  <a:pt x="157163" y="35218"/>
                </a:lnTo>
                <a:lnTo>
                  <a:pt x="157163" y="42738"/>
                </a:lnTo>
                <a:lnTo>
                  <a:pt x="157163" y="50258"/>
                </a:lnTo>
                <a:lnTo>
                  <a:pt x="157163" y="57778"/>
                </a:lnTo>
                <a:lnTo>
                  <a:pt x="157163" y="65297"/>
                </a:lnTo>
                <a:lnTo>
                  <a:pt x="156557" y="72530"/>
                </a:lnTo>
                <a:lnTo>
                  <a:pt x="153974" y="79793"/>
                </a:lnTo>
                <a:lnTo>
                  <a:pt x="149314" y="86347"/>
                </a:lnTo>
                <a:lnTo>
                  <a:pt x="142985" y="91358"/>
                </a:lnTo>
                <a:lnTo>
                  <a:pt x="135785" y="94329"/>
                </a:lnTo>
                <a:lnTo>
                  <a:pt x="128586" y="95250"/>
                </a:lnTo>
                <a:lnTo>
                  <a:pt x="121067" y="95250"/>
                </a:lnTo>
                <a:lnTo>
                  <a:pt x="113547" y="95250"/>
                </a:lnTo>
                <a:lnTo>
                  <a:pt x="106027" y="95250"/>
                </a:lnTo>
                <a:lnTo>
                  <a:pt x="98507" y="95250"/>
                </a:lnTo>
                <a:lnTo>
                  <a:pt x="90987" y="95250"/>
                </a:lnTo>
                <a:lnTo>
                  <a:pt x="83467" y="95250"/>
                </a:lnTo>
                <a:lnTo>
                  <a:pt x="75948" y="95250"/>
                </a:lnTo>
                <a:lnTo>
                  <a:pt x="68428" y="95250"/>
                </a:lnTo>
                <a:lnTo>
                  <a:pt x="60908" y="95250"/>
                </a:lnTo>
                <a:lnTo>
                  <a:pt x="53389" y="95250"/>
                </a:lnTo>
                <a:lnTo>
                  <a:pt x="45868" y="95250"/>
                </a:lnTo>
                <a:lnTo>
                  <a:pt x="38349" y="95250"/>
                </a:lnTo>
                <a:lnTo>
                  <a:pt x="30828" y="95250"/>
                </a:lnTo>
                <a:lnTo>
                  <a:pt x="23571" y="94809"/>
                </a:lnTo>
                <a:lnTo>
                  <a:pt x="16286" y="92472"/>
                </a:lnTo>
                <a:lnTo>
                  <a:pt x="9603" y="88043"/>
                </a:lnTo>
                <a:lnTo>
                  <a:pt x="4378" y="81873"/>
                </a:lnTo>
                <a:lnTo>
                  <a:pt x="1158" y="74728"/>
                </a:lnTo>
                <a:lnTo>
                  <a:pt x="12" y="67489"/>
                </a:lnTo>
                <a:lnTo>
                  <a:pt x="0" y="60031"/>
                </a:lnTo>
                <a:lnTo>
                  <a:pt x="0" y="52512"/>
                </a:lnTo>
                <a:lnTo>
                  <a:pt x="0" y="44992"/>
                </a:lnTo>
                <a:lnTo>
                  <a:pt x="0" y="37472"/>
                </a:lnTo>
                <a:lnTo>
                  <a:pt x="0" y="29952"/>
                </a:lnTo>
                <a:lnTo>
                  <a:pt x="606" y="22719"/>
                </a:lnTo>
                <a:lnTo>
                  <a:pt x="3189" y="15457"/>
                </a:lnTo>
                <a:lnTo>
                  <a:pt x="7851" y="8902"/>
                </a:lnTo>
                <a:lnTo>
                  <a:pt x="14177" y="3892"/>
                </a:lnTo>
                <a:lnTo>
                  <a:pt x="21378" y="921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92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33" name="next-state-171">
            <a:extLst xmlns:a="http://schemas.openxmlformats.org/drawingml/2006/main">
              <a:ext uri="{FF2B5EF4-FFF2-40B4-BE49-F238E27FC236}">
                <a16:creationId xmlns:a16="http://schemas.microsoft.com/office/drawing/2014/main" id="{21840841-CF46-4462-B1D8-DC519EF8B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68213" y="5438775"/>
            <a:ext cx="157163" cy="95250"/>
          </a:xfrm>
          <a:custGeom xmlns:a="http://schemas.openxmlformats.org/drawingml/2006/main">
            <a:pathLst>
              <a:path w="157163" h="95250">
                <a:moveTo>
                  <a:pt x="28575" y="0"/>
                </a:moveTo>
                <a:lnTo>
                  <a:pt x="36094" y="0"/>
                </a:lnTo>
                <a:lnTo>
                  <a:pt x="43615" y="0"/>
                </a:lnTo>
                <a:lnTo>
                  <a:pt x="51134" y="0"/>
                </a:lnTo>
                <a:lnTo>
                  <a:pt x="58655" y="0"/>
                </a:lnTo>
                <a:lnTo>
                  <a:pt x="66174" y="0"/>
                </a:lnTo>
                <a:lnTo>
                  <a:pt x="73694" y="0"/>
                </a:lnTo>
                <a:lnTo>
                  <a:pt x="81214" y="0"/>
                </a:lnTo>
                <a:lnTo>
                  <a:pt x="88733" y="0"/>
                </a:lnTo>
                <a:lnTo>
                  <a:pt x="96253" y="0"/>
                </a:lnTo>
                <a:lnTo>
                  <a:pt x="103773" y="0"/>
                </a:lnTo>
                <a:lnTo>
                  <a:pt x="111293" y="0"/>
                </a:lnTo>
                <a:lnTo>
                  <a:pt x="118813" y="0"/>
                </a:lnTo>
                <a:lnTo>
                  <a:pt x="126332" y="0"/>
                </a:lnTo>
                <a:lnTo>
                  <a:pt x="133590" y="441"/>
                </a:lnTo>
                <a:lnTo>
                  <a:pt x="140877" y="2778"/>
                </a:lnTo>
                <a:lnTo>
                  <a:pt x="147560" y="7207"/>
                </a:lnTo>
                <a:lnTo>
                  <a:pt x="152785" y="13376"/>
                </a:lnTo>
                <a:lnTo>
                  <a:pt x="156004" y="20521"/>
                </a:lnTo>
                <a:lnTo>
                  <a:pt x="157151" y="27761"/>
                </a:lnTo>
                <a:lnTo>
                  <a:pt x="157163" y="35218"/>
                </a:lnTo>
                <a:lnTo>
                  <a:pt x="157163" y="42738"/>
                </a:lnTo>
                <a:lnTo>
                  <a:pt x="157163" y="50257"/>
                </a:lnTo>
                <a:lnTo>
                  <a:pt x="157163" y="57777"/>
                </a:lnTo>
                <a:lnTo>
                  <a:pt x="157163" y="65297"/>
                </a:lnTo>
                <a:lnTo>
                  <a:pt x="156557" y="72530"/>
                </a:lnTo>
                <a:lnTo>
                  <a:pt x="153973" y="79792"/>
                </a:lnTo>
                <a:lnTo>
                  <a:pt x="149313" y="86347"/>
                </a:lnTo>
                <a:lnTo>
                  <a:pt x="142984" y="91357"/>
                </a:lnTo>
                <a:lnTo>
                  <a:pt x="135785" y="94329"/>
                </a:lnTo>
                <a:lnTo>
                  <a:pt x="128588" y="95250"/>
                </a:lnTo>
                <a:lnTo>
                  <a:pt x="121068" y="95250"/>
                </a:lnTo>
                <a:lnTo>
                  <a:pt x="113548" y="95250"/>
                </a:lnTo>
                <a:lnTo>
                  <a:pt x="106028" y="95250"/>
                </a:lnTo>
                <a:lnTo>
                  <a:pt x="98508" y="95250"/>
                </a:lnTo>
                <a:lnTo>
                  <a:pt x="90989" y="95250"/>
                </a:lnTo>
                <a:lnTo>
                  <a:pt x="83468" y="95250"/>
                </a:lnTo>
                <a:lnTo>
                  <a:pt x="75949" y="95250"/>
                </a:lnTo>
                <a:lnTo>
                  <a:pt x="68430" y="95250"/>
                </a:lnTo>
                <a:lnTo>
                  <a:pt x="60909" y="95250"/>
                </a:lnTo>
                <a:lnTo>
                  <a:pt x="53390" y="95250"/>
                </a:lnTo>
                <a:lnTo>
                  <a:pt x="45869" y="95250"/>
                </a:lnTo>
                <a:lnTo>
                  <a:pt x="38350" y="95250"/>
                </a:lnTo>
                <a:lnTo>
                  <a:pt x="30830" y="95250"/>
                </a:lnTo>
                <a:lnTo>
                  <a:pt x="23573" y="94809"/>
                </a:lnTo>
                <a:lnTo>
                  <a:pt x="16285" y="92472"/>
                </a:lnTo>
                <a:lnTo>
                  <a:pt x="9602" y="88043"/>
                </a:lnTo>
                <a:lnTo>
                  <a:pt x="4379" y="81874"/>
                </a:lnTo>
                <a:lnTo>
                  <a:pt x="1158" y="74728"/>
                </a:lnTo>
                <a:lnTo>
                  <a:pt x="12" y="67489"/>
                </a:lnTo>
                <a:lnTo>
                  <a:pt x="0" y="60032"/>
                </a:lnTo>
                <a:lnTo>
                  <a:pt x="0" y="52512"/>
                </a:lnTo>
                <a:lnTo>
                  <a:pt x="0" y="44993"/>
                </a:lnTo>
                <a:lnTo>
                  <a:pt x="0" y="37473"/>
                </a:lnTo>
                <a:lnTo>
                  <a:pt x="0" y="29953"/>
                </a:lnTo>
                <a:lnTo>
                  <a:pt x="606" y="22720"/>
                </a:lnTo>
                <a:lnTo>
                  <a:pt x="3189" y="15457"/>
                </a:lnTo>
                <a:lnTo>
                  <a:pt x="7850" y="8904"/>
                </a:lnTo>
                <a:lnTo>
                  <a:pt x="14177" y="3893"/>
                </a:lnTo>
                <a:lnTo>
                  <a:pt x="21377" y="921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64000"/>
            </a:srgbClr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34" name="c-next-label">
            <a:extLst xmlns:a="http://schemas.openxmlformats.org/drawingml/2006/main">
              <a:ext uri="{FF2B5EF4-FFF2-40B4-BE49-F238E27FC236}">
                <a16:creationId xmlns:a16="http://schemas.microsoft.com/office/drawing/2014/main" id="{18AB505F-2BEF-4E7A-820D-DACB516AC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96614" y="5276999"/>
            <a:ext cx="1305371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94D69"/>
                </a:solidFill>
                <a:latin typeface="Comic Sans MS"/>
                <a:ea typeface="Comic Sans MS"/>
                <a:cs typeface="Comic Sans MS"/>
              </a:defRPr>
            </a:pPr>
            <a:r>
              <a:rPr sz="1950" b="0" i="0">
                <a:solidFill>
                  <a:srgbClr val="294D69"/>
                </a:solidFill>
                <a:latin typeface="Comic Sans MS"/>
                <a:ea typeface="Comic Sans MS"/>
                <a:cs typeface="Comic Sans MS"/>
              </a:rPr>
              <a:t>Next state</a:t>
            </a:r>
          </a:p>
        </p:txBody>
      </p:sp>
      <p:sp>
        <p:nvSpPr>
          <p:cNvPr id="335" name="sum-to-next">
            <a:extLst xmlns:a="http://schemas.openxmlformats.org/drawingml/2006/main">
              <a:ext uri="{FF2B5EF4-FFF2-40B4-BE49-F238E27FC236}">
                <a16:creationId xmlns:a16="http://schemas.microsoft.com/office/drawing/2014/main" id="{F11CA250-5898-4386-9515-0B57D83D3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53900" y="5276850"/>
            <a:ext cx="95" cy="76200"/>
          </a:xfrm>
          <a:custGeom xmlns:a="http://schemas.openxmlformats.org/drawingml/2006/main">
            <a:pathLst>
              <a:path w="95"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0272D"/>
            </a:solidFill>
            <a:prstDash val="solid"/>
          </a:ln>
        </p:spPr>
      </p:sp>
      <p:sp>
        <p:nvSpPr>
          <p:cNvPr id="336" name="sum-to-next-arrow-end">
            <a:extLst xmlns:a="http://schemas.openxmlformats.org/drawingml/2006/main">
              <a:ext uri="{FF2B5EF4-FFF2-40B4-BE49-F238E27FC236}">
                <a16:creationId xmlns:a16="http://schemas.microsoft.com/office/drawing/2014/main" id="{23D5022A-F125-4B16-BA74-BB5C2FA80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2465" y="5270754"/>
            <a:ext cx="102870" cy="102870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7" name="zoom-left-leader">
            <a:extLst xmlns:a="http://schemas.openxmlformats.org/drawingml/2006/main">
              <a:ext uri="{FF2B5EF4-FFF2-40B4-BE49-F238E27FC236}">
                <a16:creationId xmlns:a16="http://schemas.microsoft.com/office/drawing/2014/main" id="{0C4EED4D-2E28-43C9-B767-6088BA3D0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66700"/>
            <a:ext cx="704850" cy="3305175"/>
          </a:xfrm>
          <a:custGeom xmlns:a="http://schemas.openxmlformats.org/drawingml/2006/main">
            <a:pathLst>
              <a:path w="704850" h="3305175">
                <a:moveTo>
                  <a:pt x="0" y="3305175"/>
                </a:moveTo>
                <a:lnTo>
                  <a:pt x="7048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AAB2BC"/>
            </a:solidFill>
            <a:prstDash val="dash"/>
          </a:ln>
        </p:spPr>
      </p:sp>
      <p:sp>
        <p:nvSpPr>
          <p:cNvPr id="338" name="zoom-right-leader">
            <a:extLst xmlns:a="http://schemas.openxmlformats.org/drawingml/2006/main">
              <a:ext uri="{FF2B5EF4-FFF2-40B4-BE49-F238E27FC236}">
                <a16:creationId xmlns:a16="http://schemas.microsoft.com/office/drawing/2014/main" id="{C6FAD541-A32C-4DF4-88B8-B2AF5BAE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5286375"/>
            <a:ext cx="704850" cy="2162175"/>
          </a:xfrm>
          <a:custGeom xmlns:a="http://schemas.openxmlformats.org/drawingml/2006/main">
            <a:pathLst>
              <a:path w="704850" h="2162175">
                <a:moveTo>
                  <a:pt x="0" y="0"/>
                </a:moveTo>
                <a:lnTo>
                  <a:pt x="704850" y="2162175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AAB2BC"/>
            </a:solidFill>
            <a:prstDash val="dash"/>
          </a:ln>
        </p:spPr>
      </p:sp>
      <p:sp>
        <p:nvSpPr>
          <p:cNvPr id="339" name="legend-boundary">
            <a:extLst xmlns:a="http://schemas.openxmlformats.org/drawingml/2006/main">
              <a:ext uri="{FF2B5EF4-FFF2-40B4-BE49-F238E27FC236}">
                <a16:creationId xmlns:a16="http://schemas.microsoft.com/office/drawing/2014/main" id="{16BBB21C-1EA0-4807-8FD8-5966B3C92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905500"/>
            <a:ext cx="4629150" cy="1666875"/>
          </a:xfrm>
          <a:custGeom xmlns:a="http://schemas.openxmlformats.org/drawingml/2006/main">
            <a:pathLst>
              <a:path w="4629150" h="1666875">
                <a:moveTo>
                  <a:pt x="76200" y="0"/>
                </a:moveTo>
                <a:lnTo>
                  <a:pt x="83819" y="0"/>
                </a:lnTo>
                <a:lnTo>
                  <a:pt x="91440" y="0"/>
                </a:lnTo>
                <a:lnTo>
                  <a:pt x="99059" y="0"/>
                </a:lnTo>
                <a:lnTo>
                  <a:pt x="106678" y="0"/>
                </a:lnTo>
                <a:lnTo>
                  <a:pt x="114299" y="0"/>
                </a:lnTo>
                <a:lnTo>
                  <a:pt x="121918" y="0"/>
                </a:lnTo>
                <a:lnTo>
                  <a:pt x="129537" y="0"/>
                </a:lnTo>
                <a:lnTo>
                  <a:pt x="137157" y="0"/>
                </a:lnTo>
                <a:lnTo>
                  <a:pt x="144777" y="0"/>
                </a:lnTo>
                <a:lnTo>
                  <a:pt x="152397" y="0"/>
                </a:lnTo>
                <a:lnTo>
                  <a:pt x="160016" y="0"/>
                </a:lnTo>
                <a:lnTo>
                  <a:pt x="167636" y="0"/>
                </a:lnTo>
                <a:lnTo>
                  <a:pt x="175256" y="0"/>
                </a:lnTo>
                <a:lnTo>
                  <a:pt x="182875" y="0"/>
                </a:lnTo>
                <a:lnTo>
                  <a:pt x="190495" y="0"/>
                </a:lnTo>
                <a:lnTo>
                  <a:pt x="198115" y="0"/>
                </a:lnTo>
                <a:lnTo>
                  <a:pt x="205734" y="0"/>
                </a:lnTo>
                <a:lnTo>
                  <a:pt x="213354" y="0"/>
                </a:lnTo>
                <a:lnTo>
                  <a:pt x="220974" y="0"/>
                </a:lnTo>
                <a:lnTo>
                  <a:pt x="228593" y="0"/>
                </a:lnTo>
                <a:lnTo>
                  <a:pt x="236212" y="0"/>
                </a:lnTo>
                <a:lnTo>
                  <a:pt x="243833" y="0"/>
                </a:lnTo>
                <a:lnTo>
                  <a:pt x="251452" y="0"/>
                </a:lnTo>
                <a:lnTo>
                  <a:pt x="259071" y="0"/>
                </a:lnTo>
                <a:lnTo>
                  <a:pt x="266692" y="0"/>
                </a:lnTo>
                <a:lnTo>
                  <a:pt x="274311" y="0"/>
                </a:lnTo>
                <a:lnTo>
                  <a:pt x="281930" y="0"/>
                </a:lnTo>
                <a:lnTo>
                  <a:pt x="289551" y="0"/>
                </a:lnTo>
                <a:lnTo>
                  <a:pt x="297170" y="0"/>
                </a:lnTo>
                <a:lnTo>
                  <a:pt x="304790" y="0"/>
                </a:lnTo>
                <a:lnTo>
                  <a:pt x="312410" y="0"/>
                </a:lnTo>
                <a:lnTo>
                  <a:pt x="320029" y="0"/>
                </a:lnTo>
                <a:lnTo>
                  <a:pt x="327649" y="0"/>
                </a:lnTo>
                <a:lnTo>
                  <a:pt x="335268" y="0"/>
                </a:lnTo>
                <a:lnTo>
                  <a:pt x="342888" y="0"/>
                </a:lnTo>
                <a:lnTo>
                  <a:pt x="350508" y="0"/>
                </a:lnTo>
                <a:lnTo>
                  <a:pt x="358127" y="0"/>
                </a:lnTo>
                <a:lnTo>
                  <a:pt x="365747" y="0"/>
                </a:lnTo>
                <a:lnTo>
                  <a:pt x="373367" y="0"/>
                </a:lnTo>
                <a:lnTo>
                  <a:pt x="380986" y="0"/>
                </a:lnTo>
                <a:lnTo>
                  <a:pt x="388607" y="0"/>
                </a:lnTo>
                <a:lnTo>
                  <a:pt x="396226" y="0"/>
                </a:lnTo>
                <a:lnTo>
                  <a:pt x="403845" y="0"/>
                </a:lnTo>
                <a:lnTo>
                  <a:pt x="411466" y="0"/>
                </a:lnTo>
                <a:lnTo>
                  <a:pt x="419085" y="0"/>
                </a:lnTo>
                <a:lnTo>
                  <a:pt x="426704" y="0"/>
                </a:lnTo>
                <a:lnTo>
                  <a:pt x="434323" y="0"/>
                </a:lnTo>
                <a:lnTo>
                  <a:pt x="441944" y="0"/>
                </a:lnTo>
                <a:lnTo>
                  <a:pt x="449563" y="0"/>
                </a:lnTo>
                <a:lnTo>
                  <a:pt x="457183" y="0"/>
                </a:lnTo>
                <a:lnTo>
                  <a:pt x="464803" y="0"/>
                </a:lnTo>
                <a:lnTo>
                  <a:pt x="472422" y="0"/>
                </a:lnTo>
                <a:lnTo>
                  <a:pt x="480042" y="0"/>
                </a:lnTo>
                <a:lnTo>
                  <a:pt x="487662" y="0"/>
                </a:lnTo>
                <a:lnTo>
                  <a:pt x="495281" y="0"/>
                </a:lnTo>
                <a:lnTo>
                  <a:pt x="502901" y="0"/>
                </a:lnTo>
                <a:lnTo>
                  <a:pt x="510520" y="0"/>
                </a:lnTo>
                <a:lnTo>
                  <a:pt x="518140" y="0"/>
                </a:lnTo>
                <a:lnTo>
                  <a:pt x="525760" y="0"/>
                </a:lnTo>
                <a:lnTo>
                  <a:pt x="533379" y="0"/>
                </a:lnTo>
                <a:lnTo>
                  <a:pt x="541000" y="0"/>
                </a:lnTo>
                <a:lnTo>
                  <a:pt x="548619" y="0"/>
                </a:lnTo>
                <a:lnTo>
                  <a:pt x="556238" y="0"/>
                </a:lnTo>
                <a:lnTo>
                  <a:pt x="563859" y="0"/>
                </a:lnTo>
                <a:lnTo>
                  <a:pt x="571478" y="0"/>
                </a:lnTo>
                <a:lnTo>
                  <a:pt x="579097" y="0"/>
                </a:lnTo>
                <a:lnTo>
                  <a:pt x="586718" y="0"/>
                </a:lnTo>
                <a:lnTo>
                  <a:pt x="594337" y="0"/>
                </a:lnTo>
                <a:lnTo>
                  <a:pt x="601956" y="0"/>
                </a:lnTo>
                <a:lnTo>
                  <a:pt x="609577" y="0"/>
                </a:lnTo>
                <a:lnTo>
                  <a:pt x="617196" y="0"/>
                </a:lnTo>
                <a:lnTo>
                  <a:pt x="624815" y="0"/>
                </a:lnTo>
                <a:lnTo>
                  <a:pt x="632435" y="0"/>
                </a:lnTo>
                <a:lnTo>
                  <a:pt x="640055" y="0"/>
                </a:lnTo>
                <a:lnTo>
                  <a:pt x="647674" y="0"/>
                </a:lnTo>
                <a:lnTo>
                  <a:pt x="655294" y="0"/>
                </a:lnTo>
                <a:lnTo>
                  <a:pt x="662914" y="0"/>
                </a:lnTo>
                <a:lnTo>
                  <a:pt x="670533" y="0"/>
                </a:lnTo>
                <a:lnTo>
                  <a:pt x="678153" y="0"/>
                </a:lnTo>
                <a:lnTo>
                  <a:pt x="685773" y="0"/>
                </a:lnTo>
                <a:lnTo>
                  <a:pt x="693393" y="0"/>
                </a:lnTo>
                <a:lnTo>
                  <a:pt x="701012" y="0"/>
                </a:lnTo>
                <a:lnTo>
                  <a:pt x="708631" y="0"/>
                </a:lnTo>
                <a:lnTo>
                  <a:pt x="716252" y="0"/>
                </a:lnTo>
                <a:lnTo>
                  <a:pt x="723871" y="0"/>
                </a:lnTo>
                <a:lnTo>
                  <a:pt x="731490" y="0"/>
                </a:lnTo>
                <a:lnTo>
                  <a:pt x="739111" y="0"/>
                </a:lnTo>
                <a:lnTo>
                  <a:pt x="746730" y="0"/>
                </a:lnTo>
                <a:lnTo>
                  <a:pt x="754349" y="0"/>
                </a:lnTo>
                <a:lnTo>
                  <a:pt x="761970" y="0"/>
                </a:lnTo>
                <a:lnTo>
                  <a:pt x="769589" y="0"/>
                </a:lnTo>
                <a:lnTo>
                  <a:pt x="777208" y="0"/>
                </a:lnTo>
                <a:lnTo>
                  <a:pt x="784829" y="0"/>
                </a:lnTo>
                <a:lnTo>
                  <a:pt x="792448" y="0"/>
                </a:lnTo>
                <a:lnTo>
                  <a:pt x="800067" y="0"/>
                </a:lnTo>
                <a:lnTo>
                  <a:pt x="807688" y="0"/>
                </a:lnTo>
                <a:lnTo>
                  <a:pt x="815307" y="0"/>
                </a:lnTo>
                <a:lnTo>
                  <a:pt x="822927" y="0"/>
                </a:lnTo>
                <a:lnTo>
                  <a:pt x="830546" y="0"/>
                </a:lnTo>
                <a:lnTo>
                  <a:pt x="838166" y="0"/>
                </a:lnTo>
                <a:lnTo>
                  <a:pt x="845786" y="0"/>
                </a:lnTo>
                <a:lnTo>
                  <a:pt x="853405" y="0"/>
                </a:lnTo>
                <a:lnTo>
                  <a:pt x="861025" y="0"/>
                </a:lnTo>
                <a:lnTo>
                  <a:pt x="868645" y="0"/>
                </a:lnTo>
                <a:lnTo>
                  <a:pt x="876264" y="0"/>
                </a:lnTo>
                <a:lnTo>
                  <a:pt x="883884" y="0"/>
                </a:lnTo>
                <a:lnTo>
                  <a:pt x="891504" y="0"/>
                </a:lnTo>
                <a:lnTo>
                  <a:pt x="899123" y="0"/>
                </a:lnTo>
                <a:lnTo>
                  <a:pt x="906742" y="0"/>
                </a:lnTo>
                <a:lnTo>
                  <a:pt x="914363" y="0"/>
                </a:lnTo>
                <a:lnTo>
                  <a:pt x="921982" y="0"/>
                </a:lnTo>
                <a:lnTo>
                  <a:pt x="929601" y="0"/>
                </a:lnTo>
                <a:lnTo>
                  <a:pt x="937222" y="0"/>
                </a:lnTo>
                <a:lnTo>
                  <a:pt x="944841" y="0"/>
                </a:lnTo>
                <a:lnTo>
                  <a:pt x="952460" y="0"/>
                </a:lnTo>
                <a:lnTo>
                  <a:pt x="960081" y="0"/>
                </a:lnTo>
                <a:lnTo>
                  <a:pt x="967700" y="0"/>
                </a:lnTo>
                <a:lnTo>
                  <a:pt x="975320" y="0"/>
                </a:lnTo>
                <a:lnTo>
                  <a:pt x="982940" y="0"/>
                </a:lnTo>
                <a:lnTo>
                  <a:pt x="990559" y="0"/>
                </a:lnTo>
                <a:lnTo>
                  <a:pt x="998179" y="0"/>
                </a:lnTo>
                <a:lnTo>
                  <a:pt x="1005798" y="0"/>
                </a:lnTo>
                <a:lnTo>
                  <a:pt x="1013418" y="0"/>
                </a:lnTo>
                <a:lnTo>
                  <a:pt x="1021038" y="0"/>
                </a:lnTo>
                <a:lnTo>
                  <a:pt x="1028657" y="0"/>
                </a:lnTo>
                <a:lnTo>
                  <a:pt x="1036277" y="0"/>
                </a:lnTo>
                <a:lnTo>
                  <a:pt x="1043897" y="0"/>
                </a:lnTo>
                <a:lnTo>
                  <a:pt x="1051516" y="0"/>
                </a:lnTo>
                <a:lnTo>
                  <a:pt x="1059137" y="0"/>
                </a:lnTo>
                <a:lnTo>
                  <a:pt x="1066756" y="0"/>
                </a:lnTo>
                <a:lnTo>
                  <a:pt x="1074375" y="0"/>
                </a:lnTo>
                <a:lnTo>
                  <a:pt x="1081994" y="0"/>
                </a:lnTo>
                <a:lnTo>
                  <a:pt x="1089615" y="0"/>
                </a:lnTo>
                <a:lnTo>
                  <a:pt x="1097234" y="0"/>
                </a:lnTo>
                <a:lnTo>
                  <a:pt x="1104853" y="0"/>
                </a:lnTo>
                <a:lnTo>
                  <a:pt x="1112474" y="0"/>
                </a:lnTo>
                <a:lnTo>
                  <a:pt x="1120093" y="0"/>
                </a:lnTo>
                <a:lnTo>
                  <a:pt x="1127713" y="0"/>
                </a:lnTo>
                <a:lnTo>
                  <a:pt x="1135333" y="0"/>
                </a:lnTo>
                <a:lnTo>
                  <a:pt x="1142952" y="0"/>
                </a:lnTo>
                <a:lnTo>
                  <a:pt x="1150572" y="0"/>
                </a:lnTo>
                <a:lnTo>
                  <a:pt x="1158192" y="0"/>
                </a:lnTo>
                <a:lnTo>
                  <a:pt x="1165811" y="0"/>
                </a:lnTo>
                <a:lnTo>
                  <a:pt x="1173431" y="0"/>
                </a:lnTo>
                <a:lnTo>
                  <a:pt x="1181051" y="0"/>
                </a:lnTo>
                <a:lnTo>
                  <a:pt x="1188670" y="0"/>
                </a:lnTo>
                <a:lnTo>
                  <a:pt x="1196290" y="0"/>
                </a:lnTo>
                <a:lnTo>
                  <a:pt x="1203909" y="0"/>
                </a:lnTo>
                <a:lnTo>
                  <a:pt x="1211530" y="0"/>
                </a:lnTo>
                <a:lnTo>
                  <a:pt x="1219149" y="0"/>
                </a:lnTo>
                <a:lnTo>
                  <a:pt x="1226768" y="0"/>
                </a:lnTo>
                <a:lnTo>
                  <a:pt x="1234389" y="0"/>
                </a:lnTo>
                <a:lnTo>
                  <a:pt x="1242008" y="0"/>
                </a:lnTo>
                <a:lnTo>
                  <a:pt x="1249627" y="0"/>
                </a:lnTo>
                <a:lnTo>
                  <a:pt x="1257248" y="0"/>
                </a:lnTo>
                <a:lnTo>
                  <a:pt x="1264867" y="0"/>
                </a:lnTo>
                <a:lnTo>
                  <a:pt x="1272486" y="0"/>
                </a:lnTo>
                <a:lnTo>
                  <a:pt x="1280106" y="0"/>
                </a:lnTo>
                <a:lnTo>
                  <a:pt x="1287726" y="0"/>
                </a:lnTo>
                <a:lnTo>
                  <a:pt x="1295345" y="0"/>
                </a:lnTo>
                <a:lnTo>
                  <a:pt x="1302965" y="0"/>
                </a:lnTo>
                <a:lnTo>
                  <a:pt x="1310585" y="0"/>
                </a:lnTo>
                <a:lnTo>
                  <a:pt x="1318204" y="0"/>
                </a:lnTo>
                <a:lnTo>
                  <a:pt x="1325824" y="0"/>
                </a:lnTo>
                <a:lnTo>
                  <a:pt x="1333444" y="0"/>
                </a:lnTo>
                <a:lnTo>
                  <a:pt x="1341063" y="0"/>
                </a:lnTo>
                <a:lnTo>
                  <a:pt x="1348683" y="0"/>
                </a:lnTo>
                <a:lnTo>
                  <a:pt x="1356303" y="0"/>
                </a:lnTo>
                <a:lnTo>
                  <a:pt x="1363923" y="0"/>
                </a:lnTo>
                <a:lnTo>
                  <a:pt x="1371542" y="0"/>
                </a:lnTo>
                <a:lnTo>
                  <a:pt x="1379162" y="0"/>
                </a:lnTo>
                <a:lnTo>
                  <a:pt x="1386782" y="0"/>
                </a:lnTo>
                <a:lnTo>
                  <a:pt x="1394401" y="0"/>
                </a:lnTo>
                <a:lnTo>
                  <a:pt x="1402020" y="0"/>
                </a:lnTo>
                <a:lnTo>
                  <a:pt x="1409641" y="0"/>
                </a:lnTo>
                <a:lnTo>
                  <a:pt x="1417260" y="0"/>
                </a:lnTo>
                <a:lnTo>
                  <a:pt x="1424879" y="0"/>
                </a:lnTo>
                <a:lnTo>
                  <a:pt x="1432500" y="0"/>
                </a:lnTo>
                <a:lnTo>
                  <a:pt x="1440119" y="0"/>
                </a:lnTo>
                <a:lnTo>
                  <a:pt x="1447738" y="0"/>
                </a:lnTo>
                <a:lnTo>
                  <a:pt x="1455359" y="0"/>
                </a:lnTo>
                <a:lnTo>
                  <a:pt x="1462978" y="0"/>
                </a:lnTo>
                <a:lnTo>
                  <a:pt x="1470597" y="0"/>
                </a:lnTo>
                <a:lnTo>
                  <a:pt x="1478217" y="0"/>
                </a:lnTo>
                <a:lnTo>
                  <a:pt x="1485837" y="0"/>
                </a:lnTo>
                <a:lnTo>
                  <a:pt x="1493457" y="0"/>
                </a:lnTo>
                <a:lnTo>
                  <a:pt x="1501076" y="0"/>
                </a:lnTo>
                <a:lnTo>
                  <a:pt x="1508696" y="0"/>
                </a:lnTo>
                <a:lnTo>
                  <a:pt x="1516316" y="0"/>
                </a:lnTo>
                <a:lnTo>
                  <a:pt x="1523935" y="0"/>
                </a:lnTo>
                <a:lnTo>
                  <a:pt x="1531555" y="0"/>
                </a:lnTo>
                <a:lnTo>
                  <a:pt x="1539175" y="0"/>
                </a:lnTo>
                <a:lnTo>
                  <a:pt x="1546794" y="0"/>
                </a:lnTo>
                <a:lnTo>
                  <a:pt x="1554414" y="0"/>
                </a:lnTo>
                <a:lnTo>
                  <a:pt x="1562034" y="0"/>
                </a:lnTo>
                <a:lnTo>
                  <a:pt x="1569653" y="0"/>
                </a:lnTo>
                <a:lnTo>
                  <a:pt x="1577273" y="0"/>
                </a:lnTo>
                <a:lnTo>
                  <a:pt x="1584893" y="0"/>
                </a:lnTo>
                <a:lnTo>
                  <a:pt x="1592512" y="0"/>
                </a:lnTo>
                <a:lnTo>
                  <a:pt x="1600131" y="0"/>
                </a:lnTo>
                <a:lnTo>
                  <a:pt x="1607752" y="0"/>
                </a:lnTo>
                <a:lnTo>
                  <a:pt x="1615371" y="0"/>
                </a:lnTo>
                <a:lnTo>
                  <a:pt x="1622990" y="0"/>
                </a:lnTo>
                <a:lnTo>
                  <a:pt x="1630611" y="0"/>
                </a:lnTo>
                <a:lnTo>
                  <a:pt x="1638230" y="0"/>
                </a:lnTo>
                <a:lnTo>
                  <a:pt x="1645850" y="0"/>
                </a:lnTo>
                <a:lnTo>
                  <a:pt x="1653469" y="0"/>
                </a:lnTo>
                <a:lnTo>
                  <a:pt x="1661089" y="0"/>
                </a:lnTo>
                <a:lnTo>
                  <a:pt x="1668709" y="0"/>
                </a:lnTo>
                <a:lnTo>
                  <a:pt x="1676328" y="0"/>
                </a:lnTo>
                <a:lnTo>
                  <a:pt x="1683948" y="0"/>
                </a:lnTo>
                <a:lnTo>
                  <a:pt x="1691568" y="0"/>
                </a:lnTo>
                <a:lnTo>
                  <a:pt x="1699187" y="0"/>
                </a:lnTo>
                <a:lnTo>
                  <a:pt x="1706807" y="0"/>
                </a:lnTo>
                <a:lnTo>
                  <a:pt x="1714427" y="0"/>
                </a:lnTo>
                <a:lnTo>
                  <a:pt x="1722046" y="0"/>
                </a:lnTo>
                <a:lnTo>
                  <a:pt x="1729667" y="0"/>
                </a:lnTo>
                <a:lnTo>
                  <a:pt x="1737286" y="0"/>
                </a:lnTo>
                <a:lnTo>
                  <a:pt x="1744905" y="0"/>
                </a:lnTo>
                <a:lnTo>
                  <a:pt x="1752526" y="0"/>
                </a:lnTo>
                <a:lnTo>
                  <a:pt x="1760145" y="0"/>
                </a:lnTo>
                <a:lnTo>
                  <a:pt x="1767764" y="0"/>
                </a:lnTo>
                <a:lnTo>
                  <a:pt x="1775385" y="0"/>
                </a:lnTo>
                <a:lnTo>
                  <a:pt x="1783004" y="0"/>
                </a:lnTo>
                <a:lnTo>
                  <a:pt x="1790623" y="0"/>
                </a:lnTo>
                <a:lnTo>
                  <a:pt x="1798243" y="0"/>
                </a:lnTo>
                <a:lnTo>
                  <a:pt x="1805863" y="0"/>
                </a:lnTo>
                <a:lnTo>
                  <a:pt x="1813482" y="0"/>
                </a:lnTo>
                <a:lnTo>
                  <a:pt x="1821102" y="0"/>
                </a:lnTo>
                <a:lnTo>
                  <a:pt x="1828722" y="0"/>
                </a:lnTo>
                <a:lnTo>
                  <a:pt x="1836341" y="0"/>
                </a:lnTo>
                <a:lnTo>
                  <a:pt x="1843961" y="0"/>
                </a:lnTo>
                <a:lnTo>
                  <a:pt x="1851580" y="0"/>
                </a:lnTo>
                <a:lnTo>
                  <a:pt x="1859200" y="0"/>
                </a:lnTo>
                <a:lnTo>
                  <a:pt x="1866820" y="0"/>
                </a:lnTo>
                <a:lnTo>
                  <a:pt x="1874439" y="0"/>
                </a:lnTo>
                <a:lnTo>
                  <a:pt x="1882060" y="0"/>
                </a:lnTo>
                <a:lnTo>
                  <a:pt x="1889679" y="0"/>
                </a:lnTo>
                <a:lnTo>
                  <a:pt x="1897298" y="0"/>
                </a:lnTo>
                <a:lnTo>
                  <a:pt x="1904919" y="0"/>
                </a:lnTo>
                <a:lnTo>
                  <a:pt x="1912538" y="0"/>
                </a:lnTo>
                <a:lnTo>
                  <a:pt x="1920157" y="0"/>
                </a:lnTo>
                <a:lnTo>
                  <a:pt x="1927778" y="0"/>
                </a:lnTo>
                <a:lnTo>
                  <a:pt x="1935397" y="0"/>
                </a:lnTo>
                <a:lnTo>
                  <a:pt x="1943016" y="0"/>
                </a:lnTo>
                <a:lnTo>
                  <a:pt x="1950637" y="0"/>
                </a:lnTo>
                <a:lnTo>
                  <a:pt x="1958256" y="0"/>
                </a:lnTo>
                <a:lnTo>
                  <a:pt x="1965875" y="0"/>
                </a:lnTo>
                <a:lnTo>
                  <a:pt x="1973496" y="0"/>
                </a:lnTo>
                <a:lnTo>
                  <a:pt x="1981115" y="0"/>
                </a:lnTo>
                <a:lnTo>
                  <a:pt x="1988734" y="0"/>
                </a:lnTo>
                <a:lnTo>
                  <a:pt x="1996354" y="0"/>
                </a:lnTo>
                <a:lnTo>
                  <a:pt x="2003974" y="0"/>
                </a:lnTo>
                <a:lnTo>
                  <a:pt x="2011593" y="0"/>
                </a:lnTo>
                <a:lnTo>
                  <a:pt x="2019213" y="0"/>
                </a:lnTo>
                <a:lnTo>
                  <a:pt x="2026833" y="0"/>
                </a:lnTo>
                <a:lnTo>
                  <a:pt x="2034453" y="0"/>
                </a:lnTo>
                <a:lnTo>
                  <a:pt x="2042072" y="0"/>
                </a:lnTo>
                <a:lnTo>
                  <a:pt x="2049691" y="0"/>
                </a:lnTo>
                <a:lnTo>
                  <a:pt x="2057312" y="0"/>
                </a:lnTo>
                <a:lnTo>
                  <a:pt x="2064931" y="0"/>
                </a:lnTo>
                <a:lnTo>
                  <a:pt x="2072550" y="0"/>
                </a:lnTo>
                <a:lnTo>
                  <a:pt x="2080171" y="0"/>
                </a:lnTo>
                <a:lnTo>
                  <a:pt x="2087790" y="0"/>
                </a:lnTo>
                <a:lnTo>
                  <a:pt x="2095409" y="0"/>
                </a:lnTo>
                <a:lnTo>
                  <a:pt x="2103030" y="0"/>
                </a:lnTo>
                <a:lnTo>
                  <a:pt x="2110649" y="0"/>
                </a:lnTo>
                <a:lnTo>
                  <a:pt x="2118268" y="0"/>
                </a:lnTo>
                <a:lnTo>
                  <a:pt x="2125889" y="0"/>
                </a:lnTo>
                <a:lnTo>
                  <a:pt x="2133508" y="0"/>
                </a:lnTo>
                <a:lnTo>
                  <a:pt x="2141127" y="0"/>
                </a:lnTo>
                <a:lnTo>
                  <a:pt x="2148748" y="0"/>
                </a:lnTo>
                <a:lnTo>
                  <a:pt x="2156367" y="0"/>
                </a:lnTo>
                <a:lnTo>
                  <a:pt x="2163987" y="0"/>
                </a:lnTo>
                <a:lnTo>
                  <a:pt x="2171606" y="0"/>
                </a:lnTo>
                <a:lnTo>
                  <a:pt x="2179226" y="0"/>
                </a:lnTo>
                <a:lnTo>
                  <a:pt x="2186846" y="0"/>
                </a:lnTo>
                <a:lnTo>
                  <a:pt x="2194465" y="0"/>
                </a:lnTo>
                <a:lnTo>
                  <a:pt x="2202085" y="0"/>
                </a:lnTo>
                <a:lnTo>
                  <a:pt x="2209705" y="0"/>
                </a:lnTo>
                <a:lnTo>
                  <a:pt x="2217324" y="0"/>
                </a:lnTo>
                <a:lnTo>
                  <a:pt x="2224944" y="0"/>
                </a:lnTo>
                <a:lnTo>
                  <a:pt x="2232564" y="0"/>
                </a:lnTo>
                <a:lnTo>
                  <a:pt x="2240183" y="0"/>
                </a:lnTo>
                <a:lnTo>
                  <a:pt x="2247802" y="0"/>
                </a:lnTo>
                <a:lnTo>
                  <a:pt x="2255423" y="0"/>
                </a:lnTo>
                <a:lnTo>
                  <a:pt x="2263042" y="0"/>
                </a:lnTo>
                <a:lnTo>
                  <a:pt x="2270661" y="0"/>
                </a:lnTo>
                <a:lnTo>
                  <a:pt x="2278282" y="0"/>
                </a:lnTo>
                <a:lnTo>
                  <a:pt x="2285901" y="0"/>
                </a:lnTo>
                <a:lnTo>
                  <a:pt x="2293520" y="0"/>
                </a:lnTo>
                <a:lnTo>
                  <a:pt x="2301141" y="0"/>
                </a:lnTo>
                <a:lnTo>
                  <a:pt x="2308760" y="0"/>
                </a:lnTo>
                <a:lnTo>
                  <a:pt x="2316380" y="0"/>
                </a:lnTo>
                <a:lnTo>
                  <a:pt x="2324000" y="0"/>
                </a:lnTo>
                <a:lnTo>
                  <a:pt x="2331619" y="0"/>
                </a:lnTo>
                <a:lnTo>
                  <a:pt x="2339239" y="0"/>
                </a:lnTo>
                <a:lnTo>
                  <a:pt x="2346859" y="0"/>
                </a:lnTo>
                <a:lnTo>
                  <a:pt x="2354478" y="0"/>
                </a:lnTo>
                <a:lnTo>
                  <a:pt x="2362098" y="0"/>
                </a:lnTo>
                <a:lnTo>
                  <a:pt x="2369718" y="0"/>
                </a:lnTo>
                <a:lnTo>
                  <a:pt x="2377337" y="0"/>
                </a:lnTo>
                <a:lnTo>
                  <a:pt x="2384957" y="0"/>
                </a:lnTo>
                <a:lnTo>
                  <a:pt x="2392576" y="0"/>
                </a:lnTo>
                <a:lnTo>
                  <a:pt x="2400195" y="0"/>
                </a:lnTo>
                <a:lnTo>
                  <a:pt x="2407816" y="0"/>
                </a:lnTo>
                <a:lnTo>
                  <a:pt x="2415435" y="0"/>
                </a:lnTo>
                <a:lnTo>
                  <a:pt x="2423056" y="0"/>
                </a:lnTo>
                <a:lnTo>
                  <a:pt x="2430675" y="0"/>
                </a:lnTo>
                <a:lnTo>
                  <a:pt x="2438294" y="0"/>
                </a:lnTo>
                <a:lnTo>
                  <a:pt x="2445915" y="0"/>
                </a:lnTo>
                <a:lnTo>
                  <a:pt x="2453534" y="0"/>
                </a:lnTo>
                <a:lnTo>
                  <a:pt x="2461153" y="0"/>
                </a:lnTo>
                <a:lnTo>
                  <a:pt x="2468773" y="0"/>
                </a:lnTo>
                <a:lnTo>
                  <a:pt x="2476393" y="0"/>
                </a:lnTo>
                <a:lnTo>
                  <a:pt x="2484012" y="0"/>
                </a:lnTo>
                <a:lnTo>
                  <a:pt x="2491632" y="0"/>
                </a:lnTo>
                <a:lnTo>
                  <a:pt x="2499252" y="0"/>
                </a:lnTo>
                <a:lnTo>
                  <a:pt x="2506871" y="0"/>
                </a:lnTo>
                <a:lnTo>
                  <a:pt x="2514491" y="0"/>
                </a:lnTo>
                <a:lnTo>
                  <a:pt x="2522111" y="0"/>
                </a:lnTo>
                <a:lnTo>
                  <a:pt x="2529730" y="0"/>
                </a:lnTo>
                <a:lnTo>
                  <a:pt x="2537350" y="0"/>
                </a:lnTo>
                <a:lnTo>
                  <a:pt x="2544970" y="0"/>
                </a:lnTo>
                <a:lnTo>
                  <a:pt x="2552590" y="0"/>
                </a:lnTo>
                <a:lnTo>
                  <a:pt x="2560209" y="0"/>
                </a:lnTo>
                <a:lnTo>
                  <a:pt x="2567829" y="0"/>
                </a:lnTo>
                <a:lnTo>
                  <a:pt x="2575449" y="0"/>
                </a:lnTo>
                <a:lnTo>
                  <a:pt x="2583068" y="0"/>
                </a:lnTo>
                <a:lnTo>
                  <a:pt x="2590687" y="0"/>
                </a:lnTo>
                <a:lnTo>
                  <a:pt x="2598308" y="0"/>
                </a:lnTo>
                <a:lnTo>
                  <a:pt x="2605927" y="0"/>
                </a:lnTo>
                <a:lnTo>
                  <a:pt x="2613546" y="0"/>
                </a:lnTo>
                <a:lnTo>
                  <a:pt x="2621166" y="0"/>
                </a:lnTo>
                <a:lnTo>
                  <a:pt x="2628786" y="0"/>
                </a:lnTo>
                <a:lnTo>
                  <a:pt x="2636405" y="0"/>
                </a:lnTo>
                <a:lnTo>
                  <a:pt x="2644025" y="0"/>
                </a:lnTo>
                <a:lnTo>
                  <a:pt x="2651645" y="0"/>
                </a:lnTo>
                <a:lnTo>
                  <a:pt x="2659264" y="0"/>
                </a:lnTo>
                <a:lnTo>
                  <a:pt x="2666884" y="0"/>
                </a:lnTo>
                <a:lnTo>
                  <a:pt x="2674504" y="0"/>
                </a:lnTo>
                <a:lnTo>
                  <a:pt x="2682123" y="0"/>
                </a:lnTo>
                <a:lnTo>
                  <a:pt x="2689743" y="0"/>
                </a:lnTo>
                <a:lnTo>
                  <a:pt x="2697363" y="0"/>
                </a:lnTo>
                <a:lnTo>
                  <a:pt x="2704983" y="0"/>
                </a:lnTo>
                <a:lnTo>
                  <a:pt x="2712602" y="0"/>
                </a:lnTo>
                <a:lnTo>
                  <a:pt x="2720222" y="0"/>
                </a:lnTo>
                <a:lnTo>
                  <a:pt x="2727842" y="0"/>
                </a:lnTo>
                <a:lnTo>
                  <a:pt x="2735461" y="0"/>
                </a:lnTo>
                <a:lnTo>
                  <a:pt x="2743081" y="0"/>
                </a:lnTo>
                <a:lnTo>
                  <a:pt x="2750701" y="0"/>
                </a:lnTo>
                <a:lnTo>
                  <a:pt x="2758320" y="0"/>
                </a:lnTo>
                <a:lnTo>
                  <a:pt x="2765940" y="0"/>
                </a:lnTo>
                <a:lnTo>
                  <a:pt x="2773560" y="0"/>
                </a:lnTo>
                <a:lnTo>
                  <a:pt x="2781179" y="0"/>
                </a:lnTo>
                <a:lnTo>
                  <a:pt x="2788798" y="0"/>
                </a:lnTo>
                <a:lnTo>
                  <a:pt x="2796418" y="0"/>
                </a:lnTo>
                <a:lnTo>
                  <a:pt x="2804038" y="0"/>
                </a:lnTo>
                <a:lnTo>
                  <a:pt x="2811657" y="0"/>
                </a:lnTo>
                <a:lnTo>
                  <a:pt x="2819277" y="0"/>
                </a:lnTo>
                <a:lnTo>
                  <a:pt x="2826897" y="0"/>
                </a:lnTo>
                <a:lnTo>
                  <a:pt x="2834517" y="0"/>
                </a:lnTo>
                <a:lnTo>
                  <a:pt x="2842136" y="0"/>
                </a:lnTo>
                <a:lnTo>
                  <a:pt x="2849756" y="0"/>
                </a:lnTo>
                <a:lnTo>
                  <a:pt x="2857376" y="0"/>
                </a:lnTo>
                <a:lnTo>
                  <a:pt x="2864995" y="0"/>
                </a:lnTo>
                <a:lnTo>
                  <a:pt x="2872615" y="0"/>
                </a:lnTo>
                <a:lnTo>
                  <a:pt x="2880235" y="0"/>
                </a:lnTo>
                <a:lnTo>
                  <a:pt x="2887854" y="0"/>
                </a:lnTo>
                <a:lnTo>
                  <a:pt x="2895474" y="0"/>
                </a:lnTo>
                <a:lnTo>
                  <a:pt x="2903094" y="0"/>
                </a:lnTo>
                <a:lnTo>
                  <a:pt x="2910713" y="0"/>
                </a:lnTo>
                <a:lnTo>
                  <a:pt x="2918333" y="0"/>
                </a:lnTo>
                <a:lnTo>
                  <a:pt x="2925953" y="0"/>
                </a:lnTo>
                <a:lnTo>
                  <a:pt x="2933572" y="0"/>
                </a:lnTo>
                <a:lnTo>
                  <a:pt x="2941193" y="0"/>
                </a:lnTo>
                <a:lnTo>
                  <a:pt x="2948812" y="0"/>
                </a:lnTo>
                <a:lnTo>
                  <a:pt x="2956431" y="0"/>
                </a:lnTo>
                <a:lnTo>
                  <a:pt x="2964050" y="0"/>
                </a:lnTo>
                <a:lnTo>
                  <a:pt x="2971671" y="0"/>
                </a:lnTo>
                <a:lnTo>
                  <a:pt x="2979290" y="0"/>
                </a:lnTo>
                <a:lnTo>
                  <a:pt x="2986910" y="0"/>
                </a:lnTo>
                <a:lnTo>
                  <a:pt x="2994529" y="0"/>
                </a:lnTo>
                <a:lnTo>
                  <a:pt x="3002149" y="0"/>
                </a:lnTo>
                <a:lnTo>
                  <a:pt x="3009769" y="0"/>
                </a:lnTo>
                <a:lnTo>
                  <a:pt x="3017388" y="0"/>
                </a:lnTo>
                <a:lnTo>
                  <a:pt x="3025008" y="0"/>
                </a:lnTo>
                <a:lnTo>
                  <a:pt x="3032628" y="0"/>
                </a:lnTo>
                <a:lnTo>
                  <a:pt x="3040247" y="0"/>
                </a:lnTo>
                <a:lnTo>
                  <a:pt x="3047867" y="0"/>
                </a:lnTo>
                <a:lnTo>
                  <a:pt x="3055487" y="0"/>
                </a:lnTo>
                <a:lnTo>
                  <a:pt x="3063106" y="0"/>
                </a:lnTo>
                <a:lnTo>
                  <a:pt x="3070727" y="0"/>
                </a:lnTo>
                <a:lnTo>
                  <a:pt x="3078346" y="0"/>
                </a:lnTo>
                <a:lnTo>
                  <a:pt x="3085965" y="0"/>
                </a:lnTo>
                <a:lnTo>
                  <a:pt x="3093586" y="0"/>
                </a:lnTo>
                <a:lnTo>
                  <a:pt x="3101205" y="0"/>
                </a:lnTo>
                <a:lnTo>
                  <a:pt x="3108824" y="0"/>
                </a:lnTo>
                <a:lnTo>
                  <a:pt x="3116445" y="0"/>
                </a:lnTo>
                <a:lnTo>
                  <a:pt x="3124064" y="0"/>
                </a:lnTo>
                <a:lnTo>
                  <a:pt x="3131683" y="0"/>
                </a:lnTo>
                <a:lnTo>
                  <a:pt x="3139304" y="0"/>
                </a:lnTo>
                <a:lnTo>
                  <a:pt x="3146923" y="0"/>
                </a:lnTo>
                <a:lnTo>
                  <a:pt x="3154542" y="0"/>
                </a:lnTo>
                <a:lnTo>
                  <a:pt x="3162162" y="0"/>
                </a:lnTo>
                <a:lnTo>
                  <a:pt x="3169782" y="0"/>
                </a:lnTo>
                <a:lnTo>
                  <a:pt x="3177401" y="0"/>
                </a:lnTo>
                <a:lnTo>
                  <a:pt x="3185021" y="0"/>
                </a:lnTo>
                <a:lnTo>
                  <a:pt x="3192640" y="0"/>
                </a:lnTo>
                <a:lnTo>
                  <a:pt x="3200260" y="0"/>
                </a:lnTo>
                <a:lnTo>
                  <a:pt x="3207880" y="0"/>
                </a:lnTo>
                <a:lnTo>
                  <a:pt x="3215499" y="0"/>
                </a:lnTo>
                <a:lnTo>
                  <a:pt x="3223120" y="0"/>
                </a:lnTo>
                <a:lnTo>
                  <a:pt x="3230739" y="0"/>
                </a:lnTo>
                <a:lnTo>
                  <a:pt x="3238358" y="0"/>
                </a:lnTo>
                <a:lnTo>
                  <a:pt x="3245979" y="0"/>
                </a:lnTo>
                <a:lnTo>
                  <a:pt x="3253598" y="0"/>
                </a:lnTo>
                <a:lnTo>
                  <a:pt x="3261217" y="0"/>
                </a:lnTo>
                <a:lnTo>
                  <a:pt x="3268838" y="0"/>
                </a:lnTo>
                <a:lnTo>
                  <a:pt x="3276457" y="0"/>
                </a:lnTo>
                <a:lnTo>
                  <a:pt x="3284076" y="0"/>
                </a:lnTo>
                <a:lnTo>
                  <a:pt x="3291697" y="0"/>
                </a:lnTo>
                <a:lnTo>
                  <a:pt x="3299316" y="0"/>
                </a:lnTo>
                <a:lnTo>
                  <a:pt x="3306935" y="0"/>
                </a:lnTo>
                <a:lnTo>
                  <a:pt x="3314556" y="0"/>
                </a:lnTo>
                <a:lnTo>
                  <a:pt x="3322175" y="0"/>
                </a:lnTo>
                <a:lnTo>
                  <a:pt x="3329794" y="0"/>
                </a:lnTo>
                <a:lnTo>
                  <a:pt x="3337415" y="0"/>
                </a:lnTo>
                <a:lnTo>
                  <a:pt x="3345034" y="0"/>
                </a:lnTo>
                <a:lnTo>
                  <a:pt x="3352653" y="0"/>
                </a:lnTo>
                <a:lnTo>
                  <a:pt x="3360273" y="0"/>
                </a:lnTo>
                <a:lnTo>
                  <a:pt x="3367893" y="0"/>
                </a:lnTo>
                <a:lnTo>
                  <a:pt x="3375513" y="0"/>
                </a:lnTo>
                <a:lnTo>
                  <a:pt x="3383132" y="0"/>
                </a:lnTo>
                <a:lnTo>
                  <a:pt x="3390751" y="0"/>
                </a:lnTo>
                <a:lnTo>
                  <a:pt x="3398372" y="0"/>
                </a:lnTo>
                <a:lnTo>
                  <a:pt x="3405991" y="0"/>
                </a:lnTo>
                <a:lnTo>
                  <a:pt x="3413610" y="0"/>
                </a:lnTo>
                <a:lnTo>
                  <a:pt x="3421231" y="0"/>
                </a:lnTo>
                <a:lnTo>
                  <a:pt x="3428850" y="0"/>
                </a:lnTo>
                <a:lnTo>
                  <a:pt x="3436469" y="0"/>
                </a:lnTo>
                <a:lnTo>
                  <a:pt x="3444090" y="0"/>
                </a:lnTo>
                <a:lnTo>
                  <a:pt x="3451709" y="0"/>
                </a:lnTo>
                <a:lnTo>
                  <a:pt x="3459328" y="0"/>
                </a:lnTo>
                <a:lnTo>
                  <a:pt x="3466949" y="0"/>
                </a:lnTo>
                <a:lnTo>
                  <a:pt x="3474568" y="0"/>
                </a:lnTo>
                <a:lnTo>
                  <a:pt x="3482187" y="0"/>
                </a:lnTo>
                <a:lnTo>
                  <a:pt x="3489808" y="0"/>
                </a:lnTo>
                <a:lnTo>
                  <a:pt x="3497427" y="0"/>
                </a:lnTo>
                <a:lnTo>
                  <a:pt x="3505047" y="0"/>
                </a:lnTo>
                <a:lnTo>
                  <a:pt x="3512667" y="0"/>
                </a:lnTo>
                <a:lnTo>
                  <a:pt x="3520286" y="0"/>
                </a:lnTo>
                <a:lnTo>
                  <a:pt x="3527906" y="0"/>
                </a:lnTo>
                <a:lnTo>
                  <a:pt x="3535526" y="0"/>
                </a:lnTo>
                <a:lnTo>
                  <a:pt x="3543145" y="0"/>
                </a:lnTo>
                <a:lnTo>
                  <a:pt x="3550765" y="0"/>
                </a:lnTo>
                <a:lnTo>
                  <a:pt x="3558384" y="0"/>
                </a:lnTo>
                <a:lnTo>
                  <a:pt x="3566003" y="0"/>
                </a:lnTo>
                <a:lnTo>
                  <a:pt x="3573624" y="0"/>
                </a:lnTo>
                <a:lnTo>
                  <a:pt x="3581243" y="0"/>
                </a:lnTo>
                <a:lnTo>
                  <a:pt x="3588862" y="0"/>
                </a:lnTo>
                <a:lnTo>
                  <a:pt x="3596483" y="0"/>
                </a:lnTo>
                <a:lnTo>
                  <a:pt x="3604102" y="0"/>
                </a:lnTo>
                <a:lnTo>
                  <a:pt x="3611721" y="0"/>
                </a:lnTo>
                <a:lnTo>
                  <a:pt x="3619342" y="0"/>
                </a:lnTo>
                <a:lnTo>
                  <a:pt x="3626961" y="0"/>
                </a:lnTo>
                <a:lnTo>
                  <a:pt x="3634580" y="0"/>
                </a:lnTo>
                <a:lnTo>
                  <a:pt x="3642201" y="0"/>
                </a:lnTo>
                <a:lnTo>
                  <a:pt x="3649820" y="0"/>
                </a:lnTo>
                <a:lnTo>
                  <a:pt x="3657440" y="0"/>
                </a:lnTo>
                <a:lnTo>
                  <a:pt x="3665060" y="0"/>
                </a:lnTo>
                <a:lnTo>
                  <a:pt x="3672679" y="0"/>
                </a:lnTo>
                <a:lnTo>
                  <a:pt x="3680299" y="0"/>
                </a:lnTo>
                <a:lnTo>
                  <a:pt x="3687919" y="0"/>
                </a:lnTo>
                <a:lnTo>
                  <a:pt x="3695538" y="0"/>
                </a:lnTo>
                <a:lnTo>
                  <a:pt x="3703158" y="0"/>
                </a:lnTo>
                <a:lnTo>
                  <a:pt x="3710778" y="0"/>
                </a:lnTo>
                <a:lnTo>
                  <a:pt x="3718397" y="0"/>
                </a:lnTo>
                <a:lnTo>
                  <a:pt x="3726017" y="0"/>
                </a:lnTo>
                <a:lnTo>
                  <a:pt x="3733637" y="0"/>
                </a:lnTo>
                <a:lnTo>
                  <a:pt x="3741257" y="0"/>
                </a:lnTo>
                <a:lnTo>
                  <a:pt x="3748876" y="0"/>
                </a:lnTo>
                <a:lnTo>
                  <a:pt x="3756495" y="0"/>
                </a:lnTo>
                <a:lnTo>
                  <a:pt x="3764114" y="0"/>
                </a:lnTo>
                <a:lnTo>
                  <a:pt x="3771735" y="0"/>
                </a:lnTo>
                <a:lnTo>
                  <a:pt x="3779354" y="0"/>
                </a:lnTo>
                <a:lnTo>
                  <a:pt x="3786973" y="0"/>
                </a:lnTo>
                <a:lnTo>
                  <a:pt x="3794594" y="0"/>
                </a:lnTo>
                <a:lnTo>
                  <a:pt x="3802213" y="0"/>
                </a:lnTo>
                <a:lnTo>
                  <a:pt x="3809833" y="0"/>
                </a:lnTo>
                <a:lnTo>
                  <a:pt x="3817453" y="0"/>
                </a:lnTo>
                <a:lnTo>
                  <a:pt x="3825072" y="0"/>
                </a:lnTo>
                <a:lnTo>
                  <a:pt x="3832692" y="0"/>
                </a:lnTo>
                <a:lnTo>
                  <a:pt x="3840312" y="0"/>
                </a:lnTo>
                <a:lnTo>
                  <a:pt x="3847931" y="0"/>
                </a:lnTo>
                <a:lnTo>
                  <a:pt x="3855551" y="0"/>
                </a:lnTo>
                <a:lnTo>
                  <a:pt x="3863171" y="0"/>
                </a:lnTo>
                <a:lnTo>
                  <a:pt x="3870790" y="0"/>
                </a:lnTo>
                <a:lnTo>
                  <a:pt x="3878410" y="0"/>
                </a:lnTo>
                <a:lnTo>
                  <a:pt x="3886030" y="0"/>
                </a:lnTo>
                <a:lnTo>
                  <a:pt x="3893650" y="0"/>
                </a:lnTo>
                <a:lnTo>
                  <a:pt x="3901269" y="0"/>
                </a:lnTo>
                <a:lnTo>
                  <a:pt x="3908889" y="0"/>
                </a:lnTo>
                <a:lnTo>
                  <a:pt x="3916509" y="0"/>
                </a:lnTo>
                <a:lnTo>
                  <a:pt x="3924128" y="0"/>
                </a:lnTo>
                <a:lnTo>
                  <a:pt x="3931747" y="0"/>
                </a:lnTo>
                <a:lnTo>
                  <a:pt x="3939368" y="0"/>
                </a:lnTo>
                <a:lnTo>
                  <a:pt x="3946987" y="0"/>
                </a:lnTo>
                <a:lnTo>
                  <a:pt x="3954606" y="0"/>
                </a:lnTo>
                <a:lnTo>
                  <a:pt x="3962226" y="0"/>
                </a:lnTo>
                <a:lnTo>
                  <a:pt x="3969846" y="0"/>
                </a:lnTo>
                <a:lnTo>
                  <a:pt x="3977465" y="0"/>
                </a:lnTo>
                <a:lnTo>
                  <a:pt x="3985085" y="0"/>
                </a:lnTo>
                <a:lnTo>
                  <a:pt x="3992705" y="0"/>
                </a:lnTo>
                <a:lnTo>
                  <a:pt x="4000324" y="0"/>
                </a:lnTo>
                <a:lnTo>
                  <a:pt x="4007944" y="0"/>
                </a:lnTo>
                <a:lnTo>
                  <a:pt x="4015564" y="0"/>
                </a:lnTo>
                <a:lnTo>
                  <a:pt x="4023183" y="0"/>
                </a:lnTo>
                <a:lnTo>
                  <a:pt x="4030803" y="0"/>
                </a:lnTo>
                <a:lnTo>
                  <a:pt x="4038423" y="0"/>
                </a:lnTo>
                <a:lnTo>
                  <a:pt x="4046043" y="0"/>
                </a:lnTo>
                <a:lnTo>
                  <a:pt x="4053662" y="0"/>
                </a:lnTo>
                <a:lnTo>
                  <a:pt x="4061282" y="0"/>
                </a:lnTo>
                <a:lnTo>
                  <a:pt x="4068902" y="0"/>
                </a:lnTo>
                <a:lnTo>
                  <a:pt x="4076521" y="0"/>
                </a:lnTo>
                <a:lnTo>
                  <a:pt x="4084141" y="0"/>
                </a:lnTo>
                <a:lnTo>
                  <a:pt x="4091761" y="0"/>
                </a:lnTo>
                <a:lnTo>
                  <a:pt x="4099380" y="0"/>
                </a:lnTo>
                <a:lnTo>
                  <a:pt x="4107000" y="0"/>
                </a:lnTo>
                <a:lnTo>
                  <a:pt x="4114620" y="0"/>
                </a:lnTo>
                <a:lnTo>
                  <a:pt x="4122239" y="0"/>
                </a:lnTo>
                <a:lnTo>
                  <a:pt x="4129858" y="0"/>
                </a:lnTo>
                <a:lnTo>
                  <a:pt x="4137479" y="0"/>
                </a:lnTo>
                <a:lnTo>
                  <a:pt x="4145098" y="0"/>
                </a:lnTo>
                <a:lnTo>
                  <a:pt x="4152717" y="0"/>
                </a:lnTo>
                <a:lnTo>
                  <a:pt x="4160337" y="0"/>
                </a:lnTo>
                <a:lnTo>
                  <a:pt x="4167957" y="0"/>
                </a:lnTo>
                <a:lnTo>
                  <a:pt x="4175577" y="0"/>
                </a:lnTo>
                <a:lnTo>
                  <a:pt x="4183196" y="0"/>
                </a:lnTo>
                <a:lnTo>
                  <a:pt x="4190816" y="0"/>
                </a:lnTo>
                <a:lnTo>
                  <a:pt x="4198436" y="0"/>
                </a:lnTo>
                <a:lnTo>
                  <a:pt x="4206055" y="0"/>
                </a:lnTo>
                <a:lnTo>
                  <a:pt x="4213675" y="0"/>
                </a:lnTo>
                <a:lnTo>
                  <a:pt x="4221295" y="0"/>
                </a:lnTo>
                <a:lnTo>
                  <a:pt x="4228914" y="0"/>
                </a:lnTo>
                <a:lnTo>
                  <a:pt x="4236534" y="0"/>
                </a:lnTo>
                <a:lnTo>
                  <a:pt x="4244154" y="0"/>
                </a:lnTo>
                <a:lnTo>
                  <a:pt x="4251773" y="0"/>
                </a:lnTo>
                <a:lnTo>
                  <a:pt x="4259393" y="0"/>
                </a:lnTo>
                <a:lnTo>
                  <a:pt x="4267013" y="0"/>
                </a:lnTo>
                <a:lnTo>
                  <a:pt x="4274632" y="0"/>
                </a:lnTo>
                <a:lnTo>
                  <a:pt x="4282253" y="0"/>
                </a:lnTo>
                <a:lnTo>
                  <a:pt x="4289872" y="0"/>
                </a:lnTo>
                <a:lnTo>
                  <a:pt x="4297491" y="0"/>
                </a:lnTo>
                <a:lnTo>
                  <a:pt x="4305112" y="0"/>
                </a:lnTo>
                <a:lnTo>
                  <a:pt x="4312731" y="0"/>
                </a:lnTo>
                <a:lnTo>
                  <a:pt x="4320350" y="0"/>
                </a:lnTo>
                <a:lnTo>
                  <a:pt x="4327970" y="0"/>
                </a:lnTo>
                <a:lnTo>
                  <a:pt x="4335590" y="0"/>
                </a:lnTo>
                <a:lnTo>
                  <a:pt x="4343209" y="0"/>
                </a:lnTo>
                <a:lnTo>
                  <a:pt x="4350829" y="0"/>
                </a:lnTo>
                <a:lnTo>
                  <a:pt x="4358448" y="0"/>
                </a:lnTo>
                <a:lnTo>
                  <a:pt x="4366068" y="0"/>
                </a:lnTo>
                <a:lnTo>
                  <a:pt x="4373688" y="0"/>
                </a:lnTo>
                <a:lnTo>
                  <a:pt x="4381307" y="0"/>
                </a:lnTo>
                <a:lnTo>
                  <a:pt x="4388927" y="0"/>
                </a:lnTo>
                <a:lnTo>
                  <a:pt x="4396547" y="0"/>
                </a:lnTo>
                <a:lnTo>
                  <a:pt x="4404166" y="0"/>
                </a:lnTo>
                <a:lnTo>
                  <a:pt x="4411787" y="0"/>
                </a:lnTo>
                <a:lnTo>
                  <a:pt x="4419406" y="0"/>
                </a:lnTo>
                <a:lnTo>
                  <a:pt x="4427025" y="0"/>
                </a:lnTo>
                <a:lnTo>
                  <a:pt x="4434646" y="0"/>
                </a:lnTo>
                <a:lnTo>
                  <a:pt x="4442265" y="0"/>
                </a:lnTo>
                <a:lnTo>
                  <a:pt x="4449884" y="0"/>
                </a:lnTo>
                <a:lnTo>
                  <a:pt x="4457505" y="0"/>
                </a:lnTo>
                <a:lnTo>
                  <a:pt x="4465124" y="0"/>
                </a:lnTo>
                <a:lnTo>
                  <a:pt x="4472743" y="0"/>
                </a:lnTo>
                <a:lnTo>
                  <a:pt x="4480364" y="0"/>
                </a:lnTo>
                <a:lnTo>
                  <a:pt x="4487983" y="0"/>
                </a:lnTo>
                <a:lnTo>
                  <a:pt x="4495602" y="0"/>
                </a:lnTo>
                <a:lnTo>
                  <a:pt x="4503223" y="0"/>
                </a:lnTo>
                <a:lnTo>
                  <a:pt x="4510842" y="0"/>
                </a:lnTo>
                <a:lnTo>
                  <a:pt x="4518461" y="0"/>
                </a:lnTo>
                <a:lnTo>
                  <a:pt x="4526081" y="0"/>
                </a:lnTo>
                <a:lnTo>
                  <a:pt x="4533700" y="0"/>
                </a:lnTo>
                <a:lnTo>
                  <a:pt x="4541320" y="0"/>
                </a:lnTo>
                <a:lnTo>
                  <a:pt x="4548940" y="0"/>
                </a:lnTo>
                <a:lnTo>
                  <a:pt x="4556387" y="77"/>
                </a:lnTo>
                <a:lnTo>
                  <a:pt x="4563803" y="777"/>
                </a:lnTo>
                <a:lnTo>
                  <a:pt x="4571359" y="2257"/>
                </a:lnTo>
                <a:lnTo>
                  <a:pt x="4578938" y="4568"/>
                </a:lnTo>
                <a:lnTo>
                  <a:pt x="4585994" y="7538"/>
                </a:lnTo>
                <a:lnTo>
                  <a:pt x="4592686" y="11181"/>
                </a:lnTo>
                <a:lnTo>
                  <a:pt x="4599054" y="15529"/>
                </a:lnTo>
                <a:lnTo>
                  <a:pt x="4604986" y="20535"/>
                </a:lnTo>
                <a:lnTo>
                  <a:pt x="4610388" y="26127"/>
                </a:lnTo>
                <a:lnTo>
                  <a:pt x="4615175" y="32219"/>
                </a:lnTo>
                <a:lnTo>
                  <a:pt x="4619288" y="38708"/>
                </a:lnTo>
                <a:lnTo>
                  <a:pt x="4622684" y="45482"/>
                </a:lnTo>
                <a:lnTo>
                  <a:pt x="4625463" y="52782"/>
                </a:lnTo>
                <a:lnTo>
                  <a:pt x="4627487" y="60368"/>
                </a:lnTo>
                <a:lnTo>
                  <a:pt x="4628695" y="67890"/>
                </a:lnTo>
                <a:lnTo>
                  <a:pt x="4629144" y="75236"/>
                </a:lnTo>
                <a:lnTo>
                  <a:pt x="4629150" y="82801"/>
                </a:lnTo>
                <a:lnTo>
                  <a:pt x="4629150" y="90421"/>
                </a:lnTo>
                <a:lnTo>
                  <a:pt x="4629150" y="98041"/>
                </a:lnTo>
                <a:lnTo>
                  <a:pt x="4629150" y="105660"/>
                </a:lnTo>
                <a:lnTo>
                  <a:pt x="4629150" y="113280"/>
                </a:lnTo>
                <a:lnTo>
                  <a:pt x="4629150" y="120900"/>
                </a:lnTo>
                <a:lnTo>
                  <a:pt x="4629150" y="128519"/>
                </a:lnTo>
                <a:lnTo>
                  <a:pt x="4629150" y="136139"/>
                </a:lnTo>
                <a:lnTo>
                  <a:pt x="4629150" y="143759"/>
                </a:lnTo>
                <a:lnTo>
                  <a:pt x="4629150" y="151378"/>
                </a:lnTo>
                <a:lnTo>
                  <a:pt x="4629150" y="158998"/>
                </a:lnTo>
                <a:lnTo>
                  <a:pt x="4629150" y="166617"/>
                </a:lnTo>
                <a:lnTo>
                  <a:pt x="4629150" y="174237"/>
                </a:lnTo>
                <a:lnTo>
                  <a:pt x="4629150" y="181857"/>
                </a:lnTo>
                <a:lnTo>
                  <a:pt x="4629150" y="189476"/>
                </a:lnTo>
                <a:lnTo>
                  <a:pt x="4629150" y="197096"/>
                </a:lnTo>
                <a:lnTo>
                  <a:pt x="4629150" y="204715"/>
                </a:lnTo>
                <a:lnTo>
                  <a:pt x="4629150" y="212335"/>
                </a:lnTo>
                <a:lnTo>
                  <a:pt x="4629150" y="219955"/>
                </a:lnTo>
                <a:lnTo>
                  <a:pt x="4629150" y="227574"/>
                </a:lnTo>
                <a:lnTo>
                  <a:pt x="4629150" y="235194"/>
                </a:lnTo>
                <a:lnTo>
                  <a:pt x="4629150" y="242814"/>
                </a:lnTo>
                <a:lnTo>
                  <a:pt x="4629150" y="250434"/>
                </a:lnTo>
                <a:lnTo>
                  <a:pt x="4629150" y="258053"/>
                </a:lnTo>
                <a:lnTo>
                  <a:pt x="4629150" y="265673"/>
                </a:lnTo>
                <a:lnTo>
                  <a:pt x="4629150" y="273293"/>
                </a:lnTo>
                <a:lnTo>
                  <a:pt x="4629150" y="280913"/>
                </a:lnTo>
                <a:lnTo>
                  <a:pt x="4629150" y="288532"/>
                </a:lnTo>
                <a:lnTo>
                  <a:pt x="4629150" y="296152"/>
                </a:lnTo>
                <a:lnTo>
                  <a:pt x="4629150" y="303771"/>
                </a:lnTo>
                <a:lnTo>
                  <a:pt x="4629150" y="311391"/>
                </a:lnTo>
                <a:lnTo>
                  <a:pt x="4629150" y="319011"/>
                </a:lnTo>
                <a:lnTo>
                  <a:pt x="4629150" y="326630"/>
                </a:lnTo>
                <a:lnTo>
                  <a:pt x="4629150" y="334250"/>
                </a:lnTo>
                <a:lnTo>
                  <a:pt x="4629150" y="341870"/>
                </a:lnTo>
                <a:lnTo>
                  <a:pt x="4629150" y="349489"/>
                </a:lnTo>
                <a:lnTo>
                  <a:pt x="4629150" y="357109"/>
                </a:lnTo>
                <a:lnTo>
                  <a:pt x="4629150" y="364729"/>
                </a:lnTo>
                <a:lnTo>
                  <a:pt x="4629150" y="372348"/>
                </a:lnTo>
                <a:lnTo>
                  <a:pt x="4629150" y="379968"/>
                </a:lnTo>
                <a:lnTo>
                  <a:pt x="4629150" y="387587"/>
                </a:lnTo>
                <a:lnTo>
                  <a:pt x="4629150" y="395207"/>
                </a:lnTo>
                <a:lnTo>
                  <a:pt x="4629150" y="402827"/>
                </a:lnTo>
                <a:lnTo>
                  <a:pt x="4629150" y="410446"/>
                </a:lnTo>
                <a:lnTo>
                  <a:pt x="4629150" y="418066"/>
                </a:lnTo>
                <a:lnTo>
                  <a:pt x="4629150" y="425686"/>
                </a:lnTo>
                <a:lnTo>
                  <a:pt x="4629150" y="433306"/>
                </a:lnTo>
                <a:lnTo>
                  <a:pt x="4629150" y="440925"/>
                </a:lnTo>
                <a:lnTo>
                  <a:pt x="4629150" y="448545"/>
                </a:lnTo>
                <a:lnTo>
                  <a:pt x="4629150" y="456165"/>
                </a:lnTo>
                <a:lnTo>
                  <a:pt x="4629150" y="463784"/>
                </a:lnTo>
                <a:lnTo>
                  <a:pt x="4629150" y="471404"/>
                </a:lnTo>
                <a:lnTo>
                  <a:pt x="4629150" y="479024"/>
                </a:lnTo>
                <a:lnTo>
                  <a:pt x="4629150" y="486643"/>
                </a:lnTo>
                <a:lnTo>
                  <a:pt x="4629150" y="494263"/>
                </a:lnTo>
                <a:lnTo>
                  <a:pt x="4629150" y="501883"/>
                </a:lnTo>
                <a:lnTo>
                  <a:pt x="4629150" y="509502"/>
                </a:lnTo>
                <a:lnTo>
                  <a:pt x="4629150" y="517122"/>
                </a:lnTo>
                <a:lnTo>
                  <a:pt x="4629150" y="524742"/>
                </a:lnTo>
                <a:lnTo>
                  <a:pt x="4629150" y="532361"/>
                </a:lnTo>
                <a:lnTo>
                  <a:pt x="4629150" y="539981"/>
                </a:lnTo>
                <a:lnTo>
                  <a:pt x="4629150" y="547600"/>
                </a:lnTo>
                <a:lnTo>
                  <a:pt x="4629150" y="555220"/>
                </a:lnTo>
                <a:lnTo>
                  <a:pt x="4629150" y="562840"/>
                </a:lnTo>
                <a:lnTo>
                  <a:pt x="4629150" y="570459"/>
                </a:lnTo>
                <a:lnTo>
                  <a:pt x="4629150" y="578079"/>
                </a:lnTo>
                <a:lnTo>
                  <a:pt x="4629150" y="585699"/>
                </a:lnTo>
                <a:lnTo>
                  <a:pt x="4629150" y="593318"/>
                </a:lnTo>
                <a:lnTo>
                  <a:pt x="4629150" y="600938"/>
                </a:lnTo>
                <a:lnTo>
                  <a:pt x="4629150" y="608558"/>
                </a:lnTo>
                <a:lnTo>
                  <a:pt x="4629150" y="616178"/>
                </a:lnTo>
                <a:lnTo>
                  <a:pt x="4629150" y="623797"/>
                </a:lnTo>
                <a:lnTo>
                  <a:pt x="4629150" y="631417"/>
                </a:lnTo>
                <a:lnTo>
                  <a:pt x="4629150" y="639037"/>
                </a:lnTo>
                <a:lnTo>
                  <a:pt x="4629150" y="646656"/>
                </a:lnTo>
                <a:lnTo>
                  <a:pt x="4629150" y="654276"/>
                </a:lnTo>
                <a:lnTo>
                  <a:pt x="4629150" y="661896"/>
                </a:lnTo>
                <a:lnTo>
                  <a:pt x="4629150" y="669515"/>
                </a:lnTo>
                <a:lnTo>
                  <a:pt x="4629150" y="677135"/>
                </a:lnTo>
                <a:lnTo>
                  <a:pt x="4629150" y="684754"/>
                </a:lnTo>
                <a:lnTo>
                  <a:pt x="4629150" y="692374"/>
                </a:lnTo>
                <a:lnTo>
                  <a:pt x="4629150" y="699994"/>
                </a:lnTo>
                <a:lnTo>
                  <a:pt x="4629150" y="707613"/>
                </a:lnTo>
                <a:lnTo>
                  <a:pt x="4629150" y="715233"/>
                </a:lnTo>
                <a:lnTo>
                  <a:pt x="4629150" y="722852"/>
                </a:lnTo>
                <a:lnTo>
                  <a:pt x="4629150" y="730472"/>
                </a:lnTo>
                <a:lnTo>
                  <a:pt x="4629150" y="738092"/>
                </a:lnTo>
                <a:lnTo>
                  <a:pt x="4629150" y="745711"/>
                </a:lnTo>
                <a:lnTo>
                  <a:pt x="4629150" y="753331"/>
                </a:lnTo>
                <a:lnTo>
                  <a:pt x="4629150" y="760951"/>
                </a:lnTo>
                <a:lnTo>
                  <a:pt x="4629150" y="768571"/>
                </a:lnTo>
                <a:lnTo>
                  <a:pt x="4629150" y="776190"/>
                </a:lnTo>
                <a:lnTo>
                  <a:pt x="4629150" y="783810"/>
                </a:lnTo>
                <a:lnTo>
                  <a:pt x="4629150" y="791430"/>
                </a:lnTo>
                <a:lnTo>
                  <a:pt x="4629150" y="799049"/>
                </a:lnTo>
                <a:lnTo>
                  <a:pt x="4629150" y="806669"/>
                </a:lnTo>
                <a:lnTo>
                  <a:pt x="4629150" y="814289"/>
                </a:lnTo>
                <a:lnTo>
                  <a:pt x="4629150" y="821908"/>
                </a:lnTo>
                <a:lnTo>
                  <a:pt x="4629150" y="829528"/>
                </a:lnTo>
                <a:lnTo>
                  <a:pt x="4629150" y="837148"/>
                </a:lnTo>
                <a:lnTo>
                  <a:pt x="4629150" y="844767"/>
                </a:lnTo>
                <a:lnTo>
                  <a:pt x="4629150" y="852387"/>
                </a:lnTo>
                <a:lnTo>
                  <a:pt x="4629150" y="860007"/>
                </a:lnTo>
                <a:lnTo>
                  <a:pt x="4629150" y="867626"/>
                </a:lnTo>
                <a:lnTo>
                  <a:pt x="4629150" y="875246"/>
                </a:lnTo>
                <a:lnTo>
                  <a:pt x="4629150" y="882865"/>
                </a:lnTo>
                <a:lnTo>
                  <a:pt x="4629150" y="890485"/>
                </a:lnTo>
                <a:lnTo>
                  <a:pt x="4629150" y="898105"/>
                </a:lnTo>
                <a:lnTo>
                  <a:pt x="4629150" y="905724"/>
                </a:lnTo>
                <a:lnTo>
                  <a:pt x="4629150" y="913344"/>
                </a:lnTo>
                <a:lnTo>
                  <a:pt x="4629150" y="920964"/>
                </a:lnTo>
                <a:lnTo>
                  <a:pt x="4629150" y="928583"/>
                </a:lnTo>
                <a:lnTo>
                  <a:pt x="4629150" y="936203"/>
                </a:lnTo>
                <a:lnTo>
                  <a:pt x="4629150" y="943823"/>
                </a:lnTo>
                <a:lnTo>
                  <a:pt x="4629150" y="951443"/>
                </a:lnTo>
                <a:lnTo>
                  <a:pt x="4629150" y="959062"/>
                </a:lnTo>
                <a:lnTo>
                  <a:pt x="4629150" y="966682"/>
                </a:lnTo>
                <a:lnTo>
                  <a:pt x="4629150" y="974302"/>
                </a:lnTo>
                <a:lnTo>
                  <a:pt x="4629150" y="981921"/>
                </a:lnTo>
                <a:lnTo>
                  <a:pt x="4629150" y="989541"/>
                </a:lnTo>
                <a:lnTo>
                  <a:pt x="4629150" y="997161"/>
                </a:lnTo>
                <a:lnTo>
                  <a:pt x="4629150" y="1004780"/>
                </a:lnTo>
                <a:lnTo>
                  <a:pt x="4629150" y="1012400"/>
                </a:lnTo>
                <a:lnTo>
                  <a:pt x="4629150" y="1020019"/>
                </a:lnTo>
                <a:lnTo>
                  <a:pt x="4629150" y="1027639"/>
                </a:lnTo>
                <a:lnTo>
                  <a:pt x="4629150" y="1035259"/>
                </a:lnTo>
                <a:lnTo>
                  <a:pt x="4629150" y="1042878"/>
                </a:lnTo>
                <a:lnTo>
                  <a:pt x="4629150" y="1050498"/>
                </a:lnTo>
                <a:lnTo>
                  <a:pt x="4629150" y="1058117"/>
                </a:lnTo>
                <a:lnTo>
                  <a:pt x="4629150" y="1065737"/>
                </a:lnTo>
                <a:lnTo>
                  <a:pt x="4629150" y="1073357"/>
                </a:lnTo>
                <a:lnTo>
                  <a:pt x="4629150" y="1080976"/>
                </a:lnTo>
                <a:lnTo>
                  <a:pt x="4629150" y="1088596"/>
                </a:lnTo>
                <a:lnTo>
                  <a:pt x="4629150" y="1096216"/>
                </a:lnTo>
                <a:lnTo>
                  <a:pt x="4629150" y="1103836"/>
                </a:lnTo>
                <a:lnTo>
                  <a:pt x="4629150" y="1111455"/>
                </a:lnTo>
                <a:lnTo>
                  <a:pt x="4629150" y="1119075"/>
                </a:lnTo>
                <a:lnTo>
                  <a:pt x="4629150" y="1126695"/>
                </a:lnTo>
                <a:lnTo>
                  <a:pt x="4629150" y="1134314"/>
                </a:lnTo>
                <a:lnTo>
                  <a:pt x="4629150" y="1141934"/>
                </a:lnTo>
                <a:lnTo>
                  <a:pt x="4629150" y="1149554"/>
                </a:lnTo>
                <a:lnTo>
                  <a:pt x="4629150" y="1157173"/>
                </a:lnTo>
                <a:lnTo>
                  <a:pt x="4629150" y="1164793"/>
                </a:lnTo>
                <a:lnTo>
                  <a:pt x="4629150" y="1172413"/>
                </a:lnTo>
                <a:lnTo>
                  <a:pt x="4629150" y="1180032"/>
                </a:lnTo>
                <a:lnTo>
                  <a:pt x="4629150" y="1187652"/>
                </a:lnTo>
                <a:lnTo>
                  <a:pt x="4629150" y="1195272"/>
                </a:lnTo>
                <a:lnTo>
                  <a:pt x="4629150" y="1202891"/>
                </a:lnTo>
                <a:lnTo>
                  <a:pt x="4629150" y="1210511"/>
                </a:lnTo>
                <a:lnTo>
                  <a:pt x="4629150" y="1218130"/>
                </a:lnTo>
                <a:lnTo>
                  <a:pt x="4629150" y="1225750"/>
                </a:lnTo>
                <a:lnTo>
                  <a:pt x="4629150" y="1233370"/>
                </a:lnTo>
                <a:lnTo>
                  <a:pt x="4629150" y="1240989"/>
                </a:lnTo>
                <a:lnTo>
                  <a:pt x="4629150" y="1248609"/>
                </a:lnTo>
                <a:lnTo>
                  <a:pt x="4629150" y="1256229"/>
                </a:lnTo>
                <a:lnTo>
                  <a:pt x="4629150" y="1263848"/>
                </a:lnTo>
                <a:lnTo>
                  <a:pt x="4629150" y="1271468"/>
                </a:lnTo>
                <a:lnTo>
                  <a:pt x="4629150" y="1279088"/>
                </a:lnTo>
                <a:lnTo>
                  <a:pt x="4629150" y="1286708"/>
                </a:lnTo>
                <a:lnTo>
                  <a:pt x="4629150" y="1294327"/>
                </a:lnTo>
                <a:lnTo>
                  <a:pt x="4629150" y="1301947"/>
                </a:lnTo>
                <a:lnTo>
                  <a:pt x="4629150" y="1309567"/>
                </a:lnTo>
                <a:lnTo>
                  <a:pt x="4629150" y="1317186"/>
                </a:lnTo>
                <a:lnTo>
                  <a:pt x="4629150" y="1324806"/>
                </a:lnTo>
                <a:lnTo>
                  <a:pt x="4629150" y="1332426"/>
                </a:lnTo>
                <a:lnTo>
                  <a:pt x="4629150" y="1340045"/>
                </a:lnTo>
                <a:lnTo>
                  <a:pt x="4629150" y="1347665"/>
                </a:lnTo>
                <a:lnTo>
                  <a:pt x="4629150" y="1355284"/>
                </a:lnTo>
                <a:lnTo>
                  <a:pt x="4629150" y="1362904"/>
                </a:lnTo>
                <a:lnTo>
                  <a:pt x="4629150" y="1370524"/>
                </a:lnTo>
                <a:lnTo>
                  <a:pt x="4629150" y="1378143"/>
                </a:lnTo>
                <a:lnTo>
                  <a:pt x="4629150" y="1385763"/>
                </a:lnTo>
                <a:lnTo>
                  <a:pt x="4629150" y="1393383"/>
                </a:lnTo>
                <a:lnTo>
                  <a:pt x="4629150" y="1401002"/>
                </a:lnTo>
                <a:lnTo>
                  <a:pt x="4629150" y="1408622"/>
                </a:lnTo>
                <a:lnTo>
                  <a:pt x="4629150" y="1416241"/>
                </a:lnTo>
                <a:lnTo>
                  <a:pt x="4629150" y="1423861"/>
                </a:lnTo>
                <a:lnTo>
                  <a:pt x="4629150" y="1431481"/>
                </a:lnTo>
                <a:lnTo>
                  <a:pt x="4629150" y="1439101"/>
                </a:lnTo>
                <a:lnTo>
                  <a:pt x="4629150" y="1446720"/>
                </a:lnTo>
                <a:lnTo>
                  <a:pt x="4629150" y="1454340"/>
                </a:lnTo>
                <a:lnTo>
                  <a:pt x="4629150" y="1461960"/>
                </a:lnTo>
                <a:lnTo>
                  <a:pt x="4629150" y="1469579"/>
                </a:lnTo>
                <a:lnTo>
                  <a:pt x="4629150" y="1477199"/>
                </a:lnTo>
                <a:lnTo>
                  <a:pt x="4629150" y="1484819"/>
                </a:lnTo>
                <a:lnTo>
                  <a:pt x="4629150" y="1492438"/>
                </a:lnTo>
                <a:lnTo>
                  <a:pt x="4629150" y="1500058"/>
                </a:lnTo>
                <a:lnTo>
                  <a:pt x="4629150" y="1507678"/>
                </a:lnTo>
                <a:lnTo>
                  <a:pt x="4629150" y="1515297"/>
                </a:lnTo>
                <a:lnTo>
                  <a:pt x="4629150" y="1522917"/>
                </a:lnTo>
                <a:lnTo>
                  <a:pt x="4629150" y="1530537"/>
                </a:lnTo>
                <a:lnTo>
                  <a:pt x="4629150" y="1538156"/>
                </a:lnTo>
                <a:lnTo>
                  <a:pt x="4629150" y="1545776"/>
                </a:lnTo>
                <a:lnTo>
                  <a:pt x="4629150" y="1553395"/>
                </a:lnTo>
                <a:lnTo>
                  <a:pt x="4629150" y="1561015"/>
                </a:lnTo>
                <a:lnTo>
                  <a:pt x="4629150" y="1568635"/>
                </a:lnTo>
                <a:lnTo>
                  <a:pt x="4629150" y="1576254"/>
                </a:lnTo>
                <a:lnTo>
                  <a:pt x="4629150" y="1583874"/>
                </a:lnTo>
                <a:lnTo>
                  <a:pt x="4629145" y="1591449"/>
                </a:lnTo>
                <a:lnTo>
                  <a:pt x="4628716" y="1598789"/>
                </a:lnTo>
                <a:lnTo>
                  <a:pt x="4627530" y="1606309"/>
                </a:lnTo>
                <a:lnTo>
                  <a:pt x="4625527" y="1613893"/>
                </a:lnTo>
                <a:lnTo>
                  <a:pt x="4622763" y="1621212"/>
                </a:lnTo>
                <a:lnTo>
                  <a:pt x="4619388" y="1627992"/>
                </a:lnTo>
                <a:lnTo>
                  <a:pt x="4615294" y="1634490"/>
                </a:lnTo>
                <a:lnTo>
                  <a:pt x="4610523" y="1640595"/>
                </a:lnTo>
                <a:lnTo>
                  <a:pt x="4605135" y="1646201"/>
                </a:lnTo>
                <a:lnTo>
                  <a:pt x="4599213" y="1651222"/>
                </a:lnTo>
                <a:lnTo>
                  <a:pt x="4592858" y="1655589"/>
                </a:lnTo>
                <a:lnTo>
                  <a:pt x="4586175" y="1659250"/>
                </a:lnTo>
                <a:lnTo>
                  <a:pt x="4579136" y="1662235"/>
                </a:lnTo>
                <a:lnTo>
                  <a:pt x="4571559" y="1664568"/>
                </a:lnTo>
                <a:lnTo>
                  <a:pt x="4564000" y="1666069"/>
                </a:lnTo>
                <a:lnTo>
                  <a:pt x="4556578" y="1666788"/>
                </a:lnTo>
                <a:lnTo>
                  <a:pt x="4549140" y="1666875"/>
                </a:lnTo>
                <a:lnTo>
                  <a:pt x="4541520" y="1666875"/>
                </a:lnTo>
                <a:lnTo>
                  <a:pt x="4533900" y="1666875"/>
                </a:lnTo>
                <a:lnTo>
                  <a:pt x="4526281" y="1666875"/>
                </a:lnTo>
                <a:lnTo>
                  <a:pt x="4518661" y="1666875"/>
                </a:lnTo>
                <a:lnTo>
                  <a:pt x="4511042" y="1666875"/>
                </a:lnTo>
                <a:lnTo>
                  <a:pt x="4503422" y="1666875"/>
                </a:lnTo>
                <a:lnTo>
                  <a:pt x="4495802" y="1666875"/>
                </a:lnTo>
                <a:lnTo>
                  <a:pt x="4488183" y="1666875"/>
                </a:lnTo>
                <a:lnTo>
                  <a:pt x="4480563" y="1666875"/>
                </a:lnTo>
                <a:lnTo>
                  <a:pt x="4472943" y="1666875"/>
                </a:lnTo>
                <a:lnTo>
                  <a:pt x="4465324" y="1666875"/>
                </a:lnTo>
                <a:lnTo>
                  <a:pt x="4457703" y="1666875"/>
                </a:lnTo>
                <a:lnTo>
                  <a:pt x="4450084" y="1666875"/>
                </a:lnTo>
                <a:lnTo>
                  <a:pt x="4442465" y="1666875"/>
                </a:lnTo>
                <a:lnTo>
                  <a:pt x="4434844" y="1666875"/>
                </a:lnTo>
                <a:lnTo>
                  <a:pt x="4427225" y="1666875"/>
                </a:lnTo>
                <a:lnTo>
                  <a:pt x="4419606" y="1666875"/>
                </a:lnTo>
                <a:lnTo>
                  <a:pt x="4411987" y="1666875"/>
                </a:lnTo>
                <a:lnTo>
                  <a:pt x="4404366" y="1666875"/>
                </a:lnTo>
                <a:lnTo>
                  <a:pt x="4396747" y="1666875"/>
                </a:lnTo>
                <a:lnTo>
                  <a:pt x="4389127" y="1666875"/>
                </a:lnTo>
                <a:lnTo>
                  <a:pt x="4381507" y="1666875"/>
                </a:lnTo>
                <a:lnTo>
                  <a:pt x="4373888" y="1666875"/>
                </a:lnTo>
                <a:lnTo>
                  <a:pt x="4366268" y="1666875"/>
                </a:lnTo>
                <a:lnTo>
                  <a:pt x="4358648" y="1666875"/>
                </a:lnTo>
                <a:lnTo>
                  <a:pt x="4351029" y="1666875"/>
                </a:lnTo>
                <a:lnTo>
                  <a:pt x="4343409" y="1666875"/>
                </a:lnTo>
                <a:lnTo>
                  <a:pt x="4335789" y="1666875"/>
                </a:lnTo>
                <a:lnTo>
                  <a:pt x="4328170" y="1666875"/>
                </a:lnTo>
                <a:lnTo>
                  <a:pt x="4320550" y="1666875"/>
                </a:lnTo>
                <a:lnTo>
                  <a:pt x="4312931" y="1666875"/>
                </a:lnTo>
                <a:lnTo>
                  <a:pt x="4305310" y="1666875"/>
                </a:lnTo>
                <a:lnTo>
                  <a:pt x="4297691" y="1666875"/>
                </a:lnTo>
                <a:lnTo>
                  <a:pt x="4290072" y="1666875"/>
                </a:lnTo>
                <a:lnTo>
                  <a:pt x="4282451" y="1666875"/>
                </a:lnTo>
                <a:lnTo>
                  <a:pt x="4274832" y="1666875"/>
                </a:lnTo>
                <a:lnTo>
                  <a:pt x="4267213" y="1666875"/>
                </a:lnTo>
                <a:lnTo>
                  <a:pt x="4259592" y="1666875"/>
                </a:lnTo>
                <a:lnTo>
                  <a:pt x="4251973" y="1666875"/>
                </a:lnTo>
                <a:lnTo>
                  <a:pt x="4244354" y="1666875"/>
                </a:lnTo>
                <a:lnTo>
                  <a:pt x="4236734" y="1666875"/>
                </a:lnTo>
                <a:lnTo>
                  <a:pt x="4229114" y="1666875"/>
                </a:lnTo>
                <a:lnTo>
                  <a:pt x="4221495" y="1666875"/>
                </a:lnTo>
                <a:lnTo>
                  <a:pt x="4213875" y="1666875"/>
                </a:lnTo>
                <a:lnTo>
                  <a:pt x="4206255" y="1666875"/>
                </a:lnTo>
                <a:lnTo>
                  <a:pt x="4198636" y="1666875"/>
                </a:lnTo>
                <a:lnTo>
                  <a:pt x="4191016" y="1666875"/>
                </a:lnTo>
                <a:lnTo>
                  <a:pt x="4183396" y="1666875"/>
                </a:lnTo>
                <a:lnTo>
                  <a:pt x="4175777" y="1666875"/>
                </a:lnTo>
                <a:lnTo>
                  <a:pt x="4168157" y="1666875"/>
                </a:lnTo>
                <a:lnTo>
                  <a:pt x="4160537" y="1666875"/>
                </a:lnTo>
                <a:lnTo>
                  <a:pt x="4152917" y="1666875"/>
                </a:lnTo>
                <a:lnTo>
                  <a:pt x="4145298" y="1666875"/>
                </a:lnTo>
                <a:lnTo>
                  <a:pt x="4137679" y="1666875"/>
                </a:lnTo>
                <a:lnTo>
                  <a:pt x="4130058" y="1666875"/>
                </a:lnTo>
                <a:lnTo>
                  <a:pt x="4122439" y="1666875"/>
                </a:lnTo>
                <a:lnTo>
                  <a:pt x="4114820" y="1666875"/>
                </a:lnTo>
                <a:lnTo>
                  <a:pt x="4107199" y="1666875"/>
                </a:lnTo>
                <a:lnTo>
                  <a:pt x="4099580" y="1666875"/>
                </a:lnTo>
                <a:lnTo>
                  <a:pt x="4091961" y="1666875"/>
                </a:lnTo>
                <a:lnTo>
                  <a:pt x="4084340" y="1666875"/>
                </a:lnTo>
                <a:lnTo>
                  <a:pt x="4076721" y="1666875"/>
                </a:lnTo>
                <a:lnTo>
                  <a:pt x="4069102" y="1666875"/>
                </a:lnTo>
                <a:lnTo>
                  <a:pt x="4061481" y="1666875"/>
                </a:lnTo>
                <a:lnTo>
                  <a:pt x="4053862" y="1666875"/>
                </a:lnTo>
                <a:lnTo>
                  <a:pt x="4046243" y="1666875"/>
                </a:lnTo>
                <a:lnTo>
                  <a:pt x="4038623" y="1666875"/>
                </a:lnTo>
                <a:lnTo>
                  <a:pt x="4031003" y="1666875"/>
                </a:lnTo>
                <a:lnTo>
                  <a:pt x="4023383" y="1666875"/>
                </a:lnTo>
                <a:lnTo>
                  <a:pt x="4015764" y="1666875"/>
                </a:lnTo>
                <a:lnTo>
                  <a:pt x="4008144" y="1666875"/>
                </a:lnTo>
                <a:lnTo>
                  <a:pt x="4000524" y="1666875"/>
                </a:lnTo>
                <a:lnTo>
                  <a:pt x="3992905" y="1666875"/>
                </a:lnTo>
                <a:lnTo>
                  <a:pt x="3985285" y="1666875"/>
                </a:lnTo>
                <a:lnTo>
                  <a:pt x="3977665" y="1666875"/>
                </a:lnTo>
                <a:lnTo>
                  <a:pt x="3970046" y="1666875"/>
                </a:lnTo>
                <a:lnTo>
                  <a:pt x="3962426" y="1666875"/>
                </a:lnTo>
                <a:lnTo>
                  <a:pt x="3954806" y="1666875"/>
                </a:lnTo>
                <a:lnTo>
                  <a:pt x="3947187" y="1666875"/>
                </a:lnTo>
                <a:lnTo>
                  <a:pt x="3939568" y="1666875"/>
                </a:lnTo>
                <a:lnTo>
                  <a:pt x="3931947" y="1666875"/>
                </a:lnTo>
                <a:lnTo>
                  <a:pt x="3924328" y="1666875"/>
                </a:lnTo>
                <a:lnTo>
                  <a:pt x="3916709" y="1666875"/>
                </a:lnTo>
                <a:lnTo>
                  <a:pt x="3909088" y="1666875"/>
                </a:lnTo>
                <a:lnTo>
                  <a:pt x="3901469" y="1666875"/>
                </a:lnTo>
                <a:lnTo>
                  <a:pt x="3893850" y="1666875"/>
                </a:lnTo>
                <a:lnTo>
                  <a:pt x="3886229" y="1666875"/>
                </a:lnTo>
                <a:lnTo>
                  <a:pt x="3878610" y="1666875"/>
                </a:lnTo>
                <a:lnTo>
                  <a:pt x="3870990" y="1666875"/>
                </a:lnTo>
                <a:lnTo>
                  <a:pt x="3863370" y="1666875"/>
                </a:lnTo>
                <a:lnTo>
                  <a:pt x="3855751" y="1666875"/>
                </a:lnTo>
                <a:lnTo>
                  <a:pt x="3848131" y="1666875"/>
                </a:lnTo>
                <a:lnTo>
                  <a:pt x="3840512" y="1666875"/>
                </a:lnTo>
                <a:lnTo>
                  <a:pt x="3832892" y="1666875"/>
                </a:lnTo>
                <a:lnTo>
                  <a:pt x="3825272" y="1666875"/>
                </a:lnTo>
                <a:lnTo>
                  <a:pt x="3817653" y="1666875"/>
                </a:lnTo>
                <a:lnTo>
                  <a:pt x="3810033" y="1666875"/>
                </a:lnTo>
                <a:lnTo>
                  <a:pt x="3802413" y="1666875"/>
                </a:lnTo>
                <a:lnTo>
                  <a:pt x="3794794" y="1666875"/>
                </a:lnTo>
                <a:lnTo>
                  <a:pt x="3787173" y="1666875"/>
                </a:lnTo>
                <a:lnTo>
                  <a:pt x="3779554" y="1666875"/>
                </a:lnTo>
                <a:lnTo>
                  <a:pt x="3771935" y="1666875"/>
                </a:lnTo>
                <a:lnTo>
                  <a:pt x="3764314" y="1666875"/>
                </a:lnTo>
                <a:lnTo>
                  <a:pt x="3756695" y="1666875"/>
                </a:lnTo>
                <a:lnTo>
                  <a:pt x="3749076" y="1666875"/>
                </a:lnTo>
                <a:lnTo>
                  <a:pt x="3741457" y="1666875"/>
                </a:lnTo>
                <a:lnTo>
                  <a:pt x="3733836" y="1666875"/>
                </a:lnTo>
                <a:lnTo>
                  <a:pt x="3726217" y="1666875"/>
                </a:lnTo>
                <a:lnTo>
                  <a:pt x="3718597" y="1666875"/>
                </a:lnTo>
                <a:lnTo>
                  <a:pt x="3710977" y="1666875"/>
                </a:lnTo>
                <a:lnTo>
                  <a:pt x="3703358" y="1666875"/>
                </a:lnTo>
                <a:lnTo>
                  <a:pt x="3695738" y="1666875"/>
                </a:lnTo>
                <a:lnTo>
                  <a:pt x="3688118" y="1666875"/>
                </a:lnTo>
                <a:lnTo>
                  <a:pt x="3680499" y="1666875"/>
                </a:lnTo>
                <a:lnTo>
                  <a:pt x="3672879" y="1666875"/>
                </a:lnTo>
                <a:lnTo>
                  <a:pt x="3665259" y="1666875"/>
                </a:lnTo>
                <a:lnTo>
                  <a:pt x="3657640" y="1666875"/>
                </a:lnTo>
                <a:lnTo>
                  <a:pt x="3650020" y="1666875"/>
                </a:lnTo>
                <a:lnTo>
                  <a:pt x="3642401" y="1666875"/>
                </a:lnTo>
                <a:lnTo>
                  <a:pt x="3634780" y="1666875"/>
                </a:lnTo>
                <a:lnTo>
                  <a:pt x="3627161" y="1666875"/>
                </a:lnTo>
                <a:lnTo>
                  <a:pt x="3619542" y="1666875"/>
                </a:lnTo>
                <a:lnTo>
                  <a:pt x="3611921" y="1666875"/>
                </a:lnTo>
                <a:lnTo>
                  <a:pt x="3604302" y="1666875"/>
                </a:lnTo>
                <a:lnTo>
                  <a:pt x="3596683" y="1666875"/>
                </a:lnTo>
                <a:lnTo>
                  <a:pt x="3589062" y="1666875"/>
                </a:lnTo>
                <a:lnTo>
                  <a:pt x="3581443" y="1666875"/>
                </a:lnTo>
                <a:lnTo>
                  <a:pt x="3573824" y="1666875"/>
                </a:lnTo>
                <a:lnTo>
                  <a:pt x="3566203" y="1666875"/>
                </a:lnTo>
                <a:lnTo>
                  <a:pt x="3558584" y="1666875"/>
                </a:lnTo>
                <a:lnTo>
                  <a:pt x="3550965" y="1666875"/>
                </a:lnTo>
                <a:lnTo>
                  <a:pt x="3543345" y="1666875"/>
                </a:lnTo>
                <a:lnTo>
                  <a:pt x="3535725" y="1666875"/>
                </a:lnTo>
                <a:lnTo>
                  <a:pt x="3528106" y="1666875"/>
                </a:lnTo>
                <a:lnTo>
                  <a:pt x="3520486" y="1666875"/>
                </a:lnTo>
                <a:lnTo>
                  <a:pt x="3512866" y="1666875"/>
                </a:lnTo>
                <a:lnTo>
                  <a:pt x="3505247" y="1666875"/>
                </a:lnTo>
                <a:lnTo>
                  <a:pt x="3497627" y="1666875"/>
                </a:lnTo>
                <a:lnTo>
                  <a:pt x="3490007" y="1666875"/>
                </a:lnTo>
                <a:lnTo>
                  <a:pt x="3482387" y="1666875"/>
                </a:lnTo>
                <a:lnTo>
                  <a:pt x="3474768" y="1666875"/>
                </a:lnTo>
                <a:lnTo>
                  <a:pt x="3467148" y="1666875"/>
                </a:lnTo>
                <a:lnTo>
                  <a:pt x="3459528" y="1666875"/>
                </a:lnTo>
                <a:lnTo>
                  <a:pt x="3451909" y="1666875"/>
                </a:lnTo>
                <a:lnTo>
                  <a:pt x="3444290" y="1666875"/>
                </a:lnTo>
                <a:lnTo>
                  <a:pt x="3436669" y="1666875"/>
                </a:lnTo>
                <a:lnTo>
                  <a:pt x="3429050" y="1666875"/>
                </a:lnTo>
                <a:lnTo>
                  <a:pt x="3421431" y="1666875"/>
                </a:lnTo>
                <a:lnTo>
                  <a:pt x="3413810" y="1666875"/>
                </a:lnTo>
                <a:lnTo>
                  <a:pt x="3406191" y="1666875"/>
                </a:lnTo>
                <a:lnTo>
                  <a:pt x="3398572" y="1666875"/>
                </a:lnTo>
                <a:lnTo>
                  <a:pt x="3390951" y="1666875"/>
                </a:lnTo>
                <a:lnTo>
                  <a:pt x="3383332" y="1666875"/>
                </a:lnTo>
                <a:lnTo>
                  <a:pt x="3375713" y="1666875"/>
                </a:lnTo>
                <a:lnTo>
                  <a:pt x="3368093" y="1666875"/>
                </a:lnTo>
                <a:lnTo>
                  <a:pt x="3360473" y="1666875"/>
                </a:lnTo>
                <a:lnTo>
                  <a:pt x="3352853" y="1666875"/>
                </a:lnTo>
                <a:lnTo>
                  <a:pt x="3345234" y="1666875"/>
                </a:lnTo>
                <a:lnTo>
                  <a:pt x="3337614" y="1666875"/>
                </a:lnTo>
                <a:lnTo>
                  <a:pt x="3329994" y="1666875"/>
                </a:lnTo>
                <a:lnTo>
                  <a:pt x="3322375" y="1666875"/>
                </a:lnTo>
                <a:lnTo>
                  <a:pt x="3314755" y="1666875"/>
                </a:lnTo>
                <a:lnTo>
                  <a:pt x="3307135" y="1666875"/>
                </a:lnTo>
                <a:lnTo>
                  <a:pt x="3299516" y="1666875"/>
                </a:lnTo>
                <a:lnTo>
                  <a:pt x="3291896" y="1666875"/>
                </a:lnTo>
                <a:lnTo>
                  <a:pt x="3284276" y="1666875"/>
                </a:lnTo>
                <a:lnTo>
                  <a:pt x="3276657" y="1666875"/>
                </a:lnTo>
                <a:lnTo>
                  <a:pt x="3269038" y="1666875"/>
                </a:lnTo>
                <a:lnTo>
                  <a:pt x="3261417" y="1666875"/>
                </a:lnTo>
                <a:lnTo>
                  <a:pt x="3253798" y="1666875"/>
                </a:lnTo>
                <a:lnTo>
                  <a:pt x="3246179" y="1666875"/>
                </a:lnTo>
                <a:lnTo>
                  <a:pt x="3238558" y="1666875"/>
                </a:lnTo>
                <a:lnTo>
                  <a:pt x="3230939" y="1666875"/>
                </a:lnTo>
                <a:lnTo>
                  <a:pt x="3223320" y="1666875"/>
                </a:lnTo>
                <a:lnTo>
                  <a:pt x="3215699" y="1666875"/>
                </a:lnTo>
                <a:lnTo>
                  <a:pt x="3208080" y="1666875"/>
                </a:lnTo>
                <a:lnTo>
                  <a:pt x="3200460" y="1666875"/>
                </a:lnTo>
                <a:lnTo>
                  <a:pt x="3192840" y="1666875"/>
                </a:lnTo>
                <a:lnTo>
                  <a:pt x="3185221" y="1666875"/>
                </a:lnTo>
                <a:lnTo>
                  <a:pt x="3177601" y="1666875"/>
                </a:lnTo>
                <a:lnTo>
                  <a:pt x="3169982" y="1666875"/>
                </a:lnTo>
                <a:lnTo>
                  <a:pt x="3162362" y="1666875"/>
                </a:lnTo>
                <a:lnTo>
                  <a:pt x="3154742" y="1666875"/>
                </a:lnTo>
                <a:lnTo>
                  <a:pt x="3147123" y="1666875"/>
                </a:lnTo>
                <a:lnTo>
                  <a:pt x="3139503" y="1666875"/>
                </a:lnTo>
                <a:lnTo>
                  <a:pt x="3131883" y="1666875"/>
                </a:lnTo>
                <a:lnTo>
                  <a:pt x="3124264" y="1666875"/>
                </a:lnTo>
                <a:lnTo>
                  <a:pt x="3116643" y="1666875"/>
                </a:lnTo>
                <a:lnTo>
                  <a:pt x="3109024" y="1666875"/>
                </a:lnTo>
                <a:lnTo>
                  <a:pt x="3101405" y="1666875"/>
                </a:lnTo>
                <a:lnTo>
                  <a:pt x="3093784" y="1666875"/>
                </a:lnTo>
                <a:lnTo>
                  <a:pt x="3086165" y="1666875"/>
                </a:lnTo>
                <a:lnTo>
                  <a:pt x="3078546" y="1666875"/>
                </a:lnTo>
                <a:lnTo>
                  <a:pt x="3070927" y="1666875"/>
                </a:lnTo>
                <a:lnTo>
                  <a:pt x="3063306" y="1666875"/>
                </a:lnTo>
                <a:lnTo>
                  <a:pt x="3055687" y="1666875"/>
                </a:lnTo>
                <a:lnTo>
                  <a:pt x="3048067" y="1666875"/>
                </a:lnTo>
                <a:lnTo>
                  <a:pt x="3040447" y="1666875"/>
                </a:lnTo>
                <a:lnTo>
                  <a:pt x="3032828" y="1666875"/>
                </a:lnTo>
                <a:lnTo>
                  <a:pt x="3025208" y="1666875"/>
                </a:lnTo>
                <a:lnTo>
                  <a:pt x="3017588" y="1666875"/>
                </a:lnTo>
                <a:lnTo>
                  <a:pt x="3009969" y="1666875"/>
                </a:lnTo>
                <a:lnTo>
                  <a:pt x="3002349" y="1666875"/>
                </a:lnTo>
                <a:lnTo>
                  <a:pt x="2994729" y="1666875"/>
                </a:lnTo>
                <a:lnTo>
                  <a:pt x="2987110" y="1666875"/>
                </a:lnTo>
                <a:lnTo>
                  <a:pt x="2979490" y="1666875"/>
                </a:lnTo>
                <a:lnTo>
                  <a:pt x="2971871" y="1666875"/>
                </a:lnTo>
                <a:lnTo>
                  <a:pt x="2964250" y="1666875"/>
                </a:lnTo>
                <a:lnTo>
                  <a:pt x="2956631" y="1666875"/>
                </a:lnTo>
                <a:lnTo>
                  <a:pt x="2949012" y="1666875"/>
                </a:lnTo>
                <a:lnTo>
                  <a:pt x="2941391" y="1666875"/>
                </a:lnTo>
                <a:lnTo>
                  <a:pt x="2933772" y="1666875"/>
                </a:lnTo>
                <a:lnTo>
                  <a:pt x="2926153" y="1666875"/>
                </a:lnTo>
                <a:lnTo>
                  <a:pt x="2918532" y="1666875"/>
                </a:lnTo>
                <a:lnTo>
                  <a:pt x="2910913" y="1666875"/>
                </a:lnTo>
                <a:lnTo>
                  <a:pt x="2903294" y="1666875"/>
                </a:lnTo>
                <a:lnTo>
                  <a:pt x="2895673" y="1666875"/>
                </a:lnTo>
                <a:lnTo>
                  <a:pt x="2888054" y="1666875"/>
                </a:lnTo>
                <a:lnTo>
                  <a:pt x="2880435" y="1666875"/>
                </a:lnTo>
                <a:lnTo>
                  <a:pt x="2872815" y="1666875"/>
                </a:lnTo>
                <a:lnTo>
                  <a:pt x="2865195" y="1666875"/>
                </a:lnTo>
                <a:lnTo>
                  <a:pt x="2857576" y="1666875"/>
                </a:lnTo>
                <a:lnTo>
                  <a:pt x="2849956" y="1666875"/>
                </a:lnTo>
                <a:lnTo>
                  <a:pt x="2842336" y="1666875"/>
                </a:lnTo>
                <a:lnTo>
                  <a:pt x="2834717" y="1666875"/>
                </a:lnTo>
                <a:lnTo>
                  <a:pt x="2827097" y="1666875"/>
                </a:lnTo>
                <a:lnTo>
                  <a:pt x="2819477" y="1666875"/>
                </a:lnTo>
                <a:lnTo>
                  <a:pt x="2811857" y="1666875"/>
                </a:lnTo>
                <a:lnTo>
                  <a:pt x="2804238" y="1666875"/>
                </a:lnTo>
                <a:lnTo>
                  <a:pt x="2796618" y="1666875"/>
                </a:lnTo>
                <a:lnTo>
                  <a:pt x="2788998" y="1666875"/>
                </a:lnTo>
                <a:lnTo>
                  <a:pt x="2781379" y="1666875"/>
                </a:lnTo>
                <a:lnTo>
                  <a:pt x="2773760" y="1666875"/>
                </a:lnTo>
                <a:lnTo>
                  <a:pt x="2766139" y="1666875"/>
                </a:lnTo>
                <a:lnTo>
                  <a:pt x="2758520" y="1666875"/>
                </a:lnTo>
                <a:lnTo>
                  <a:pt x="2750901" y="1666875"/>
                </a:lnTo>
                <a:lnTo>
                  <a:pt x="2743280" y="1666875"/>
                </a:lnTo>
                <a:lnTo>
                  <a:pt x="2735661" y="1666875"/>
                </a:lnTo>
                <a:lnTo>
                  <a:pt x="2728042" y="1666875"/>
                </a:lnTo>
                <a:lnTo>
                  <a:pt x="2720421" y="1666875"/>
                </a:lnTo>
                <a:lnTo>
                  <a:pt x="2712802" y="1666875"/>
                </a:lnTo>
                <a:lnTo>
                  <a:pt x="2705183" y="1666875"/>
                </a:lnTo>
                <a:lnTo>
                  <a:pt x="2697562" y="1666875"/>
                </a:lnTo>
                <a:lnTo>
                  <a:pt x="2689943" y="1666875"/>
                </a:lnTo>
                <a:lnTo>
                  <a:pt x="2682323" y="1666875"/>
                </a:lnTo>
                <a:lnTo>
                  <a:pt x="2674704" y="1666875"/>
                </a:lnTo>
                <a:lnTo>
                  <a:pt x="2667084" y="1666875"/>
                </a:lnTo>
                <a:lnTo>
                  <a:pt x="2659464" y="1666875"/>
                </a:lnTo>
                <a:lnTo>
                  <a:pt x="2651845" y="1666875"/>
                </a:lnTo>
                <a:lnTo>
                  <a:pt x="2644225" y="1666875"/>
                </a:lnTo>
                <a:lnTo>
                  <a:pt x="2636605" y="1666875"/>
                </a:lnTo>
                <a:lnTo>
                  <a:pt x="2628986" y="1666875"/>
                </a:lnTo>
                <a:lnTo>
                  <a:pt x="2621366" y="1666875"/>
                </a:lnTo>
                <a:lnTo>
                  <a:pt x="2613746" y="1666875"/>
                </a:lnTo>
                <a:lnTo>
                  <a:pt x="2606127" y="1666875"/>
                </a:lnTo>
                <a:lnTo>
                  <a:pt x="2598507" y="1666875"/>
                </a:lnTo>
                <a:lnTo>
                  <a:pt x="2590887" y="1666875"/>
                </a:lnTo>
                <a:lnTo>
                  <a:pt x="2583268" y="1666875"/>
                </a:lnTo>
                <a:lnTo>
                  <a:pt x="2575649" y="1666875"/>
                </a:lnTo>
                <a:lnTo>
                  <a:pt x="2568028" y="1666875"/>
                </a:lnTo>
                <a:lnTo>
                  <a:pt x="2560409" y="1666875"/>
                </a:lnTo>
                <a:lnTo>
                  <a:pt x="2552790" y="1666875"/>
                </a:lnTo>
                <a:lnTo>
                  <a:pt x="2545169" y="1666875"/>
                </a:lnTo>
                <a:lnTo>
                  <a:pt x="2537550" y="1666875"/>
                </a:lnTo>
                <a:lnTo>
                  <a:pt x="2529930" y="1666875"/>
                </a:lnTo>
                <a:lnTo>
                  <a:pt x="2522310" y="1666875"/>
                </a:lnTo>
                <a:lnTo>
                  <a:pt x="2514691" y="1666875"/>
                </a:lnTo>
                <a:lnTo>
                  <a:pt x="2507071" y="1666875"/>
                </a:lnTo>
                <a:lnTo>
                  <a:pt x="2499452" y="1666875"/>
                </a:lnTo>
                <a:lnTo>
                  <a:pt x="2491832" y="1666875"/>
                </a:lnTo>
                <a:lnTo>
                  <a:pt x="2484212" y="1666875"/>
                </a:lnTo>
                <a:lnTo>
                  <a:pt x="2476593" y="1666875"/>
                </a:lnTo>
                <a:lnTo>
                  <a:pt x="2468973" y="1666875"/>
                </a:lnTo>
                <a:lnTo>
                  <a:pt x="2461353" y="1666875"/>
                </a:lnTo>
                <a:lnTo>
                  <a:pt x="2453734" y="1666875"/>
                </a:lnTo>
                <a:lnTo>
                  <a:pt x="2446113" y="1666875"/>
                </a:lnTo>
                <a:lnTo>
                  <a:pt x="2438494" y="1666875"/>
                </a:lnTo>
                <a:lnTo>
                  <a:pt x="2430875" y="1666875"/>
                </a:lnTo>
                <a:lnTo>
                  <a:pt x="2423254" y="1666875"/>
                </a:lnTo>
                <a:lnTo>
                  <a:pt x="2415635" y="1666875"/>
                </a:lnTo>
                <a:lnTo>
                  <a:pt x="2408016" y="1666875"/>
                </a:lnTo>
                <a:lnTo>
                  <a:pt x="2400397" y="1666875"/>
                </a:lnTo>
                <a:lnTo>
                  <a:pt x="2392776" y="1666875"/>
                </a:lnTo>
                <a:lnTo>
                  <a:pt x="2385157" y="1666875"/>
                </a:lnTo>
                <a:lnTo>
                  <a:pt x="2377537" y="1666875"/>
                </a:lnTo>
                <a:lnTo>
                  <a:pt x="2369917" y="1666875"/>
                </a:lnTo>
                <a:lnTo>
                  <a:pt x="2362298" y="1666875"/>
                </a:lnTo>
                <a:lnTo>
                  <a:pt x="2354678" y="1666875"/>
                </a:lnTo>
                <a:lnTo>
                  <a:pt x="2347058" y="1666875"/>
                </a:lnTo>
                <a:lnTo>
                  <a:pt x="2339439" y="1666875"/>
                </a:lnTo>
                <a:lnTo>
                  <a:pt x="2331819" y="1666875"/>
                </a:lnTo>
                <a:lnTo>
                  <a:pt x="2324199" y="1666875"/>
                </a:lnTo>
                <a:lnTo>
                  <a:pt x="2316580" y="1666875"/>
                </a:lnTo>
                <a:lnTo>
                  <a:pt x="2308960" y="1666875"/>
                </a:lnTo>
                <a:lnTo>
                  <a:pt x="2301341" y="1666875"/>
                </a:lnTo>
                <a:lnTo>
                  <a:pt x="2293720" y="1666875"/>
                </a:lnTo>
                <a:lnTo>
                  <a:pt x="2286101" y="1666875"/>
                </a:lnTo>
                <a:lnTo>
                  <a:pt x="2278482" y="1666875"/>
                </a:lnTo>
                <a:lnTo>
                  <a:pt x="2270861" y="1666875"/>
                </a:lnTo>
                <a:lnTo>
                  <a:pt x="2263242" y="1666875"/>
                </a:lnTo>
                <a:lnTo>
                  <a:pt x="2255623" y="1666875"/>
                </a:lnTo>
                <a:lnTo>
                  <a:pt x="2248002" y="1666875"/>
                </a:lnTo>
                <a:lnTo>
                  <a:pt x="2240383" y="1666875"/>
                </a:lnTo>
                <a:lnTo>
                  <a:pt x="2232764" y="1666875"/>
                </a:lnTo>
                <a:lnTo>
                  <a:pt x="2225143" y="1666875"/>
                </a:lnTo>
                <a:lnTo>
                  <a:pt x="2217524" y="1666875"/>
                </a:lnTo>
                <a:lnTo>
                  <a:pt x="2209905" y="1666875"/>
                </a:lnTo>
                <a:lnTo>
                  <a:pt x="2202285" y="1666875"/>
                </a:lnTo>
                <a:lnTo>
                  <a:pt x="2194665" y="1666875"/>
                </a:lnTo>
                <a:lnTo>
                  <a:pt x="2187046" y="1666875"/>
                </a:lnTo>
                <a:lnTo>
                  <a:pt x="2179426" y="1666875"/>
                </a:lnTo>
                <a:lnTo>
                  <a:pt x="2171806" y="1666875"/>
                </a:lnTo>
                <a:lnTo>
                  <a:pt x="2164187" y="1666875"/>
                </a:lnTo>
                <a:lnTo>
                  <a:pt x="2156567" y="1666875"/>
                </a:lnTo>
                <a:lnTo>
                  <a:pt x="2148947" y="1666875"/>
                </a:lnTo>
                <a:lnTo>
                  <a:pt x="2141327" y="1666875"/>
                </a:lnTo>
                <a:lnTo>
                  <a:pt x="2133708" y="1666875"/>
                </a:lnTo>
                <a:lnTo>
                  <a:pt x="2126088" y="1666875"/>
                </a:lnTo>
                <a:lnTo>
                  <a:pt x="2118468" y="1666875"/>
                </a:lnTo>
                <a:lnTo>
                  <a:pt x="2110849" y="1666875"/>
                </a:lnTo>
                <a:lnTo>
                  <a:pt x="2103230" y="1666875"/>
                </a:lnTo>
                <a:lnTo>
                  <a:pt x="2095609" y="1666875"/>
                </a:lnTo>
                <a:lnTo>
                  <a:pt x="2087990" y="1666875"/>
                </a:lnTo>
                <a:lnTo>
                  <a:pt x="2080371" y="1666875"/>
                </a:lnTo>
                <a:lnTo>
                  <a:pt x="2072750" y="1666875"/>
                </a:lnTo>
                <a:lnTo>
                  <a:pt x="2065131" y="1666875"/>
                </a:lnTo>
                <a:lnTo>
                  <a:pt x="2057512" y="1666875"/>
                </a:lnTo>
                <a:lnTo>
                  <a:pt x="2049891" y="1666875"/>
                </a:lnTo>
                <a:lnTo>
                  <a:pt x="2042272" y="1666875"/>
                </a:lnTo>
                <a:lnTo>
                  <a:pt x="2034653" y="1666875"/>
                </a:lnTo>
                <a:lnTo>
                  <a:pt x="2027032" y="1666875"/>
                </a:lnTo>
                <a:lnTo>
                  <a:pt x="2019413" y="1666875"/>
                </a:lnTo>
                <a:lnTo>
                  <a:pt x="2011793" y="1666875"/>
                </a:lnTo>
                <a:lnTo>
                  <a:pt x="2004173" y="1666875"/>
                </a:lnTo>
                <a:lnTo>
                  <a:pt x="1996554" y="1666875"/>
                </a:lnTo>
                <a:lnTo>
                  <a:pt x="1988934" y="1666875"/>
                </a:lnTo>
                <a:lnTo>
                  <a:pt x="1981315" y="1666875"/>
                </a:lnTo>
                <a:lnTo>
                  <a:pt x="1973695" y="1666875"/>
                </a:lnTo>
                <a:lnTo>
                  <a:pt x="1966075" y="1666875"/>
                </a:lnTo>
                <a:lnTo>
                  <a:pt x="1958456" y="1666875"/>
                </a:lnTo>
                <a:lnTo>
                  <a:pt x="1950836" y="1666875"/>
                </a:lnTo>
                <a:lnTo>
                  <a:pt x="1943216" y="1666875"/>
                </a:lnTo>
                <a:lnTo>
                  <a:pt x="1935597" y="1666875"/>
                </a:lnTo>
                <a:lnTo>
                  <a:pt x="1927977" y="1666875"/>
                </a:lnTo>
                <a:lnTo>
                  <a:pt x="1920357" y="1666875"/>
                </a:lnTo>
                <a:lnTo>
                  <a:pt x="1912738" y="1666875"/>
                </a:lnTo>
                <a:lnTo>
                  <a:pt x="1905119" y="1666875"/>
                </a:lnTo>
                <a:lnTo>
                  <a:pt x="1897498" y="1666875"/>
                </a:lnTo>
                <a:lnTo>
                  <a:pt x="1889879" y="1666875"/>
                </a:lnTo>
                <a:lnTo>
                  <a:pt x="1882260" y="1666875"/>
                </a:lnTo>
                <a:lnTo>
                  <a:pt x="1874639" y="1666875"/>
                </a:lnTo>
                <a:lnTo>
                  <a:pt x="1867020" y="1666875"/>
                </a:lnTo>
                <a:lnTo>
                  <a:pt x="1859400" y="1666875"/>
                </a:lnTo>
                <a:lnTo>
                  <a:pt x="1851780" y="1666875"/>
                </a:lnTo>
                <a:lnTo>
                  <a:pt x="1844161" y="1666875"/>
                </a:lnTo>
                <a:lnTo>
                  <a:pt x="1836541" y="1666875"/>
                </a:lnTo>
                <a:lnTo>
                  <a:pt x="1828921" y="1666875"/>
                </a:lnTo>
                <a:lnTo>
                  <a:pt x="1821302" y="1666875"/>
                </a:lnTo>
                <a:lnTo>
                  <a:pt x="1813682" y="1666875"/>
                </a:lnTo>
                <a:lnTo>
                  <a:pt x="1806062" y="1666875"/>
                </a:lnTo>
                <a:lnTo>
                  <a:pt x="1798443" y="1666875"/>
                </a:lnTo>
                <a:lnTo>
                  <a:pt x="1790823" y="1666875"/>
                </a:lnTo>
                <a:lnTo>
                  <a:pt x="1783204" y="1666875"/>
                </a:lnTo>
                <a:lnTo>
                  <a:pt x="1775583" y="1666875"/>
                </a:lnTo>
                <a:lnTo>
                  <a:pt x="1767964" y="1666875"/>
                </a:lnTo>
                <a:lnTo>
                  <a:pt x="1760345" y="1666875"/>
                </a:lnTo>
                <a:lnTo>
                  <a:pt x="1752724" y="1666875"/>
                </a:lnTo>
                <a:lnTo>
                  <a:pt x="1745105" y="1666875"/>
                </a:lnTo>
                <a:lnTo>
                  <a:pt x="1737486" y="1666875"/>
                </a:lnTo>
                <a:lnTo>
                  <a:pt x="1729865" y="1666875"/>
                </a:lnTo>
                <a:lnTo>
                  <a:pt x="1722246" y="1666875"/>
                </a:lnTo>
                <a:lnTo>
                  <a:pt x="1714627" y="1666875"/>
                </a:lnTo>
                <a:lnTo>
                  <a:pt x="1707007" y="1666875"/>
                </a:lnTo>
                <a:lnTo>
                  <a:pt x="1699387" y="1666875"/>
                </a:lnTo>
                <a:lnTo>
                  <a:pt x="1691767" y="1666875"/>
                </a:lnTo>
                <a:lnTo>
                  <a:pt x="1684148" y="1666875"/>
                </a:lnTo>
                <a:lnTo>
                  <a:pt x="1676528" y="1666875"/>
                </a:lnTo>
                <a:lnTo>
                  <a:pt x="1668909" y="1666875"/>
                </a:lnTo>
                <a:lnTo>
                  <a:pt x="1661289" y="1666875"/>
                </a:lnTo>
                <a:lnTo>
                  <a:pt x="1653669" y="1666875"/>
                </a:lnTo>
                <a:lnTo>
                  <a:pt x="1646050" y="1666875"/>
                </a:lnTo>
                <a:lnTo>
                  <a:pt x="1638430" y="1666875"/>
                </a:lnTo>
                <a:lnTo>
                  <a:pt x="1630811" y="1666875"/>
                </a:lnTo>
                <a:lnTo>
                  <a:pt x="1623190" y="1666875"/>
                </a:lnTo>
                <a:lnTo>
                  <a:pt x="1615571" y="1666875"/>
                </a:lnTo>
                <a:lnTo>
                  <a:pt x="1607951" y="1666875"/>
                </a:lnTo>
                <a:lnTo>
                  <a:pt x="1600331" y="1666875"/>
                </a:lnTo>
                <a:lnTo>
                  <a:pt x="1592712" y="1666875"/>
                </a:lnTo>
                <a:lnTo>
                  <a:pt x="1585093" y="1666875"/>
                </a:lnTo>
                <a:lnTo>
                  <a:pt x="1577472" y="1666875"/>
                </a:lnTo>
                <a:lnTo>
                  <a:pt x="1569853" y="1666875"/>
                </a:lnTo>
                <a:lnTo>
                  <a:pt x="1562234" y="1666875"/>
                </a:lnTo>
                <a:lnTo>
                  <a:pt x="1554613" y="1666875"/>
                </a:lnTo>
                <a:lnTo>
                  <a:pt x="1546994" y="1666875"/>
                </a:lnTo>
                <a:lnTo>
                  <a:pt x="1539375" y="1666875"/>
                </a:lnTo>
                <a:lnTo>
                  <a:pt x="1531755" y="1666875"/>
                </a:lnTo>
                <a:lnTo>
                  <a:pt x="1524135" y="1666875"/>
                </a:lnTo>
                <a:lnTo>
                  <a:pt x="1516516" y="1666875"/>
                </a:lnTo>
                <a:lnTo>
                  <a:pt x="1508896" y="1666875"/>
                </a:lnTo>
                <a:lnTo>
                  <a:pt x="1501276" y="1666875"/>
                </a:lnTo>
                <a:lnTo>
                  <a:pt x="1493655" y="1666875"/>
                </a:lnTo>
                <a:lnTo>
                  <a:pt x="1486037" y="1666875"/>
                </a:lnTo>
                <a:lnTo>
                  <a:pt x="1478417" y="1666875"/>
                </a:lnTo>
                <a:lnTo>
                  <a:pt x="1470797" y="1666875"/>
                </a:lnTo>
                <a:lnTo>
                  <a:pt x="1463178" y="1666875"/>
                </a:lnTo>
                <a:lnTo>
                  <a:pt x="1455558" y="1666875"/>
                </a:lnTo>
                <a:lnTo>
                  <a:pt x="1447938" y="1666875"/>
                </a:lnTo>
                <a:lnTo>
                  <a:pt x="1440319" y="1666875"/>
                </a:lnTo>
                <a:lnTo>
                  <a:pt x="1432700" y="1666875"/>
                </a:lnTo>
                <a:lnTo>
                  <a:pt x="1425079" y="1666875"/>
                </a:lnTo>
                <a:lnTo>
                  <a:pt x="1417460" y="1666875"/>
                </a:lnTo>
                <a:lnTo>
                  <a:pt x="1409840" y="1666875"/>
                </a:lnTo>
                <a:lnTo>
                  <a:pt x="1402220" y="1666875"/>
                </a:lnTo>
                <a:lnTo>
                  <a:pt x="1394601" y="1666875"/>
                </a:lnTo>
                <a:lnTo>
                  <a:pt x="1386982" y="1666875"/>
                </a:lnTo>
                <a:lnTo>
                  <a:pt x="1379361" y="1666875"/>
                </a:lnTo>
                <a:lnTo>
                  <a:pt x="1371742" y="1666875"/>
                </a:lnTo>
                <a:lnTo>
                  <a:pt x="1364121" y="1666875"/>
                </a:lnTo>
                <a:lnTo>
                  <a:pt x="1356502" y="1666875"/>
                </a:lnTo>
                <a:lnTo>
                  <a:pt x="1348883" y="1666875"/>
                </a:lnTo>
                <a:lnTo>
                  <a:pt x="1341262" y="1666875"/>
                </a:lnTo>
                <a:lnTo>
                  <a:pt x="1333644" y="1666875"/>
                </a:lnTo>
                <a:lnTo>
                  <a:pt x="1326024" y="1666875"/>
                </a:lnTo>
                <a:lnTo>
                  <a:pt x="1318404" y="1666875"/>
                </a:lnTo>
                <a:lnTo>
                  <a:pt x="1310785" y="1666875"/>
                </a:lnTo>
                <a:lnTo>
                  <a:pt x="1303165" y="1666875"/>
                </a:lnTo>
                <a:lnTo>
                  <a:pt x="1295544" y="1666875"/>
                </a:lnTo>
                <a:lnTo>
                  <a:pt x="1287926" y="1666875"/>
                </a:lnTo>
                <a:lnTo>
                  <a:pt x="1280306" y="1666875"/>
                </a:lnTo>
                <a:lnTo>
                  <a:pt x="1272686" y="1666875"/>
                </a:lnTo>
                <a:lnTo>
                  <a:pt x="1265067" y="1666875"/>
                </a:lnTo>
                <a:lnTo>
                  <a:pt x="1257447" y="1666875"/>
                </a:lnTo>
                <a:lnTo>
                  <a:pt x="1249827" y="1666875"/>
                </a:lnTo>
                <a:lnTo>
                  <a:pt x="1242208" y="1666875"/>
                </a:lnTo>
                <a:lnTo>
                  <a:pt x="1234589" y="1666875"/>
                </a:lnTo>
                <a:lnTo>
                  <a:pt x="1226968" y="1666875"/>
                </a:lnTo>
                <a:lnTo>
                  <a:pt x="1219349" y="1666875"/>
                </a:lnTo>
                <a:lnTo>
                  <a:pt x="1211728" y="1666875"/>
                </a:lnTo>
                <a:lnTo>
                  <a:pt x="1204109" y="1666875"/>
                </a:lnTo>
                <a:lnTo>
                  <a:pt x="1196490" y="1666875"/>
                </a:lnTo>
                <a:lnTo>
                  <a:pt x="1188870" y="1666875"/>
                </a:lnTo>
                <a:lnTo>
                  <a:pt x="1181250" y="1666875"/>
                </a:lnTo>
                <a:lnTo>
                  <a:pt x="1173631" y="1666875"/>
                </a:lnTo>
                <a:lnTo>
                  <a:pt x="1166010" y="1666875"/>
                </a:lnTo>
                <a:lnTo>
                  <a:pt x="1158391" y="1666875"/>
                </a:lnTo>
                <a:lnTo>
                  <a:pt x="1150772" y="1666875"/>
                </a:lnTo>
                <a:lnTo>
                  <a:pt x="1143151" y="1666875"/>
                </a:lnTo>
                <a:lnTo>
                  <a:pt x="1135533" y="1666875"/>
                </a:lnTo>
                <a:lnTo>
                  <a:pt x="1127913" y="1666875"/>
                </a:lnTo>
                <a:lnTo>
                  <a:pt x="1120293" y="1666875"/>
                </a:lnTo>
                <a:lnTo>
                  <a:pt x="1112674" y="1666875"/>
                </a:lnTo>
                <a:lnTo>
                  <a:pt x="1105053" y="1666875"/>
                </a:lnTo>
                <a:lnTo>
                  <a:pt x="1097434" y="1666875"/>
                </a:lnTo>
                <a:lnTo>
                  <a:pt x="1089815" y="1666875"/>
                </a:lnTo>
                <a:lnTo>
                  <a:pt x="1082194" y="1666875"/>
                </a:lnTo>
                <a:lnTo>
                  <a:pt x="1074575" y="1666875"/>
                </a:lnTo>
                <a:lnTo>
                  <a:pt x="1066956" y="1666875"/>
                </a:lnTo>
                <a:lnTo>
                  <a:pt x="1059335" y="1666875"/>
                </a:lnTo>
                <a:lnTo>
                  <a:pt x="1051716" y="1666875"/>
                </a:lnTo>
                <a:lnTo>
                  <a:pt x="1044097" y="1666875"/>
                </a:lnTo>
                <a:lnTo>
                  <a:pt x="1036477" y="1666875"/>
                </a:lnTo>
                <a:lnTo>
                  <a:pt x="1028857" y="1666875"/>
                </a:lnTo>
                <a:lnTo>
                  <a:pt x="1021238" y="1666875"/>
                </a:lnTo>
                <a:lnTo>
                  <a:pt x="1013617" y="1666875"/>
                </a:lnTo>
                <a:lnTo>
                  <a:pt x="1005998" y="1666875"/>
                </a:lnTo>
                <a:lnTo>
                  <a:pt x="998379" y="1666875"/>
                </a:lnTo>
                <a:lnTo>
                  <a:pt x="990758" y="1666875"/>
                </a:lnTo>
                <a:lnTo>
                  <a:pt x="983139" y="1666875"/>
                </a:lnTo>
                <a:lnTo>
                  <a:pt x="975520" y="1666875"/>
                </a:lnTo>
                <a:lnTo>
                  <a:pt x="967900" y="1666875"/>
                </a:lnTo>
                <a:lnTo>
                  <a:pt x="960280" y="1666875"/>
                </a:lnTo>
                <a:lnTo>
                  <a:pt x="952660" y="1666875"/>
                </a:lnTo>
                <a:lnTo>
                  <a:pt x="945041" y="1666875"/>
                </a:lnTo>
                <a:lnTo>
                  <a:pt x="937421" y="1666875"/>
                </a:lnTo>
                <a:lnTo>
                  <a:pt x="929801" y="1666875"/>
                </a:lnTo>
                <a:lnTo>
                  <a:pt x="922182" y="1666875"/>
                </a:lnTo>
                <a:lnTo>
                  <a:pt x="914562" y="1666875"/>
                </a:lnTo>
                <a:lnTo>
                  <a:pt x="906942" y="1666875"/>
                </a:lnTo>
                <a:lnTo>
                  <a:pt x="899323" y="1666875"/>
                </a:lnTo>
                <a:lnTo>
                  <a:pt x="891703" y="1666875"/>
                </a:lnTo>
                <a:lnTo>
                  <a:pt x="884083" y="1666875"/>
                </a:lnTo>
                <a:lnTo>
                  <a:pt x="876464" y="1666875"/>
                </a:lnTo>
                <a:lnTo>
                  <a:pt x="868845" y="1666875"/>
                </a:lnTo>
                <a:lnTo>
                  <a:pt x="861224" y="1666875"/>
                </a:lnTo>
                <a:lnTo>
                  <a:pt x="853605" y="1666875"/>
                </a:lnTo>
                <a:lnTo>
                  <a:pt x="845986" y="1666875"/>
                </a:lnTo>
                <a:lnTo>
                  <a:pt x="838365" y="1666875"/>
                </a:lnTo>
                <a:lnTo>
                  <a:pt x="830746" y="1666875"/>
                </a:lnTo>
                <a:lnTo>
                  <a:pt x="823127" y="1666875"/>
                </a:lnTo>
                <a:lnTo>
                  <a:pt x="815506" y="1666875"/>
                </a:lnTo>
                <a:lnTo>
                  <a:pt x="807887" y="1666875"/>
                </a:lnTo>
                <a:lnTo>
                  <a:pt x="800267" y="1666875"/>
                </a:lnTo>
                <a:lnTo>
                  <a:pt x="792647" y="1666875"/>
                </a:lnTo>
                <a:lnTo>
                  <a:pt x="785028" y="1666875"/>
                </a:lnTo>
                <a:lnTo>
                  <a:pt x="777408" y="1666875"/>
                </a:lnTo>
                <a:lnTo>
                  <a:pt x="769789" y="1666875"/>
                </a:lnTo>
                <a:lnTo>
                  <a:pt x="762169" y="1666875"/>
                </a:lnTo>
                <a:lnTo>
                  <a:pt x="754549" y="1666875"/>
                </a:lnTo>
                <a:lnTo>
                  <a:pt x="746930" y="1666875"/>
                </a:lnTo>
                <a:lnTo>
                  <a:pt x="739310" y="1666875"/>
                </a:lnTo>
                <a:lnTo>
                  <a:pt x="731690" y="1666875"/>
                </a:lnTo>
                <a:lnTo>
                  <a:pt x="724071" y="1666875"/>
                </a:lnTo>
                <a:lnTo>
                  <a:pt x="716450" y="1666875"/>
                </a:lnTo>
                <a:lnTo>
                  <a:pt x="708831" y="1666875"/>
                </a:lnTo>
                <a:lnTo>
                  <a:pt x="701212" y="1666875"/>
                </a:lnTo>
                <a:lnTo>
                  <a:pt x="693591" y="1666875"/>
                </a:lnTo>
                <a:lnTo>
                  <a:pt x="685972" y="1666875"/>
                </a:lnTo>
                <a:lnTo>
                  <a:pt x="678353" y="1666875"/>
                </a:lnTo>
                <a:lnTo>
                  <a:pt x="670733" y="1666875"/>
                </a:lnTo>
                <a:lnTo>
                  <a:pt x="663113" y="1666875"/>
                </a:lnTo>
                <a:lnTo>
                  <a:pt x="655494" y="1666875"/>
                </a:lnTo>
                <a:lnTo>
                  <a:pt x="647874" y="1666875"/>
                </a:lnTo>
                <a:lnTo>
                  <a:pt x="640254" y="1666875"/>
                </a:lnTo>
                <a:lnTo>
                  <a:pt x="632635" y="1666875"/>
                </a:lnTo>
                <a:lnTo>
                  <a:pt x="625015" y="1666875"/>
                </a:lnTo>
                <a:lnTo>
                  <a:pt x="617395" y="1666875"/>
                </a:lnTo>
                <a:lnTo>
                  <a:pt x="609776" y="1666875"/>
                </a:lnTo>
                <a:lnTo>
                  <a:pt x="602156" y="1666875"/>
                </a:lnTo>
                <a:lnTo>
                  <a:pt x="594536" y="1666875"/>
                </a:lnTo>
                <a:lnTo>
                  <a:pt x="586917" y="1666875"/>
                </a:lnTo>
                <a:lnTo>
                  <a:pt x="579297" y="1666875"/>
                </a:lnTo>
                <a:lnTo>
                  <a:pt x="571678" y="1666875"/>
                </a:lnTo>
                <a:lnTo>
                  <a:pt x="564057" y="1666875"/>
                </a:lnTo>
                <a:lnTo>
                  <a:pt x="556438" y="1666875"/>
                </a:lnTo>
                <a:lnTo>
                  <a:pt x="548819" y="1666875"/>
                </a:lnTo>
                <a:lnTo>
                  <a:pt x="541198" y="1666875"/>
                </a:lnTo>
                <a:lnTo>
                  <a:pt x="533579" y="1666875"/>
                </a:lnTo>
                <a:lnTo>
                  <a:pt x="525960" y="1666875"/>
                </a:lnTo>
                <a:lnTo>
                  <a:pt x="518339" y="1666875"/>
                </a:lnTo>
                <a:lnTo>
                  <a:pt x="510720" y="1666875"/>
                </a:lnTo>
                <a:lnTo>
                  <a:pt x="503101" y="1666875"/>
                </a:lnTo>
                <a:lnTo>
                  <a:pt x="495481" y="1666875"/>
                </a:lnTo>
                <a:lnTo>
                  <a:pt x="487861" y="1666875"/>
                </a:lnTo>
                <a:lnTo>
                  <a:pt x="480242" y="1666875"/>
                </a:lnTo>
                <a:lnTo>
                  <a:pt x="472622" y="1666875"/>
                </a:lnTo>
                <a:lnTo>
                  <a:pt x="465002" y="1666875"/>
                </a:lnTo>
                <a:lnTo>
                  <a:pt x="457383" y="1666875"/>
                </a:lnTo>
                <a:lnTo>
                  <a:pt x="449763" y="1666875"/>
                </a:lnTo>
                <a:lnTo>
                  <a:pt x="442143" y="1666875"/>
                </a:lnTo>
                <a:lnTo>
                  <a:pt x="434523" y="1666875"/>
                </a:lnTo>
                <a:lnTo>
                  <a:pt x="426904" y="1666875"/>
                </a:lnTo>
                <a:lnTo>
                  <a:pt x="419284" y="1666875"/>
                </a:lnTo>
                <a:lnTo>
                  <a:pt x="411664" y="1666875"/>
                </a:lnTo>
                <a:lnTo>
                  <a:pt x="404045" y="1666875"/>
                </a:lnTo>
                <a:lnTo>
                  <a:pt x="396426" y="1666875"/>
                </a:lnTo>
                <a:lnTo>
                  <a:pt x="388805" y="1666875"/>
                </a:lnTo>
                <a:lnTo>
                  <a:pt x="381186" y="1666875"/>
                </a:lnTo>
                <a:lnTo>
                  <a:pt x="373567" y="1666875"/>
                </a:lnTo>
                <a:lnTo>
                  <a:pt x="365946" y="1666875"/>
                </a:lnTo>
                <a:lnTo>
                  <a:pt x="358327" y="1666875"/>
                </a:lnTo>
                <a:lnTo>
                  <a:pt x="350708" y="1666875"/>
                </a:lnTo>
                <a:lnTo>
                  <a:pt x="343087" y="1666875"/>
                </a:lnTo>
                <a:lnTo>
                  <a:pt x="335468" y="1666875"/>
                </a:lnTo>
                <a:lnTo>
                  <a:pt x="327849" y="1666875"/>
                </a:lnTo>
                <a:lnTo>
                  <a:pt x="320228" y="1666875"/>
                </a:lnTo>
                <a:lnTo>
                  <a:pt x="312609" y="1666875"/>
                </a:lnTo>
                <a:lnTo>
                  <a:pt x="304990" y="1666875"/>
                </a:lnTo>
                <a:lnTo>
                  <a:pt x="297370" y="1666875"/>
                </a:lnTo>
                <a:lnTo>
                  <a:pt x="289750" y="1666875"/>
                </a:lnTo>
                <a:lnTo>
                  <a:pt x="282130" y="1666875"/>
                </a:lnTo>
                <a:lnTo>
                  <a:pt x="274511" y="1666875"/>
                </a:lnTo>
                <a:lnTo>
                  <a:pt x="266891" y="1666875"/>
                </a:lnTo>
                <a:lnTo>
                  <a:pt x="259271" y="1666875"/>
                </a:lnTo>
                <a:lnTo>
                  <a:pt x="251652" y="1666875"/>
                </a:lnTo>
                <a:lnTo>
                  <a:pt x="244032" y="1666875"/>
                </a:lnTo>
                <a:lnTo>
                  <a:pt x="236412" y="1666875"/>
                </a:lnTo>
                <a:lnTo>
                  <a:pt x="228793" y="1666875"/>
                </a:lnTo>
                <a:lnTo>
                  <a:pt x="221173" y="1666875"/>
                </a:lnTo>
                <a:lnTo>
                  <a:pt x="213553" y="1666875"/>
                </a:lnTo>
                <a:lnTo>
                  <a:pt x="205934" y="1666875"/>
                </a:lnTo>
                <a:lnTo>
                  <a:pt x="198315" y="1666875"/>
                </a:lnTo>
                <a:lnTo>
                  <a:pt x="190694" y="1666875"/>
                </a:lnTo>
                <a:lnTo>
                  <a:pt x="183075" y="1666875"/>
                </a:lnTo>
                <a:lnTo>
                  <a:pt x="175456" y="1666875"/>
                </a:lnTo>
                <a:lnTo>
                  <a:pt x="167835" y="1666875"/>
                </a:lnTo>
                <a:lnTo>
                  <a:pt x="160216" y="1666875"/>
                </a:lnTo>
                <a:lnTo>
                  <a:pt x="152596" y="1666875"/>
                </a:lnTo>
                <a:lnTo>
                  <a:pt x="144976" y="1666875"/>
                </a:lnTo>
                <a:lnTo>
                  <a:pt x="137357" y="1666875"/>
                </a:lnTo>
                <a:lnTo>
                  <a:pt x="129737" y="1666875"/>
                </a:lnTo>
                <a:lnTo>
                  <a:pt x="122117" y="1666875"/>
                </a:lnTo>
                <a:lnTo>
                  <a:pt x="114498" y="1666875"/>
                </a:lnTo>
                <a:lnTo>
                  <a:pt x="106878" y="1666875"/>
                </a:lnTo>
                <a:lnTo>
                  <a:pt x="99259" y="1666875"/>
                </a:lnTo>
                <a:lnTo>
                  <a:pt x="91639" y="1666875"/>
                </a:lnTo>
                <a:lnTo>
                  <a:pt x="84019" y="1666875"/>
                </a:lnTo>
                <a:lnTo>
                  <a:pt x="76400" y="1666875"/>
                </a:lnTo>
                <a:lnTo>
                  <a:pt x="69078" y="1666541"/>
                </a:lnTo>
                <a:lnTo>
                  <a:pt x="61578" y="1665459"/>
                </a:lnTo>
                <a:lnTo>
                  <a:pt x="53996" y="1663569"/>
                </a:lnTo>
                <a:lnTo>
                  <a:pt x="46584" y="1660885"/>
                </a:lnTo>
                <a:lnTo>
                  <a:pt x="39775" y="1657605"/>
                </a:lnTo>
                <a:lnTo>
                  <a:pt x="33233" y="1653606"/>
                </a:lnTo>
                <a:lnTo>
                  <a:pt x="27069" y="1648922"/>
                </a:lnTo>
                <a:lnTo>
                  <a:pt x="21392" y="1643614"/>
                </a:lnTo>
                <a:lnTo>
                  <a:pt x="16287" y="1637759"/>
                </a:lnTo>
                <a:lnTo>
                  <a:pt x="11831" y="1631455"/>
                </a:lnTo>
                <a:lnTo>
                  <a:pt x="8073" y="1624808"/>
                </a:lnTo>
                <a:lnTo>
                  <a:pt x="5017" y="1617868"/>
                </a:lnTo>
                <a:lnTo>
                  <a:pt x="2571" y="1610299"/>
                </a:lnTo>
                <a:lnTo>
                  <a:pt x="959" y="1602730"/>
                </a:lnTo>
                <a:lnTo>
                  <a:pt x="140" y="1595283"/>
                </a:lnTo>
                <a:lnTo>
                  <a:pt x="0" y="1587883"/>
                </a:lnTo>
                <a:lnTo>
                  <a:pt x="0" y="1580263"/>
                </a:lnTo>
                <a:lnTo>
                  <a:pt x="0" y="1572644"/>
                </a:lnTo>
                <a:lnTo>
                  <a:pt x="0" y="1565024"/>
                </a:lnTo>
                <a:lnTo>
                  <a:pt x="0" y="1557404"/>
                </a:lnTo>
                <a:lnTo>
                  <a:pt x="0" y="1549784"/>
                </a:lnTo>
                <a:lnTo>
                  <a:pt x="0" y="1542165"/>
                </a:lnTo>
                <a:lnTo>
                  <a:pt x="0" y="1534546"/>
                </a:lnTo>
                <a:lnTo>
                  <a:pt x="0" y="1526925"/>
                </a:lnTo>
                <a:lnTo>
                  <a:pt x="0" y="1519306"/>
                </a:lnTo>
                <a:lnTo>
                  <a:pt x="0" y="1511687"/>
                </a:lnTo>
                <a:lnTo>
                  <a:pt x="0" y="1504066"/>
                </a:lnTo>
                <a:lnTo>
                  <a:pt x="0" y="1496447"/>
                </a:lnTo>
                <a:lnTo>
                  <a:pt x="0" y="1488828"/>
                </a:lnTo>
                <a:lnTo>
                  <a:pt x="0" y="1481207"/>
                </a:lnTo>
                <a:lnTo>
                  <a:pt x="0" y="1473588"/>
                </a:lnTo>
                <a:lnTo>
                  <a:pt x="0" y="1465969"/>
                </a:lnTo>
                <a:lnTo>
                  <a:pt x="0" y="1458348"/>
                </a:lnTo>
                <a:lnTo>
                  <a:pt x="0" y="1450729"/>
                </a:lnTo>
                <a:lnTo>
                  <a:pt x="0" y="1443110"/>
                </a:lnTo>
                <a:lnTo>
                  <a:pt x="0" y="1435490"/>
                </a:lnTo>
                <a:lnTo>
                  <a:pt x="0" y="1427870"/>
                </a:lnTo>
                <a:lnTo>
                  <a:pt x="0" y="1420251"/>
                </a:lnTo>
                <a:lnTo>
                  <a:pt x="0" y="1412631"/>
                </a:lnTo>
                <a:lnTo>
                  <a:pt x="0" y="1405011"/>
                </a:lnTo>
                <a:lnTo>
                  <a:pt x="0" y="1397391"/>
                </a:lnTo>
                <a:lnTo>
                  <a:pt x="0" y="1389772"/>
                </a:lnTo>
                <a:lnTo>
                  <a:pt x="0" y="1382152"/>
                </a:lnTo>
                <a:lnTo>
                  <a:pt x="0" y="1374532"/>
                </a:lnTo>
                <a:lnTo>
                  <a:pt x="0" y="1366913"/>
                </a:lnTo>
                <a:lnTo>
                  <a:pt x="0" y="1359293"/>
                </a:lnTo>
                <a:lnTo>
                  <a:pt x="0" y="1351673"/>
                </a:lnTo>
                <a:lnTo>
                  <a:pt x="0" y="1344054"/>
                </a:lnTo>
                <a:lnTo>
                  <a:pt x="0" y="1336435"/>
                </a:lnTo>
                <a:lnTo>
                  <a:pt x="0" y="1328814"/>
                </a:lnTo>
                <a:lnTo>
                  <a:pt x="0" y="1321195"/>
                </a:lnTo>
                <a:lnTo>
                  <a:pt x="0" y="1313576"/>
                </a:lnTo>
                <a:lnTo>
                  <a:pt x="0" y="1305955"/>
                </a:lnTo>
                <a:lnTo>
                  <a:pt x="0" y="1298336"/>
                </a:lnTo>
                <a:lnTo>
                  <a:pt x="0" y="1290717"/>
                </a:lnTo>
                <a:lnTo>
                  <a:pt x="0" y="1283096"/>
                </a:lnTo>
                <a:lnTo>
                  <a:pt x="0" y="1275477"/>
                </a:lnTo>
                <a:lnTo>
                  <a:pt x="0" y="1267857"/>
                </a:lnTo>
                <a:lnTo>
                  <a:pt x="0" y="1260238"/>
                </a:lnTo>
                <a:lnTo>
                  <a:pt x="0" y="1252618"/>
                </a:lnTo>
                <a:lnTo>
                  <a:pt x="0" y="1244998"/>
                </a:lnTo>
                <a:lnTo>
                  <a:pt x="0" y="1237379"/>
                </a:lnTo>
                <a:lnTo>
                  <a:pt x="0" y="1229759"/>
                </a:lnTo>
                <a:lnTo>
                  <a:pt x="0" y="1222139"/>
                </a:lnTo>
                <a:lnTo>
                  <a:pt x="0" y="1214520"/>
                </a:lnTo>
                <a:lnTo>
                  <a:pt x="0" y="1206900"/>
                </a:lnTo>
                <a:lnTo>
                  <a:pt x="0" y="1199280"/>
                </a:lnTo>
                <a:lnTo>
                  <a:pt x="0" y="1191661"/>
                </a:lnTo>
                <a:lnTo>
                  <a:pt x="0" y="1184041"/>
                </a:lnTo>
                <a:lnTo>
                  <a:pt x="0" y="1176421"/>
                </a:lnTo>
                <a:lnTo>
                  <a:pt x="0" y="1168802"/>
                </a:lnTo>
                <a:lnTo>
                  <a:pt x="0" y="1161183"/>
                </a:lnTo>
                <a:lnTo>
                  <a:pt x="0" y="1153562"/>
                </a:lnTo>
                <a:lnTo>
                  <a:pt x="0" y="1145943"/>
                </a:lnTo>
                <a:lnTo>
                  <a:pt x="0" y="1138324"/>
                </a:lnTo>
                <a:lnTo>
                  <a:pt x="0" y="1130703"/>
                </a:lnTo>
                <a:lnTo>
                  <a:pt x="0" y="1123084"/>
                </a:lnTo>
                <a:lnTo>
                  <a:pt x="0" y="1115464"/>
                </a:lnTo>
                <a:lnTo>
                  <a:pt x="0" y="1107844"/>
                </a:lnTo>
                <a:lnTo>
                  <a:pt x="0" y="1100225"/>
                </a:lnTo>
                <a:lnTo>
                  <a:pt x="0" y="1092605"/>
                </a:lnTo>
                <a:lnTo>
                  <a:pt x="0" y="1084985"/>
                </a:lnTo>
                <a:lnTo>
                  <a:pt x="0" y="1077366"/>
                </a:lnTo>
                <a:lnTo>
                  <a:pt x="0" y="1069746"/>
                </a:lnTo>
                <a:lnTo>
                  <a:pt x="0" y="1062127"/>
                </a:lnTo>
                <a:lnTo>
                  <a:pt x="0" y="1054507"/>
                </a:lnTo>
                <a:lnTo>
                  <a:pt x="0" y="1046887"/>
                </a:lnTo>
                <a:lnTo>
                  <a:pt x="0" y="1039268"/>
                </a:lnTo>
                <a:lnTo>
                  <a:pt x="0" y="1031647"/>
                </a:lnTo>
                <a:lnTo>
                  <a:pt x="0" y="1024028"/>
                </a:lnTo>
                <a:lnTo>
                  <a:pt x="0" y="1016409"/>
                </a:lnTo>
                <a:lnTo>
                  <a:pt x="0" y="1008788"/>
                </a:lnTo>
                <a:lnTo>
                  <a:pt x="0" y="1001169"/>
                </a:lnTo>
                <a:lnTo>
                  <a:pt x="0" y="993550"/>
                </a:lnTo>
                <a:lnTo>
                  <a:pt x="0" y="985929"/>
                </a:lnTo>
                <a:lnTo>
                  <a:pt x="0" y="978310"/>
                </a:lnTo>
                <a:lnTo>
                  <a:pt x="0" y="970691"/>
                </a:lnTo>
                <a:lnTo>
                  <a:pt x="0" y="963071"/>
                </a:lnTo>
                <a:lnTo>
                  <a:pt x="0" y="955451"/>
                </a:lnTo>
                <a:lnTo>
                  <a:pt x="0" y="947832"/>
                </a:lnTo>
                <a:lnTo>
                  <a:pt x="0" y="940212"/>
                </a:lnTo>
                <a:lnTo>
                  <a:pt x="0" y="932592"/>
                </a:lnTo>
                <a:lnTo>
                  <a:pt x="0" y="924973"/>
                </a:lnTo>
                <a:lnTo>
                  <a:pt x="0" y="917353"/>
                </a:lnTo>
                <a:lnTo>
                  <a:pt x="0" y="909733"/>
                </a:lnTo>
                <a:lnTo>
                  <a:pt x="0" y="902114"/>
                </a:lnTo>
                <a:lnTo>
                  <a:pt x="0" y="894494"/>
                </a:lnTo>
                <a:lnTo>
                  <a:pt x="0" y="886874"/>
                </a:lnTo>
                <a:lnTo>
                  <a:pt x="0" y="879254"/>
                </a:lnTo>
                <a:lnTo>
                  <a:pt x="0" y="871635"/>
                </a:lnTo>
                <a:lnTo>
                  <a:pt x="0" y="864016"/>
                </a:lnTo>
                <a:lnTo>
                  <a:pt x="0" y="856395"/>
                </a:lnTo>
                <a:lnTo>
                  <a:pt x="0" y="848776"/>
                </a:lnTo>
                <a:lnTo>
                  <a:pt x="0" y="841157"/>
                </a:lnTo>
                <a:lnTo>
                  <a:pt x="0" y="833536"/>
                </a:lnTo>
                <a:lnTo>
                  <a:pt x="0" y="825917"/>
                </a:lnTo>
                <a:lnTo>
                  <a:pt x="0" y="818298"/>
                </a:lnTo>
                <a:lnTo>
                  <a:pt x="0" y="810677"/>
                </a:lnTo>
                <a:lnTo>
                  <a:pt x="0" y="803058"/>
                </a:lnTo>
                <a:lnTo>
                  <a:pt x="0" y="795439"/>
                </a:lnTo>
                <a:lnTo>
                  <a:pt x="0" y="787818"/>
                </a:lnTo>
                <a:lnTo>
                  <a:pt x="0" y="780199"/>
                </a:lnTo>
                <a:lnTo>
                  <a:pt x="0" y="772580"/>
                </a:lnTo>
                <a:lnTo>
                  <a:pt x="0" y="764960"/>
                </a:lnTo>
                <a:lnTo>
                  <a:pt x="0" y="757340"/>
                </a:lnTo>
                <a:lnTo>
                  <a:pt x="0" y="749721"/>
                </a:lnTo>
                <a:lnTo>
                  <a:pt x="0" y="742101"/>
                </a:lnTo>
                <a:lnTo>
                  <a:pt x="0" y="734481"/>
                </a:lnTo>
                <a:lnTo>
                  <a:pt x="0" y="726861"/>
                </a:lnTo>
                <a:lnTo>
                  <a:pt x="0" y="719242"/>
                </a:lnTo>
                <a:lnTo>
                  <a:pt x="0" y="711622"/>
                </a:lnTo>
                <a:lnTo>
                  <a:pt x="0" y="704002"/>
                </a:lnTo>
                <a:lnTo>
                  <a:pt x="0" y="696383"/>
                </a:lnTo>
                <a:lnTo>
                  <a:pt x="0" y="688763"/>
                </a:lnTo>
                <a:lnTo>
                  <a:pt x="0" y="681143"/>
                </a:lnTo>
                <a:lnTo>
                  <a:pt x="0" y="673524"/>
                </a:lnTo>
                <a:lnTo>
                  <a:pt x="0" y="665905"/>
                </a:lnTo>
                <a:lnTo>
                  <a:pt x="0" y="658284"/>
                </a:lnTo>
                <a:lnTo>
                  <a:pt x="0" y="650665"/>
                </a:lnTo>
                <a:lnTo>
                  <a:pt x="0" y="643046"/>
                </a:lnTo>
                <a:lnTo>
                  <a:pt x="0" y="635425"/>
                </a:lnTo>
                <a:lnTo>
                  <a:pt x="0" y="627806"/>
                </a:lnTo>
                <a:lnTo>
                  <a:pt x="0" y="620187"/>
                </a:lnTo>
                <a:lnTo>
                  <a:pt x="0" y="612566"/>
                </a:lnTo>
                <a:lnTo>
                  <a:pt x="0" y="604947"/>
                </a:lnTo>
                <a:lnTo>
                  <a:pt x="0" y="597327"/>
                </a:lnTo>
                <a:lnTo>
                  <a:pt x="0" y="589707"/>
                </a:lnTo>
                <a:lnTo>
                  <a:pt x="0" y="582088"/>
                </a:lnTo>
                <a:lnTo>
                  <a:pt x="0" y="574468"/>
                </a:lnTo>
                <a:lnTo>
                  <a:pt x="0" y="566849"/>
                </a:lnTo>
                <a:lnTo>
                  <a:pt x="0" y="559229"/>
                </a:lnTo>
                <a:lnTo>
                  <a:pt x="0" y="551609"/>
                </a:lnTo>
                <a:lnTo>
                  <a:pt x="0" y="543990"/>
                </a:lnTo>
                <a:lnTo>
                  <a:pt x="0" y="536370"/>
                </a:lnTo>
                <a:lnTo>
                  <a:pt x="0" y="528750"/>
                </a:lnTo>
                <a:lnTo>
                  <a:pt x="0" y="521131"/>
                </a:lnTo>
                <a:lnTo>
                  <a:pt x="0" y="513511"/>
                </a:lnTo>
                <a:lnTo>
                  <a:pt x="0" y="505891"/>
                </a:lnTo>
                <a:lnTo>
                  <a:pt x="0" y="498272"/>
                </a:lnTo>
                <a:lnTo>
                  <a:pt x="0" y="490651"/>
                </a:lnTo>
                <a:lnTo>
                  <a:pt x="0" y="483032"/>
                </a:lnTo>
                <a:lnTo>
                  <a:pt x="0" y="475413"/>
                </a:lnTo>
                <a:lnTo>
                  <a:pt x="0" y="467794"/>
                </a:lnTo>
                <a:lnTo>
                  <a:pt x="0" y="460173"/>
                </a:lnTo>
                <a:lnTo>
                  <a:pt x="0" y="452554"/>
                </a:lnTo>
                <a:lnTo>
                  <a:pt x="0" y="444934"/>
                </a:lnTo>
                <a:lnTo>
                  <a:pt x="0" y="437314"/>
                </a:lnTo>
                <a:lnTo>
                  <a:pt x="0" y="429695"/>
                </a:lnTo>
                <a:lnTo>
                  <a:pt x="0" y="422075"/>
                </a:lnTo>
                <a:lnTo>
                  <a:pt x="0" y="414455"/>
                </a:lnTo>
                <a:lnTo>
                  <a:pt x="0" y="406836"/>
                </a:lnTo>
                <a:lnTo>
                  <a:pt x="0" y="399216"/>
                </a:lnTo>
                <a:lnTo>
                  <a:pt x="0" y="391597"/>
                </a:lnTo>
                <a:lnTo>
                  <a:pt x="0" y="383977"/>
                </a:lnTo>
                <a:lnTo>
                  <a:pt x="0" y="376357"/>
                </a:lnTo>
                <a:lnTo>
                  <a:pt x="0" y="368738"/>
                </a:lnTo>
                <a:lnTo>
                  <a:pt x="0" y="361117"/>
                </a:lnTo>
                <a:lnTo>
                  <a:pt x="0" y="353498"/>
                </a:lnTo>
                <a:lnTo>
                  <a:pt x="0" y="345879"/>
                </a:lnTo>
                <a:lnTo>
                  <a:pt x="0" y="338258"/>
                </a:lnTo>
                <a:lnTo>
                  <a:pt x="0" y="330639"/>
                </a:lnTo>
                <a:lnTo>
                  <a:pt x="0" y="323020"/>
                </a:lnTo>
                <a:lnTo>
                  <a:pt x="0" y="315399"/>
                </a:lnTo>
                <a:lnTo>
                  <a:pt x="0" y="307780"/>
                </a:lnTo>
                <a:lnTo>
                  <a:pt x="0" y="300161"/>
                </a:lnTo>
                <a:lnTo>
                  <a:pt x="0" y="292541"/>
                </a:lnTo>
                <a:lnTo>
                  <a:pt x="0" y="284921"/>
                </a:lnTo>
                <a:lnTo>
                  <a:pt x="0" y="277302"/>
                </a:lnTo>
                <a:lnTo>
                  <a:pt x="0" y="269682"/>
                </a:lnTo>
                <a:lnTo>
                  <a:pt x="0" y="262062"/>
                </a:lnTo>
                <a:lnTo>
                  <a:pt x="0" y="254443"/>
                </a:lnTo>
                <a:lnTo>
                  <a:pt x="0" y="246823"/>
                </a:lnTo>
                <a:lnTo>
                  <a:pt x="0" y="239203"/>
                </a:lnTo>
                <a:lnTo>
                  <a:pt x="0" y="231584"/>
                </a:lnTo>
                <a:lnTo>
                  <a:pt x="0" y="223964"/>
                </a:lnTo>
                <a:lnTo>
                  <a:pt x="0" y="216344"/>
                </a:lnTo>
                <a:lnTo>
                  <a:pt x="0" y="208724"/>
                </a:lnTo>
                <a:lnTo>
                  <a:pt x="0" y="201105"/>
                </a:lnTo>
                <a:lnTo>
                  <a:pt x="0" y="193486"/>
                </a:lnTo>
                <a:lnTo>
                  <a:pt x="0" y="185865"/>
                </a:lnTo>
                <a:lnTo>
                  <a:pt x="0" y="178246"/>
                </a:lnTo>
                <a:lnTo>
                  <a:pt x="0" y="170627"/>
                </a:lnTo>
                <a:lnTo>
                  <a:pt x="0" y="163006"/>
                </a:lnTo>
                <a:lnTo>
                  <a:pt x="0" y="155387"/>
                </a:lnTo>
                <a:lnTo>
                  <a:pt x="0" y="147768"/>
                </a:lnTo>
                <a:lnTo>
                  <a:pt x="0" y="140147"/>
                </a:lnTo>
                <a:lnTo>
                  <a:pt x="0" y="132528"/>
                </a:lnTo>
                <a:lnTo>
                  <a:pt x="0" y="124909"/>
                </a:lnTo>
                <a:lnTo>
                  <a:pt x="0" y="117288"/>
                </a:lnTo>
                <a:lnTo>
                  <a:pt x="0" y="109669"/>
                </a:lnTo>
                <a:lnTo>
                  <a:pt x="0" y="102050"/>
                </a:lnTo>
                <a:lnTo>
                  <a:pt x="0" y="94430"/>
                </a:lnTo>
                <a:lnTo>
                  <a:pt x="0" y="86810"/>
                </a:lnTo>
                <a:lnTo>
                  <a:pt x="0" y="79191"/>
                </a:lnTo>
                <a:lnTo>
                  <a:pt x="128" y="71784"/>
                </a:lnTo>
                <a:lnTo>
                  <a:pt x="929" y="64341"/>
                </a:lnTo>
                <a:lnTo>
                  <a:pt x="2517" y="56774"/>
                </a:lnTo>
                <a:lnTo>
                  <a:pt x="4943" y="49203"/>
                </a:lnTo>
                <a:lnTo>
                  <a:pt x="7984" y="42243"/>
                </a:lnTo>
                <a:lnTo>
                  <a:pt x="11724" y="35590"/>
                </a:lnTo>
                <a:lnTo>
                  <a:pt x="16162" y="29276"/>
                </a:lnTo>
                <a:lnTo>
                  <a:pt x="21251" y="23408"/>
                </a:lnTo>
                <a:lnTo>
                  <a:pt x="26915" y="18084"/>
                </a:lnTo>
                <a:lnTo>
                  <a:pt x="33067" y="13383"/>
                </a:lnTo>
                <a:lnTo>
                  <a:pt x="39600" y="9366"/>
                </a:lnTo>
                <a:lnTo>
                  <a:pt x="46404" y="6066"/>
                </a:lnTo>
                <a:lnTo>
                  <a:pt x="53797" y="3367"/>
                </a:lnTo>
                <a:lnTo>
                  <a:pt x="61380" y="1455"/>
                </a:lnTo>
                <a:lnTo>
                  <a:pt x="68885" y="352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BDA9CD"/>
            </a:solidFill>
            <a:prstDash val="dash"/>
          </a:ln>
        </p:spPr>
      </p:sp>
      <p:sp>
        <p:nvSpPr>
          <p:cNvPr id="340" name="key-multiply-symbol-172">
            <a:extLst xmlns:a="http://schemas.openxmlformats.org/drawingml/2006/main">
              <a:ext uri="{FF2B5EF4-FFF2-40B4-BE49-F238E27FC236}">
                <a16:creationId xmlns:a16="http://schemas.microsoft.com/office/drawing/2014/main" id="{9A625159-3B4F-4860-B7BC-1E43F2744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655" y="5991245"/>
            <a:ext cx="228519" cy="228560"/>
          </a:xfrm>
          <a:custGeom xmlns:a="http://schemas.openxmlformats.org/drawingml/2006/main">
            <a:pathLst>
              <a:path w="228519" h="228560">
                <a:moveTo>
                  <a:pt x="228519" y="114280"/>
                </a:moveTo>
                <a:lnTo>
                  <a:pt x="228192" y="122923"/>
                </a:lnTo>
                <a:lnTo>
                  <a:pt x="227174" y="131763"/>
                </a:lnTo>
                <a:lnTo>
                  <a:pt x="225419" y="140723"/>
                </a:lnTo>
                <a:lnTo>
                  <a:pt x="222888" y="149716"/>
                </a:lnTo>
                <a:lnTo>
                  <a:pt x="219632" y="158470"/>
                </a:lnTo>
                <a:lnTo>
                  <a:pt x="215855" y="166574"/>
                </a:lnTo>
                <a:lnTo>
                  <a:pt x="211398" y="174454"/>
                </a:lnTo>
                <a:lnTo>
                  <a:pt x="206281" y="182023"/>
                </a:lnTo>
                <a:lnTo>
                  <a:pt x="200540" y="189201"/>
                </a:lnTo>
                <a:lnTo>
                  <a:pt x="194222" y="195913"/>
                </a:lnTo>
                <a:lnTo>
                  <a:pt x="187387" y="202092"/>
                </a:lnTo>
                <a:lnTo>
                  <a:pt x="180103" y="207681"/>
                </a:lnTo>
                <a:lnTo>
                  <a:pt x="172449" y="212636"/>
                </a:lnTo>
                <a:lnTo>
                  <a:pt x="164505" y="216924"/>
                </a:lnTo>
                <a:lnTo>
                  <a:pt x="156357" y="220529"/>
                </a:lnTo>
                <a:lnTo>
                  <a:pt x="147409" y="223655"/>
                </a:lnTo>
                <a:lnTo>
                  <a:pt x="138416" y="225990"/>
                </a:lnTo>
                <a:lnTo>
                  <a:pt x="129478" y="227557"/>
                </a:lnTo>
                <a:lnTo>
                  <a:pt x="120680" y="228397"/>
                </a:lnTo>
                <a:lnTo>
                  <a:pt x="112081" y="228560"/>
                </a:lnTo>
                <a:lnTo>
                  <a:pt x="103382" y="228065"/>
                </a:lnTo>
                <a:lnTo>
                  <a:pt x="94504" y="226867"/>
                </a:lnTo>
                <a:lnTo>
                  <a:pt x="85527" y="224920"/>
                </a:lnTo>
                <a:lnTo>
                  <a:pt x="76542" y="222191"/>
                </a:lnTo>
                <a:lnTo>
                  <a:pt x="67987" y="218813"/>
                </a:lnTo>
                <a:lnTo>
                  <a:pt x="59931" y="214864"/>
                </a:lnTo>
                <a:lnTo>
                  <a:pt x="52121" y="210240"/>
                </a:lnTo>
                <a:lnTo>
                  <a:pt x="44642" y="204964"/>
                </a:lnTo>
                <a:lnTo>
                  <a:pt x="37574" y="199073"/>
                </a:lnTo>
                <a:lnTo>
                  <a:pt x="30989" y="192620"/>
                </a:lnTo>
                <a:lnTo>
                  <a:pt x="24953" y="185666"/>
                </a:lnTo>
                <a:lnTo>
                  <a:pt x="19519" y="178282"/>
                </a:lnTo>
                <a:lnTo>
                  <a:pt x="14728" y="170548"/>
                </a:lnTo>
                <a:lnTo>
                  <a:pt x="10610" y="162545"/>
                </a:lnTo>
                <a:lnTo>
                  <a:pt x="7115" y="154194"/>
                </a:lnTo>
                <a:lnTo>
                  <a:pt x="4187" y="145221"/>
                </a:lnTo>
                <a:lnTo>
                  <a:pt x="2047" y="136233"/>
                </a:lnTo>
                <a:lnTo>
                  <a:pt x="666" y="127323"/>
                </a:lnTo>
                <a:lnTo>
                  <a:pt x="0" y="118573"/>
                </a:lnTo>
                <a:lnTo>
                  <a:pt x="0" y="109988"/>
                </a:lnTo>
                <a:lnTo>
                  <a:pt x="666" y="101237"/>
                </a:lnTo>
                <a:lnTo>
                  <a:pt x="2047" y="92327"/>
                </a:lnTo>
                <a:lnTo>
                  <a:pt x="4187" y="83339"/>
                </a:lnTo>
                <a:lnTo>
                  <a:pt x="7115" y="74366"/>
                </a:lnTo>
                <a:lnTo>
                  <a:pt x="10610" y="66015"/>
                </a:lnTo>
                <a:lnTo>
                  <a:pt x="14728" y="58013"/>
                </a:lnTo>
                <a:lnTo>
                  <a:pt x="19519" y="50278"/>
                </a:lnTo>
                <a:lnTo>
                  <a:pt x="24953" y="42894"/>
                </a:lnTo>
                <a:lnTo>
                  <a:pt x="30989" y="35940"/>
                </a:lnTo>
                <a:lnTo>
                  <a:pt x="37574" y="29487"/>
                </a:lnTo>
                <a:lnTo>
                  <a:pt x="44642" y="23596"/>
                </a:lnTo>
                <a:lnTo>
                  <a:pt x="52121" y="18320"/>
                </a:lnTo>
                <a:lnTo>
                  <a:pt x="59931" y="13696"/>
                </a:lnTo>
                <a:lnTo>
                  <a:pt x="67987" y="9747"/>
                </a:lnTo>
                <a:lnTo>
                  <a:pt x="76542" y="6369"/>
                </a:lnTo>
                <a:lnTo>
                  <a:pt x="85527" y="3640"/>
                </a:lnTo>
                <a:lnTo>
                  <a:pt x="94504" y="1693"/>
                </a:lnTo>
                <a:lnTo>
                  <a:pt x="103382" y="495"/>
                </a:lnTo>
                <a:lnTo>
                  <a:pt x="112081" y="0"/>
                </a:lnTo>
                <a:lnTo>
                  <a:pt x="120680" y="163"/>
                </a:lnTo>
                <a:lnTo>
                  <a:pt x="129478" y="1003"/>
                </a:lnTo>
                <a:lnTo>
                  <a:pt x="138416" y="2571"/>
                </a:lnTo>
                <a:lnTo>
                  <a:pt x="147409" y="4905"/>
                </a:lnTo>
                <a:lnTo>
                  <a:pt x="156357" y="8031"/>
                </a:lnTo>
                <a:lnTo>
                  <a:pt x="164505" y="11636"/>
                </a:lnTo>
                <a:lnTo>
                  <a:pt x="172449" y="15924"/>
                </a:lnTo>
                <a:lnTo>
                  <a:pt x="180103" y="20879"/>
                </a:lnTo>
                <a:lnTo>
                  <a:pt x="187387" y="26468"/>
                </a:lnTo>
                <a:lnTo>
                  <a:pt x="194222" y="32647"/>
                </a:lnTo>
                <a:lnTo>
                  <a:pt x="200540" y="39359"/>
                </a:lnTo>
                <a:lnTo>
                  <a:pt x="206281" y="46537"/>
                </a:lnTo>
                <a:lnTo>
                  <a:pt x="211398" y="54106"/>
                </a:lnTo>
                <a:lnTo>
                  <a:pt x="215855" y="61986"/>
                </a:lnTo>
                <a:lnTo>
                  <a:pt x="219632" y="70091"/>
                </a:lnTo>
                <a:lnTo>
                  <a:pt x="222888" y="78844"/>
                </a:lnTo>
                <a:lnTo>
                  <a:pt x="225419" y="87837"/>
                </a:lnTo>
                <a:lnTo>
                  <a:pt x="227174" y="96797"/>
                </a:lnTo>
                <a:lnTo>
                  <a:pt x="228192" y="105637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20272D"/>
            </a:solidFill>
            <a:prstDash val="solid"/>
          </a:ln>
        </p:spPr>
      </p:sp>
      <p:sp>
        <p:nvSpPr>
          <p:cNvPr id="341" name="key-multiply-symbol-173">
            <a:extLst xmlns:a="http://schemas.openxmlformats.org/drawingml/2006/main">
              <a:ext uri="{FF2B5EF4-FFF2-40B4-BE49-F238E27FC236}">
                <a16:creationId xmlns:a16="http://schemas.microsoft.com/office/drawing/2014/main" id="{5F2BA413-3F64-4D5A-AD86-EB6A583A7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76585" y="6071235"/>
            <a:ext cx="68580" cy="68580"/>
          </a:xfrm>
          <a:custGeom xmlns:a="http://schemas.openxmlformats.org/drawingml/2006/main">
            <a:pathLst>
              <a:path w="68580" h="68580">
                <a:moveTo>
                  <a:pt x="68580" y="0"/>
                </a:moveTo>
                <a:lnTo>
                  <a:pt x="0" y="6858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72D"/>
            </a:solidFill>
            <a:prstDash val="solid"/>
          </a:ln>
        </p:spPr>
      </p:sp>
      <p:sp>
        <p:nvSpPr>
          <p:cNvPr id="342" name="key-multiply-symbol-174">
            <a:extLst xmlns:a="http://schemas.openxmlformats.org/drawingml/2006/main">
              <a:ext uri="{FF2B5EF4-FFF2-40B4-BE49-F238E27FC236}">
                <a16:creationId xmlns:a16="http://schemas.microsoft.com/office/drawing/2014/main" id="{D80835F7-039E-4C1C-AB44-73747AF8E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76585" y="6071235"/>
            <a:ext cx="68580" cy="68580"/>
          </a:xfrm>
          <a:custGeom xmlns:a="http://schemas.openxmlformats.org/drawingml/2006/main">
            <a:pathLst>
              <a:path w="68580" h="68580">
                <a:moveTo>
                  <a:pt x="0" y="0"/>
                </a:moveTo>
                <a:lnTo>
                  <a:pt x="68580" y="6858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72D"/>
            </a:solidFill>
            <a:prstDash val="solid"/>
          </a:ln>
        </p:spPr>
      </p:sp>
      <p:sp>
        <p:nvSpPr>
          <p:cNvPr id="343" name="key-multiply">
            <a:extLst xmlns:a="http://schemas.openxmlformats.org/drawingml/2006/main">
              <a:ext uri="{FF2B5EF4-FFF2-40B4-BE49-F238E27FC236}">
                <a16:creationId xmlns:a16="http://schemas.microsoft.com/office/drawing/2014/main" id="{ABB5E2A2-D025-47E1-B453-BD5CFE389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5941814"/>
            <a:ext cx="885974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Multiply</a:t>
            </a:r>
          </a:p>
        </p:txBody>
      </p:sp>
      <p:sp>
        <p:nvSpPr>
          <p:cNvPr id="344" name="key-add-symbol-175">
            <a:extLst xmlns:a="http://schemas.openxmlformats.org/drawingml/2006/main">
              <a:ext uri="{FF2B5EF4-FFF2-40B4-BE49-F238E27FC236}">
                <a16:creationId xmlns:a16="http://schemas.microsoft.com/office/drawing/2014/main" id="{8ACEA7B5-C223-405A-A0F3-5D62711D2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63530" y="5991245"/>
            <a:ext cx="228519" cy="228560"/>
          </a:xfrm>
          <a:custGeom xmlns:a="http://schemas.openxmlformats.org/drawingml/2006/main">
            <a:pathLst>
              <a:path w="228519" h="228560">
                <a:moveTo>
                  <a:pt x="228519" y="114280"/>
                </a:moveTo>
                <a:lnTo>
                  <a:pt x="228192" y="122923"/>
                </a:lnTo>
                <a:lnTo>
                  <a:pt x="227174" y="131763"/>
                </a:lnTo>
                <a:lnTo>
                  <a:pt x="225419" y="140723"/>
                </a:lnTo>
                <a:lnTo>
                  <a:pt x="222888" y="149716"/>
                </a:lnTo>
                <a:lnTo>
                  <a:pt x="219632" y="158470"/>
                </a:lnTo>
                <a:lnTo>
                  <a:pt x="215855" y="166574"/>
                </a:lnTo>
                <a:lnTo>
                  <a:pt x="211398" y="174454"/>
                </a:lnTo>
                <a:lnTo>
                  <a:pt x="206281" y="182023"/>
                </a:lnTo>
                <a:lnTo>
                  <a:pt x="200540" y="189201"/>
                </a:lnTo>
                <a:lnTo>
                  <a:pt x="194222" y="195913"/>
                </a:lnTo>
                <a:lnTo>
                  <a:pt x="187387" y="202092"/>
                </a:lnTo>
                <a:lnTo>
                  <a:pt x="180103" y="207681"/>
                </a:lnTo>
                <a:lnTo>
                  <a:pt x="172449" y="212636"/>
                </a:lnTo>
                <a:lnTo>
                  <a:pt x="164505" y="216924"/>
                </a:lnTo>
                <a:lnTo>
                  <a:pt x="156357" y="220529"/>
                </a:lnTo>
                <a:lnTo>
                  <a:pt x="147409" y="223655"/>
                </a:lnTo>
                <a:lnTo>
                  <a:pt x="138416" y="225990"/>
                </a:lnTo>
                <a:lnTo>
                  <a:pt x="129478" y="227557"/>
                </a:lnTo>
                <a:lnTo>
                  <a:pt x="120680" y="228397"/>
                </a:lnTo>
                <a:lnTo>
                  <a:pt x="112081" y="228560"/>
                </a:lnTo>
                <a:lnTo>
                  <a:pt x="103382" y="228065"/>
                </a:lnTo>
                <a:lnTo>
                  <a:pt x="94504" y="226867"/>
                </a:lnTo>
                <a:lnTo>
                  <a:pt x="85527" y="224920"/>
                </a:lnTo>
                <a:lnTo>
                  <a:pt x="76542" y="222191"/>
                </a:lnTo>
                <a:lnTo>
                  <a:pt x="67987" y="218813"/>
                </a:lnTo>
                <a:lnTo>
                  <a:pt x="59931" y="214864"/>
                </a:lnTo>
                <a:lnTo>
                  <a:pt x="52121" y="210240"/>
                </a:lnTo>
                <a:lnTo>
                  <a:pt x="44642" y="204964"/>
                </a:lnTo>
                <a:lnTo>
                  <a:pt x="37574" y="199073"/>
                </a:lnTo>
                <a:lnTo>
                  <a:pt x="30989" y="192620"/>
                </a:lnTo>
                <a:lnTo>
                  <a:pt x="24953" y="185666"/>
                </a:lnTo>
                <a:lnTo>
                  <a:pt x="19519" y="178282"/>
                </a:lnTo>
                <a:lnTo>
                  <a:pt x="14728" y="170548"/>
                </a:lnTo>
                <a:lnTo>
                  <a:pt x="10610" y="162545"/>
                </a:lnTo>
                <a:lnTo>
                  <a:pt x="7115" y="154194"/>
                </a:lnTo>
                <a:lnTo>
                  <a:pt x="4187" y="145221"/>
                </a:lnTo>
                <a:lnTo>
                  <a:pt x="2047" y="136233"/>
                </a:lnTo>
                <a:lnTo>
                  <a:pt x="666" y="127323"/>
                </a:lnTo>
                <a:lnTo>
                  <a:pt x="0" y="118573"/>
                </a:lnTo>
                <a:lnTo>
                  <a:pt x="0" y="109988"/>
                </a:lnTo>
                <a:lnTo>
                  <a:pt x="666" y="101237"/>
                </a:lnTo>
                <a:lnTo>
                  <a:pt x="2047" y="92327"/>
                </a:lnTo>
                <a:lnTo>
                  <a:pt x="4187" y="83339"/>
                </a:lnTo>
                <a:lnTo>
                  <a:pt x="7115" y="74366"/>
                </a:lnTo>
                <a:lnTo>
                  <a:pt x="10610" y="66015"/>
                </a:lnTo>
                <a:lnTo>
                  <a:pt x="14728" y="58013"/>
                </a:lnTo>
                <a:lnTo>
                  <a:pt x="19519" y="50278"/>
                </a:lnTo>
                <a:lnTo>
                  <a:pt x="24953" y="42894"/>
                </a:lnTo>
                <a:lnTo>
                  <a:pt x="30989" y="35940"/>
                </a:lnTo>
                <a:lnTo>
                  <a:pt x="37574" y="29487"/>
                </a:lnTo>
                <a:lnTo>
                  <a:pt x="44642" y="23596"/>
                </a:lnTo>
                <a:lnTo>
                  <a:pt x="52121" y="18320"/>
                </a:lnTo>
                <a:lnTo>
                  <a:pt x="59931" y="13696"/>
                </a:lnTo>
                <a:lnTo>
                  <a:pt x="67987" y="9747"/>
                </a:lnTo>
                <a:lnTo>
                  <a:pt x="76542" y="6369"/>
                </a:lnTo>
                <a:lnTo>
                  <a:pt x="85527" y="3640"/>
                </a:lnTo>
                <a:lnTo>
                  <a:pt x="94504" y="1693"/>
                </a:lnTo>
                <a:lnTo>
                  <a:pt x="103382" y="495"/>
                </a:lnTo>
                <a:lnTo>
                  <a:pt x="112081" y="0"/>
                </a:lnTo>
                <a:lnTo>
                  <a:pt x="120680" y="163"/>
                </a:lnTo>
                <a:lnTo>
                  <a:pt x="129478" y="1003"/>
                </a:lnTo>
                <a:lnTo>
                  <a:pt x="138416" y="2571"/>
                </a:lnTo>
                <a:lnTo>
                  <a:pt x="147409" y="4905"/>
                </a:lnTo>
                <a:lnTo>
                  <a:pt x="156357" y="8031"/>
                </a:lnTo>
                <a:lnTo>
                  <a:pt x="164505" y="11636"/>
                </a:lnTo>
                <a:lnTo>
                  <a:pt x="172449" y="15924"/>
                </a:lnTo>
                <a:lnTo>
                  <a:pt x="180103" y="20879"/>
                </a:lnTo>
                <a:lnTo>
                  <a:pt x="187387" y="26468"/>
                </a:lnTo>
                <a:lnTo>
                  <a:pt x="194222" y="32647"/>
                </a:lnTo>
                <a:lnTo>
                  <a:pt x="200540" y="39359"/>
                </a:lnTo>
                <a:lnTo>
                  <a:pt x="206281" y="46537"/>
                </a:lnTo>
                <a:lnTo>
                  <a:pt x="211398" y="54106"/>
                </a:lnTo>
                <a:lnTo>
                  <a:pt x="215855" y="61986"/>
                </a:lnTo>
                <a:lnTo>
                  <a:pt x="219632" y="70091"/>
                </a:lnTo>
                <a:lnTo>
                  <a:pt x="222888" y="78844"/>
                </a:lnTo>
                <a:lnTo>
                  <a:pt x="225419" y="87837"/>
                </a:lnTo>
                <a:lnTo>
                  <a:pt x="227174" y="96797"/>
                </a:lnTo>
                <a:lnTo>
                  <a:pt x="228192" y="105637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20272D"/>
            </a:solidFill>
            <a:prstDash val="solid"/>
          </a:ln>
        </p:spPr>
      </p:sp>
      <p:sp>
        <p:nvSpPr>
          <p:cNvPr id="345" name="key-add-symbol-176">
            <a:extLst xmlns:a="http://schemas.openxmlformats.org/drawingml/2006/main">
              <a:ext uri="{FF2B5EF4-FFF2-40B4-BE49-F238E27FC236}">
                <a16:creationId xmlns:a16="http://schemas.microsoft.com/office/drawing/2014/main" id="{865F2662-0A22-4006-AC82-CA3E238E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2030" y="6105525"/>
            <a:ext cx="91440" cy="95"/>
          </a:xfrm>
          <a:custGeom xmlns:a="http://schemas.openxmlformats.org/drawingml/2006/main">
            <a:pathLst>
              <a:path w="91440" h="95">
                <a:moveTo>
                  <a:pt x="0" y="0"/>
                </a:moveTo>
                <a:lnTo>
                  <a:pt x="9144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72D"/>
            </a:solidFill>
            <a:prstDash val="solid"/>
          </a:ln>
        </p:spPr>
      </p:sp>
      <p:sp>
        <p:nvSpPr>
          <p:cNvPr id="346" name="key-add-symbol-177">
            <a:extLst xmlns:a="http://schemas.openxmlformats.org/drawingml/2006/main">
              <a:ext uri="{FF2B5EF4-FFF2-40B4-BE49-F238E27FC236}">
                <a16:creationId xmlns:a16="http://schemas.microsoft.com/office/drawing/2014/main" id="{C2C59FEE-081C-4187-BAA4-C4D3B0694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6059805"/>
            <a:ext cx="95" cy="91440"/>
          </a:xfrm>
          <a:custGeom xmlns:a="http://schemas.openxmlformats.org/drawingml/2006/main">
            <a:pathLst>
              <a:path w="95" h="91440">
                <a:moveTo>
                  <a:pt x="0" y="0"/>
                </a:moveTo>
                <a:lnTo>
                  <a:pt x="0" y="9144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72D"/>
            </a:solidFill>
            <a:prstDash val="solid"/>
          </a:ln>
        </p:spPr>
      </p:sp>
      <p:sp>
        <p:nvSpPr>
          <p:cNvPr id="347" name="key-add">
            <a:extLst xmlns:a="http://schemas.openxmlformats.org/drawingml/2006/main">
              <a:ext uri="{FF2B5EF4-FFF2-40B4-BE49-F238E27FC236}">
                <a16:creationId xmlns:a16="http://schemas.microsoft.com/office/drawing/2014/main" id="{0F80DCCC-CC91-4A4C-85F9-0F18B5ECF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96825" y="5941814"/>
            <a:ext cx="4461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Add</a:t>
            </a:r>
          </a:p>
        </p:txBody>
      </p:sp>
      <p:sp>
        <p:nvSpPr>
          <p:cNvPr id="348" name="key-frozen-symbol-178">
            <a:extLst xmlns:a="http://schemas.openxmlformats.org/drawingml/2006/main">
              <a:ext uri="{FF2B5EF4-FFF2-40B4-BE49-F238E27FC236}">
                <a16:creationId xmlns:a16="http://schemas.microsoft.com/office/drawing/2014/main" id="{DC7D83D5-E399-49C2-9610-091F0753C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5025" y="6067425"/>
            <a:ext cx="228600" cy="76200"/>
          </a:xfrm>
          <a:custGeom xmlns:a="http://schemas.openxmlformats.org/drawingml/2006/main">
            <a:pathLst>
              <a:path w="228600" h="76200">
                <a:moveTo>
                  <a:pt x="0" y="38100"/>
                </a:moveTo>
                <a:lnTo>
                  <a:pt x="228600" y="38100"/>
                </a:lnTo>
              </a:path>
              <a:path w="228600" h="76200">
                <a:moveTo>
                  <a:pt x="28575" y="0"/>
                </a:moveTo>
                <a:lnTo>
                  <a:pt x="66675" y="38100"/>
                </a:lnTo>
                <a:lnTo>
                  <a:pt x="28575" y="76200"/>
                </a:lnTo>
              </a:path>
              <a:path w="228600" h="76200">
                <a:moveTo>
                  <a:pt x="200025" y="0"/>
                </a:moveTo>
                <a:lnTo>
                  <a:pt x="161925" y="38100"/>
                </a:lnTo>
                <a:lnTo>
                  <a:pt x="200025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397EAA"/>
            </a:solidFill>
            <a:prstDash val="solid"/>
          </a:ln>
        </p:spPr>
      </p:sp>
      <p:sp>
        <p:nvSpPr>
          <p:cNvPr id="349" name="key-frozen-symbol-179">
            <a:extLst xmlns:a="http://schemas.openxmlformats.org/drawingml/2006/main">
              <a:ext uri="{FF2B5EF4-FFF2-40B4-BE49-F238E27FC236}">
                <a16:creationId xmlns:a16="http://schemas.microsoft.com/office/drawing/2014/main" id="{2D7530F1-B8A2-4A4A-A7BA-360EE4E01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73467" y="6006538"/>
            <a:ext cx="151716" cy="197973"/>
          </a:xfrm>
          <a:custGeom xmlns:a="http://schemas.openxmlformats.org/drawingml/2006/main">
            <a:pathLst>
              <a:path w="151716" h="197973">
                <a:moveTo>
                  <a:pt x="18708" y="0"/>
                </a:moveTo>
                <a:lnTo>
                  <a:pt x="133008" y="197973"/>
                </a:lnTo>
              </a:path>
              <a:path w="151716" h="197973">
                <a:moveTo>
                  <a:pt x="65991" y="5697"/>
                </a:moveTo>
                <a:lnTo>
                  <a:pt x="52046" y="57742"/>
                </a:lnTo>
                <a:lnTo>
                  <a:pt x="0" y="43797"/>
                </a:lnTo>
              </a:path>
              <a:path w="151716" h="197973">
                <a:moveTo>
                  <a:pt x="151716" y="154177"/>
                </a:moveTo>
                <a:lnTo>
                  <a:pt x="99671" y="140231"/>
                </a:lnTo>
                <a:lnTo>
                  <a:pt x="85725" y="192277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397EAA"/>
            </a:solidFill>
            <a:prstDash val="solid"/>
          </a:ln>
        </p:spPr>
      </p:sp>
      <p:sp>
        <p:nvSpPr>
          <p:cNvPr id="350" name="key-frozen-symbol-180">
            <a:extLst xmlns:a="http://schemas.openxmlformats.org/drawingml/2006/main">
              <a:ext uri="{FF2B5EF4-FFF2-40B4-BE49-F238E27FC236}">
                <a16:creationId xmlns:a16="http://schemas.microsoft.com/office/drawing/2014/main" id="{A3BB008F-C7D9-4E81-B8FF-6EFDF08B3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73467" y="6006538"/>
            <a:ext cx="151716" cy="197973"/>
          </a:xfrm>
          <a:custGeom xmlns:a="http://schemas.openxmlformats.org/drawingml/2006/main">
            <a:pathLst>
              <a:path w="151716" h="197973">
                <a:moveTo>
                  <a:pt x="133008" y="0"/>
                </a:moveTo>
                <a:lnTo>
                  <a:pt x="18708" y="197973"/>
                </a:lnTo>
              </a:path>
              <a:path w="151716" h="197973">
                <a:moveTo>
                  <a:pt x="151716" y="43797"/>
                </a:moveTo>
                <a:lnTo>
                  <a:pt x="99671" y="57742"/>
                </a:lnTo>
                <a:lnTo>
                  <a:pt x="85725" y="5697"/>
                </a:lnTo>
              </a:path>
              <a:path w="151716" h="197973">
                <a:moveTo>
                  <a:pt x="65991" y="192277"/>
                </a:moveTo>
                <a:lnTo>
                  <a:pt x="52046" y="140231"/>
                </a:lnTo>
                <a:lnTo>
                  <a:pt x="0" y="154177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397EAA"/>
            </a:solidFill>
            <a:prstDash val="solid"/>
          </a:ln>
        </p:spPr>
      </p:sp>
      <p:sp>
        <p:nvSpPr>
          <p:cNvPr id="351" name="key-frozen">
            <a:extLst xmlns:a="http://schemas.openxmlformats.org/drawingml/2006/main">
              <a:ext uri="{FF2B5EF4-FFF2-40B4-BE49-F238E27FC236}">
                <a16:creationId xmlns:a16="http://schemas.microsoft.com/office/drawing/2014/main" id="{CAF20DE6-9177-4269-97D0-8653BF08B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68400" y="5941814"/>
            <a:ext cx="70678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Frozen</a:t>
            </a:r>
          </a:p>
        </p:txBody>
      </p:sp>
      <p:sp>
        <p:nvSpPr>
          <p:cNvPr id="352" name="association-legend-181">
            <a:extLst xmlns:a="http://schemas.openxmlformats.org/drawingml/2006/main">
              <a:ext uri="{FF2B5EF4-FFF2-40B4-BE49-F238E27FC236}">
                <a16:creationId xmlns:a16="http://schemas.microsoft.com/office/drawing/2014/main" id="{B145FA07-F15F-4108-8A73-0B42D654A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4" y="6305607"/>
            <a:ext cx="228601" cy="228486"/>
          </a:xfrm>
          <a:custGeom xmlns:a="http://schemas.openxmlformats.org/drawingml/2006/main">
            <a:pathLst>
              <a:path w="228601" h="228486">
                <a:moveTo>
                  <a:pt x="228601" y="114243"/>
                </a:moveTo>
                <a:lnTo>
                  <a:pt x="228371" y="121491"/>
                </a:lnTo>
                <a:lnTo>
                  <a:pt x="227659" y="128888"/>
                </a:lnTo>
                <a:lnTo>
                  <a:pt x="226435" y="136387"/>
                </a:lnTo>
                <a:lnTo>
                  <a:pt x="224676" y="143940"/>
                </a:lnTo>
                <a:lnTo>
                  <a:pt x="222361" y="151492"/>
                </a:lnTo>
                <a:lnTo>
                  <a:pt x="219567" y="158782"/>
                </a:lnTo>
                <a:lnTo>
                  <a:pt x="216414" y="165599"/>
                </a:lnTo>
                <a:lnTo>
                  <a:pt x="212779" y="172265"/>
                </a:lnTo>
                <a:lnTo>
                  <a:pt x="208674" y="178728"/>
                </a:lnTo>
                <a:lnTo>
                  <a:pt x="204114" y="184939"/>
                </a:lnTo>
                <a:lnTo>
                  <a:pt x="199127" y="190852"/>
                </a:lnTo>
                <a:lnTo>
                  <a:pt x="193742" y="196425"/>
                </a:lnTo>
                <a:lnTo>
                  <a:pt x="187994" y="201615"/>
                </a:lnTo>
                <a:lnTo>
                  <a:pt x="181926" y="206391"/>
                </a:lnTo>
                <a:lnTo>
                  <a:pt x="175582" y="210726"/>
                </a:lnTo>
                <a:lnTo>
                  <a:pt x="169012" y="214599"/>
                </a:lnTo>
                <a:lnTo>
                  <a:pt x="162263" y="217993"/>
                </a:lnTo>
                <a:lnTo>
                  <a:pt x="155307" y="220934"/>
                </a:lnTo>
                <a:lnTo>
                  <a:pt x="147778" y="223531"/>
                </a:lnTo>
                <a:lnTo>
                  <a:pt x="140217" y="225566"/>
                </a:lnTo>
                <a:lnTo>
                  <a:pt x="132686" y="227055"/>
                </a:lnTo>
                <a:lnTo>
                  <a:pt x="125232" y="228019"/>
                </a:lnTo>
                <a:lnTo>
                  <a:pt x="117904" y="228486"/>
                </a:lnTo>
                <a:lnTo>
                  <a:pt x="110698" y="228486"/>
                </a:lnTo>
                <a:lnTo>
                  <a:pt x="103370" y="228019"/>
                </a:lnTo>
                <a:lnTo>
                  <a:pt x="95915" y="227055"/>
                </a:lnTo>
                <a:lnTo>
                  <a:pt x="88383" y="225566"/>
                </a:lnTo>
                <a:lnTo>
                  <a:pt x="80824" y="223531"/>
                </a:lnTo>
                <a:lnTo>
                  <a:pt x="73296" y="220935"/>
                </a:lnTo>
                <a:lnTo>
                  <a:pt x="66338" y="217993"/>
                </a:lnTo>
                <a:lnTo>
                  <a:pt x="59589" y="214599"/>
                </a:lnTo>
                <a:lnTo>
                  <a:pt x="53019" y="210727"/>
                </a:lnTo>
                <a:lnTo>
                  <a:pt x="46676" y="206392"/>
                </a:lnTo>
                <a:lnTo>
                  <a:pt x="40609" y="201615"/>
                </a:lnTo>
                <a:lnTo>
                  <a:pt x="34861" y="196425"/>
                </a:lnTo>
                <a:lnTo>
                  <a:pt x="29476" y="190853"/>
                </a:lnTo>
                <a:lnTo>
                  <a:pt x="24488" y="184940"/>
                </a:lnTo>
                <a:lnTo>
                  <a:pt x="19929" y="178729"/>
                </a:lnTo>
                <a:lnTo>
                  <a:pt x="15822" y="172265"/>
                </a:lnTo>
                <a:lnTo>
                  <a:pt x="12189" y="165599"/>
                </a:lnTo>
                <a:lnTo>
                  <a:pt x="9035" y="158781"/>
                </a:lnTo>
                <a:lnTo>
                  <a:pt x="6240" y="151492"/>
                </a:lnTo>
                <a:lnTo>
                  <a:pt x="3927" y="143941"/>
                </a:lnTo>
                <a:lnTo>
                  <a:pt x="2167" y="136388"/>
                </a:lnTo>
                <a:lnTo>
                  <a:pt x="943" y="128887"/>
                </a:lnTo>
                <a:lnTo>
                  <a:pt x="230" y="121491"/>
                </a:lnTo>
                <a:lnTo>
                  <a:pt x="0" y="114243"/>
                </a:lnTo>
                <a:lnTo>
                  <a:pt x="231" y="106994"/>
                </a:lnTo>
                <a:lnTo>
                  <a:pt x="943" y="99598"/>
                </a:lnTo>
                <a:lnTo>
                  <a:pt x="2167" y="92098"/>
                </a:lnTo>
                <a:lnTo>
                  <a:pt x="3927" y="84545"/>
                </a:lnTo>
                <a:lnTo>
                  <a:pt x="6241" y="76994"/>
                </a:lnTo>
                <a:lnTo>
                  <a:pt x="9035" y="69705"/>
                </a:lnTo>
                <a:lnTo>
                  <a:pt x="12188" y="62887"/>
                </a:lnTo>
                <a:lnTo>
                  <a:pt x="15823" y="56221"/>
                </a:lnTo>
                <a:lnTo>
                  <a:pt x="19928" y="49758"/>
                </a:lnTo>
                <a:lnTo>
                  <a:pt x="24488" y="43546"/>
                </a:lnTo>
                <a:lnTo>
                  <a:pt x="29475" y="37634"/>
                </a:lnTo>
                <a:lnTo>
                  <a:pt x="34861" y="32061"/>
                </a:lnTo>
                <a:lnTo>
                  <a:pt x="40609" y="26871"/>
                </a:lnTo>
                <a:lnTo>
                  <a:pt x="46676" y="22095"/>
                </a:lnTo>
                <a:lnTo>
                  <a:pt x="53019" y="17759"/>
                </a:lnTo>
                <a:lnTo>
                  <a:pt x="59591" y="13888"/>
                </a:lnTo>
                <a:lnTo>
                  <a:pt x="66338" y="10494"/>
                </a:lnTo>
                <a:lnTo>
                  <a:pt x="73294" y="7552"/>
                </a:lnTo>
                <a:lnTo>
                  <a:pt x="80824" y="4956"/>
                </a:lnTo>
                <a:lnTo>
                  <a:pt x="88383" y="2920"/>
                </a:lnTo>
                <a:lnTo>
                  <a:pt x="95916" y="1431"/>
                </a:lnTo>
                <a:lnTo>
                  <a:pt x="103370" y="467"/>
                </a:lnTo>
                <a:lnTo>
                  <a:pt x="110698" y="0"/>
                </a:lnTo>
                <a:lnTo>
                  <a:pt x="117904" y="0"/>
                </a:lnTo>
                <a:lnTo>
                  <a:pt x="125232" y="467"/>
                </a:lnTo>
                <a:lnTo>
                  <a:pt x="132685" y="1431"/>
                </a:lnTo>
                <a:lnTo>
                  <a:pt x="140218" y="2920"/>
                </a:lnTo>
                <a:lnTo>
                  <a:pt x="147778" y="4956"/>
                </a:lnTo>
                <a:lnTo>
                  <a:pt x="155307" y="7552"/>
                </a:lnTo>
                <a:lnTo>
                  <a:pt x="162265" y="10493"/>
                </a:lnTo>
                <a:lnTo>
                  <a:pt x="169013" y="13888"/>
                </a:lnTo>
                <a:lnTo>
                  <a:pt x="175582" y="17760"/>
                </a:lnTo>
                <a:lnTo>
                  <a:pt x="181926" y="22095"/>
                </a:lnTo>
                <a:lnTo>
                  <a:pt x="187994" y="26872"/>
                </a:lnTo>
                <a:lnTo>
                  <a:pt x="193742" y="32063"/>
                </a:lnTo>
                <a:lnTo>
                  <a:pt x="199127" y="37634"/>
                </a:lnTo>
                <a:lnTo>
                  <a:pt x="204115" y="43547"/>
                </a:lnTo>
                <a:lnTo>
                  <a:pt x="208673" y="49759"/>
                </a:lnTo>
                <a:lnTo>
                  <a:pt x="212780" y="56222"/>
                </a:lnTo>
                <a:lnTo>
                  <a:pt x="216414" y="62887"/>
                </a:lnTo>
                <a:lnTo>
                  <a:pt x="219567" y="69705"/>
                </a:lnTo>
                <a:lnTo>
                  <a:pt x="222362" y="76994"/>
                </a:lnTo>
                <a:lnTo>
                  <a:pt x="224676" y="84545"/>
                </a:lnTo>
                <a:lnTo>
                  <a:pt x="226436" y="92099"/>
                </a:lnTo>
                <a:lnTo>
                  <a:pt x="227658" y="99598"/>
                </a:lnTo>
                <a:lnTo>
                  <a:pt x="228372" y="106994"/>
                </a:lnTo>
                <a:close/>
              </a:path>
            </a:pathLst>
          </a:custGeom>
          <a:solidFill xmlns:a="http://schemas.openxmlformats.org/drawingml/2006/main">
            <a:srgbClr val="397EAA"/>
          </a:solidFill>
          <a:ln xmlns:a="http://schemas.openxmlformats.org/drawingml/2006/main" w="19050">
            <a:solidFill>
              <a:srgbClr val="397EAA"/>
            </a:solidFill>
            <a:prstDash val="solid"/>
          </a:ln>
        </p:spPr>
      </p:sp>
      <p:sp>
        <p:nvSpPr>
          <p:cNvPr id="353" name="key-id-number">
            <a:extLst xmlns:a="http://schemas.openxmlformats.org/drawingml/2006/main">
              <a:ext uri="{FF2B5EF4-FFF2-40B4-BE49-F238E27FC236}">
                <a16:creationId xmlns:a16="http://schemas.microsoft.com/office/drawing/2014/main" id="{B2F64D1D-30A8-445E-BE17-88491CB1B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7354" y="6247805"/>
            <a:ext cx="147042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FFFFF"/>
                </a:solidFill>
                <a:latin typeface="Comic Sans MS"/>
                <a:ea typeface="Comic Sans MS"/>
                <a:cs typeface="Comic Sans MS"/>
              </a:defRPr>
            </a:pPr>
            <a:r>
              <a:rPr sz="1650" b="1" i="0">
                <a:solidFill>
                  <a:srgbClr val="FFFFFF"/>
                </a:solidFill>
                <a:latin typeface="Comic Sans MS"/>
                <a:ea typeface="Comic Sans MS"/>
                <a:cs typeface="Comic Sans MS"/>
              </a:rPr>
              <a:t>1</a:t>
            </a:r>
          </a:p>
        </p:txBody>
      </p:sp>
      <p:sp>
        <p:nvSpPr>
          <p:cNvPr id="354" name="key-identity">
            <a:extLst xmlns:a="http://schemas.openxmlformats.org/drawingml/2006/main">
              <a:ext uri="{FF2B5EF4-FFF2-40B4-BE49-F238E27FC236}">
                <a16:creationId xmlns:a16="http://schemas.microsoft.com/office/drawing/2014/main" id="{643FACAD-73A5-4BFF-87AA-44604AFB8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6256139"/>
            <a:ext cx="789384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Identity</a:t>
            </a:r>
          </a:p>
        </p:txBody>
      </p:sp>
      <p:sp>
        <p:nvSpPr>
          <p:cNvPr id="355" name="association-legend-182">
            <a:extLst xmlns:a="http://schemas.openxmlformats.org/drawingml/2006/main">
              <a:ext uri="{FF2B5EF4-FFF2-40B4-BE49-F238E27FC236}">
                <a16:creationId xmlns:a16="http://schemas.microsoft.com/office/drawing/2014/main" id="{955ED495-3B09-461D-8BBC-A76FB6AFF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30116" y="6316621"/>
            <a:ext cx="286184" cy="163800"/>
          </a:xfrm>
          <a:custGeom xmlns:a="http://schemas.openxmlformats.org/drawingml/2006/main">
            <a:pathLst>
              <a:path w="286184" h="163800">
                <a:moveTo>
                  <a:pt x="69770" y="69197"/>
                </a:moveTo>
                <a:lnTo>
                  <a:pt x="67669" y="68437"/>
                </a:lnTo>
                <a:lnTo>
                  <a:pt x="65607" y="67577"/>
                </a:lnTo>
                <a:lnTo>
                  <a:pt x="63582" y="66632"/>
                </a:lnTo>
                <a:lnTo>
                  <a:pt x="61593" y="65614"/>
                </a:lnTo>
                <a:lnTo>
                  <a:pt x="59635" y="64537"/>
                </a:lnTo>
                <a:lnTo>
                  <a:pt x="57705" y="63411"/>
                </a:lnTo>
                <a:lnTo>
                  <a:pt x="55799" y="62246"/>
                </a:lnTo>
                <a:lnTo>
                  <a:pt x="53911" y="61051"/>
                </a:lnTo>
                <a:lnTo>
                  <a:pt x="52036" y="59835"/>
                </a:lnTo>
                <a:lnTo>
                  <a:pt x="50170" y="58606"/>
                </a:lnTo>
                <a:lnTo>
                  <a:pt x="48307" y="57372"/>
                </a:lnTo>
                <a:lnTo>
                  <a:pt x="46443" y="56140"/>
                </a:lnTo>
                <a:lnTo>
                  <a:pt x="44573" y="54916"/>
                </a:lnTo>
                <a:lnTo>
                  <a:pt x="42693" y="53708"/>
                </a:lnTo>
                <a:lnTo>
                  <a:pt x="40798" y="52524"/>
                </a:lnTo>
                <a:lnTo>
                  <a:pt x="38885" y="51371"/>
                </a:lnTo>
                <a:lnTo>
                  <a:pt x="36948" y="50256"/>
                </a:lnTo>
                <a:lnTo>
                  <a:pt x="34985" y="49188"/>
                </a:lnTo>
                <a:lnTo>
                  <a:pt x="32993" y="48176"/>
                </a:lnTo>
                <a:lnTo>
                  <a:pt x="30970" y="47228"/>
                </a:lnTo>
                <a:lnTo>
                  <a:pt x="28914" y="46353"/>
                </a:lnTo>
                <a:lnTo>
                  <a:pt x="26825" y="45562"/>
                </a:lnTo>
                <a:lnTo>
                  <a:pt x="24703" y="44862"/>
                </a:lnTo>
                <a:lnTo>
                  <a:pt x="22550" y="44263"/>
                </a:lnTo>
                <a:lnTo>
                  <a:pt x="20371" y="43772"/>
                </a:lnTo>
                <a:lnTo>
                  <a:pt x="18168" y="43397"/>
                </a:lnTo>
                <a:lnTo>
                  <a:pt x="16020" y="42979"/>
                </a:lnTo>
                <a:lnTo>
                  <a:pt x="13900" y="42434"/>
                </a:lnTo>
                <a:lnTo>
                  <a:pt x="11822" y="41748"/>
                </a:lnTo>
                <a:lnTo>
                  <a:pt x="9803" y="40904"/>
                </a:lnTo>
                <a:lnTo>
                  <a:pt x="7867" y="39885"/>
                </a:lnTo>
                <a:lnTo>
                  <a:pt x="6044" y="38675"/>
                </a:lnTo>
                <a:lnTo>
                  <a:pt x="4373" y="37263"/>
                </a:lnTo>
                <a:lnTo>
                  <a:pt x="2901" y="35645"/>
                </a:lnTo>
                <a:lnTo>
                  <a:pt x="1678" y="33832"/>
                </a:lnTo>
                <a:lnTo>
                  <a:pt x="757" y="31849"/>
                </a:lnTo>
                <a:lnTo>
                  <a:pt x="183" y="29739"/>
                </a:lnTo>
                <a:lnTo>
                  <a:pt x="0" y="27561"/>
                </a:lnTo>
                <a:lnTo>
                  <a:pt x="246" y="25390"/>
                </a:lnTo>
                <a:lnTo>
                  <a:pt x="968" y="23330"/>
                </a:lnTo>
                <a:lnTo>
                  <a:pt x="3195" y="23480"/>
                </a:lnTo>
                <a:lnTo>
                  <a:pt x="5378" y="23944"/>
                </a:lnTo>
                <a:lnTo>
                  <a:pt x="7480" y="24698"/>
                </a:lnTo>
                <a:lnTo>
                  <a:pt x="9487" y="25676"/>
                </a:lnTo>
                <a:lnTo>
                  <a:pt x="11423" y="26791"/>
                </a:lnTo>
                <a:lnTo>
                  <a:pt x="13330" y="27955"/>
                </a:lnTo>
                <a:lnTo>
                  <a:pt x="15254" y="29088"/>
                </a:lnTo>
                <a:lnTo>
                  <a:pt x="17234" y="30122"/>
                </a:lnTo>
                <a:lnTo>
                  <a:pt x="19289" y="30996"/>
                </a:lnTo>
                <a:lnTo>
                  <a:pt x="21419" y="31669"/>
                </a:lnTo>
                <a:lnTo>
                  <a:pt x="23606" y="32119"/>
                </a:lnTo>
                <a:lnTo>
                  <a:pt x="25827" y="32350"/>
                </a:lnTo>
                <a:lnTo>
                  <a:pt x="28060" y="32378"/>
                </a:lnTo>
                <a:lnTo>
                  <a:pt x="30289" y="32230"/>
                </a:lnTo>
                <a:lnTo>
                  <a:pt x="32502" y="31930"/>
                </a:lnTo>
                <a:lnTo>
                  <a:pt x="34718" y="32000"/>
                </a:lnTo>
                <a:lnTo>
                  <a:pt x="36926" y="32207"/>
                </a:lnTo>
                <a:lnTo>
                  <a:pt x="39119" y="32541"/>
                </a:lnTo>
                <a:lnTo>
                  <a:pt x="41290" y="32992"/>
                </a:lnTo>
                <a:lnTo>
                  <a:pt x="43436" y="33551"/>
                </a:lnTo>
                <a:lnTo>
                  <a:pt x="45554" y="34208"/>
                </a:lnTo>
                <a:lnTo>
                  <a:pt x="47644" y="34951"/>
                </a:lnTo>
                <a:lnTo>
                  <a:pt x="49704" y="35773"/>
                </a:lnTo>
                <a:lnTo>
                  <a:pt x="51735" y="36663"/>
                </a:lnTo>
                <a:lnTo>
                  <a:pt x="53739" y="37613"/>
                </a:lnTo>
                <a:lnTo>
                  <a:pt x="55717" y="38617"/>
                </a:lnTo>
                <a:lnTo>
                  <a:pt x="57671" y="39665"/>
                </a:lnTo>
                <a:lnTo>
                  <a:pt x="59604" y="40753"/>
                </a:lnTo>
                <a:lnTo>
                  <a:pt x="61519" y="41872"/>
                </a:lnTo>
                <a:lnTo>
                  <a:pt x="63418" y="43018"/>
                </a:lnTo>
                <a:lnTo>
                  <a:pt x="65305" y="44183"/>
                </a:lnTo>
                <a:lnTo>
                  <a:pt x="67184" y="45361"/>
                </a:lnTo>
                <a:lnTo>
                  <a:pt x="69059" y="46545"/>
                </a:lnTo>
                <a:lnTo>
                  <a:pt x="70936" y="47728"/>
                </a:lnTo>
                <a:lnTo>
                  <a:pt x="72819" y="48899"/>
                </a:lnTo>
                <a:lnTo>
                  <a:pt x="74716" y="50049"/>
                </a:lnTo>
                <a:lnTo>
                  <a:pt x="76634" y="51161"/>
                </a:lnTo>
                <a:lnTo>
                  <a:pt x="78586" y="52215"/>
                </a:lnTo>
                <a:lnTo>
                  <a:pt x="80582" y="53181"/>
                </a:lnTo>
                <a:lnTo>
                  <a:pt x="82639" y="54009"/>
                </a:lnTo>
                <a:lnTo>
                  <a:pt x="84770" y="54617"/>
                </a:lnTo>
                <a:lnTo>
                  <a:pt x="86970" y="54864"/>
                </a:lnTo>
                <a:lnTo>
                  <a:pt x="89173" y="54332"/>
                </a:lnTo>
                <a:lnTo>
                  <a:pt x="91385" y="53837"/>
                </a:lnTo>
                <a:lnTo>
                  <a:pt x="93604" y="53376"/>
                </a:lnTo>
                <a:lnTo>
                  <a:pt x="95830" y="52948"/>
                </a:lnTo>
                <a:lnTo>
                  <a:pt x="98061" y="52554"/>
                </a:lnTo>
                <a:lnTo>
                  <a:pt x="100299" y="52190"/>
                </a:lnTo>
                <a:lnTo>
                  <a:pt x="102540" y="51857"/>
                </a:lnTo>
                <a:lnTo>
                  <a:pt x="104786" y="51553"/>
                </a:lnTo>
                <a:lnTo>
                  <a:pt x="107036" y="51276"/>
                </a:lnTo>
                <a:lnTo>
                  <a:pt x="109288" y="51025"/>
                </a:lnTo>
                <a:lnTo>
                  <a:pt x="111543" y="50799"/>
                </a:lnTo>
                <a:lnTo>
                  <a:pt x="113801" y="50597"/>
                </a:lnTo>
                <a:lnTo>
                  <a:pt x="116060" y="50416"/>
                </a:lnTo>
                <a:lnTo>
                  <a:pt x="118320" y="50255"/>
                </a:lnTo>
                <a:lnTo>
                  <a:pt x="120582" y="50113"/>
                </a:lnTo>
                <a:lnTo>
                  <a:pt x="122845" y="49989"/>
                </a:lnTo>
                <a:lnTo>
                  <a:pt x="125109" y="49880"/>
                </a:lnTo>
                <a:lnTo>
                  <a:pt x="127374" y="49785"/>
                </a:lnTo>
                <a:lnTo>
                  <a:pt x="129639" y="49703"/>
                </a:lnTo>
                <a:lnTo>
                  <a:pt x="131904" y="49631"/>
                </a:lnTo>
                <a:lnTo>
                  <a:pt x="134169" y="49569"/>
                </a:lnTo>
                <a:lnTo>
                  <a:pt x="136435" y="49513"/>
                </a:lnTo>
                <a:lnTo>
                  <a:pt x="138701" y="49463"/>
                </a:lnTo>
                <a:lnTo>
                  <a:pt x="140967" y="49416"/>
                </a:lnTo>
                <a:lnTo>
                  <a:pt x="143233" y="49370"/>
                </a:lnTo>
                <a:lnTo>
                  <a:pt x="145499" y="49323"/>
                </a:lnTo>
                <a:lnTo>
                  <a:pt x="147765" y="49274"/>
                </a:lnTo>
                <a:lnTo>
                  <a:pt x="150030" y="49220"/>
                </a:lnTo>
                <a:lnTo>
                  <a:pt x="152296" y="49158"/>
                </a:lnTo>
                <a:lnTo>
                  <a:pt x="154561" y="49086"/>
                </a:lnTo>
                <a:lnTo>
                  <a:pt x="156826" y="49002"/>
                </a:lnTo>
                <a:lnTo>
                  <a:pt x="159090" y="48901"/>
                </a:lnTo>
                <a:lnTo>
                  <a:pt x="161354" y="48783"/>
                </a:lnTo>
                <a:lnTo>
                  <a:pt x="163616" y="48642"/>
                </a:lnTo>
                <a:lnTo>
                  <a:pt x="165876" y="48476"/>
                </a:lnTo>
                <a:lnTo>
                  <a:pt x="168134" y="48281"/>
                </a:lnTo>
                <a:lnTo>
                  <a:pt x="170389" y="48053"/>
                </a:lnTo>
                <a:lnTo>
                  <a:pt x="172640" y="47789"/>
                </a:lnTo>
                <a:lnTo>
                  <a:pt x="174885" y="47482"/>
                </a:lnTo>
                <a:lnTo>
                  <a:pt x="177124" y="47129"/>
                </a:lnTo>
                <a:lnTo>
                  <a:pt x="179354" y="46725"/>
                </a:lnTo>
                <a:lnTo>
                  <a:pt x="181573" y="46264"/>
                </a:lnTo>
                <a:lnTo>
                  <a:pt x="183550" y="45181"/>
                </a:lnTo>
                <a:lnTo>
                  <a:pt x="185440" y="43953"/>
                </a:lnTo>
                <a:lnTo>
                  <a:pt x="187231" y="42584"/>
                </a:lnTo>
                <a:lnTo>
                  <a:pt x="188915" y="41086"/>
                </a:lnTo>
                <a:lnTo>
                  <a:pt x="190489" y="39472"/>
                </a:lnTo>
                <a:lnTo>
                  <a:pt x="191954" y="37759"/>
                </a:lnTo>
                <a:lnTo>
                  <a:pt x="193319" y="35965"/>
                </a:lnTo>
                <a:lnTo>
                  <a:pt x="194596" y="34107"/>
                </a:lnTo>
                <a:lnTo>
                  <a:pt x="195798" y="32200"/>
                </a:lnTo>
                <a:lnTo>
                  <a:pt x="196943" y="30257"/>
                </a:lnTo>
                <a:lnTo>
                  <a:pt x="198049" y="28293"/>
                </a:lnTo>
                <a:lnTo>
                  <a:pt x="199135" y="26316"/>
                </a:lnTo>
                <a:lnTo>
                  <a:pt x="200219" y="24340"/>
                </a:lnTo>
                <a:lnTo>
                  <a:pt x="201323" y="22374"/>
                </a:lnTo>
                <a:lnTo>
                  <a:pt x="202467" y="20431"/>
                </a:lnTo>
                <a:lnTo>
                  <a:pt x="203672" y="18526"/>
                </a:lnTo>
                <a:lnTo>
                  <a:pt x="204958" y="16674"/>
                </a:lnTo>
                <a:lnTo>
                  <a:pt x="206344" y="14896"/>
                </a:lnTo>
                <a:lnTo>
                  <a:pt x="207847" y="13216"/>
                </a:lnTo>
                <a:lnTo>
                  <a:pt x="209475" y="11657"/>
                </a:lnTo>
                <a:lnTo>
                  <a:pt x="211230" y="10244"/>
                </a:lnTo>
                <a:lnTo>
                  <a:pt x="213107" y="8996"/>
                </a:lnTo>
                <a:lnTo>
                  <a:pt x="214209" y="7127"/>
                </a:lnTo>
                <a:lnTo>
                  <a:pt x="215565" y="5435"/>
                </a:lnTo>
                <a:lnTo>
                  <a:pt x="217151" y="3955"/>
                </a:lnTo>
                <a:lnTo>
                  <a:pt x="218929" y="2712"/>
                </a:lnTo>
                <a:lnTo>
                  <a:pt x="220855" y="1714"/>
                </a:lnTo>
                <a:lnTo>
                  <a:pt x="222889" y="957"/>
                </a:lnTo>
                <a:lnTo>
                  <a:pt x="224993" y="429"/>
                </a:lnTo>
                <a:lnTo>
                  <a:pt x="227141" y="115"/>
                </a:lnTo>
                <a:lnTo>
                  <a:pt x="229308" y="0"/>
                </a:lnTo>
                <a:lnTo>
                  <a:pt x="231477" y="69"/>
                </a:lnTo>
                <a:lnTo>
                  <a:pt x="233634" y="309"/>
                </a:lnTo>
                <a:lnTo>
                  <a:pt x="235767" y="710"/>
                </a:lnTo>
                <a:lnTo>
                  <a:pt x="237866" y="1264"/>
                </a:lnTo>
                <a:lnTo>
                  <a:pt x="239921" y="1964"/>
                </a:lnTo>
                <a:lnTo>
                  <a:pt x="241922" y="2804"/>
                </a:lnTo>
                <a:lnTo>
                  <a:pt x="243860" y="3781"/>
                </a:lnTo>
                <a:lnTo>
                  <a:pt x="245726" y="4890"/>
                </a:lnTo>
                <a:lnTo>
                  <a:pt x="247508" y="6129"/>
                </a:lnTo>
                <a:lnTo>
                  <a:pt x="258975" y="20463"/>
                </a:lnTo>
                <a:lnTo>
                  <a:pt x="281909" y="26196"/>
                </a:lnTo>
                <a:lnTo>
                  <a:pt x="283619" y="27516"/>
                </a:lnTo>
                <a:lnTo>
                  <a:pt x="285055" y="29125"/>
                </a:lnTo>
                <a:lnTo>
                  <a:pt x="285990" y="31063"/>
                </a:lnTo>
                <a:lnTo>
                  <a:pt x="286184" y="33204"/>
                </a:lnTo>
                <a:lnTo>
                  <a:pt x="285662" y="35294"/>
                </a:lnTo>
                <a:lnTo>
                  <a:pt x="284660" y="37206"/>
                </a:lnTo>
                <a:lnTo>
                  <a:pt x="283373" y="38940"/>
                </a:lnTo>
                <a:lnTo>
                  <a:pt x="281909" y="40530"/>
                </a:lnTo>
                <a:lnTo>
                  <a:pt x="256108" y="46264"/>
                </a:lnTo>
                <a:lnTo>
                  <a:pt x="254631" y="47981"/>
                </a:lnTo>
                <a:lnTo>
                  <a:pt x="253099" y="49650"/>
                </a:lnTo>
                <a:lnTo>
                  <a:pt x="251511" y="51267"/>
                </a:lnTo>
                <a:lnTo>
                  <a:pt x="249868" y="52826"/>
                </a:lnTo>
                <a:lnTo>
                  <a:pt x="248167" y="54323"/>
                </a:lnTo>
                <a:lnTo>
                  <a:pt x="246411" y="55754"/>
                </a:lnTo>
                <a:lnTo>
                  <a:pt x="244599" y="57114"/>
                </a:lnTo>
                <a:lnTo>
                  <a:pt x="242732" y="58398"/>
                </a:lnTo>
                <a:lnTo>
                  <a:pt x="240813" y="59602"/>
                </a:lnTo>
                <a:lnTo>
                  <a:pt x="238843" y="60721"/>
                </a:lnTo>
                <a:lnTo>
                  <a:pt x="236826" y="61752"/>
                </a:lnTo>
                <a:lnTo>
                  <a:pt x="234765" y="62692"/>
                </a:lnTo>
                <a:lnTo>
                  <a:pt x="232663" y="63539"/>
                </a:lnTo>
                <a:lnTo>
                  <a:pt x="230526" y="64290"/>
                </a:lnTo>
                <a:lnTo>
                  <a:pt x="228357" y="64944"/>
                </a:lnTo>
                <a:lnTo>
                  <a:pt x="226161" y="65502"/>
                </a:lnTo>
                <a:lnTo>
                  <a:pt x="223943" y="65963"/>
                </a:lnTo>
                <a:lnTo>
                  <a:pt x="221707" y="66331"/>
                </a:lnTo>
                <a:lnTo>
                  <a:pt x="218841" y="103598"/>
                </a:lnTo>
                <a:lnTo>
                  <a:pt x="236041" y="149466"/>
                </a:lnTo>
                <a:lnTo>
                  <a:pt x="238041" y="150046"/>
                </a:lnTo>
                <a:lnTo>
                  <a:pt x="239978" y="150807"/>
                </a:lnTo>
                <a:lnTo>
                  <a:pt x="241800" y="151813"/>
                </a:lnTo>
                <a:lnTo>
                  <a:pt x="243397" y="153142"/>
                </a:lnTo>
                <a:lnTo>
                  <a:pt x="244582" y="154844"/>
                </a:lnTo>
                <a:lnTo>
                  <a:pt x="245161" y="156835"/>
                </a:lnTo>
                <a:lnTo>
                  <a:pt x="245129" y="158912"/>
                </a:lnTo>
                <a:lnTo>
                  <a:pt x="244641" y="160933"/>
                </a:lnTo>
                <a:lnTo>
                  <a:pt x="221707" y="160933"/>
                </a:lnTo>
                <a:lnTo>
                  <a:pt x="195907" y="112199"/>
                </a:lnTo>
                <a:lnTo>
                  <a:pt x="187306" y="89265"/>
                </a:lnTo>
                <a:lnTo>
                  <a:pt x="181573" y="117932"/>
                </a:lnTo>
                <a:lnTo>
                  <a:pt x="170106" y="152333"/>
                </a:lnTo>
                <a:lnTo>
                  <a:pt x="172322" y="152842"/>
                </a:lnTo>
                <a:lnTo>
                  <a:pt x="174496" y="153508"/>
                </a:lnTo>
                <a:lnTo>
                  <a:pt x="176585" y="154401"/>
                </a:lnTo>
                <a:lnTo>
                  <a:pt x="178483" y="155645"/>
                </a:lnTo>
                <a:lnTo>
                  <a:pt x="179898" y="157405"/>
                </a:lnTo>
                <a:lnTo>
                  <a:pt x="180337" y="159611"/>
                </a:lnTo>
                <a:lnTo>
                  <a:pt x="179797" y="161809"/>
                </a:lnTo>
                <a:lnTo>
                  <a:pt x="178706" y="163800"/>
                </a:lnTo>
                <a:lnTo>
                  <a:pt x="152905" y="163800"/>
                </a:lnTo>
                <a:lnTo>
                  <a:pt x="152357" y="161731"/>
                </a:lnTo>
                <a:lnTo>
                  <a:pt x="152048" y="159611"/>
                </a:lnTo>
                <a:lnTo>
                  <a:pt x="151950" y="157472"/>
                </a:lnTo>
                <a:lnTo>
                  <a:pt x="152031" y="155331"/>
                </a:lnTo>
                <a:lnTo>
                  <a:pt x="152264" y="153202"/>
                </a:lnTo>
                <a:lnTo>
                  <a:pt x="152625" y="151090"/>
                </a:lnTo>
                <a:lnTo>
                  <a:pt x="153094" y="149000"/>
                </a:lnTo>
                <a:lnTo>
                  <a:pt x="153655" y="146932"/>
                </a:lnTo>
                <a:lnTo>
                  <a:pt x="154295" y="144888"/>
                </a:lnTo>
                <a:lnTo>
                  <a:pt x="155004" y="142866"/>
                </a:lnTo>
                <a:lnTo>
                  <a:pt x="155772" y="140866"/>
                </a:lnTo>
                <a:lnTo>
                  <a:pt x="164372" y="94998"/>
                </a:lnTo>
                <a:lnTo>
                  <a:pt x="162274" y="95820"/>
                </a:lnTo>
                <a:lnTo>
                  <a:pt x="160162" y="96610"/>
                </a:lnTo>
                <a:lnTo>
                  <a:pt x="158039" y="97365"/>
                </a:lnTo>
                <a:lnTo>
                  <a:pt x="155902" y="98083"/>
                </a:lnTo>
                <a:lnTo>
                  <a:pt x="153753" y="98761"/>
                </a:lnTo>
                <a:lnTo>
                  <a:pt x="151590" y="99396"/>
                </a:lnTo>
                <a:lnTo>
                  <a:pt x="149414" y="99985"/>
                </a:lnTo>
                <a:lnTo>
                  <a:pt x="147225" y="100523"/>
                </a:lnTo>
                <a:lnTo>
                  <a:pt x="145024" y="101008"/>
                </a:lnTo>
                <a:lnTo>
                  <a:pt x="142811" y="101435"/>
                </a:lnTo>
                <a:lnTo>
                  <a:pt x="140587" y="101800"/>
                </a:lnTo>
                <a:lnTo>
                  <a:pt x="138353" y="102098"/>
                </a:lnTo>
                <a:lnTo>
                  <a:pt x="136110" y="102326"/>
                </a:lnTo>
                <a:lnTo>
                  <a:pt x="133862" y="102480"/>
                </a:lnTo>
                <a:lnTo>
                  <a:pt x="131609" y="102554"/>
                </a:lnTo>
                <a:lnTo>
                  <a:pt x="129355" y="102547"/>
                </a:lnTo>
                <a:lnTo>
                  <a:pt x="127103" y="102455"/>
                </a:lnTo>
                <a:lnTo>
                  <a:pt x="124857" y="102275"/>
                </a:lnTo>
                <a:lnTo>
                  <a:pt x="122619" y="102008"/>
                </a:lnTo>
                <a:lnTo>
                  <a:pt x="120393" y="101652"/>
                </a:lnTo>
                <a:lnTo>
                  <a:pt x="118183" y="101209"/>
                </a:lnTo>
                <a:lnTo>
                  <a:pt x="115992" y="100682"/>
                </a:lnTo>
                <a:lnTo>
                  <a:pt x="113822" y="100073"/>
                </a:lnTo>
                <a:lnTo>
                  <a:pt x="111674" y="99388"/>
                </a:lnTo>
                <a:lnTo>
                  <a:pt x="109552" y="98630"/>
                </a:lnTo>
                <a:lnTo>
                  <a:pt x="107454" y="97806"/>
                </a:lnTo>
                <a:lnTo>
                  <a:pt x="105380" y="96922"/>
                </a:lnTo>
                <a:lnTo>
                  <a:pt x="103331" y="95984"/>
                </a:lnTo>
                <a:lnTo>
                  <a:pt x="101304" y="94998"/>
                </a:lnTo>
                <a:lnTo>
                  <a:pt x="78370" y="120799"/>
                </a:lnTo>
                <a:lnTo>
                  <a:pt x="69770" y="152333"/>
                </a:lnTo>
                <a:lnTo>
                  <a:pt x="71744" y="153394"/>
                </a:lnTo>
                <a:lnTo>
                  <a:pt x="73633" y="154601"/>
                </a:lnTo>
                <a:lnTo>
                  <a:pt x="75365" y="156020"/>
                </a:lnTo>
                <a:lnTo>
                  <a:pt x="76770" y="157758"/>
                </a:lnTo>
                <a:lnTo>
                  <a:pt x="77413" y="159881"/>
                </a:lnTo>
                <a:lnTo>
                  <a:pt x="76864" y="162029"/>
                </a:lnTo>
                <a:lnTo>
                  <a:pt x="75503" y="163800"/>
                </a:lnTo>
                <a:lnTo>
                  <a:pt x="49702" y="163800"/>
                </a:lnTo>
                <a:lnTo>
                  <a:pt x="58303" y="115065"/>
                </a:lnTo>
                <a:lnTo>
                  <a:pt x="75503" y="92131"/>
                </a:lnTo>
                <a:lnTo>
                  <a:pt x="61169" y="97865"/>
                </a:lnTo>
                <a:lnTo>
                  <a:pt x="35369" y="123666"/>
                </a:lnTo>
                <a:lnTo>
                  <a:pt x="29635" y="149466"/>
                </a:lnTo>
                <a:lnTo>
                  <a:pt x="31028" y="150925"/>
                </a:lnTo>
                <a:lnTo>
                  <a:pt x="32334" y="152462"/>
                </a:lnTo>
                <a:lnTo>
                  <a:pt x="33502" y="154106"/>
                </a:lnTo>
                <a:lnTo>
                  <a:pt x="34419" y="155899"/>
                </a:lnTo>
                <a:lnTo>
                  <a:pt x="34792" y="157867"/>
                </a:lnTo>
                <a:lnTo>
                  <a:pt x="34096" y="159722"/>
                </a:lnTo>
                <a:lnTo>
                  <a:pt x="32502" y="160933"/>
                </a:lnTo>
                <a:lnTo>
                  <a:pt x="9568" y="160933"/>
                </a:lnTo>
                <a:lnTo>
                  <a:pt x="15302" y="115065"/>
                </a:lnTo>
                <a:lnTo>
                  <a:pt x="55436" y="77798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6" name="key-observation">
            <a:extLst xmlns:a="http://schemas.openxmlformats.org/drawingml/2006/main">
              <a:ext uri="{FF2B5EF4-FFF2-40B4-BE49-F238E27FC236}">
                <a16:creationId xmlns:a16="http://schemas.microsoft.com/office/drawing/2014/main" id="{92F0604B-9B33-4B46-9960-FB21220B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96825" y="6256139"/>
            <a:ext cx="48012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Obs.</a:t>
            </a:r>
          </a:p>
        </p:txBody>
      </p:sp>
      <p:sp>
        <p:nvSpPr>
          <p:cNvPr id="357" name="association-legend-183">
            <a:extLst xmlns:a="http://schemas.openxmlformats.org/drawingml/2006/main">
              <a:ext uri="{FF2B5EF4-FFF2-40B4-BE49-F238E27FC236}">
                <a16:creationId xmlns:a16="http://schemas.microsoft.com/office/drawing/2014/main" id="{B545395B-8E11-4717-84A9-CA3A8677F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54142" y="6324617"/>
            <a:ext cx="190433" cy="190466"/>
          </a:xfrm>
          <a:custGeom xmlns:a="http://schemas.openxmlformats.org/drawingml/2006/main">
            <a:pathLst>
              <a:path w="190433" h="190466">
                <a:moveTo>
                  <a:pt x="190433" y="95233"/>
                </a:moveTo>
                <a:lnTo>
                  <a:pt x="190159" y="102436"/>
                </a:lnTo>
                <a:lnTo>
                  <a:pt x="189312" y="109803"/>
                </a:lnTo>
                <a:lnTo>
                  <a:pt x="187849" y="117270"/>
                </a:lnTo>
                <a:lnTo>
                  <a:pt x="185740" y="124763"/>
                </a:lnTo>
                <a:lnTo>
                  <a:pt x="183026" y="132058"/>
                </a:lnTo>
                <a:lnTo>
                  <a:pt x="179879" y="138812"/>
                </a:lnTo>
                <a:lnTo>
                  <a:pt x="176165" y="145378"/>
                </a:lnTo>
                <a:lnTo>
                  <a:pt x="171901" y="151685"/>
                </a:lnTo>
                <a:lnTo>
                  <a:pt x="167117" y="157667"/>
                </a:lnTo>
                <a:lnTo>
                  <a:pt x="161852" y="163260"/>
                </a:lnTo>
                <a:lnTo>
                  <a:pt x="156156" y="168409"/>
                </a:lnTo>
                <a:lnTo>
                  <a:pt x="150086" y="173067"/>
                </a:lnTo>
                <a:lnTo>
                  <a:pt x="143709" y="177197"/>
                </a:lnTo>
                <a:lnTo>
                  <a:pt x="137088" y="180770"/>
                </a:lnTo>
                <a:lnTo>
                  <a:pt x="130298" y="183774"/>
                </a:lnTo>
                <a:lnTo>
                  <a:pt x="122840" y="186379"/>
                </a:lnTo>
                <a:lnTo>
                  <a:pt x="115346" y="188325"/>
                </a:lnTo>
                <a:lnTo>
                  <a:pt x="107898" y="189631"/>
                </a:lnTo>
                <a:lnTo>
                  <a:pt x="100566" y="190330"/>
                </a:lnTo>
                <a:lnTo>
                  <a:pt x="93400" y="190466"/>
                </a:lnTo>
                <a:lnTo>
                  <a:pt x="86152" y="190054"/>
                </a:lnTo>
                <a:lnTo>
                  <a:pt x="78753" y="189055"/>
                </a:lnTo>
                <a:lnTo>
                  <a:pt x="71272" y="187434"/>
                </a:lnTo>
                <a:lnTo>
                  <a:pt x="63784" y="185159"/>
                </a:lnTo>
                <a:lnTo>
                  <a:pt x="56656" y="182344"/>
                </a:lnTo>
                <a:lnTo>
                  <a:pt x="49941" y="179053"/>
                </a:lnTo>
                <a:lnTo>
                  <a:pt x="43435" y="175200"/>
                </a:lnTo>
                <a:lnTo>
                  <a:pt x="37201" y="170803"/>
                </a:lnTo>
                <a:lnTo>
                  <a:pt x="31312" y="165895"/>
                </a:lnTo>
                <a:lnTo>
                  <a:pt x="25824" y="160518"/>
                </a:lnTo>
                <a:lnTo>
                  <a:pt x="20794" y="154722"/>
                </a:lnTo>
                <a:lnTo>
                  <a:pt x="16264" y="148569"/>
                </a:lnTo>
                <a:lnTo>
                  <a:pt x="12275" y="142124"/>
                </a:lnTo>
                <a:lnTo>
                  <a:pt x="8841" y="135455"/>
                </a:lnTo>
                <a:lnTo>
                  <a:pt x="5930" y="128496"/>
                </a:lnTo>
                <a:lnTo>
                  <a:pt x="3489" y="121018"/>
                </a:lnTo>
                <a:lnTo>
                  <a:pt x="1706" y="113528"/>
                </a:lnTo>
                <a:lnTo>
                  <a:pt x="555" y="106103"/>
                </a:lnTo>
                <a:lnTo>
                  <a:pt x="0" y="98810"/>
                </a:lnTo>
                <a:lnTo>
                  <a:pt x="0" y="91656"/>
                </a:lnTo>
                <a:lnTo>
                  <a:pt x="556" y="84364"/>
                </a:lnTo>
                <a:lnTo>
                  <a:pt x="1707" y="76939"/>
                </a:lnTo>
                <a:lnTo>
                  <a:pt x="3489" y="69449"/>
                </a:lnTo>
                <a:lnTo>
                  <a:pt x="5929" y="61971"/>
                </a:lnTo>
                <a:lnTo>
                  <a:pt x="8841" y="55012"/>
                </a:lnTo>
                <a:lnTo>
                  <a:pt x="12274" y="48344"/>
                </a:lnTo>
                <a:lnTo>
                  <a:pt x="16265" y="41898"/>
                </a:lnTo>
                <a:lnTo>
                  <a:pt x="20794" y="35745"/>
                </a:lnTo>
                <a:lnTo>
                  <a:pt x="25823" y="29949"/>
                </a:lnTo>
                <a:lnTo>
                  <a:pt x="31311" y="24572"/>
                </a:lnTo>
                <a:lnTo>
                  <a:pt x="37201" y="19663"/>
                </a:lnTo>
                <a:lnTo>
                  <a:pt x="43433" y="15267"/>
                </a:lnTo>
                <a:lnTo>
                  <a:pt x="49942" y="11413"/>
                </a:lnTo>
                <a:lnTo>
                  <a:pt x="56655" y="8123"/>
                </a:lnTo>
                <a:lnTo>
                  <a:pt x="63783" y="5307"/>
                </a:lnTo>
                <a:lnTo>
                  <a:pt x="71271" y="3032"/>
                </a:lnTo>
                <a:lnTo>
                  <a:pt x="78753" y="1411"/>
                </a:lnTo>
                <a:lnTo>
                  <a:pt x="86151" y="412"/>
                </a:lnTo>
                <a:lnTo>
                  <a:pt x="93400" y="0"/>
                </a:lnTo>
                <a:lnTo>
                  <a:pt x="100565" y="135"/>
                </a:lnTo>
                <a:lnTo>
                  <a:pt x="107897" y="836"/>
                </a:lnTo>
                <a:lnTo>
                  <a:pt x="115345" y="2142"/>
                </a:lnTo>
                <a:lnTo>
                  <a:pt x="122839" y="4086"/>
                </a:lnTo>
                <a:lnTo>
                  <a:pt x="130296" y="6691"/>
                </a:lnTo>
                <a:lnTo>
                  <a:pt x="137087" y="9696"/>
                </a:lnTo>
                <a:lnTo>
                  <a:pt x="143708" y="13270"/>
                </a:lnTo>
                <a:lnTo>
                  <a:pt x="150085" y="17398"/>
                </a:lnTo>
                <a:lnTo>
                  <a:pt x="156156" y="22056"/>
                </a:lnTo>
                <a:lnTo>
                  <a:pt x="161852" y="27206"/>
                </a:lnTo>
                <a:lnTo>
                  <a:pt x="167118" y="32799"/>
                </a:lnTo>
                <a:lnTo>
                  <a:pt x="171901" y="38781"/>
                </a:lnTo>
                <a:lnTo>
                  <a:pt x="176166" y="45089"/>
                </a:lnTo>
                <a:lnTo>
                  <a:pt x="179880" y="51655"/>
                </a:lnTo>
                <a:lnTo>
                  <a:pt x="183026" y="58409"/>
                </a:lnTo>
                <a:lnTo>
                  <a:pt x="185739" y="65704"/>
                </a:lnTo>
                <a:lnTo>
                  <a:pt x="187848" y="73198"/>
                </a:lnTo>
                <a:lnTo>
                  <a:pt x="189312" y="80664"/>
                </a:lnTo>
                <a:lnTo>
                  <a:pt x="190159" y="88031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0272D"/>
            </a:solidFill>
            <a:prstDash val="solid"/>
          </a:ln>
        </p:spPr>
      </p:sp>
      <p:sp>
        <p:nvSpPr>
          <p:cNvPr id="358" name="association-legend-184">
            <a:extLst xmlns:a="http://schemas.openxmlformats.org/drawingml/2006/main">
              <a:ext uri="{FF2B5EF4-FFF2-40B4-BE49-F238E27FC236}">
                <a16:creationId xmlns:a16="http://schemas.microsoft.com/office/drawing/2014/main" id="{A58BFFA1-359E-497E-A847-C4BB294D7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63600" y="6305550"/>
            <a:ext cx="171450" cy="228600"/>
          </a:xfrm>
          <a:custGeom xmlns:a="http://schemas.openxmlformats.org/drawingml/2006/main">
            <a:pathLst>
              <a:path w="171450" h="228600">
                <a:moveTo>
                  <a:pt x="0" y="22860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0272D"/>
            </a:solidFill>
            <a:prstDash val="solid"/>
          </a:ln>
        </p:spPr>
      </p:sp>
      <p:sp>
        <p:nvSpPr>
          <p:cNvPr id="359" name="key-null">
            <a:extLst xmlns:a="http://schemas.openxmlformats.org/drawingml/2006/main">
              <a:ext uri="{FF2B5EF4-FFF2-40B4-BE49-F238E27FC236}">
                <a16:creationId xmlns:a16="http://schemas.microsoft.com/office/drawing/2014/main" id="{E7A2E6EC-59A4-480C-B6B9-E7BC5B790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65135" y="6256139"/>
            <a:ext cx="462697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Null</a:t>
            </a:r>
          </a:p>
        </p:txBody>
      </p:sp>
      <p:sp>
        <p:nvSpPr>
          <p:cNvPr id="360" name="key-low">
            <a:extLst xmlns:a="http://schemas.openxmlformats.org/drawingml/2006/main">
              <a:ext uri="{FF2B5EF4-FFF2-40B4-BE49-F238E27FC236}">
                <a16:creationId xmlns:a16="http://schemas.microsoft.com/office/drawing/2014/main" id="{EF27A7E7-CD66-4346-AFBB-487CD82E6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44275" y="6585198"/>
            <a:ext cx="133350" cy="247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80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0</a:t>
            </a:r>
          </a:p>
        </p:txBody>
      </p:sp>
      <p:sp>
        <p:nvSpPr>
          <p:cNvPr id="361" name="association-legend-185">
            <a:extLst xmlns:a="http://schemas.openxmlformats.org/drawingml/2006/main">
              <a:ext uri="{FF2B5EF4-FFF2-40B4-BE49-F238E27FC236}">
                <a16:creationId xmlns:a16="http://schemas.microsoft.com/office/drawing/2014/main" id="{C2DE3191-A1CB-437F-A212-4AD0E9238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6629400"/>
            <a:ext cx="209550" cy="209550"/>
          </a:xfrm>
          <a:custGeom xmlns:a="http://schemas.openxmlformats.org/drawingml/2006/main">
            <a:pathLst>
              <a:path w="209550" h="209550">
                <a:moveTo>
                  <a:pt x="0" y="0"/>
                </a:moveTo>
                <a:lnTo>
                  <a:pt x="209550" y="0"/>
                </a:lnTo>
                <a:lnTo>
                  <a:pt x="209550" y="209550"/>
                </a:lnTo>
                <a:lnTo>
                  <a:pt x="0" y="209550"/>
                </a:lnTo>
                <a:close/>
              </a:path>
            </a:pathLst>
          </a:custGeom>
          <a:solidFill xmlns:a="http://schemas.openxmlformats.org/drawingml/2006/main">
            <a:srgbClr val="EAEDF0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62" name="association-legend-186">
            <a:extLst xmlns:a="http://schemas.openxmlformats.org/drawingml/2006/main">
              <a:ext uri="{FF2B5EF4-FFF2-40B4-BE49-F238E27FC236}">
                <a16:creationId xmlns:a16="http://schemas.microsoft.com/office/drawing/2014/main" id="{BB3FE120-8AB8-45E9-A5DF-1C837C61C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91950" y="6629400"/>
            <a:ext cx="209550" cy="209550"/>
          </a:xfrm>
          <a:custGeom xmlns:a="http://schemas.openxmlformats.org/drawingml/2006/main">
            <a:pathLst>
              <a:path w="209550" h="209550">
                <a:moveTo>
                  <a:pt x="0" y="0"/>
                </a:moveTo>
                <a:lnTo>
                  <a:pt x="209550" y="0"/>
                </a:lnTo>
                <a:lnTo>
                  <a:pt x="209550" y="209550"/>
                </a:lnTo>
                <a:lnTo>
                  <a:pt x="0" y="209550"/>
                </a:lnTo>
                <a:close/>
              </a:path>
            </a:pathLst>
          </a:custGeom>
          <a:solidFill xmlns:a="http://schemas.openxmlformats.org/drawingml/2006/main">
            <a:srgbClr val="BFCAD2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63" name="association-legend-187">
            <a:extLst xmlns:a="http://schemas.openxmlformats.org/drawingml/2006/main">
              <a:ext uri="{FF2B5EF4-FFF2-40B4-BE49-F238E27FC236}">
                <a16:creationId xmlns:a16="http://schemas.microsoft.com/office/drawing/2014/main" id="{025256B2-9658-4931-AE87-76D1EDA6A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11025" y="6629400"/>
            <a:ext cx="209550" cy="209550"/>
          </a:xfrm>
          <a:custGeom xmlns:a="http://schemas.openxmlformats.org/drawingml/2006/main">
            <a:pathLst>
              <a:path w="209550" h="209550">
                <a:moveTo>
                  <a:pt x="0" y="0"/>
                </a:moveTo>
                <a:lnTo>
                  <a:pt x="209550" y="0"/>
                </a:lnTo>
                <a:lnTo>
                  <a:pt x="209550" y="209550"/>
                </a:lnTo>
                <a:lnTo>
                  <a:pt x="0" y="209550"/>
                </a:lnTo>
                <a:close/>
              </a:path>
            </a:pathLst>
          </a:custGeom>
          <a:solidFill xmlns:a="http://schemas.openxmlformats.org/drawingml/2006/main">
            <a:srgbClr val="94A6B4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64" name="association-legend-188">
            <a:extLst xmlns:a="http://schemas.openxmlformats.org/drawingml/2006/main">
              <a:ext uri="{FF2B5EF4-FFF2-40B4-BE49-F238E27FC236}">
                <a16:creationId xmlns:a16="http://schemas.microsoft.com/office/drawing/2014/main" id="{DEDC8A8A-A754-4ABF-98F2-F209E9F00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30100" y="6629400"/>
            <a:ext cx="209550" cy="209550"/>
          </a:xfrm>
          <a:custGeom xmlns:a="http://schemas.openxmlformats.org/drawingml/2006/main">
            <a:pathLst>
              <a:path w="209550" h="209550">
                <a:moveTo>
                  <a:pt x="0" y="0"/>
                </a:moveTo>
                <a:lnTo>
                  <a:pt x="209550" y="0"/>
                </a:lnTo>
                <a:lnTo>
                  <a:pt x="209550" y="209550"/>
                </a:lnTo>
                <a:lnTo>
                  <a:pt x="0" y="209550"/>
                </a:lnTo>
                <a:close/>
              </a:path>
            </a:pathLst>
          </a:custGeom>
          <a:solidFill xmlns:a="http://schemas.openxmlformats.org/drawingml/2006/main">
            <a:srgbClr val="698296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65" name="association-legend-189">
            <a:extLst xmlns:a="http://schemas.openxmlformats.org/drawingml/2006/main">
              <a:ext uri="{FF2B5EF4-FFF2-40B4-BE49-F238E27FC236}">
                <a16:creationId xmlns:a16="http://schemas.microsoft.com/office/drawing/2014/main" id="{D284F16C-1C4F-420A-83DB-782DA4CC4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49175" y="6629400"/>
            <a:ext cx="209550" cy="209550"/>
          </a:xfrm>
          <a:custGeom xmlns:a="http://schemas.openxmlformats.org/drawingml/2006/main">
            <a:pathLst>
              <a:path w="209550" h="209550">
                <a:moveTo>
                  <a:pt x="0" y="0"/>
                </a:moveTo>
                <a:lnTo>
                  <a:pt x="209550" y="0"/>
                </a:lnTo>
                <a:lnTo>
                  <a:pt x="209550" y="209550"/>
                </a:lnTo>
                <a:lnTo>
                  <a:pt x="0" y="209550"/>
                </a:lnTo>
                <a:close/>
              </a:path>
            </a:pathLst>
          </a:custGeom>
          <a:solidFill xmlns:a="http://schemas.openxmlformats.org/drawingml/2006/main">
            <a:srgbClr val="3E5F78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66" name="key-high">
            <a:extLst xmlns:a="http://schemas.openxmlformats.org/drawingml/2006/main">
              <a:ext uri="{FF2B5EF4-FFF2-40B4-BE49-F238E27FC236}">
                <a16:creationId xmlns:a16="http://schemas.microsoft.com/office/drawing/2014/main" id="{2B1847FB-B36E-4C33-AB56-5B96B3DB1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15875" y="6585198"/>
            <a:ext cx="133350" cy="247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80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1</a:t>
            </a:r>
          </a:p>
        </p:txBody>
      </p:sp>
      <p:sp>
        <p:nvSpPr>
          <p:cNvPr id="367" name="key-probability">
            <a:extLst xmlns:a="http://schemas.openxmlformats.org/drawingml/2006/main">
              <a:ext uri="{FF2B5EF4-FFF2-40B4-BE49-F238E27FC236}">
                <a16:creationId xmlns:a16="http://schemas.microsoft.com/office/drawing/2014/main" id="{F11E5747-B166-49ED-AD57-E9F9549AE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25425" y="6570464"/>
            <a:ext cx="1119783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Probability</a:t>
            </a:r>
          </a:p>
        </p:txBody>
      </p:sp>
      <p:sp>
        <p:nvSpPr>
          <p:cNvPr id="368" name="key-action-keep">
            <a:extLst xmlns:a="http://schemas.openxmlformats.org/drawingml/2006/main">
              <a:ext uri="{FF2B5EF4-FFF2-40B4-BE49-F238E27FC236}">
                <a16:creationId xmlns:a16="http://schemas.microsoft.com/office/drawing/2014/main" id="{FE7761D7-57DD-429D-A26C-C19382CD5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6884789"/>
            <a:ext cx="851148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K: Keep</a:t>
            </a:r>
          </a:p>
        </p:txBody>
      </p:sp>
      <p:sp>
        <p:nvSpPr>
          <p:cNvPr id="369" name="key-action-update">
            <a:extLst xmlns:a="http://schemas.openxmlformats.org/drawingml/2006/main">
              <a:ext uri="{FF2B5EF4-FFF2-40B4-BE49-F238E27FC236}">
                <a16:creationId xmlns:a16="http://schemas.microsoft.com/office/drawing/2014/main" id="{4E363B61-1540-45A5-B7C9-969626A3C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39725" y="6884789"/>
            <a:ext cx="104388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U: Update</a:t>
            </a:r>
          </a:p>
        </p:txBody>
      </p:sp>
      <p:sp>
        <p:nvSpPr>
          <p:cNvPr id="370" name="key-action-revive">
            <a:extLst xmlns:a="http://schemas.openxmlformats.org/drawingml/2006/main">
              <a:ext uri="{FF2B5EF4-FFF2-40B4-BE49-F238E27FC236}">
                <a16:creationId xmlns:a16="http://schemas.microsoft.com/office/drawing/2014/main" id="{1B9C73C1-5020-404F-9296-661FD5277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7199114"/>
            <a:ext cx="1016496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R: Revive</a:t>
            </a:r>
          </a:p>
        </p:txBody>
      </p:sp>
      <p:sp>
        <p:nvSpPr>
          <p:cNvPr id="371" name="key-action-suppress">
            <a:extLst xmlns:a="http://schemas.openxmlformats.org/drawingml/2006/main">
              <a:ext uri="{FF2B5EF4-FFF2-40B4-BE49-F238E27FC236}">
                <a16:creationId xmlns:a16="http://schemas.microsoft.com/office/drawing/2014/main" id="{5C7199B7-5519-4608-B96E-42AC339DF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39725" y="7199114"/>
            <a:ext cx="1181844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950" b="0" i="0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S: Suppress</a:t>
            </a:r>
          </a:p>
        </p:txBody>
      </p:sp>
      <p:sp>
        <p:nvSpPr>
          <p:cNvPr id="372" name="panel-a-footer">
            <a:extLst xmlns:a="http://schemas.openxmlformats.org/drawingml/2006/main">
              <a:ext uri="{FF2B5EF4-FFF2-40B4-BE49-F238E27FC236}">
                <a16:creationId xmlns:a16="http://schemas.microsoft.com/office/drawing/2014/main" id="{811B3550-18EC-4B4C-8BF2-3A6B36F3E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528" y="7632204"/>
            <a:ext cx="1524744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(a) Overview</a:t>
            </a:r>
          </a:p>
        </p:txBody>
      </p:sp>
      <p:sp>
        <p:nvSpPr>
          <p:cNvPr id="373" name="panel-b-footer">
            <a:extLst xmlns:a="http://schemas.openxmlformats.org/drawingml/2006/main">
              <a:ext uri="{FF2B5EF4-FFF2-40B4-BE49-F238E27FC236}">
                <a16:creationId xmlns:a16="http://schemas.microsoft.com/office/drawing/2014/main" id="{0E02B0EC-E615-47BB-BF5B-7E628C1B3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2059" y="7632204"/>
            <a:ext cx="2250132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(b) Propose–Verify</a:t>
            </a:r>
          </a:p>
        </p:txBody>
      </p:sp>
      <p:sp>
        <p:nvSpPr>
          <p:cNvPr id="374" name="panel-c-footer">
            <a:extLst xmlns:a="http://schemas.openxmlformats.org/drawingml/2006/main">
              <a:ext uri="{FF2B5EF4-FFF2-40B4-BE49-F238E27FC236}">
                <a16:creationId xmlns:a16="http://schemas.microsoft.com/office/drawing/2014/main" id="{62772575-94A1-446D-BB88-BE585E21A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0510" y="7632204"/>
            <a:ext cx="266313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025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(c) Verified transition</a:t>
            </a:r>
          </a:p>
        </p:txBody>
      </p:sp>
    </p:spTree>
    <p:extLst>
      <p:ext uri="{BB962C8B-B14F-4D97-AF65-F5344CB8AC3E}">
        <p14:creationId xmlns:p14="http://schemas.microsoft.com/office/powerpoint/2010/main" val="7679702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6" name="rect-1">
            <a:extLst xmlns:a="http://schemas.openxmlformats.org/drawingml/2006/main">
              <a:ext uri="{FF2B5EF4-FFF2-40B4-BE49-F238E27FC236}">
                <a16:creationId xmlns:a16="http://schemas.microsoft.com/office/drawing/2014/main" id="{F18127FF-0EDB-42CF-9242-8AF469A4F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573" y="228600"/>
            <a:ext cx="5346854" cy="7562850"/>
          </a:xfrm>
          <a:custGeom xmlns:a="http://schemas.openxmlformats.org/drawingml/2006/main">
            <a:pathLst>
              <a:path w="5010150" h="7086600">
                <a:moveTo>
                  <a:pt x="0" y="0"/>
                </a:moveTo>
                <a:lnTo>
                  <a:pt x="5010150" y="0"/>
                </a:lnTo>
                <a:lnTo>
                  <a:pt x="5010150" y="7086600"/>
                </a:lnTo>
                <a:lnTo>
                  <a:pt x="0" y="7086600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0165">
            <a:noFill/>
            <a:prstDash val="solid"/>
          </a:ln>
        </p:spPr>
      </p:sp>
      <p:sp>
        <p:nvSpPr>
          <p:cNvPr id="2" name="transition-panel-2">
            <a:extLst xmlns:a="http://schemas.openxmlformats.org/drawingml/2006/main">
              <a:ext uri="{FF2B5EF4-FFF2-40B4-BE49-F238E27FC236}">
                <a16:creationId xmlns:a16="http://schemas.microsoft.com/office/drawing/2014/main" id="{9476C210-EE83-4453-829C-2CFC6B47C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9876" y="431902"/>
            <a:ext cx="4940249" cy="5895770"/>
          </a:xfrm>
          <a:custGeom xmlns:a="http://schemas.openxmlformats.org/drawingml/2006/main">
            <a:pathLst>
              <a:path w="4629150" h="5524500">
                <a:moveTo>
                  <a:pt x="152400" y="0"/>
                </a:moveTo>
                <a:lnTo>
                  <a:pt x="160019" y="0"/>
                </a:lnTo>
                <a:lnTo>
                  <a:pt x="167639" y="0"/>
                </a:lnTo>
                <a:lnTo>
                  <a:pt x="175259" y="0"/>
                </a:lnTo>
                <a:lnTo>
                  <a:pt x="182878" y="0"/>
                </a:lnTo>
                <a:lnTo>
                  <a:pt x="190498" y="0"/>
                </a:lnTo>
                <a:lnTo>
                  <a:pt x="198117" y="0"/>
                </a:lnTo>
                <a:lnTo>
                  <a:pt x="205737" y="0"/>
                </a:lnTo>
                <a:lnTo>
                  <a:pt x="213357" y="0"/>
                </a:lnTo>
                <a:lnTo>
                  <a:pt x="220976" y="0"/>
                </a:lnTo>
                <a:lnTo>
                  <a:pt x="228595" y="0"/>
                </a:lnTo>
                <a:lnTo>
                  <a:pt x="236216" y="0"/>
                </a:lnTo>
                <a:lnTo>
                  <a:pt x="243835" y="0"/>
                </a:lnTo>
                <a:lnTo>
                  <a:pt x="251454" y="0"/>
                </a:lnTo>
                <a:lnTo>
                  <a:pt x="259074" y="0"/>
                </a:lnTo>
                <a:lnTo>
                  <a:pt x="266694" y="0"/>
                </a:lnTo>
                <a:lnTo>
                  <a:pt x="274313" y="0"/>
                </a:lnTo>
                <a:lnTo>
                  <a:pt x="281933" y="0"/>
                </a:lnTo>
                <a:lnTo>
                  <a:pt x="289552" y="0"/>
                </a:lnTo>
                <a:lnTo>
                  <a:pt x="297171" y="0"/>
                </a:lnTo>
                <a:lnTo>
                  <a:pt x="304792" y="0"/>
                </a:lnTo>
                <a:lnTo>
                  <a:pt x="312411" y="0"/>
                </a:lnTo>
                <a:lnTo>
                  <a:pt x="320030" y="0"/>
                </a:lnTo>
                <a:lnTo>
                  <a:pt x="327650" y="0"/>
                </a:lnTo>
                <a:lnTo>
                  <a:pt x="335270" y="0"/>
                </a:lnTo>
                <a:lnTo>
                  <a:pt x="342890" y="0"/>
                </a:lnTo>
                <a:lnTo>
                  <a:pt x="350509" y="0"/>
                </a:lnTo>
                <a:lnTo>
                  <a:pt x="358128" y="0"/>
                </a:lnTo>
                <a:lnTo>
                  <a:pt x="365749" y="0"/>
                </a:lnTo>
                <a:lnTo>
                  <a:pt x="373368" y="0"/>
                </a:lnTo>
                <a:lnTo>
                  <a:pt x="380987" y="0"/>
                </a:lnTo>
                <a:lnTo>
                  <a:pt x="388607" y="0"/>
                </a:lnTo>
                <a:lnTo>
                  <a:pt x="396227" y="0"/>
                </a:lnTo>
                <a:lnTo>
                  <a:pt x="403846" y="0"/>
                </a:lnTo>
                <a:lnTo>
                  <a:pt x="411466" y="0"/>
                </a:lnTo>
                <a:lnTo>
                  <a:pt x="419085" y="0"/>
                </a:lnTo>
                <a:lnTo>
                  <a:pt x="426704" y="0"/>
                </a:lnTo>
                <a:lnTo>
                  <a:pt x="434325" y="0"/>
                </a:lnTo>
                <a:lnTo>
                  <a:pt x="441944" y="0"/>
                </a:lnTo>
                <a:lnTo>
                  <a:pt x="449563" y="0"/>
                </a:lnTo>
                <a:lnTo>
                  <a:pt x="457183" y="0"/>
                </a:lnTo>
                <a:lnTo>
                  <a:pt x="464803" y="0"/>
                </a:lnTo>
                <a:lnTo>
                  <a:pt x="472422" y="0"/>
                </a:lnTo>
                <a:lnTo>
                  <a:pt x="480042" y="0"/>
                </a:lnTo>
                <a:lnTo>
                  <a:pt x="487661" y="0"/>
                </a:lnTo>
                <a:lnTo>
                  <a:pt x="495281" y="0"/>
                </a:lnTo>
                <a:lnTo>
                  <a:pt x="502901" y="0"/>
                </a:lnTo>
                <a:lnTo>
                  <a:pt x="510520" y="0"/>
                </a:lnTo>
                <a:lnTo>
                  <a:pt x="518139" y="0"/>
                </a:lnTo>
                <a:lnTo>
                  <a:pt x="525759" y="0"/>
                </a:lnTo>
                <a:lnTo>
                  <a:pt x="533379" y="0"/>
                </a:lnTo>
                <a:lnTo>
                  <a:pt x="540998" y="0"/>
                </a:lnTo>
                <a:lnTo>
                  <a:pt x="548618" y="0"/>
                </a:lnTo>
                <a:lnTo>
                  <a:pt x="556237" y="0"/>
                </a:lnTo>
                <a:lnTo>
                  <a:pt x="563857" y="0"/>
                </a:lnTo>
                <a:lnTo>
                  <a:pt x="571477" y="0"/>
                </a:lnTo>
                <a:lnTo>
                  <a:pt x="579096" y="0"/>
                </a:lnTo>
                <a:lnTo>
                  <a:pt x="586715" y="0"/>
                </a:lnTo>
                <a:lnTo>
                  <a:pt x="594336" y="0"/>
                </a:lnTo>
                <a:lnTo>
                  <a:pt x="601955" y="0"/>
                </a:lnTo>
                <a:lnTo>
                  <a:pt x="609574" y="0"/>
                </a:lnTo>
                <a:lnTo>
                  <a:pt x="617194" y="0"/>
                </a:lnTo>
                <a:lnTo>
                  <a:pt x="624814" y="0"/>
                </a:lnTo>
                <a:lnTo>
                  <a:pt x="632433" y="0"/>
                </a:lnTo>
                <a:lnTo>
                  <a:pt x="640053" y="0"/>
                </a:lnTo>
                <a:lnTo>
                  <a:pt x="647672" y="0"/>
                </a:lnTo>
                <a:lnTo>
                  <a:pt x="655293" y="0"/>
                </a:lnTo>
                <a:lnTo>
                  <a:pt x="662912" y="0"/>
                </a:lnTo>
                <a:lnTo>
                  <a:pt x="670531" y="0"/>
                </a:lnTo>
                <a:lnTo>
                  <a:pt x="678150" y="0"/>
                </a:lnTo>
                <a:lnTo>
                  <a:pt x="685770" y="0"/>
                </a:lnTo>
                <a:lnTo>
                  <a:pt x="693390" y="0"/>
                </a:lnTo>
                <a:lnTo>
                  <a:pt x="701010" y="0"/>
                </a:lnTo>
                <a:lnTo>
                  <a:pt x="708629" y="0"/>
                </a:lnTo>
                <a:lnTo>
                  <a:pt x="716248" y="0"/>
                </a:lnTo>
                <a:lnTo>
                  <a:pt x="723869" y="0"/>
                </a:lnTo>
                <a:lnTo>
                  <a:pt x="731488" y="0"/>
                </a:lnTo>
                <a:lnTo>
                  <a:pt x="739107" y="0"/>
                </a:lnTo>
                <a:lnTo>
                  <a:pt x="746727" y="0"/>
                </a:lnTo>
                <a:lnTo>
                  <a:pt x="754347" y="0"/>
                </a:lnTo>
                <a:lnTo>
                  <a:pt x="761966" y="0"/>
                </a:lnTo>
                <a:lnTo>
                  <a:pt x="769586" y="0"/>
                </a:lnTo>
                <a:lnTo>
                  <a:pt x="777205" y="0"/>
                </a:lnTo>
                <a:lnTo>
                  <a:pt x="784824" y="0"/>
                </a:lnTo>
                <a:lnTo>
                  <a:pt x="792445" y="0"/>
                </a:lnTo>
                <a:lnTo>
                  <a:pt x="800064" y="0"/>
                </a:lnTo>
                <a:lnTo>
                  <a:pt x="807683" y="0"/>
                </a:lnTo>
                <a:lnTo>
                  <a:pt x="815303" y="0"/>
                </a:lnTo>
                <a:lnTo>
                  <a:pt x="822923" y="0"/>
                </a:lnTo>
                <a:lnTo>
                  <a:pt x="830542" y="0"/>
                </a:lnTo>
                <a:lnTo>
                  <a:pt x="838162" y="0"/>
                </a:lnTo>
                <a:lnTo>
                  <a:pt x="845781" y="0"/>
                </a:lnTo>
                <a:lnTo>
                  <a:pt x="853401" y="0"/>
                </a:lnTo>
                <a:lnTo>
                  <a:pt x="861021" y="0"/>
                </a:lnTo>
                <a:lnTo>
                  <a:pt x="868640" y="0"/>
                </a:lnTo>
                <a:lnTo>
                  <a:pt x="876259" y="0"/>
                </a:lnTo>
                <a:lnTo>
                  <a:pt x="883880" y="0"/>
                </a:lnTo>
                <a:lnTo>
                  <a:pt x="891499" y="0"/>
                </a:lnTo>
                <a:lnTo>
                  <a:pt x="899118" y="0"/>
                </a:lnTo>
                <a:lnTo>
                  <a:pt x="906738" y="0"/>
                </a:lnTo>
                <a:lnTo>
                  <a:pt x="914358" y="0"/>
                </a:lnTo>
                <a:lnTo>
                  <a:pt x="921977" y="0"/>
                </a:lnTo>
                <a:lnTo>
                  <a:pt x="929597" y="0"/>
                </a:lnTo>
                <a:lnTo>
                  <a:pt x="937216" y="0"/>
                </a:lnTo>
                <a:lnTo>
                  <a:pt x="944835" y="0"/>
                </a:lnTo>
                <a:lnTo>
                  <a:pt x="952456" y="0"/>
                </a:lnTo>
                <a:lnTo>
                  <a:pt x="960075" y="0"/>
                </a:lnTo>
                <a:lnTo>
                  <a:pt x="967694" y="0"/>
                </a:lnTo>
                <a:lnTo>
                  <a:pt x="975314" y="0"/>
                </a:lnTo>
                <a:lnTo>
                  <a:pt x="982934" y="0"/>
                </a:lnTo>
                <a:lnTo>
                  <a:pt x="990553" y="0"/>
                </a:lnTo>
                <a:lnTo>
                  <a:pt x="998173" y="0"/>
                </a:lnTo>
                <a:lnTo>
                  <a:pt x="1005792" y="0"/>
                </a:lnTo>
                <a:lnTo>
                  <a:pt x="1013413" y="0"/>
                </a:lnTo>
                <a:lnTo>
                  <a:pt x="1021032" y="0"/>
                </a:lnTo>
                <a:lnTo>
                  <a:pt x="1028651" y="0"/>
                </a:lnTo>
                <a:lnTo>
                  <a:pt x="1036270" y="0"/>
                </a:lnTo>
                <a:lnTo>
                  <a:pt x="1043890" y="0"/>
                </a:lnTo>
                <a:lnTo>
                  <a:pt x="1051510" y="0"/>
                </a:lnTo>
                <a:lnTo>
                  <a:pt x="1059130" y="0"/>
                </a:lnTo>
                <a:lnTo>
                  <a:pt x="1066749" y="0"/>
                </a:lnTo>
                <a:lnTo>
                  <a:pt x="1074368" y="0"/>
                </a:lnTo>
                <a:lnTo>
                  <a:pt x="1081989" y="0"/>
                </a:lnTo>
                <a:lnTo>
                  <a:pt x="1089608" y="0"/>
                </a:lnTo>
                <a:lnTo>
                  <a:pt x="1097227" y="0"/>
                </a:lnTo>
                <a:lnTo>
                  <a:pt x="1104847" y="0"/>
                </a:lnTo>
                <a:lnTo>
                  <a:pt x="1112467" y="0"/>
                </a:lnTo>
                <a:lnTo>
                  <a:pt x="1120086" y="0"/>
                </a:lnTo>
                <a:lnTo>
                  <a:pt x="1127706" y="0"/>
                </a:lnTo>
                <a:lnTo>
                  <a:pt x="1135325" y="0"/>
                </a:lnTo>
                <a:lnTo>
                  <a:pt x="1142945" y="0"/>
                </a:lnTo>
                <a:lnTo>
                  <a:pt x="1150565" y="0"/>
                </a:lnTo>
                <a:lnTo>
                  <a:pt x="1158184" y="0"/>
                </a:lnTo>
                <a:lnTo>
                  <a:pt x="1165803" y="0"/>
                </a:lnTo>
                <a:lnTo>
                  <a:pt x="1173424" y="0"/>
                </a:lnTo>
                <a:lnTo>
                  <a:pt x="1181043" y="0"/>
                </a:lnTo>
                <a:lnTo>
                  <a:pt x="1188662" y="0"/>
                </a:lnTo>
                <a:lnTo>
                  <a:pt x="1196282" y="0"/>
                </a:lnTo>
                <a:lnTo>
                  <a:pt x="1203901" y="0"/>
                </a:lnTo>
                <a:lnTo>
                  <a:pt x="1211521" y="0"/>
                </a:lnTo>
                <a:lnTo>
                  <a:pt x="1219141" y="0"/>
                </a:lnTo>
                <a:lnTo>
                  <a:pt x="1226760" y="0"/>
                </a:lnTo>
                <a:lnTo>
                  <a:pt x="1234379" y="0"/>
                </a:lnTo>
                <a:lnTo>
                  <a:pt x="1242000" y="0"/>
                </a:lnTo>
                <a:lnTo>
                  <a:pt x="1249619" y="0"/>
                </a:lnTo>
                <a:lnTo>
                  <a:pt x="1257238" y="0"/>
                </a:lnTo>
                <a:lnTo>
                  <a:pt x="1264858" y="0"/>
                </a:lnTo>
                <a:lnTo>
                  <a:pt x="1272478" y="0"/>
                </a:lnTo>
                <a:lnTo>
                  <a:pt x="1280097" y="0"/>
                </a:lnTo>
                <a:lnTo>
                  <a:pt x="1287717" y="0"/>
                </a:lnTo>
                <a:lnTo>
                  <a:pt x="1295336" y="0"/>
                </a:lnTo>
                <a:lnTo>
                  <a:pt x="1302957" y="0"/>
                </a:lnTo>
                <a:lnTo>
                  <a:pt x="1310576" y="0"/>
                </a:lnTo>
                <a:lnTo>
                  <a:pt x="1318195" y="0"/>
                </a:lnTo>
                <a:lnTo>
                  <a:pt x="1325814" y="0"/>
                </a:lnTo>
                <a:lnTo>
                  <a:pt x="1333434" y="0"/>
                </a:lnTo>
                <a:lnTo>
                  <a:pt x="1341054" y="0"/>
                </a:lnTo>
                <a:lnTo>
                  <a:pt x="1348673" y="0"/>
                </a:lnTo>
                <a:lnTo>
                  <a:pt x="1356293" y="0"/>
                </a:lnTo>
                <a:lnTo>
                  <a:pt x="1363912" y="0"/>
                </a:lnTo>
                <a:lnTo>
                  <a:pt x="1371533" y="0"/>
                </a:lnTo>
                <a:lnTo>
                  <a:pt x="1379152" y="0"/>
                </a:lnTo>
                <a:lnTo>
                  <a:pt x="1386771" y="0"/>
                </a:lnTo>
                <a:lnTo>
                  <a:pt x="1394390" y="0"/>
                </a:lnTo>
                <a:lnTo>
                  <a:pt x="1402010" y="0"/>
                </a:lnTo>
                <a:lnTo>
                  <a:pt x="1409630" y="0"/>
                </a:lnTo>
                <a:lnTo>
                  <a:pt x="1417250" y="0"/>
                </a:lnTo>
                <a:lnTo>
                  <a:pt x="1424869" y="0"/>
                </a:lnTo>
                <a:lnTo>
                  <a:pt x="1432489" y="0"/>
                </a:lnTo>
                <a:lnTo>
                  <a:pt x="1440109" y="0"/>
                </a:lnTo>
                <a:lnTo>
                  <a:pt x="1447728" y="0"/>
                </a:lnTo>
                <a:lnTo>
                  <a:pt x="1455347" y="0"/>
                </a:lnTo>
                <a:lnTo>
                  <a:pt x="1462967" y="0"/>
                </a:lnTo>
                <a:lnTo>
                  <a:pt x="1470587" y="0"/>
                </a:lnTo>
                <a:lnTo>
                  <a:pt x="1478206" y="0"/>
                </a:lnTo>
                <a:lnTo>
                  <a:pt x="1485826" y="0"/>
                </a:lnTo>
                <a:lnTo>
                  <a:pt x="1493445" y="0"/>
                </a:lnTo>
                <a:lnTo>
                  <a:pt x="1501065" y="0"/>
                </a:lnTo>
                <a:lnTo>
                  <a:pt x="1508685" y="0"/>
                </a:lnTo>
                <a:lnTo>
                  <a:pt x="1516304" y="0"/>
                </a:lnTo>
                <a:lnTo>
                  <a:pt x="1523923" y="0"/>
                </a:lnTo>
                <a:lnTo>
                  <a:pt x="1531544" y="0"/>
                </a:lnTo>
                <a:lnTo>
                  <a:pt x="1539163" y="0"/>
                </a:lnTo>
                <a:lnTo>
                  <a:pt x="1546782" y="0"/>
                </a:lnTo>
                <a:lnTo>
                  <a:pt x="1554402" y="0"/>
                </a:lnTo>
                <a:lnTo>
                  <a:pt x="1562021" y="0"/>
                </a:lnTo>
                <a:lnTo>
                  <a:pt x="1569641" y="0"/>
                </a:lnTo>
                <a:lnTo>
                  <a:pt x="1577261" y="0"/>
                </a:lnTo>
                <a:lnTo>
                  <a:pt x="1584880" y="0"/>
                </a:lnTo>
                <a:lnTo>
                  <a:pt x="1592499" y="0"/>
                </a:lnTo>
                <a:lnTo>
                  <a:pt x="1600120" y="0"/>
                </a:lnTo>
                <a:lnTo>
                  <a:pt x="1607739" y="0"/>
                </a:lnTo>
                <a:lnTo>
                  <a:pt x="1615358" y="0"/>
                </a:lnTo>
                <a:lnTo>
                  <a:pt x="1622978" y="0"/>
                </a:lnTo>
                <a:lnTo>
                  <a:pt x="1630598" y="0"/>
                </a:lnTo>
                <a:lnTo>
                  <a:pt x="1638217" y="0"/>
                </a:lnTo>
                <a:lnTo>
                  <a:pt x="1645837" y="0"/>
                </a:lnTo>
                <a:lnTo>
                  <a:pt x="1653456" y="0"/>
                </a:lnTo>
                <a:lnTo>
                  <a:pt x="1661075" y="0"/>
                </a:lnTo>
                <a:lnTo>
                  <a:pt x="1668696" y="0"/>
                </a:lnTo>
                <a:lnTo>
                  <a:pt x="1676315" y="0"/>
                </a:lnTo>
                <a:lnTo>
                  <a:pt x="1683934" y="0"/>
                </a:lnTo>
                <a:lnTo>
                  <a:pt x="1691555" y="0"/>
                </a:lnTo>
                <a:lnTo>
                  <a:pt x="1699174" y="0"/>
                </a:lnTo>
                <a:lnTo>
                  <a:pt x="1706793" y="0"/>
                </a:lnTo>
                <a:lnTo>
                  <a:pt x="1714413" y="0"/>
                </a:lnTo>
                <a:lnTo>
                  <a:pt x="1722032" y="0"/>
                </a:lnTo>
                <a:lnTo>
                  <a:pt x="1729653" y="0"/>
                </a:lnTo>
                <a:lnTo>
                  <a:pt x="1737272" y="0"/>
                </a:lnTo>
                <a:lnTo>
                  <a:pt x="1744891" y="0"/>
                </a:lnTo>
                <a:lnTo>
                  <a:pt x="1752510" y="0"/>
                </a:lnTo>
                <a:lnTo>
                  <a:pt x="1760131" y="0"/>
                </a:lnTo>
                <a:lnTo>
                  <a:pt x="1767750" y="0"/>
                </a:lnTo>
                <a:lnTo>
                  <a:pt x="1775370" y="0"/>
                </a:lnTo>
                <a:lnTo>
                  <a:pt x="1782989" y="0"/>
                </a:lnTo>
                <a:lnTo>
                  <a:pt x="1790609" y="0"/>
                </a:lnTo>
                <a:lnTo>
                  <a:pt x="1798229" y="0"/>
                </a:lnTo>
                <a:lnTo>
                  <a:pt x="1805848" y="0"/>
                </a:lnTo>
                <a:lnTo>
                  <a:pt x="1813467" y="0"/>
                </a:lnTo>
                <a:lnTo>
                  <a:pt x="1821087" y="0"/>
                </a:lnTo>
                <a:lnTo>
                  <a:pt x="1828707" y="0"/>
                </a:lnTo>
                <a:lnTo>
                  <a:pt x="1836326" y="0"/>
                </a:lnTo>
                <a:lnTo>
                  <a:pt x="1843946" y="0"/>
                </a:lnTo>
                <a:lnTo>
                  <a:pt x="1851565" y="0"/>
                </a:lnTo>
                <a:lnTo>
                  <a:pt x="1859185" y="0"/>
                </a:lnTo>
                <a:lnTo>
                  <a:pt x="1866805" y="0"/>
                </a:lnTo>
                <a:lnTo>
                  <a:pt x="1874424" y="0"/>
                </a:lnTo>
                <a:lnTo>
                  <a:pt x="1882043" y="0"/>
                </a:lnTo>
                <a:lnTo>
                  <a:pt x="1889664" y="0"/>
                </a:lnTo>
                <a:lnTo>
                  <a:pt x="1897283" y="0"/>
                </a:lnTo>
                <a:lnTo>
                  <a:pt x="1904902" y="0"/>
                </a:lnTo>
                <a:lnTo>
                  <a:pt x="1912522" y="0"/>
                </a:lnTo>
                <a:lnTo>
                  <a:pt x="1920141" y="0"/>
                </a:lnTo>
                <a:lnTo>
                  <a:pt x="1927761" y="0"/>
                </a:lnTo>
                <a:lnTo>
                  <a:pt x="1935381" y="0"/>
                </a:lnTo>
                <a:lnTo>
                  <a:pt x="1943000" y="0"/>
                </a:lnTo>
                <a:lnTo>
                  <a:pt x="1950620" y="0"/>
                </a:lnTo>
                <a:lnTo>
                  <a:pt x="1958240" y="0"/>
                </a:lnTo>
                <a:lnTo>
                  <a:pt x="1965859" y="0"/>
                </a:lnTo>
                <a:lnTo>
                  <a:pt x="1973478" y="0"/>
                </a:lnTo>
                <a:lnTo>
                  <a:pt x="1981098" y="0"/>
                </a:lnTo>
                <a:lnTo>
                  <a:pt x="1988718" y="0"/>
                </a:lnTo>
                <a:lnTo>
                  <a:pt x="1996337" y="0"/>
                </a:lnTo>
                <a:lnTo>
                  <a:pt x="2003957" y="0"/>
                </a:lnTo>
                <a:lnTo>
                  <a:pt x="2011576" y="0"/>
                </a:lnTo>
                <a:lnTo>
                  <a:pt x="2019197" y="0"/>
                </a:lnTo>
                <a:lnTo>
                  <a:pt x="2026816" y="0"/>
                </a:lnTo>
                <a:lnTo>
                  <a:pt x="2034435" y="0"/>
                </a:lnTo>
                <a:lnTo>
                  <a:pt x="2042054" y="0"/>
                </a:lnTo>
                <a:lnTo>
                  <a:pt x="2049675" y="0"/>
                </a:lnTo>
                <a:lnTo>
                  <a:pt x="2057294" y="0"/>
                </a:lnTo>
                <a:lnTo>
                  <a:pt x="2064913" y="0"/>
                </a:lnTo>
                <a:lnTo>
                  <a:pt x="2072533" y="0"/>
                </a:lnTo>
                <a:lnTo>
                  <a:pt x="2080152" y="0"/>
                </a:lnTo>
                <a:lnTo>
                  <a:pt x="2087773" y="0"/>
                </a:lnTo>
                <a:lnTo>
                  <a:pt x="2095392" y="0"/>
                </a:lnTo>
                <a:lnTo>
                  <a:pt x="2103011" y="0"/>
                </a:lnTo>
                <a:lnTo>
                  <a:pt x="2110630" y="0"/>
                </a:lnTo>
                <a:lnTo>
                  <a:pt x="2118251" y="0"/>
                </a:lnTo>
                <a:lnTo>
                  <a:pt x="2125870" y="0"/>
                </a:lnTo>
                <a:lnTo>
                  <a:pt x="2133490" y="0"/>
                </a:lnTo>
                <a:lnTo>
                  <a:pt x="2141109" y="0"/>
                </a:lnTo>
                <a:lnTo>
                  <a:pt x="2148729" y="0"/>
                </a:lnTo>
                <a:lnTo>
                  <a:pt x="2156349" y="0"/>
                </a:lnTo>
                <a:lnTo>
                  <a:pt x="2163968" y="0"/>
                </a:lnTo>
                <a:lnTo>
                  <a:pt x="2171587" y="0"/>
                </a:lnTo>
                <a:lnTo>
                  <a:pt x="2179207" y="0"/>
                </a:lnTo>
                <a:lnTo>
                  <a:pt x="2186827" y="0"/>
                </a:lnTo>
                <a:lnTo>
                  <a:pt x="2194446" y="0"/>
                </a:lnTo>
                <a:lnTo>
                  <a:pt x="2202066" y="0"/>
                </a:lnTo>
                <a:lnTo>
                  <a:pt x="2209686" y="0"/>
                </a:lnTo>
                <a:lnTo>
                  <a:pt x="2217305" y="0"/>
                </a:lnTo>
                <a:lnTo>
                  <a:pt x="2224925" y="0"/>
                </a:lnTo>
                <a:lnTo>
                  <a:pt x="2232544" y="0"/>
                </a:lnTo>
                <a:lnTo>
                  <a:pt x="2240163" y="0"/>
                </a:lnTo>
                <a:lnTo>
                  <a:pt x="2247784" y="0"/>
                </a:lnTo>
                <a:lnTo>
                  <a:pt x="2255403" y="0"/>
                </a:lnTo>
                <a:lnTo>
                  <a:pt x="2263022" y="0"/>
                </a:lnTo>
                <a:lnTo>
                  <a:pt x="2270642" y="0"/>
                </a:lnTo>
                <a:lnTo>
                  <a:pt x="2278261" y="0"/>
                </a:lnTo>
                <a:lnTo>
                  <a:pt x="2285881" y="0"/>
                </a:lnTo>
                <a:lnTo>
                  <a:pt x="2293501" y="0"/>
                </a:lnTo>
                <a:lnTo>
                  <a:pt x="2301120" y="0"/>
                </a:lnTo>
                <a:lnTo>
                  <a:pt x="2308740" y="0"/>
                </a:lnTo>
                <a:lnTo>
                  <a:pt x="2316360" y="0"/>
                </a:lnTo>
                <a:lnTo>
                  <a:pt x="2323979" y="0"/>
                </a:lnTo>
                <a:lnTo>
                  <a:pt x="2331598" y="0"/>
                </a:lnTo>
                <a:lnTo>
                  <a:pt x="2339219" y="0"/>
                </a:lnTo>
                <a:lnTo>
                  <a:pt x="2346838" y="0"/>
                </a:lnTo>
                <a:lnTo>
                  <a:pt x="2354457" y="0"/>
                </a:lnTo>
                <a:lnTo>
                  <a:pt x="2362077" y="0"/>
                </a:lnTo>
                <a:lnTo>
                  <a:pt x="2369696" y="0"/>
                </a:lnTo>
                <a:lnTo>
                  <a:pt x="2377317" y="0"/>
                </a:lnTo>
                <a:lnTo>
                  <a:pt x="2384936" y="0"/>
                </a:lnTo>
                <a:lnTo>
                  <a:pt x="2392555" y="0"/>
                </a:lnTo>
                <a:lnTo>
                  <a:pt x="2400174" y="0"/>
                </a:lnTo>
                <a:lnTo>
                  <a:pt x="2407795" y="0"/>
                </a:lnTo>
                <a:lnTo>
                  <a:pt x="2415414" y="0"/>
                </a:lnTo>
                <a:lnTo>
                  <a:pt x="2423033" y="0"/>
                </a:lnTo>
                <a:lnTo>
                  <a:pt x="2430653" y="0"/>
                </a:lnTo>
                <a:lnTo>
                  <a:pt x="2438272" y="0"/>
                </a:lnTo>
                <a:lnTo>
                  <a:pt x="2445893" y="0"/>
                </a:lnTo>
                <a:lnTo>
                  <a:pt x="2453512" y="0"/>
                </a:lnTo>
                <a:lnTo>
                  <a:pt x="2461131" y="0"/>
                </a:lnTo>
                <a:lnTo>
                  <a:pt x="2468752" y="0"/>
                </a:lnTo>
                <a:lnTo>
                  <a:pt x="2476370" y="0"/>
                </a:lnTo>
                <a:lnTo>
                  <a:pt x="2483990" y="0"/>
                </a:lnTo>
                <a:lnTo>
                  <a:pt x="2491610" y="0"/>
                </a:lnTo>
                <a:lnTo>
                  <a:pt x="2499229" y="0"/>
                </a:lnTo>
                <a:lnTo>
                  <a:pt x="2506849" y="0"/>
                </a:lnTo>
                <a:lnTo>
                  <a:pt x="2514469" y="0"/>
                </a:lnTo>
                <a:lnTo>
                  <a:pt x="2522088" y="0"/>
                </a:lnTo>
                <a:lnTo>
                  <a:pt x="2529707" y="0"/>
                </a:lnTo>
                <a:lnTo>
                  <a:pt x="2537327" y="0"/>
                </a:lnTo>
                <a:lnTo>
                  <a:pt x="2544947" y="0"/>
                </a:lnTo>
                <a:lnTo>
                  <a:pt x="2552566" y="0"/>
                </a:lnTo>
                <a:lnTo>
                  <a:pt x="2560186" y="0"/>
                </a:lnTo>
                <a:lnTo>
                  <a:pt x="2567805" y="0"/>
                </a:lnTo>
                <a:lnTo>
                  <a:pt x="2575425" y="0"/>
                </a:lnTo>
                <a:lnTo>
                  <a:pt x="2583045" y="0"/>
                </a:lnTo>
                <a:lnTo>
                  <a:pt x="2590664" y="0"/>
                </a:lnTo>
                <a:lnTo>
                  <a:pt x="2598283" y="0"/>
                </a:lnTo>
                <a:lnTo>
                  <a:pt x="2605904" y="0"/>
                </a:lnTo>
                <a:lnTo>
                  <a:pt x="2613523" y="0"/>
                </a:lnTo>
                <a:lnTo>
                  <a:pt x="2621142" y="0"/>
                </a:lnTo>
                <a:lnTo>
                  <a:pt x="2628762" y="0"/>
                </a:lnTo>
                <a:lnTo>
                  <a:pt x="2636381" y="0"/>
                </a:lnTo>
                <a:lnTo>
                  <a:pt x="2644001" y="0"/>
                </a:lnTo>
                <a:lnTo>
                  <a:pt x="2651621" y="0"/>
                </a:lnTo>
                <a:lnTo>
                  <a:pt x="2659240" y="0"/>
                </a:lnTo>
                <a:lnTo>
                  <a:pt x="2666860" y="0"/>
                </a:lnTo>
                <a:lnTo>
                  <a:pt x="2674480" y="0"/>
                </a:lnTo>
                <a:lnTo>
                  <a:pt x="2682099" y="0"/>
                </a:lnTo>
                <a:lnTo>
                  <a:pt x="2689718" y="0"/>
                </a:lnTo>
                <a:lnTo>
                  <a:pt x="2697338" y="0"/>
                </a:lnTo>
                <a:lnTo>
                  <a:pt x="2704958" y="0"/>
                </a:lnTo>
                <a:lnTo>
                  <a:pt x="2712577" y="0"/>
                </a:lnTo>
                <a:lnTo>
                  <a:pt x="2720197" y="0"/>
                </a:lnTo>
                <a:lnTo>
                  <a:pt x="2727817" y="0"/>
                </a:lnTo>
                <a:lnTo>
                  <a:pt x="2735437" y="0"/>
                </a:lnTo>
                <a:lnTo>
                  <a:pt x="2743056" y="0"/>
                </a:lnTo>
                <a:lnTo>
                  <a:pt x="2750675" y="0"/>
                </a:lnTo>
                <a:lnTo>
                  <a:pt x="2758294" y="0"/>
                </a:lnTo>
                <a:lnTo>
                  <a:pt x="2765915" y="0"/>
                </a:lnTo>
                <a:lnTo>
                  <a:pt x="2773534" y="0"/>
                </a:lnTo>
                <a:lnTo>
                  <a:pt x="2781153" y="0"/>
                </a:lnTo>
                <a:lnTo>
                  <a:pt x="2788773" y="0"/>
                </a:lnTo>
                <a:lnTo>
                  <a:pt x="2796392" y="0"/>
                </a:lnTo>
                <a:lnTo>
                  <a:pt x="2804013" y="0"/>
                </a:lnTo>
                <a:lnTo>
                  <a:pt x="2811632" y="0"/>
                </a:lnTo>
                <a:lnTo>
                  <a:pt x="2819251" y="0"/>
                </a:lnTo>
                <a:lnTo>
                  <a:pt x="2826872" y="0"/>
                </a:lnTo>
                <a:lnTo>
                  <a:pt x="2834491" y="0"/>
                </a:lnTo>
                <a:lnTo>
                  <a:pt x="2842110" y="0"/>
                </a:lnTo>
                <a:lnTo>
                  <a:pt x="2849730" y="0"/>
                </a:lnTo>
                <a:lnTo>
                  <a:pt x="2857349" y="0"/>
                </a:lnTo>
                <a:lnTo>
                  <a:pt x="2864969" y="0"/>
                </a:lnTo>
                <a:lnTo>
                  <a:pt x="2872589" y="0"/>
                </a:lnTo>
                <a:lnTo>
                  <a:pt x="2880208" y="0"/>
                </a:lnTo>
                <a:lnTo>
                  <a:pt x="2887827" y="0"/>
                </a:lnTo>
                <a:lnTo>
                  <a:pt x="2895447" y="0"/>
                </a:lnTo>
                <a:lnTo>
                  <a:pt x="2903067" y="0"/>
                </a:lnTo>
                <a:lnTo>
                  <a:pt x="2910686" y="0"/>
                </a:lnTo>
                <a:lnTo>
                  <a:pt x="2918306" y="0"/>
                </a:lnTo>
                <a:lnTo>
                  <a:pt x="2925926" y="0"/>
                </a:lnTo>
                <a:lnTo>
                  <a:pt x="2933545" y="0"/>
                </a:lnTo>
                <a:lnTo>
                  <a:pt x="2941165" y="0"/>
                </a:lnTo>
                <a:lnTo>
                  <a:pt x="2948784" y="0"/>
                </a:lnTo>
                <a:lnTo>
                  <a:pt x="2956403" y="0"/>
                </a:lnTo>
                <a:lnTo>
                  <a:pt x="2964024" y="0"/>
                </a:lnTo>
                <a:lnTo>
                  <a:pt x="2971643" y="0"/>
                </a:lnTo>
                <a:lnTo>
                  <a:pt x="2979262" y="0"/>
                </a:lnTo>
                <a:lnTo>
                  <a:pt x="2986883" y="0"/>
                </a:lnTo>
                <a:lnTo>
                  <a:pt x="2994502" y="0"/>
                </a:lnTo>
                <a:lnTo>
                  <a:pt x="3002121" y="0"/>
                </a:lnTo>
                <a:lnTo>
                  <a:pt x="3009741" y="0"/>
                </a:lnTo>
                <a:lnTo>
                  <a:pt x="3017360" y="0"/>
                </a:lnTo>
                <a:lnTo>
                  <a:pt x="3024980" y="0"/>
                </a:lnTo>
                <a:lnTo>
                  <a:pt x="3032600" y="0"/>
                </a:lnTo>
                <a:lnTo>
                  <a:pt x="3040219" y="0"/>
                </a:lnTo>
                <a:lnTo>
                  <a:pt x="3047838" y="0"/>
                </a:lnTo>
                <a:lnTo>
                  <a:pt x="3055458" y="0"/>
                </a:lnTo>
                <a:lnTo>
                  <a:pt x="3063078" y="0"/>
                </a:lnTo>
                <a:lnTo>
                  <a:pt x="3070697" y="0"/>
                </a:lnTo>
                <a:lnTo>
                  <a:pt x="3078317" y="0"/>
                </a:lnTo>
                <a:lnTo>
                  <a:pt x="3085937" y="0"/>
                </a:lnTo>
                <a:lnTo>
                  <a:pt x="3093557" y="0"/>
                </a:lnTo>
                <a:lnTo>
                  <a:pt x="3101176" y="0"/>
                </a:lnTo>
                <a:lnTo>
                  <a:pt x="3108795" y="0"/>
                </a:lnTo>
                <a:lnTo>
                  <a:pt x="3116414" y="0"/>
                </a:lnTo>
                <a:lnTo>
                  <a:pt x="3124035" y="0"/>
                </a:lnTo>
                <a:lnTo>
                  <a:pt x="3131654" y="0"/>
                </a:lnTo>
                <a:lnTo>
                  <a:pt x="3139273" y="0"/>
                </a:lnTo>
                <a:lnTo>
                  <a:pt x="3146893" y="0"/>
                </a:lnTo>
                <a:lnTo>
                  <a:pt x="3154512" y="0"/>
                </a:lnTo>
                <a:lnTo>
                  <a:pt x="3162133" y="0"/>
                </a:lnTo>
                <a:lnTo>
                  <a:pt x="3169752" y="0"/>
                </a:lnTo>
                <a:lnTo>
                  <a:pt x="3177371" y="0"/>
                </a:lnTo>
                <a:lnTo>
                  <a:pt x="3184992" y="0"/>
                </a:lnTo>
                <a:lnTo>
                  <a:pt x="3192611" y="0"/>
                </a:lnTo>
                <a:lnTo>
                  <a:pt x="3200230" y="0"/>
                </a:lnTo>
                <a:lnTo>
                  <a:pt x="3207850" y="0"/>
                </a:lnTo>
                <a:lnTo>
                  <a:pt x="3215469" y="0"/>
                </a:lnTo>
                <a:lnTo>
                  <a:pt x="3223089" y="0"/>
                </a:lnTo>
                <a:lnTo>
                  <a:pt x="3230709" y="0"/>
                </a:lnTo>
                <a:lnTo>
                  <a:pt x="3238328" y="0"/>
                </a:lnTo>
                <a:lnTo>
                  <a:pt x="3245948" y="0"/>
                </a:lnTo>
                <a:lnTo>
                  <a:pt x="3253568" y="0"/>
                </a:lnTo>
                <a:lnTo>
                  <a:pt x="3261187" y="0"/>
                </a:lnTo>
                <a:lnTo>
                  <a:pt x="3268806" y="0"/>
                </a:lnTo>
                <a:lnTo>
                  <a:pt x="3276426" y="0"/>
                </a:lnTo>
                <a:lnTo>
                  <a:pt x="3284046" y="0"/>
                </a:lnTo>
                <a:lnTo>
                  <a:pt x="3291665" y="0"/>
                </a:lnTo>
                <a:lnTo>
                  <a:pt x="3299285" y="0"/>
                </a:lnTo>
                <a:lnTo>
                  <a:pt x="3306904" y="0"/>
                </a:lnTo>
                <a:lnTo>
                  <a:pt x="3314523" y="0"/>
                </a:lnTo>
                <a:lnTo>
                  <a:pt x="3322144" y="0"/>
                </a:lnTo>
                <a:lnTo>
                  <a:pt x="3329763" y="0"/>
                </a:lnTo>
                <a:lnTo>
                  <a:pt x="3337382" y="0"/>
                </a:lnTo>
                <a:lnTo>
                  <a:pt x="3345003" y="0"/>
                </a:lnTo>
                <a:lnTo>
                  <a:pt x="3352622" y="0"/>
                </a:lnTo>
                <a:lnTo>
                  <a:pt x="3360241" y="0"/>
                </a:lnTo>
                <a:lnTo>
                  <a:pt x="3367861" y="0"/>
                </a:lnTo>
                <a:lnTo>
                  <a:pt x="3375480" y="0"/>
                </a:lnTo>
                <a:lnTo>
                  <a:pt x="3383100" y="0"/>
                </a:lnTo>
                <a:lnTo>
                  <a:pt x="3390720" y="0"/>
                </a:lnTo>
                <a:lnTo>
                  <a:pt x="3398339" y="0"/>
                </a:lnTo>
                <a:lnTo>
                  <a:pt x="3405958" y="0"/>
                </a:lnTo>
                <a:lnTo>
                  <a:pt x="3413578" y="0"/>
                </a:lnTo>
                <a:lnTo>
                  <a:pt x="3421198" y="0"/>
                </a:lnTo>
                <a:lnTo>
                  <a:pt x="3428817" y="0"/>
                </a:lnTo>
                <a:lnTo>
                  <a:pt x="3436437" y="0"/>
                </a:lnTo>
                <a:lnTo>
                  <a:pt x="3444057" y="0"/>
                </a:lnTo>
                <a:lnTo>
                  <a:pt x="3451677" y="0"/>
                </a:lnTo>
                <a:lnTo>
                  <a:pt x="3459296" y="0"/>
                </a:lnTo>
                <a:lnTo>
                  <a:pt x="3466915" y="0"/>
                </a:lnTo>
                <a:lnTo>
                  <a:pt x="3474534" y="0"/>
                </a:lnTo>
                <a:lnTo>
                  <a:pt x="3482155" y="0"/>
                </a:lnTo>
                <a:lnTo>
                  <a:pt x="3489774" y="0"/>
                </a:lnTo>
                <a:lnTo>
                  <a:pt x="3497393" y="0"/>
                </a:lnTo>
                <a:lnTo>
                  <a:pt x="3505014" y="0"/>
                </a:lnTo>
                <a:lnTo>
                  <a:pt x="3512633" y="0"/>
                </a:lnTo>
                <a:lnTo>
                  <a:pt x="3520253" y="0"/>
                </a:lnTo>
                <a:lnTo>
                  <a:pt x="3527872" y="0"/>
                </a:lnTo>
                <a:lnTo>
                  <a:pt x="3535491" y="0"/>
                </a:lnTo>
                <a:lnTo>
                  <a:pt x="3543112" y="0"/>
                </a:lnTo>
                <a:lnTo>
                  <a:pt x="3550731" y="0"/>
                </a:lnTo>
                <a:lnTo>
                  <a:pt x="3558350" y="0"/>
                </a:lnTo>
                <a:lnTo>
                  <a:pt x="3565970" y="0"/>
                </a:lnTo>
                <a:lnTo>
                  <a:pt x="3573589" y="0"/>
                </a:lnTo>
                <a:lnTo>
                  <a:pt x="3581209" y="0"/>
                </a:lnTo>
                <a:lnTo>
                  <a:pt x="3588829" y="0"/>
                </a:lnTo>
                <a:lnTo>
                  <a:pt x="3596448" y="0"/>
                </a:lnTo>
                <a:lnTo>
                  <a:pt x="3604068" y="0"/>
                </a:lnTo>
                <a:lnTo>
                  <a:pt x="3611688" y="0"/>
                </a:lnTo>
                <a:lnTo>
                  <a:pt x="3619307" y="0"/>
                </a:lnTo>
                <a:lnTo>
                  <a:pt x="3626926" y="0"/>
                </a:lnTo>
                <a:lnTo>
                  <a:pt x="3634546" y="0"/>
                </a:lnTo>
                <a:lnTo>
                  <a:pt x="3642166" y="0"/>
                </a:lnTo>
                <a:lnTo>
                  <a:pt x="3649785" y="0"/>
                </a:lnTo>
                <a:lnTo>
                  <a:pt x="3657405" y="0"/>
                </a:lnTo>
                <a:lnTo>
                  <a:pt x="3665024" y="0"/>
                </a:lnTo>
                <a:lnTo>
                  <a:pt x="3672643" y="0"/>
                </a:lnTo>
                <a:lnTo>
                  <a:pt x="3680264" y="0"/>
                </a:lnTo>
                <a:lnTo>
                  <a:pt x="3687883" y="0"/>
                </a:lnTo>
                <a:lnTo>
                  <a:pt x="3695502" y="0"/>
                </a:lnTo>
                <a:lnTo>
                  <a:pt x="3703123" y="0"/>
                </a:lnTo>
                <a:lnTo>
                  <a:pt x="3710742" y="0"/>
                </a:lnTo>
                <a:lnTo>
                  <a:pt x="3718361" y="0"/>
                </a:lnTo>
                <a:lnTo>
                  <a:pt x="3725981" y="0"/>
                </a:lnTo>
                <a:lnTo>
                  <a:pt x="3733600" y="0"/>
                </a:lnTo>
                <a:lnTo>
                  <a:pt x="3741220" y="0"/>
                </a:lnTo>
                <a:lnTo>
                  <a:pt x="3748840" y="0"/>
                </a:lnTo>
                <a:lnTo>
                  <a:pt x="3756459" y="0"/>
                </a:lnTo>
                <a:lnTo>
                  <a:pt x="3764080" y="0"/>
                </a:lnTo>
                <a:lnTo>
                  <a:pt x="3771698" y="0"/>
                </a:lnTo>
                <a:lnTo>
                  <a:pt x="3779318" y="0"/>
                </a:lnTo>
                <a:lnTo>
                  <a:pt x="3786937" y="0"/>
                </a:lnTo>
                <a:lnTo>
                  <a:pt x="3794557" y="0"/>
                </a:lnTo>
                <a:lnTo>
                  <a:pt x="3802177" y="0"/>
                </a:lnTo>
                <a:lnTo>
                  <a:pt x="3809797" y="0"/>
                </a:lnTo>
                <a:lnTo>
                  <a:pt x="3817416" y="0"/>
                </a:lnTo>
                <a:lnTo>
                  <a:pt x="3825035" y="0"/>
                </a:lnTo>
                <a:lnTo>
                  <a:pt x="3832654" y="0"/>
                </a:lnTo>
                <a:lnTo>
                  <a:pt x="3840275" y="0"/>
                </a:lnTo>
                <a:lnTo>
                  <a:pt x="3847894" y="0"/>
                </a:lnTo>
                <a:lnTo>
                  <a:pt x="3855514" y="0"/>
                </a:lnTo>
                <a:lnTo>
                  <a:pt x="3863134" y="0"/>
                </a:lnTo>
                <a:lnTo>
                  <a:pt x="3870753" y="0"/>
                </a:lnTo>
                <a:lnTo>
                  <a:pt x="3878373" y="0"/>
                </a:lnTo>
                <a:lnTo>
                  <a:pt x="3885992" y="0"/>
                </a:lnTo>
                <a:lnTo>
                  <a:pt x="3893611" y="0"/>
                </a:lnTo>
                <a:lnTo>
                  <a:pt x="3901232" y="0"/>
                </a:lnTo>
                <a:lnTo>
                  <a:pt x="3908851" y="0"/>
                </a:lnTo>
                <a:lnTo>
                  <a:pt x="3916470" y="0"/>
                </a:lnTo>
                <a:lnTo>
                  <a:pt x="3924090" y="0"/>
                </a:lnTo>
                <a:lnTo>
                  <a:pt x="3931709" y="0"/>
                </a:lnTo>
                <a:lnTo>
                  <a:pt x="3939329" y="0"/>
                </a:lnTo>
                <a:lnTo>
                  <a:pt x="3946949" y="0"/>
                </a:lnTo>
                <a:lnTo>
                  <a:pt x="3954568" y="0"/>
                </a:lnTo>
                <a:lnTo>
                  <a:pt x="3962188" y="0"/>
                </a:lnTo>
                <a:lnTo>
                  <a:pt x="3969808" y="0"/>
                </a:lnTo>
                <a:lnTo>
                  <a:pt x="3977427" y="0"/>
                </a:lnTo>
                <a:lnTo>
                  <a:pt x="3985046" y="0"/>
                </a:lnTo>
                <a:lnTo>
                  <a:pt x="3992666" y="0"/>
                </a:lnTo>
                <a:lnTo>
                  <a:pt x="4000286" y="0"/>
                </a:lnTo>
                <a:lnTo>
                  <a:pt x="4007905" y="0"/>
                </a:lnTo>
                <a:lnTo>
                  <a:pt x="4015525" y="0"/>
                </a:lnTo>
                <a:lnTo>
                  <a:pt x="4023144" y="0"/>
                </a:lnTo>
                <a:lnTo>
                  <a:pt x="4030763" y="0"/>
                </a:lnTo>
                <a:lnTo>
                  <a:pt x="4038384" y="0"/>
                </a:lnTo>
                <a:lnTo>
                  <a:pt x="4046003" y="0"/>
                </a:lnTo>
                <a:lnTo>
                  <a:pt x="4053622" y="0"/>
                </a:lnTo>
                <a:lnTo>
                  <a:pt x="4061243" y="0"/>
                </a:lnTo>
                <a:lnTo>
                  <a:pt x="4068862" y="0"/>
                </a:lnTo>
                <a:lnTo>
                  <a:pt x="4076481" y="0"/>
                </a:lnTo>
                <a:lnTo>
                  <a:pt x="4084101" y="0"/>
                </a:lnTo>
                <a:lnTo>
                  <a:pt x="4091720" y="0"/>
                </a:lnTo>
                <a:lnTo>
                  <a:pt x="4099340" y="0"/>
                </a:lnTo>
                <a:lnTo>
                  <a:pt x="4106960" y="0"/>
                </a:lnTo>
                <a:lnTo>
                  <a:pt x="4114579" y="0"/>
                </a:lnTo>
                <a:lnTo>
                  <a:pt x="4122200" y="0"/>
                </a:lnTo>
                <a:lnTo>
                  <a:pt x="4129819" y="0"/>
                </a:lnTo>
                <a:lnTo>
                  <a:pt x="4137438" y="0"/>
                </a:lnTo>
                <a:lnTo>
                  <a:pt x="4145057" y="0"/>
                </a:lnTo>
                <a:lnTo>
                  <a:pt x="4152677" y="0"/>
                </a:lnTo>
                <a:lnTo>
                  <a:pt x="4160297" y="0"/>
                </a:lnTo>
                <a:lnTo>
                  <a:pt x="4167917" y="0"/>
                </a:lnTo>
                <a:lnTo>
                  <a:pt x="4175536" y="0"/>
                </a:lnTo>
                <a:lnTo>
                  <a:pt x="4183155" y="0"/>
                </a:lnTo>
                <a:lnTo>
                  <a:pt x="4190774" y="0"/>
                </a:lnTo>
                <a:lnTo>
                  <a:pt x="4198395" y="0"/>
                </a:lnTo>
                <a:lnTo>
                  <a:pt x="4206014" y="0"/>
                </a:lnTo>
                <a:lnTo>
                  <a:pt x="4213634" y="0"/>
                </a:lnTo>
                <a:lnTo>
                  <a:pt x="4221254" y="0"/>
                </a:lnTo>
                <a:lnTo>
                  <a:pt x="4228873" y="0"/>
                </a:lnTo>
                <a:lnTo>
                  <a:pt x="4236493" y="0"/>
                </a:lnTo>
                <a:lnTo>
                  <a:pt x="4244112" y="0"/>
                </a:lnTo>
                <a:lnTo>
                  <a:pt x="4251731" y="0"/>
                </a:lnTo>
                <a:lnTo>
                  <a:pt x="4259352" y="0"/>
                </a:lnTo>
                <a:lnTo>
                  <a:pt x="4266971" y="0"/>
                </a:lnTo>
                <a:lnTo>
                  <a:pt x="4274590" y="0"/>
                </a:lnTo>
                <a:lnTo>
                  <a:pt x="4282210" y="0"/>
                </a:lnTo>
                <a:lnTo>
                  <a:pt x="4289829" y="0"/>
                </a:lnTo>
                <a:lnTo>
                  <a:pt x="4297449" y="0"/>
                </a:lnTo>
                <a:lnTo>
                  <a:pt x="4305069" y="0"/>
                </a:lnTo>
                <a:lnTo>
                  <a:pt x="4312688" y="0"/>
                </a:lnTo>
                <a:lnTo>
                  <a:pt x="4320308" y="0"/>
                </a:lnTo>
                <a:lnTo>
                  <a:pt x="4327928" y="0"/>
                </a:lnTo>
                <a:lnTo>
                  <a:pt x="4335547" y="0"/>
                </a:lnTo>
                <a:lnTo>
                  <a:pt x="4343166" y="0"/>
                </a:lnTo>
                <a:lnTo>
                  <a:pt x="4350786" y="0"/>
                </a:lnTo>
                <a:lnTo>
                  <a:pt x="4358406" y="0"/>
                </a:lnTo>
                <a:lnTo>
                  <a:pt x="4366025" y="0"/>
                </a:lnTo>
                <a:lnTo>
                  <a:pt x="4373645" y="0"/>
                </a:lnTo>
                <a:lnTo>
                  <a:pt x="4381265" y="0"/>
                </a:lnTo>
                <a:lnTo>
                  <a:pt x="4388884" y="0"/>
                </a:lnTo>
                <a:lnTo>
                  <a:pt x="4396504" y="0"/>
                </a:lnTo>
                <a:lnTo>
                  <a:pt x="4404123" y="0"/>
                </a:lnTo>
                <a:lnTo>
                  <a:pt x="4411742" y="0"/>
                </a:lnTo>
                <a:lnTo>
                  <a:pt x="4419363" y="0"/>
                </a:lnTo>
                <a:lnTo>
                  <a:pt x="4426982" y="0"/>
                </a:lnTo>
                <a:lnTo>
                  <a:pt x="4434601" y="0"/>
                </a:lnTo>
                <a:lnTo>
                  <a:pt x="4442221" y="0"/>
                </a:lnTo>
                <a:lnTo>
                  <a:pt x="4449840" y="0"/>
                </a:lnTo>
                <a:lnTo>
                  <a:pt x="4457460" y="0"/>
                </a:lnTo>
                <a:lnTo>
                  <a:pt x="4465080" y="0"/>
                </a:lnTo>
                <a:lnTo>
                  <a:pt x="4472699" y="0"/>
                </a:lnTo>
                <a:lnTo>
                  <a:pt x="4480134" y="38"/>
                </a:lnTo>
                <a:lnTo>
                  <a:pt x="4487446" y="376"/>
                </a:lnTo>
                <a:lnTo>
                  <a:pt x="4494869" y="1081"/>
                </a:lnTo>
                <a:lnTo>
                  <a:pt x="4502375" y="2170"/>
                </a:lnTo>
                <a:lnTo>
                  <a:pt x="4509936" y="3657"/>
                </a:lnTo>
                <a:lnTo>
                  <a:pt x="4517524" y="5556"/>
                </a:lnTo>
                <a:lnTo>
                  <a:pt x="4525105" y="7875"/>
                </a:lnTo>
                <a:lnTo>
                  <a:pt x="4532648" y="10621"/>
                </a:lnTo>
                <a:lnTo>
                  <a:pt x="4539566" y="13548"/>
                </a:lnTo>
                <a:lnTo>
                  <a:pt x="4546377" y="16835"/>
                </a:lnTo>
                <a:lnTo>
                  <a:pt x="4553067" y="20486"/>
                </a:lnTo>
                <a:lnTo>
                  <a:pt x="4559610" y="24494"/>
                </a:lnTo>
                <a:lnTo>
                  <a:pt x="4565976" y="28850"/>
                </a:lnTo>
                <a:lnTo>
                  <a:pt x="4572137" y="33543"/>
                </a:lnTo>
                <a:lnTo>
                  <a:pt x="4578068" y="38557"/>
                </a:lnTo>
                <a:lnTo>
                  <a:pt x="4583745" y="43874"/>
                </a:lnTo>
                <a:lnTo>
                  <a:pt x="4589143" y="49476"/>
                </a:lnTo>
                <a:lnTo>
                  <a:pt x="4594244" y="55338"/>
                </a:lnTo>
                <a:lnTo>
                  <a:pt x="4599027" y="61438"/>
                </a:lnTo>
                <a:lnTo>
                  <a:pt x="4603478" y="67750"/>
                </a:lnTo>
                <a:lnTo>
                  <a:pt x="4607584" y="74245"/>
                </a:lnTo>
                <a:lnTo>
                  <a:pt x="4611335" y="80898"/>
                </a:lnTo>
                <a:lnTo>
                  <a:pt x="4614724" y="87678"/>
                </a:lnTo>
                <a:lnTo>
                  <a:pt x="4617747" y="94558"/>
                </a:lnTo>
                <a:lnTo>
                  <a:pt x="4620554" y="101940"/>
                </a:lnTo>
                <a:lnTo>
                  <a:pt x="4622991" y="109514"/>
                </a:lnTo>
                <a:lnTo>
                  <a:pt x="4625006" y="117103"/>
                </a:lnTo>
                <a:lnTo>
                  <a:pt x="4626607" y="124674"/>
                </a:lnTo>
                <a:lnTo>
                  <a:pt x="4627805" y="132199"/>
                </a:lnTo>
                <a:lnTo>
                  <a:pt x="4628615" y="139647"/>
                </a:lnTo>
                <a:lnTo>
                  <a:pt x="4629053" y="146994"/>
                </a:lnTo>
                <a:lnTo>
                  <a:pt x="4629150" y="154330"/>
                </a:lnTo>
                <a:lnTo>
                  <a:pt x="4629150" y="161949"/>
                </a:lnTo>
                <a:lnTo>
                  <a:pt x="4629150" y="169569"/>
                </a:lnTo>
                <a:lnTo>
                  <a:pt x="4629150" y="177188"/>
                </a:lnTo>
                <a:lnTo>
                  <a:pt x="4629150" y="184808"/>
                </a:lnTo>
                <a:lnTo>
                  <a:pt x="4629150" y="192427"/>
                </a:lnTo>
                <a:lnTo>
                  <a:pt x="4629150" y="200047"/>
                </a:lnTo>
                <a:lnTo>
                  <a:pt x="4629150" y="207667"/>
                </a:lnTo>
                <a:lnTo>
                  <a:pt x="4629150" y="215286"/>
                </a:lnTo>
                <a:lnTo>
                  <a:pt x="4629150" y="222906"/>
                </a:lnTo>
                <a:lnTo>
                  <a:pt x="4629150" y="230525"/>
                </a:lnTo>
                <a:lnTo>
                  <a:pt x="4629150" y="238145"/>
                </a:lnTo>
                <a:lnTo>
                  <a:pt x="4629150" y="245764"/>
                </a:lnTo>
                <a:lnTo>
                  <a:pt x="4629150" y="253384"/>
                </a:lnTo>
                <a:lnTo>
                  <a:pt x="4629150" y="261004"/>
                </a:lnTo>
                <a:lnTo>
                  <a:pt x="4629150" y="268623"/>
                </a:lnTo>
                <a:lnTo>
                  <a:pt x="4629150" y="276243"/>
                </a:lnTo>
                <a:lnTo>
                  <a:pt x="4629150" y="283862"/>
                </a:lnTo>
                <a:lnTo>
                  <a:pt x="4629150" y="291482"/>
                </a:lnTo>
                <a:lnTo>
                  <a:pt x="4629150" y="299102"/>
                </a:lnTo>
                <a:lnTo>
                  <a:pt x="4629150" y="306721"/>
                </a:lnTo>
                <a:lnTo>
                  <a:pt x="4629150" y="314341"/>
                </a:lnTo>
                <a:lnTo>
                  <a:pt x="4629150" y="321960"/>
                </a:lnTo>
                <a:lnTo>
                  <a:pt x="4629150" y="329580"/>
                </a:lnTo>
                <a:lnTo>
                  <a:pt x="4629150" y="337199"/>
                </a:lnTo>
                <a:lnTo>
                  <a:pt x="4629150" y="344819"/>
                </a:lnTo>
                <a:lnTo>
                  <a:pt x="4629150" y="352438"/>
                </a:lnTo>
                <a:lnTo>
                  <a:pt x="4629150" y="360058"/>
                </a:lnTo>
                <a:lnTo>
                  <a:pt x="4629150" y="367678"/>
                </a:lnTo>
                <a:lnTo>
                  <a:pt x="4629150" y="375297"/>
                </a:lnTo>
                <a:lnTo>
                  <a:pt x="4629150" y="382917"/>
                </a:lnTo>
                <a:lnTo>
                  <a:pt x="4629150" y="390536"/>
                </a:lnTo>
                <a:lnTo>
                  <a:pt x="4629150" y="398156"/>
                </a:lnTo>
                <a:lnTo>
                  <a:pt x="4629150" y="405776"/>
                </a:lnTo>
                <a:lnTo>
                  <a:pt x="4629150" y="413395"/>
                </a:lnTo>
                <a:lnTo>
                  <a:pt x="4629150" y="421015"/>
                </a:lnTo>
                <a:lnTo>
                  <a:pt x="4629150" y="428634"/>
                </a:lnTo>
                <a:lnTo>
                  <a:pt x="4629150" y="436254"/>
                </a:lnTo>
                <a:lnTo>
                  <a:pt x="4629150" y="443873"/>
                </a:lnTo>
                <a:lnTo>
                  <a:pt x="4629150" y="451493"/>
                </a:lnTo>
                <a:lnTo>
                  <a:pt x="4629150" y="459113"/>
                </a:lnTo>
                <a:lnTo>
                  <a:pt x="4629150" y="466732"/>
                </a:lnTo>
                <a:lnTo>
                  <a:pt x="4629150" y="474352"/>
                </a:lnTo>
                <a:lnTo>
                  <a:pt x="4629150" y="481971"/>
                </a:lnTo>
                <a:lnTo>
                  <a:pt x="4629150" y="489591"/>
                </a:lnTo>
                <a:lnTo>
                  <a:pt x="4629150" y="497211"/>
                </a:lnTo>
                <a:lnTo>
                  <a:pt x="4629150" y="504830"/>
                </a:lnTo>
                <a:lnTo>
                  <a:pt x="4629150" y="512450"/>
                </a:lnTo>
                <a:lnTo>
                  <a:pt x="4629150" y="520069"/>
                </a:lnTo>
                <a:lnTo>
                  <a:pt x="4629150" y="527689"/>
                </a:lnTo>
                <a:lnTo>
                  <a:pt x="4629150" y="535308"/>
                </a:lnTo>
                <a:lnTo>
                  <a:pt x="4629150" y="542928"/>
                </a:lnTo>
                <a:lnTo>
                  <a:pt x="4629150" y="550547"/>
                </a:lnTo>
                <a:lnTo>
                  <a:pt x="4629150" y="558167"/>
                </a:lnTo>
                <a:lnTo>
                  <a:pt x="4629150" y="565787"/>
                </a:lnTo>
                <a:lnTo>
                  <a:pt x="4629150" y="573406"/>
                </a:lnTo>
                <a:lnTo>
                  <a:pt x="4629150" y="581026"/>
                </a:lnTo>
                <a:lnTo>
                  <a:pt x="4629150" y="588645"/>
                </a:lnTo>
                <a:lnTo>
                  <a:pt x="4629150" y="596265"/>
                </a:lnTo>
                <a:lnTo>
                  <a:pt x="4629150" y="603884"/>
                </a:lnTo>
                <a:lnTo>
                  <a:pt x="4629150" y="611504"/>
                </a:lnTo>
                <a:lnTo>
                  <a:pt x="4629150" y="619124"/>
                </a:lnTo>
                <a:lnTo>
                  <a:pt x="4629150" y="626743"/>
                </a:lnTo>
                <a:lnTo>
                  <a:pt x="4629150" y="634363"/>
                </a:lnTo>
                <a:lnTo>
                  <a:pt x="4629150" y="641983"/>
                </a:lnTo>
                <a:lnTo>
                  <a:pt x="4629150" y="649602"/>
                </a:lnTo>
                <a:lnTo>
                  <a:pt x="4629150" y="657222"/>
                </a:lnTo>
                <a:lnTo>
                  <a:pt x="4629150" y="664841"/>
                </a:lnTo>
                <a:lnTo>
                  <a:pt x="4629150" y="672460"/>
                </a:lnTo>
                <a:lnTo>
                  <a:pt x="4629150" y="680080"/>
                </a:lnTo>
                <a:lnTo>
                  <a:pt x="4629150" y="687700"/>
                </a:lnTo>
                <a:lnTo>
                  <a:pt x="4629150" y="695319"/>
                </a:lnTo>
                <a:lnTo>
                  <a:pt x="4629150" y="702939"/>
                </a:lnTo>
                <a:lnTo>
                  <a:pt x="4629150" y="710559"/>
                </a:lnTo>
                <a:lnTo>
                  <a:pt x="4629150" y="718178"/>
                </a:lnTo>
                <a:lnTo>
                  <a:pt x="4629150" y="725798"/>
                </a:lnTo>
                <a:lnTo>
                  <a:pt x="4629150" y="733417"/>
                </a:lnTo>
                <a:lnTo>
                  <a:pt x="4629150" y="741037"/>
                </a:lnTo>
                <a:lnTo>
                  <a:pt x="4629150" y="748656"/>
                </a:lnTo>
                <a:lnTo>
                  <a:pt x="4629150" y="756276"/>
                </a:lnTo>
                <a:lnTo>
                  <a:pt x="4629150" y="763896"/>
                </a:lnTo>
                <a:lnTo>
                  <a:pt x="4629150" y="771515"/>
                </a:lnTo>
                <a:lnTo>
                  <a:pt x="4629150" y="779135"/>
                </a:lnTo>
                <a:lnTo>
                  <a:pt x="4629150" y="786755"/>
                </a:lnTo>
                <a:lnTo>
                  <a:pt x="4629150" y="794374"/>
                </a:lnTo>
                <a:lnTo>
                  <a:pt x="4629150" y="801993"/>
                </a:lnTo>
                <a:lnTo>
                  <a:pt x="4629150" y="809613"/>
                </a:lnTo>
                <a:lnTo>
                  <a:pt x="4629150" y="817232"/>
                </a:lnTo>
                <a:lnTo>
                  <a:pt x="4629150" y="824852"/>
                </a:lnTo>
                <a:lnTo>
                  <a:pt x="4629150" y="832471"/>
                </a:lnTo>
                <a:lnTo>
                  <a:pt x="4629150" y="840091"/>
                </a:lnTo>
                <a:lnTo>
                  <a:pt x="4629150" y="847711"/>
                </a:lnTo>
                <a:lnTo>
                  <a:pt x="4629150" y="855331"/>
                </a:lnTo>
                <a:lnTo>
                  <a:pt x="4629150" y="862950"/>
                </a:lnTo>
                <a:lnTo>
                  <a:pt x="4629150" y="870570"/>
                </a:lnTo>
                <a:lnTo>
                  <a:pt x="4629150" y="878189"/>
                </a:lnTo>
                <a:lnTo>
                  <a:pt x="4629150" y="885809"/>
                </a:lnTo>
                <a:lnTo>
                  <a:pt x="4629150" y="893428"/>
                </a:lnTo>
                <a:lnTo>
                  <a:pt x="4629150" y="901048"/>
                </a:lnTo>
                <a:lnTo>
                  <a:pt x="4629150" y="908668"/>
                </a:lnTo>
                <a:lnTo>
                  <a:pt x="4629150" y="916287"/>
                </a:lnTo>
                <a:lnTo>
                  <a:pt x="4629150" y="923907"/>
                </a:lnTo>
                <a:lnTo>
                  <a:pt x="4629150" y="931526"/>
                </a:lnTo>
                <a:lnTo>
                  <a:pt x="4629150" y="939146"/>
                </a:lnTo>
                <a:lnTo>
                  <a:pt x="4629150" y="946765"/>
                </a:lnTo>
                <a:lnTo>
                  <a:pt x="4629150" y="954385"/>
                </a:lnTo>
                <a:lnTo>
                  <a:pt x="4629150" y="962004"/>
                </a:lnTo>
                <a:lnTo>
                  <a:pt x="4629150" y="969624"/>
                </a:lnTo>
                <a:lnTo>
                  <a:pt x="4629150" y="977244"/>
                </a:lnTo>
                <a:lnTo>
                  <a:pt x="4629150" y="984863"/>
                </a:lnTo>
                <a:lnTo>
                  <a:pt x="4629150" y="992483"/>
                </a:lnTo>
                <a:lnTo>
                  <a:pt x="4629150" y="1000103"/>
                </a:lnTo>
                <a:lnTo>
                  <a:pt x="4629150" y="1007722"/>
                </a:lnTo>
                <a:lnTo>
                  <a:pt x="4629150" y="1015342"/>
                </a:lnTo>
                <a:lnTo>
                  <a:pt x="4629150" y="1022961"/>
                </a:lnTo>
                <a:lnTo>
                  <a:pt x="4629150" y="1030581"/>
                </a:lnTo>
                <a:lnTo>
                  <a:pt x="4629150" y="1038200"/>
                </a:lnTo>
                <a:lnTo>
                  <a:pt x="4629150" y="1045820"/>
                </a:lnTo>
                <a:lnTo>
                  <a:pt x="4629150" y="1053439"/>
                </a:lnTo>
                <a:lnTo>
                  <a:pt x="4629150" y="1061059"/>
                </a:lnTo>
                <a:lnTo>
                  <a:pt x="4629150" y="1068679"/>
                </a:lnTo>
                <a:lnTo>
                  <a:pt x="4629150" y="1076298"/>
                </a:lnTo>
                <a:lnTo>
                  <a:pt x="4629150" y="1083918"/>
                </a:lnTo>
                <a:lnTo>
                  <a:pt x="4629150" y="1091537"/>
                </a:lnTo>
                <a:lnTo>
                  <a:pt x="4629150" y="1099157"/>
                </a:lnTo>
                <a:lnTo>
                  <a:pt x="4629150" y="1106776"/>
                </a:lnTo>
                <a:lnTo>
                  <a:pt x="4629150" y="1114396"/>
                </a:lnTo>
                <a:lnTo>
                  <a:pt x="4629150" y="1122016"/>
                </a:lnTo>
                <a:lnTo>
                  <a:pt x="4629150" y="1129635"/>
                </a:lnTo>
                <a:lnTo>
                  <a:pt x="4629150" y="1137255"/>
                </a:lnTo>
                <a:lnTo>
                  <a:pt x="4629150" y="1144875"/>
                </a:lnTo>
                <a:lnTo>
                  <a:pt x="4629150" y="1152494"/>
                </a:lnTo>
                <a:lnTo>
                  <a:pt x="4629150" y="1160114"/>
                </a:lnTo>
                <a:lnTo>
                  <a:pt x="4629150" y="1167733"/>
                </a:lnTo>
                <a:lnTo>
                  <a:pt x="4629150" y="1175352"/>
                </a:lnTo>
                <a:lnTo>
                  <a:pt x="4629150" y="1182972"/>
                </a:lnTo>
                <a:lnTo>
                  <a:pt x="4629150" y="1190592"/>
                </a:lnTo>
                <a:lnTo>
                  <a:pt x="4629150" y="1198211"/>
                </a:lnTo>
                <a:lnTo>
                  <a:pt x="4629150" y="1205831"/>
                </a:lnTo>
                <a:lnTo>
                  <a:pt x="4629150" y="1213451"/>
                </a:lnTo>
                <a:lnTo>
                  <a:pt x="4629150" y="1221070"/>
                </a:lnTo>
                <a:lnTo>
                  <a:pt x="4629150" y="1228690"/>
                </a:lnTo>
                <a:lnTo>
                  <a:pt x="4629150" y="1236309"/>
                </a:lnTo>
                <a:lnTo>
                  <a:pt x="4629150" y="1243929"/>
                </a:lnTo>
                <a:lnTo>
                  <a:pt x="4629150" y="1251548"/>
                </a:lnTo>
                <a:lnTo>
                  <a:pt x="4629150" y="1259168"/>
                </a:lnTo>
                <a:lnTo>
                  <a:pt x="4629150" y="1266788"/>
                </a:lnTo>
                <a:lnTo>
                  <a:pt x="4629150" y="1274407"/>
                </a:lnTo>
                <a:lnTo>
                  <a:pt x="4629150" y="1282027"/>
                </a:lnTo>
                <a:lnTo>
                  <a:pt x="4629150" y="1289647"/>
                </a:lnTo>
                <a:lnTo>
                  <a:pt x="4629150" y="1297266"/>
                </a:lnTo>
                <a:lnTo>
                  <a:pt x="4629150" y="1304885"/>
                </a:lnTo>
                <a:lnTo>
                  <a:pt x="4629150" y="1312505"/>
                </a:lnTo>
                <a:lnTo>
                  <a:pt x="4629150" y="1320124"/>
                </a:lnTo>
                <a:lnTo>
                  <a:pt x="4629150" y="1327744"/>
                </a:lnTo>
                <a:lnTo>
                  <a:pt x="4629150" y="1335364"/>
                </a:lnTo>
                <a:lnTo>
                  <a:pt x="4629150" y="1342983"/>
                </a:lnTo>
                <a:lnTo>
                  <a:pt x="4629150" y="1350603"/>
                </a:lnTo>
                <a:lnTo>
                  <a:pt x="4629150" y="1358223"/>
                </a:lnTo>
                <a:lnTo>
                  <a:pt x="4629150" y="1365842"/>
                </a:lnTo>
                <a:lnTo>
                  <a:pt x="4629150" y="1373462"/>
                </a:lnTo>
                <a:lnTo>
                  <a:pt x="4629150" y="1381081"/>
                </a:lnTo>
                <a:lnTo>
                  <a:pt x="4629150" y="1388701"/>
                </a:lnTo>
                <a:lnTo>
                  <a:pt x="4629150" y="1396320"/>
                </a:lnTo>
                <a:lnTo>
                  <a:pt x="4629150" y="1403940"/>
                </a:lnTo>
                <a:lnTo>
                  <a:pt x="4629150" y="1411559"/>
                </a:lnTo>
                <a:lnTo>
                  <a:pt x="4629150" y="1419179"/>
                </a:lnTo>
                <a:lnTo>
                  <a:pt x="4629150" y="1426799"/>
                </a:lnTo>
                <a:lnTo>
                  <a:pt x="4629150" y="1434418"/>
                </a:lnTo>
                <a:lnTo>
                  <a:pt x="4629150" y="1442038"/>
                </a:lnTo>
                <a:lnTo>
                  <a:pt x="4629150" y="1449657"/>
                </a:lnTo>
                <a:lnTo>
                  <a:pt x="4629150" y="1457277"/>
                </a:lnTo>
                <a:lnTo>
                  <a:pt x="4629150" y="1464896"/>
                </a:lnTo>
                <a:lnTo>
                  <a:pt x="4629150" y="1472516"/>
                </a:lnTo>
                <a:lnTo>
                  <a:pt x="4629150" y="1480136"/>
                </a:lnTo>
                <a:lnTo>
                  <a:pt x="4629150" y="1487756"/>
                </a:lnTo>
                <a:lnTo>
                  <a:pt x="4629150" y="1495375"/>
                </a:lnTo>
                <a:lnTo>
                  <a:pt x="4629150" y="1502995"/>
                </a:lnTo>
                <a:lnTo>
                  <a:pt x="4629150" y="1510614"/>
                </a:lnTo>
                <a:lnTo>
                  <a:pt x="4629150" y="1518234"/>
                </a:lnTo>
                <a:lnTo>
                  <a:pt x="4629150" y="1525853"/>
                </a:lnTo>
                <a:lnTo>
                  <a:pt x="4629150" y="1533473"/>
                </a:lnTo>
                <a:lnTo>
                  <a:pt x="4629150" y="1541092"/>
                </a:lnTo>
                <a:lnTo>
                  <a:pt x="4629150" y="1548712"/>
                </a:lnTo>
                <a:lnTo>
                  <a:pt x="4629150" y="1556331"/>
                </a:lnTo>
                <a:lnTo>
                  <a:pt x="4629150" y="1563951"/>
                </a:lnTo>
                <a:lnTo>
                  <a:pt x="4629150" y="1571571"/>
                </a:lnTo>
                <a:lnTo>
                  <a:pt x="4629150" y="1579190"/>
                </a:lnTo>
                <a:lnTo>
                  <a:pt x="4629150" y="1586810"/>
                </a:lnTo>
                <a:lnTo>
                  <a:pt x="4629150" y="1594429"/>
                </a:lnTo>
                <a:lnTo>
                  <a:pt x="4629150" y="1602049"/>
                </a:lnTo>
                <a:lnTo>
                  <a:pt x="4629150" y="1609668"/>
                </a:lnTo>
                <a:lnTo>
                  <a:pt x="4629150" y="1617288"/>
                </a:lnTo>
                <a:lnTo>
                  <a:pt x="4629150" y="1624908"/>
                </a:lnTo>
                <a:lnTo>
                  <a:pt x="4629150" y="1632527"/>
                </a:lnTo>
                <a:lnTo>
                  <a:pt x="4629150" y="1640147"/>
                </a:lnTo>
                <a:lnTo>
                  <a:pt x="4629150" y="1647767"/>
                </a:lnTo>
                <a:lnTo>
                  <a:pt x="4629150" y="1655386"/>
                </a:lnTo>
                <a:lnTo>
                  <a:pt x="4629150" y="1663006"/>
                </a:lnTo>
                <a:lnTo>
                  <a:pt x="4629150" y="1670625"/>
                </a:lnTo>
                <a:lnTo>
                  <a:pt x="4629150" y="1678244"/>
                </a:lnTo>
                <a:lnTo>
                  <a:pt x="4629150" y="1685864"/>
                </a:lnTo>
                <a:lnTo>
                  <a:pt x="4629150" y="1693484"/>
                </a:lnTo>
                <a:lnTo>
                  <a:pt x="4629150" y="1701103"/>
                </a:lnTo>
                <a:lnTo>
                  <a:pt x="4629150" y="1708723"/>
                </a:lnTo>
                <a:lnTo>
                  <a:pt x="4629150" y="1716343"/>
                </a:lnTo>
                <a:lnTo>
                  <a:pt x="4629150" y="1723962"/>
                </a:lnTo>
                <a:lnTo>
                  <a:pt x="4629150" y="1731582"/>
                </a:lnTo>
                <a:lnTo>
                  <a:pt x="4629150" y="1739201"/>
                </a:lnTo>
                <a:lnTo>
                  <a:pt x="4629150" y="1746821"/>
                </a:lnTo>
                <a:lnTo>
                  <a:pt x="4629150" y="1754440"/>
                </a:lnTo>
                <a:lnTo>
                  <a:pt x="4629150" y="1762060"/>
                </a:lnTo>
                <a:lnTo>
                  <a:pt x="4629150" y="1769679"/>
                </a:lnTo>
                <a:lnTo>
                  <a:pt x="4629150" y="1777299"/>
                </a:lnTo>
                <a:lnTo>
                  <a:pt x="4629150" y="1784919"/>
                </a:lnTo>
                <a:lnTo>
                  <a:pt x="4629150" y="1792539"/>
                </a:lnTo>
                <a:lnTo>
                  <a:pt x="4629150" y="1800158"/>
                </a:lnTo>
                <a:lnTo>
                  <a:pt x="4629150" y="1807777"/>
                </a:lnTo>
                <a:lnTo>
                  <a:pt x="4629150" y="1815397"/>
                </a:lnTo>
                <a:lnTo>
                  <a:pt x="4629150" y="1823016"/>
                </a:lnTo>
                <a:lnTo>
                  <a:pt x="4629150" y="1830636"/>
                </a:lnTo>
                <a:lnTo>
                  <a:pt x="4629150" y="1838256"/>
                </a:lnTo>
                <a:lnTo>
                  <a:pt x="4629150" y="1845875"/>
                </a:lnTo>
                <a:lnTo>
                  <a:pt x="4629150" y="1853495"/>
                </a:lnTo>
                <a:lnTo>
                  <a:pt x="4629150" y="1861115"/>
                </a:lnTo>
                <a:lnTo>
                  <a:pt x="4629150" y="1868734"/>
                </a:lnTo>
                <a:lnTo>
                  <a:pt x="4629150" y="1876354"/>
                </a:lnTo>
                <a:lnTo>
                  <a:pt x="4629150" y="1883973"/>
                </a:lnTo>
                <a:lnTo>
                  <a:pt x="4629150" y="1891593"/>
                </a:lnTo>
                <a:lnTo>
                  <a:pt x="4629150" y="1899212"/>
                </a:lnTo>
                <a:lnTo>
                  <a:pt x="4629150" y="1906832"/>
                </a:lnTo>
                <a:lnTo>
                  <a:pt x="4629150" y="1914451"/>
                </a:lnTo>
                <a:lnTo>
                  <a:pt x="4629150" y="1922071"/>
                </a:lnTo>
                <a:lnTo>
                  <a:pt x="4629150" y="1929690"/>
                </a:lnTo>
                <a:lnTo>
                  <a:pt x="4629150" y="1937310"/>
                </a:lnTo>
                <a:lnTo>
                  <a:pt x="4629150" y="1944930"/>
                </a:lnTo>
                <a:lnTo>
                  <a:pt x="4629150" y="1952549"/>
                </a:lnTo>
                <a:lnTo>
                  <a:pt x="4629150" y="1960169"/>
                </a:lnTo>
                <a:lnTo>
                  <a:pt x="4629150" y="1967788"/>
                </a:lnTo>
                <a:lnTo>
                  <a:pt x="4629150" y="1975408"/>
                </a:lnTo>
                <a:lnTo>
                  <a:pt x="4629150" y="1983028"/>
                </a:lnTo>
                <a:lnTo>
                  <a:pt x="4629150" y="1990647"/>
                </a:lnTo>
                <a:lnTo>
                  <a:pt x="4629150" y="1998267"/>
                </a:lnTo>
                <a:lnTo>
                  <a:pt x="4629150" y="2005887"/>
                </a:lnTo>
                <a:lnTo>
                  <a:pt x="4629150" y="2013506"/>
                </a:lnTo>
                <a:lnTo>
                  <a:pt x="4629150" y="2021126"/>
                </a:lnTo>
                <a:lnTo>
                  <a:pt x="4629150" y="2028745"/>
                </a:lnTo>
                <a:lnTo>
                  <a:pt x="4629150" y="2036365"/>
                </a:lnTo>
                <a:lnTo>
                  <a:pt x="4629150" y="2043984"/>
                </a:lnTo>
                <a:lnTo>
                  <a:pt x="4629150" y="2051604"/>
                </a:lnTo>
                <a:lnTo>
                  <a:pt x="4629150" y="2059223"/>
                </a:lnTo>
                <a:lnTo>
                  <a:pt x="4629150" y="2066843"/>
                </a:lnTo>
                <a:lnTo>
                  <a:pt x="4629150" y="2074463"/>
                </a:lnTo>
                <a:lnTo>
                  <a:pt x="4629150" y="2082082"/>
                </a:lnTo>
                <a:lnTo>
                  <a:pt x="4629150" y="2089702"/>
                </a:lnTo>
                <a:lnTo>
                  <a:pt x="4629150" y="2097321"/>
                </a:lnTo>
                <a:lnTo>
                  <a:pt x="4629150" y="2104941"/>
                </a:lnTo>
                <a:lnTo>
                  <a:pt x="4629150" y="2112560"/>
                </a:lnTo>
                <a:lnTo>
                  <a:pt x="4629150" y="2120180"/>
                </a:lnTo>
                <a:lnTo>
                  <a:pt x="4629150" y="2127799"/>
                </a:lnTo>
                <a:lnTo>
                  <a:pt x="4629150" y="2135419"/>
                </a:lnTo>
                <a:lnTo>
                  <a:pt x="4629150" y="2143039"/>
                </a:lnTo>
                <a:lnTo>
                  <a:pt x="4629150" y="2150659"/>
                </a:lnTo>
                <a:lnTo>
                  <a:pt x="4629150" y="2158278"/>
                </a:lnTo>
                <a:lnTo>
                  <a:pt x="4629150" y="2165898"/>
                </a:lnTo>
                <a:lnTo>
                  <a:pt x="4629150" y="2173517"/>
                </a:lnTo>
                <a:lnTo>
                  <a:pt x="4629150" y="2181137"/>
                </a:lnTo>
                <a:lnTo>
                  <a:pt x="4629150" y="2188756"/>
                </a:lnTo>
                <a:lnTo>
                  <a:pt x="4629150" y="2196376"/>
                </a:lnTo>
                <a:lnTo>
                  <a:pt x="4629150" y="2203995"/>
                </a:lnTo>
                <a:lnTo>
                  <a:pt x="4629150" y="2211615"/>
                </a:lnTo>
                <a:lnTo>
                  <a:pt x="4629150" y="2219235"/>
                </a:lnTo>
                <a:lnTo>
                  <a:pt x="4629150" y="2226854"/>
                </a:lnTo>
                <a:lnTo>
                  <a:pt x="4629150" y="2234474"/>
                </a:lnTo>
                <a:lnTo>
                  <a:pt x="4629150" y="2242093"/>
                </a:lnTo>
                <a:lnTo>
                  <a:pt x="4629150" y="2249713"/>
                </a:lnTo>
                <a:lnTo>
                  <a:pt x="4629150" y="2257332"/>
                </a:lnTo>
                <a:lnTo>
                  <a:pt x="4629150" y="2264952"/>
                </a:lnTo>
                <a:lnTo>
                  <a:pt x="4629150" y="2272571"/>
                </a:lnTo>
                <a:lnTo>
                  <a:pt x="4629150" y="2280191"/>
                </a:lnTo>
                <a:lnTo>
                  <a:pt x="4629150" y="2287811"/>
                </a:lnTo>
                <a:lnTo>
                  <a:pt x="4629150" y="2295431"/>
                </a:lnTo>
                <a:lnTo>
                  <a:pt x="4629150" y="2303050"/>
                </a:lnTo>
                <a:lnTo>
                  <a:pt x="4629150" y="2310670"/>
                </a:lnTo>
                <a:lnTo>
                  <a:pt x="4629150" y="2318289"/>
                </a:lnTo>
                <a:lnTo>
                  <a:pt x="4629150" y="2325908"/>
                </a:lnTo>
                <a:lnTo>
                  <a:pt x="4629150" y="2333528"/>
                </a:lnTo>
                <a:lnTo>
                  <a:pt x="4629150" y="2341148"/>
                </a:lnTo>
                <a:lnTo>
                  <a:pt x="4629150" y="2348767"/>
                </a:lnTo>
                <a:lnTo>
                  <a:pt x="4629150" y="2356387"/>
                </a:lnTo>
                <a:lnTo>
                  <a:pt x="4629150" y="2364007"/>
                </a:lnTo>
                <a:lnTo>
                  <a:pt x="4629150" y="2371626"/>
                </a:lnTo>
                <a:lnTo>
                  <a:pt x="4629150" y="2379246"/>
                </a:lnTo>
                <a:lnTo>
                  <a:pt x="4629150" y="2386865"/>
                </a:lnTo>
                <a:lnTo>
                  <a:pt x="4629150" y="2394485"/>
                </a:lnTo>
                <a:lnTo>
                  <a:pt x="4629150" y="2402104"/>
                </a:lnTo>
                <a:lnTo>
                  <a:pt x="4629150" y="2409724"/>
                </a:lnTo>
                <a:lnTo>
                  <a:pt x="4629150" y="2417343"/>
                </a:lnTo>
                <a:lnTo>
                  <a:pt x="4629150" y="2424963"/>
                </a:lnTo>
                <a:lnTo>
                  <a:pt x="4629150" y="2432583"/>
                </a:lnTo>
                <a:lnTo>
                  <a:pt x="4629150" y="2440202"/>
                </a:lnTo>
                <a:lnTo>
                  <a:pt x="4629150" y="2447822"/>
                </a:lnTo>
                <a:lnTo>
                  <a:pt x="4629150" y="2455441"/>
                </a:lnTo>
                <a:lnTo>
                  <a:pt x="4629150" y="2463061"/>
                </a:lnTo>
                <a:lnTo>
                  <a:pt x="4629150" y="2470680"/>
                </a:lnTo>
                <a:lnTo>
                  <a:pt x="4629150" y="2478300"/>
                </a:lnTo>
                <a:lnTo>
                  <a:pt x="4629150" y="2485919"/>
                </a:lnTo>
                <a:lnTo>
                  <a:pt x="4629150" y="2493539"/>
                </a:lnTo>
                <a:lnTo>
                  <a:pt x="4629150" y="2501159"/>
                </a:lnTo>
                <a:lnTo>
                  <a:pt x="4629150" y="2508779"/>
                </a:lnTo>
                <a:lnTo>
                  <a:pt x="4629150" y="2516398"/>
                </a:lnTo>
                <a:lnTo>
                  <a:pt x="4629150" y="2524018"/>
                </a:lnTo>
                <a:lnTo>
                  <a:pt x="4629150" y="2531637"/>
                </a:lnTo>
                <a:lnTo>
                  <a:pt x="4629150" y="2539257"/>
                </a:lnTo>
                <a:lnTo>
                  <a:pt x="4629150" y="2546876"/>
                </a:lnTo>
                <a:lnTo>
                  <a:pt x="4629150" y="2554496"/>
                </a:lnTo>
                <a:lnTo>
                  <a:pt x="4629150" y="2562116"/>
                </a:lnTo>
                <a:lnTo>
                  <a:pt x="4629150" y="2569735"/>
                </a:lnTo>
                <a:lnTo>
                  <a:pt x="4629150" y="2577355"/>
                </a:lnTo>
                <a:lnTo>
                  <a:pt x="4629150" y="2584974"/>
                </a:lnTo>
                <a:lnTo>
                  <a:pt x="4629150" y="2592594"/>
                </a:lnTo>
                <a:lnTo>
                  <a:pt x="4629150" y="2600213"/>
                </a:lnTo>
                <a:lnTo>
                  <a:pt x="4629150" y="2607833"/>
                </a:lnTo>
                <a:lnTo>
                  <a:pt x="4629150" y="2615452"/>
                </a:lnTo>
                <a:lnTo>
                  <a:pt x="4629150" y="2623072"/>
                </a:lnTo>
                <a:lnTo>
                  <a:pt x="4629150" y="2630691"/>
                </a:lnTo>
                <a:lnTo>
                  <a:pt x="4629150" y="2638311"/>
                </a:lnTo>
                <a:lnTo>
                  <a:pt x="4629150" y="2645931"/>
                </a:lnTo>
                <a:lnTo>
                  <a:pt x="4629150" y="2653551"/>
                </a:lnTo>
                <a:lnTo>
                  <a:pt x="4629150" y="2661170"/>
                </a:lnTo>
                <a:lnTo>
                  <a:pt x="4629150" y="2668790"/>
                </a:lnTo>
                <a:lnTo>
                  <a:pt x="4629150" y="2676409"/>
                </a:lnTo>
                <a:lnTo>
                  <a:pt x="4629150" y="2684029"/>
                </a:lnTo>
                <a:lnTo>
                  <a:pt x="4629150" y="2691648"/>
                </a:lnTo>
                <a:lnTo>
                  <a:pt x="4629150" y="2699268"/>
                </a:lnTo>
                <a:lnTo>
                  <a:pt x="4629150" y="2706887"/>
                </a:lnTo>
                <a:lnTo>
                  <a:pt x="4629150" y="2714507"/>
                </a:lnTo>
                <a:lnTo>
                  <a:pt x="4629150" y="2722127"/>
                </a:lnTo>
                <a:lnTo>
                  <a:pt x="4629150" y="2729746"/>
                </a:lnTo>
                <a:lnTo>
                  <a:pt x="4629150" y="2737366"/>
                </a:lnTo>
                <a:lnTo>
                  <a:pt x="4629150" y="2744985"/>
                </a:lnTo>
                <a:lnTo>
                  <a:pt x="4629150" y="2752605"/>
                </a:lnTo>
                <a:lnTo>
                  <a:pt x="4629150" y="2760224"/>
                </a:lnTo>
                <a:lnTo>
                  <a:pt x="4629150" y="2767844"/>
                </a:lnTo>
                <a:lnTo>
                  <a:pt x="4629150" y="2775463"/>
                </a:lnTo>
                <a:lnTo>
                  <a:pt x="4629150" y="2783083"/>
                </a:lnTo>
                <a:lnTo>
                  <a:pt x="4629150" y="2790703"/>
                </a:lnTo>
                <a:lnTo>
                  <a:pt x="4629150" y="2798323"/>
                </a:lnTo>
                <a:lnTo>
                  <a:pt x="4629150" y="2805942"/>
                </a:lnTo>
                <a:lnTo>
                  <a:pt x="4629150" y="2813562"/>
                </a:lnTo>
                <a:lnTo>
                  <a:pt x="4629150" y="2821181"/>
                </a:lnTo>
                <a:lnTo>
                  <a:pt x="4629150" y="2828800"/>
                </a:lnTo>
                <a:lnTo>
                  <a:pt x="4629150" y="2836420"/>
                </a:lnTo>
                <a:lnTo>
                  <a:pt x="4629150" y="2844039"/>
                </a:lnTo>
                <a:lnTo>
                  <a:pt x="4629150" y="2851659"/>
                </a:lnTo>
                <a:lnTo>
                  <a:pt x="4629150" y="2859279"/>
                </a:lnTo>
                <a:lnTo>
                  <a:pt x="4629150" y="2866899"/>
                </a:lnTo>
                <a:lnTo>
                  <a:pt x="4629150" y="2874518"/>
                </a:lnTo>
                <a:lnTo>
                  <a:pt x="4629150" y="2882137"/>
                </a:lnTo>
                <a:lnTo>
                  <a:pt x="4629150" y="2889757"/>
                </a:lnTo>
                <a:lnTo>
                  <a:pt x="4629150" y="2897377"/>
                </a:lnTo>
                <a:lnTo>
                  <a:pt x="4629150" y="2904996"/>
                </a:lnTo>
                <a:lnTo>
                  <a:pt x="4629150" y="2912616"/>
                </a:lnTo>
                <a:lnTo>
                  <a:pt x="4629150" y="2920235"/>
                </a:lnTo>
                <a:lnTo>
                  <a:pt x="4629150" y="2927855"/>
                </a:lnTo>
                <a:lnTo>
                  <a:pt x="4629150" y="2935475"/>
                </a:lnTo>
                <a:lnTo>
                  <a:pt x="4629150" y="2943094"/>
                </a:lnTo>
                <a:lnTo>
                  <a:pt x="4629150" y="2950714"/>
                </a:lnTo>
                <a:lnTo>
                  <a:pt x="4629150" y="2958333"/>
                </a:lnTo>
                <a:lnTo>
                  <a:pt x="4629150" y="2965953"/>
                </a:lnTo>
                <a:lnTo>
                  <a:pt x="4629150" y="2973572"/>
                </a:lnTo>
                <a:lnTo>
                  <a:pt x="4629150" y="2981192"/>
                </a:lnTo>
                <a:lnTo>
                  <a:pt x="4629150" y="2988811"/>
                </a:lnTo>
                <a:lnTo>
                  <a:pt x="4629150" y="2996431"/>
                </a:lnTo>
                <a:lnTo>
                  <a:pt x="4629150" y="3004051"/>
                </a:lnTo>
                <a:lnTo>
                  <a:pt x="4629150" y="3011671"/>
                </a:lnTo>
                <a:lnTo>
                  <a:pt x="4629150" y="3019290"/>
                </a:lnTo>
                <a:lnTo>
                  <a:pt x="4629150" y="3026910"/>
                </a:lnTo>
                <a:lnTo>
                  <a:pt x="4629150" y="3034529"/>
                </a:lnTo>
                <a:lnTo>
                  <a:pt x="4629150" y="3042149"/>
                </a:lnTo>
                <a:lnTo>
                  <a:pt x="4629150" y="3049768"/>
                </a:lnTo>
                <a:lnTo>
                  <a:pt x="4629150" y="3057388"/>
                </a:lnTo>
                <a:lnTo>
                  <a:pt x="4629150" y="3065007"/>
                </a:lnTo>
                <a:lnTo>
                  <a:pt x="4629150" y="3072627"/>
                </a:lnTo>
                <a:lnTo>
                  <a:pt x="4629150" y="3080247"/>
                </a:lnTo>
                <a:lnTo>
                  <a:pt x="4629150" y="3087866"/>
                </a:lnTo>
                <a:lnTo>
                  <a:pt x="4629150" y="3095486"/>
                </a:lnTo>
                <a:lnTo>
                  <a:pt x="4629150" y="3103105"/>
                </a:lnTo>
                <a:lnTo>
                  <a:pt x="4629150" y="3110725"/>
                </a:lnTo>
                <a:lnTo>
                  <a:pt x="4629150" y="3118344"/>
                </a:lnTo>
                <a:lnTo>
                  <a:pt x="4629150" y="3125964"/>
                </a:lnTo>
                <a:lnTo>
                  <a:pt x="4629150" y="3133583"/>
                </a:lnTo>
                <a:lnTo>
                  <a:pt x="4629150" y="3141203"/>
                </a:lnTo>
                <a:lnTo>
                  <a:pt x="4629150" y="3148823"/>
                </a:lnTo>
                <a:lnTo>
                  <a:pt x="4629150" y="3156443"/>
                </a:lnTo>
                <a:lnTo>
                  <a:pt x="4629150" y="3164062"/>
                </a:lnTo>
                <a:lnTo>
                  <a:pt x="4629150" y="3171682"/>
                </a:lnTo>
                <a:lnTo>
                  <a:pt x="4629150" y="3179301"/>
                </a:lnTo>
                <a:lnTo>
                  <a:pt x="4629150" y="3186921"/>
                </a:lnTo>
                <a:lnTo>
                  <a:pt x="4629150" y="3194540"/>
                </a:lnTo>
                <a:lnTo>
                  <a:pt x="4629150" y="3202159"/>
                </a:lnTo>
                <a:lnTo>
                  <a:pt x="4629150" y="3209779"/>
                </a:lnTo>
                <a:lnTo>
                  <a:pt x="4629150" y="3217399"/>
                </a:lnTo>
                <a:lnTo>
                  <a:pt x="4629150" y="3225019"/>
                </a:lnTo>
                <a:lnTo>
                  <a:pt x="4629150" y="3232638"/>
                </a:lnTo>
                <a:lnTo>
                  <a:pt x="4629150" y="3240258"/>
                </a:lnTo>
                <a:lnTo>
                  <a:pt x="4629150" y="3247877"/>
                </a:lnTo>
                <a:lnTo>
                  <a:pt x="4629150" y="3255497"/>
                </a:lnTo>
                <a:lnTo>
                  <a:pt x="4629150" y="3263116"/>
                </a:lnTo>
                <a:lnTo>
                  <a:pt x="4629150" y="3270736"/>
                </a:lnTo>
                <a:lnTo>
                  <a:pt x="4629150" y="3278355"/>
                </a:lnTo>
                <a:lnTo>
                  <a:pt x="4629150" y="3285976"/>
                </a:lnTo>
                <a:lnTo>
                  <a:pt x="4629150" y="3293595"/>
                </a:lnTo>
                <a:lnTo>
                  <a:pt x="4629150" y="3301214"/>
                </a:lnTo>
                <a:lnTo>
                  <a:pt x="4629150" y="3308834"/>
                </a:lnTo>
                <a:lnTo>
                  <a:pt x="4629150" y="3316454"/>
                </a:lnTo>
                <a:lnTo>
                  <a:pt x="4629150" y="3324073"/>
                </a:lnTo>
                <a:lnTo>
                  <a:pt x="4629150" y="3331693"/>
                </a:lnTo>
                <a:lnTo>
                  <a:pt x="4629150" y="3339312"/>
                </a:lnTo>
                <a:lnTo>
                  <a:pt x="4629150" y="3346931"/>
                </a:lnTo>
                <a:lnTo>
                  <a:pt x="4629150" y="3354551"/>
                </a:lnTo>
                <a:lnTo>
                  <a:pt x="4629150" y="3362171"/>
                </a:lnTo>
                <a:lnTo>
                  <a:pt x="4629150" y="3369791"/>
                </a:lnTo>
                <a:lnTo>
                  <a:pt x="4629150" y="3377410"/>
                </a:lnTo>
                <a:lnTo>
                  <a:pt x="4629150" y="3385030"/>
                </a:lnTo>
                <a:lnTo>
                  <a:pt x="4629150" y="3392649"/>
                </a:lnTo>
                <a:lnTo>
                  <a:pt x="4629150" y="3400269"/>
                </a:lnTo>
                <a:lnTo>
                  <a:pt x="4629150" y="3407888"/>
                </a:lnTo>
                <a:lnTo>
                  <a:pt x="4629150" y="3415508"/>
                </a:lnTo>
                <a:lnTo>
                  <a:pt x="4629150" y="3423127"/>
                </a:lnTo>
                <a:lnTo>
                  <a:pt x="4629150" y="3430747"/>
                </a:lnTo>
                <a:lnTo>
                  <a:pt x="4629150" y="3438367"/>
                </a:lnTo>
                <a:lnTo>
                  <a:pt x="4629150" y="3445986"/>
                </a:lnTo>
                <a:lnTo>
                  <a:pt x="4629150" y="3453606"/>
                </a:lnTo>
                <a:lnTo>
                  <a:pt x="4629150" y="3461225"/>
                </a:lnTo>
                <a:lnTo>
                  <a:pt x="4629150" y="3468845"/>
                </a:lnTo>
                <a:lnTo>
                  <a:pt x="4629150" y="3476464"/>
                </a:lnTo>
                <a:lnTo>
                  <a:pt x="4629150" y="3484084"/>
                </a:lnTo>
                <a:lnTo>
                  <a:pt x="4629150" y="3491703"/>
                </a:lnTo>
                <a:lnTo>
                  <a:pt x="4629150" y="3499323"/>
                </a:lnTo>
                <a:lnTo>
                  <a:pt x="4629150" y="3506943"/>
                </a:lnTo>
                <a:lnTo>
                  <a:pt x="4629150" y="3514563"/>
                </a:lnTo>
                <a:lnTo>
                  <a:pt x="4629150" y="3522182"/>
                </a:lnTo>
                <a:lnTo>
                  <a:pt x="4629150" y="3529802"/>
                </a:lnTo>
                <a:lnTo>
                  <a:pt x="4629150" y="3537421"/>
                </a:lnTo>
                <a:lnTo>
                  <a:pt x="4629150" y="3545041"/>
                </a:lnTo>
                <a:lnTo>
                  <a:pt x="4629150" y="3552660"/>
                </a:lnTo>
                <a:lnTo>
                  <a:pt x="4629150" y="3560280"/>
                </a:lnTo>
                <a:lnTo>
                  <a:pt x="4629150" y="3567899"/>
                </a:lnTo>
                <a:lnTo>
                  <a:pt x="4629150" y="3575519"/>
                </a:lnTo>
                <a:lnTo>
                  <a:pt x="4629150" y="3583139"/>
                </a:lnTo>
                <a:lnTo>
                  <a:pt x="4629150" y="3590758"/>
                </a:lnTo>
                <a:lnTo>
                  <a:pt x="4629150" y="3598378"/>
                </a:lnTo>
                <a:lnTo>
                  <a:pt x="4629150" y="3605997"/>
                </a:lnTo>
                <a:lnTo>
                  <a:pt x="4629150" y="3613617"/>
                </a:lnTo>
                <a:lnTo>
                  <a:pt x="4629150" y="3621236"/>
                </a:lnTo>
                <a:lnTo>
                  <a:pt x="4629150" y="3628856"/>
                </a:lnTo>
                <a:lnTo>
                  <a:pt x="4629150" y="3636475"/>
                </a:lnTo>
                <a:lnTo>
                  <a:pt x="4629150" y="3644095"/>
                </a:lnTo>
                <a:lnTo>
                  <a:pt x="4629150" y="3651715"/>
                </a:lnTo>
                <a:lnTo>
                  <a:pt x="4629150" y="3659334"/>
                </a:lnTo>
                <a:lnTo>
                  <a:pt x="4629150" y="3666954"/>
                </a:lnTo>
                <a:lnTo>
                  <a:pt x="4629150" y="3674574"/>
                </a:lnTo>
                <a:lnTo>
                  <a:pt x="4629150" y="3682193"/>
                </a:lnTo>
                <a:lnTo>
                  <a:pt x="4629150" y="3689813"/>
                </a:lnTo>
                <a:lnTo>
                  <a:pt x="4629150" y="3697432"/>
                </a:lnTo>
                <a:lnTo>
                  <a:pt x="4629150" y="3705052"/>
                </a:lnTo>
                <a:lnTo>
                  <a:pt x="4629150" y="3712671"/>
                </a:lnTo>
                <a:lnTo>
                  <a:pt x="4629150" y="3720291"/>
                </a:lnTo>
                <a:lnTo>
                  <a:pt x="4629150" y="3727910"/>
                </a:lnTo>
                <a:lnTo>
                  <a:pt x="4629150" y="3735530"/>
                </a:lnTo>
                <a:lnTo>
                  <a:pt x="4629150" y="3743150"/>
                </a:lnTo>
                <a:lnTo>
                  <a:pt x="4629150" y="3750769"/>
                </a:lnTo>
                <a:lnTo>
                  <a:pt x="4629150" y="3758389"/>
                </a:lnTo>
                <a:lnTo>
                  <a:pt x="4629150" y="3766008"/>
                </a:lnTo>
                <a:lnTo>
                  <a:pt x="4629150" y="3773628"/>
                </a:lnTo>
                <a:lnTo>
                  <a:pt x="4629150" y="3781247"/>
                </a:lnTo>
                <a:lnTo>
                  <a:pt x="4629150" y="3788867"/>
                </a:lnTo>
                <a:lnTo>
                  <a:pt x="4629150" y="3796487"/>
                </a:lnTo>
                <a:lnTo>
                  <a:pt x="4629150" y="3804106"/>
                </a:lnTo>
                <a:lnTo>
                  <a:pt x="4629150" y="3811726"/>
                </a:lnTo>
                <a:lnTo>
                  <a:pt x="4629150" y="3819346"/>
                </a:lnTo>
                <a:lnTo>
                  <a:pt x="4629150" y="3826965"/>
                </a:lnTo>
                <a:lnTo>
                  <a:pt x="4629150" y="3834584"/>
                </a:lnTo>
                <a:lnTo>
                  <a:pt x="4629150" y="3842204"/>
                </a:lnTo>
                <a:lnTo>
                  <a:pt x="4629150" y="3849823"/>
                </a:lnTo>
                <a:lnTo>
                  <a:pt x="4629150" y="3857443"/>
                </a:lnTo>
                <a:lnTo>
                  <a:pt x="4629150" y="3865063"/>
                </a:lnTo>
                <a:lnTo>
                  <a:pt x="4629150" y="3872683"/>
                </a:lnTo>
                <a:lnTo>
                  <a:pt x="4629150" y="3880302"/>
                </a:lnTo>
                <a:lnTo>
                  <a:pt x="4629150" y="3887922"/>
                </a:lnTo>
                <a:lnTo>
                  <a:pt x="4629150" y="3895541"/>
                </a:lnTo>
                <a:lnTo>
                  <a:pt x="4629150" y="3903161"/>
                </a:lnTo>
                <a:lnTo>
                  <a:pt x="4629150" y="3910780"/>
                </a:lnTo>
                <a:lnTo>
                  <a:pt x="4629150" y="3918400"/>
                </a:lnTo>
                <a:lnTo>
                  <a:pt x="4629150" y="3926019"/>
                </a:lnTo>
                <a:lnTo>
                  <a:pt x="4629150" y="3933639"/>
                </a:lnTo>
                <a:lnTo>
                  <a:pt x="4629150" y="3941259"/>
                </a:lnTo>
                <a:lnTo>
                  <a:pt x="4629150" y="3948878"/>
                </a:lnTo>
                <a:lnTo>
                  <a:pt x="4629150" y="3956498"/>
                </a:lnTo>
                <a:lnTo>
                  <a:pt x="4629150" y="3964117"/>
                </a:lnTo>
                <a:lnTo>
                  <a:pt x="4629150" y="3971737"/>
                </a:lnTo>
                <a:lnTo>
                  <a:pt x="4629150" y="3979356"/>
                </a:lnTo>
                <a:lnTo>
                  <a:pt x="4629150" y="3986976"/>
                </a:lnTo>
                <a:lnTo>
                  <a:pt x="4629150" y="3994595"/>
                </a:lnTo>
                <a:lnTo>
                  <a:pt x="4629150" y="4002215"/>
                </a:lnTo>
                <a:lnTo>
                  <a:pt x="4629150" y="4009835"/>
                </a:lnTo>
                <a:lnTo>
                  <a:pt x="4629150" y="4017454"/>
                </a:lnTo>
                <a:lnTo>
                  <a:pt x="4629150" y="4025074"/>
                </a:lnTo>
                <a:lnTo>
                  <a:pt x="4629150" y="4032694"/>
                </a:lnTo>
                <a:lnTo>
                  <a:pt x="4629150" y="4040313"/>
                </a:lnTo>
                <a:lnTo>
                  <a:pt x="4629150" y="4047933"/>
                </a:lnTo>
                <a:lnTo>
                  <a:pt x="4629150" y="4055552"/>
                </a:lnTo>
                <a:lnTo>
                  <a:pt x="4629150" y="4063172"/>
                </a:lnTo>
                <a:lnTo>
                  <a:pt x="4629150" y="4070791"/>
                </a:lnTo>
                <a:lnTo>
                  <a:pt x="4629150" y="4078411"/>
                </a:lnTo>
                <a:lnTo>
                  <a:pt x="4629150" y="4086031"/>
                </a:lnTo>
                <a:lnTo>
                  <a:pt x="4629150" y="4093650"/>
                </a:lnTo>
                <a:lnTo>
                  <a:pt x="4629150" y="4101270"/>
                </a:lnTo>
                <a:lnTo>
                  <a:pt x="4629150" y="4108889"/>
                </a:lnTo>
                <a:lnTo>
                  <a:pt x="4629150" y="4116509"/>
                </a:lnTo>
                <a:lnTo>
                  <a:pt x="4629150" y="4124128"/>
                </a:lnTo>
                <a:lnTo>
                  <a:pt x="4629150" y="4131748"/>
                </a:lnTo>
                <a:lnTo>
                  <a:pt x="4629150" y="4139367"/>
                </a:lnTo>
                <a:lnTo>
                  <a:pt x="4629150" y="4146987"/>
                </a:lnTo>
                <a:lnTo>
                  <a:pt x="4629150" y="4154607"/>
                </a:lnTo>
                <a:lnTo>
                  <a:pt x="4629150" y="4162226"/>
                </a:lnTo>
                <a:lnTo>
                  <a:pt x="4629150" y="4169845"/>
                </a:lnTo>
                <a:lnTo>
                  <a:pt x="4629150" y="4177466"/>
                </a:lnTo>
                <a:lnTo>
                  <a:pt x="4629150" y="4185085"/>
                </a:lnTo>
                <a:lnTo>
                  <a:pt x="4629150" y="4192705"/>
                </a:lnTo>
                <a:lnTo>
                  <a:pt x="4629150" y="4200324"/>
                </a:lnTo>
                <a:lnTo>
                  <a:pt x="4629150" y="4207944"/>
                </a:lnTo>
                <a:lnTo>
                  <a:pt x="4629150" y="4215563"/>
                </a:lnTo>
                <a:lnTo>
                  <a:pt x="4629150" y="4223183"/>
                </a:lnTo>
                <a:lnTo>
                  <a:pt x="4629150" y="4230803"/>
                </a:lnTo>
                <a:lnTo>
                  <a:pt x="4629150" y="4238422"/>
                </a:lnTo>
                <a:lnTo>
                  <a:pt x="4629150" y="4246042"/>
                </a:lnTo>
                <a:lnTo>
                  <a:pt x="4629150" y="4253661"/>
                </a:lnTo>
                <a:lnTo>
                  <a:pt x="4629150" y="4261281"/>
                </a:lnTo>
                <a:lnTo>
                  <a:pt x="4629150" y="4268900"/>
                </a:lnTo>
                <a:lnTo>
                  <a:pt x="4629150" y="4276520"/>
                </a:lnTo>
                <a:lnTo>
                  <a:pt x="4629150" y="4284139"/>
                </a:lnTo>
                <a:lnTo>
                  <a:pt x="4629150" y="4291759"/>
                </a:lnTo>
                <a:lnTo>
                  <a:pt x="4629150" y="4299379"/>
                </a:lnTo>
                <a:lnTo>
                  <a:pt x="4629150" y="4306998"/>
                </a:lnTo>
                <a:lnTo>
                  <a:pt x="4629150" y="4314618"/>
                </a:lnTo>
                <a:lnTo>
                  <a:pt x="4629150" y="4322238"/>
                </a:lnTo>
                <a:lnTo>
                  <a:pt x="4629150" y="4329857"/>
                </a:lnTo>
                <a:lnTo>
                  <a:pt x="4629150" y="4337477"/>
                </a:lnTo>
                <a:lnTo>
                  <a:pt x="4629150" y="4345096"/>
                </a:lnTo>
                <a:lnTo>
                  <a:pt x="4629150" y="4352715"/>
                </a:lnTo>
                <a:lnTo>
                  <a:pt x="4629150" y="4360335"/>
                </a:lnTo>
                <a:lnTo>
                  <a:pt x="4629150" y="4367955"/>
                </a:lnTo>
                <a:lnTo>
                  <a:pt x="4629150" y="4375574"/>
                </a:lnTo>
                <a:lnTo>
                  <a:pt x="4629150" y="4383194"/>
                </a:lnTo>
                <a:lnTo>
                  <a:pt x="4629150" y="4390814"/>
                </a:lnTo>
                <a:lnTo>
                  <a:pt x="4629150" y="4398433"/>
                </a:lnTo>
                <a:lnTo>
                  <a:pt x="4629150" y="4406053"/>
                </a:lnTo>
                <a:lnTo>
                  <a:pt x="4629150" y="4413672"/>
                </a:lnTo>
                <a:lnTo>
                  <a:pt x="4629150" y="4421292"/>
                </a:lnTo>
                <a:lnTo>
                  <a:pt x="4629150" y="4428911"/>
                </a:lnTo>
                <a:lnTo>
                  <a:pt x="4629150" y="4436531"/>
                </a:lnTo>
                <a:lnTo>
                  <a:pt x="4629150" y="4444151"/>
                </a:lnTo>
                <a:lnTo>
                  <a:pt x="4629150" y="4451770"/>
                </a:lnTo>
                <a:lnTo>
                  <a:pt x="4629150" y="4459390"/>
                </a:lnTo>
                <a:lnTo>
                  <a:pt x="4629150" y="4467010"/>
                </a:lnTo>
                <a:lnTo>
                  <a:pt x="4629150" y="4474629"/>
                </a:lnTo>
                <a:lnTo>
                  <a:pt x="4629150" y="4482248"/>
                </a:lnTo>
                <a:lnTo>
                  <a:pt x="4629150" y="4489868"/>
                </a:lnTo>
                <a:lnTo>
                  <a:pt x="4629150" y="4497487"/>
                </a:lnTo>
                <a:lnTo>
                  <a:pt x="4629150" y="4505107"/>
                </a:lnTo>
                <a:lnTo>
                  <a:pt x="4629150" y="4512727"/>
                </a:lnTo>
                <a:lnTo>
                  <a:pt x="4629150" y="4520346"/>
                </a:lnTo>
                <a:lnTo>
                  <a:pt x="4629150" y="4527966"/>
                </a:lnTo>
                <a:lnTo>
                  <a:pt x="4629150" y="4535586"/>
                </a:lnTo>
                <a:lnTo>
                  <a:pt x="4629150" y="4543205"/>
                </a:lnTo>
                <a:lnTo>
                  <a:pt x="4629150" y="4550825"/>
                </a:lnTo>
                <a:lnTo>
                  <a:pt x="4629150" y="4558444"/>
                </a:lnTo>
                <a:lnTo>
                  <a:pt x="4629150" y="4566064"/>
                </a:lnTo>
                <a:lnTo>
                  <a:pt x="4629150" y="4573684"/>
                </a:lnTo>
                <a:lnTo>
                  <a:pt x="4629150" y="4581303"/>
                </a:lnTo>
                <a:lnTo>
                  <a:pt x="4629150" y="4588922"/>
                </a:lnTo>
                <a:lnTo>
                  <a:pt x="4629150" y="4596542"/>
                </a:lnTo>
                <a:lnTo>
                  <a:pt x="4629150" y="4604162"/>
                </a:lnTo>
                <a:lnTo>
                  <a:pt x="4629150" y="4611781"/>
                </a:lnTo>
                <a:lnTo>
                  <a:pt x="4629150" y="4619401"/>
                </a:lnTo>
                <a:lnTo>
                  <a:pt x="4629150" y="4627020"/>
                </a:lnTo>
                <a:lnTo>
                  <a:pt x="4629150" y="4634640"/>
                </a:lnTo>
                <a:lnTo>
                  <a:pt x="4629150" y="4642259"/>
                </a:lnTo>
                <a:lnTo>
                  <a:pt x="4629150" y="4649879"/>
                </a:lnTo>
                <a:lnTo>
                  <a:pt x="4629150" y="4657499"/>
                </a:lnTo>
                <a:lnTo>
                  <a:pt x="4629150" y="4665118"/>
                </a:lnTo>
                <a:lnTo>
                  <a:pt x="4629150" y="4672738"/>
                </a:lnTo>
                <a:lnTo>
                  <a:pt x="4629150" y="4680358"/>
                </a:lnTo>
                <a:lnTo>
                  <a:pt x="4629150" y="4687977"/>
                </a:lnTo>
                <a:lnTo>
                  <a:pt x="4629150" y="4695597"/>
                </a:lnTo>
                <a:lnTo>
                  <a:pt x="4629150" y="4703216"/>
                </a:lnTo>
                <a:lnTo>
                  <a:pt x="4629150" y="4710836"/>
                </a:lnTo>
                <a:lnTo>
                  <a:pt x="4629150" y="4718455"/>
                </a:lnTo>
                <a:lnTo>
                  <a:pt x="4629150" y="4726075"/>
                </a:lnTo>
                <a:lnTo>
                  <a:pt x="4629150" y="4733694"/>
                </a:lnTo>
                <a:lnTo>
                  <a:pt x="4629150" y="4741314"/>
                </a:lnTo>
                <a:lnTo>
                  <a:pt x="4629150" y="4748933"/>
                </a:lnTo>
                <a:lnTo>
                  <a:pt x="4629150" y="4756553"/>
                </a:lnTo>
                <a:lnTo>
                  <a:pt x="4629150" y="4764173"/>
                </a:lnTo>
                <a:lnTo>
                  <a:pt x="4629150" y="4771792"/>
                </a:lnTo>
                <a:lnTo>
                  <a:pt x="4629150" y="4779412"/>
                </a:lnTo>
                <a:lnTo>
                  <a:pt x="4629150" y="4787031"/>
                </a:lnTo>
                <a:lnTo>
                  <a:pt x="4629150" y="4794652"/>
                </a:lnTo>
                <a:lnTo>
                  <a:pt x="4629150" y="4802271"/>
                </a:lnTo>
                <a:lnTo>
                  <a:pt x="4629150" y="4809890"/>
                </a:lnTo>
                <a:lnTo>
                  <a:pt x="4629150" y="4817509"/>
                </a:lnTo>
                <a:lnTo>
                  <a:pt x="4629150" y="4825130"/>
                </a:lnTo>
                <a:lnTo>
                  <a:pt x="4629150" y="4832749"/>
                </a:lnTo>
                <a:lnTo>
                  <a:pt x="4629150" y="4840369"/>
                </a:lnTo>
                <a:lnTo>
                  <a:pt x="4629150" y="4847988"/>
                </a:lnTo>
                <a:lnTo>
                  <a:pt x="4629150" y="4855607"/>
                </a:lnTo>
                <a:lnTo>
                  <a:pt x="4629150" y="4863228"/>
                </a:lnTo>
                <a:lnTo>
                  <a:pt x="4629150" y="4870847"/>
                </a:lnTo>
                <a:lnTo>
                  <a:pt x="4629150" y="4878466"/>
                </a:lnTo>
                <a:lnTo>
                  <a:pt x="4629150" y="4886085"/>
                </a:lnTo>
                <a:lnTo>
                  <a:pt x="4629150" y="4893706"/>
                </a:lnTo>
                <a:lnTo>
                  <a:pt x="4629150" y="4901325"/>
                </a:lnTo>
                <a:lnTo>
                  <a:pt x="4629150" y="4908945"/>
                </a:lnTo>
                <a:lnTo>
                  <a:pt x="4629150" y="4916564"/>
                </a:lnTo>
                <a:lnTo>
                  <a:pt x="4629150" y="4924184"/>
                </a:lnTo>
                <a:lnTo>
                  <a:pt x="4629150" y="4931804"/>
                </a:lnTo>
                <a:lnTo>
                  <a:pt x="4629150" y="4939423"/>
                </a:lnTo>
                <a:lnTo>
                  <a:pt x="4629150" y="4947042"/>
                </a:lnTo>
                <a:lnTo>
                  <a:pt x="4629150" y="4954663"/>
                </a:lnTo>
                <a:lnTo>
                  <a:pt x="4629150" y="4962282"/>
                </a:lnTo>
                <a:lnTo>
                  <a:pt x="4629150" y="4969902"/>
                </a:lnTo>
                <a:lnTo>
                  <a:pt x="4629150" y="4977521"/>
                </a:lnTo>
                <a:lnTo>
                  <a:pt x="4629150" y="4985140"/>
                </a:lnTo>
                <a:lnTo>
                  <a:pt x="4629150" y="4992760"/>
                </a:lnTo>
                <a:lnTo>
                  <a:pt x="4629150" y="5000380"/>
                </a:lnTo>
                <a:lnTo>
                  <a:pt x="4629150" y="5007999"/>
                </a:lnTo>
                <a:lnTo>
                  <a:pt x="4629150" y="5015619"/>
                </a:lnTo>
                <a:lnTo>
                  <a:pt x="4629150" y="5023239"/>
                </a:lnTo>
                <a:lnTo>
                  <a:pt x="4629150" y="5030858"/>
                </a:lnTo>
                <a:lnTo>
                  <a:pt x="4629150" y="5038477"/>
                </a:lnTo>
                <a:lnTo>
                  <a:pt x="4629150" y="5046097"/>
                </a:lnTo>
                <a:lnTo>
                  <a:pt x="4629150" y="5053717"/>
                </a:lnTo>
                <a:lnTo>
                  <a:pt x="4629150" y="5061336"/>
                </a:lnTo>
                <a:lnTo>
                  <a:pt x="4629150" y="5068956"/>
                </a:lnTo>
                <a:lnTo>
                  <a:pt x="4629150" y="5076575"/>
                </a:lnTo>
                <a:lnTo>
                  <a:pt x="4629150" y="5084195"/>
                </a:lnTo>
                <a:lnTo>
                  <a:pt x="4629150" y="5091815"/>
                </a:lnTo>
                <a:lnTo>
                  <a:pt x="4629150" y="5099434"/>
                </a:lnTo>
                <a:lnTo>
                  <a:pt x="4629150" y="5107053"/>
                </a:lnTo>
                <a:lnTo>
                  <a:pt x="4629150" y="5114673"/>
                </a:lnTo>
                <a:lnTo>
                  <a:pt x="4629150" y="5122293"/>
                </a:lnTo>
                <a:lnTo>
                  <a:pt x="4629150" y="5129912"/>
                </a:lnTo>
                <a:lnTo>
                  <a:pt x="4629150" y="5137532"/>
                </a:lnTo>
                <a:lnTo>
                  <a:pt x="4629150" y="5145151"/>
                </a:lnTo>
                <a:lnTo>
                  <a:pt x="4629150" y="5152772"/>
                </a:lnTo>
                <a:lnTo>
                  <a:pt x="4629150" y="5160391"/>
                </a:lnTo>
                <a:lnTo>
                  <a:pt x="4629150" y="5168010"/>
                </a:lnTo>
                <a:lnTo>
                  <a:pt x="4629150" y="5175629"/>
                </a:lnTo>
                <a:lnTo>
                  <a:pt x="4629150" y="5183250"/>
                </a:lnTo>
                <a:lnTo>
                  <a:pt x="4629150" y="5190869"/>
                </a:lnTo>
                <a:lnTo>
                  <a:pt x="4629150" y="5198489"/>
                </a:lnTo>
                <a:lnTo>
                  <a:pt x="4629150" y="5206108"/>
                </a:lnTo>
                <a:lnTo>
                  <a:pt x="4629150" y="5213728"/>
                </a:lnTo>
                <a:lnTo>
                  <a:pt x="4629150" y="5221348"/>
                </a:lnTo>
                <a:lnTo>
                  <a:pt x="4629150" y="5228967"/>
                </a:lnTo>
                <a:lnTo>
                  <a:pt x="4629150" y="5236586"/>
                </a:lnTo>
                <a:lnTo>
                  <a:pt x="4629150" y="5244205"/>
                </a:lnTo>
                <a:lnTo>
                  <a:pt x="4629150" y="5251826"/>
                </a:lnTo>
                <a:lnTo>
                  <a:pt x="4629150" y="5259445"/>
                </a:lnTo>
                <a:lnTo>
                  <a:pt x="4629150" y="5267065"/>
                </a:lnTo>
                <a:lnTo>
                  <a:pt x="4629150" y="5274684"/>
                </a:lnTo>
                <a:lnTo>
                  <a:pt x="4629150" y="5282304"/>
                </a:lnTo>
                <a:lnTo>
                  <a:pt x="4629150" y="5289924"/>
                </a:lnTo>
                <a:lnTo>
                  <a:pt x="4629150" y="5297543"/>
                </a:lnTo>
                <a:lnTo>
                  <a:pt x="4629150" y="5305162"/>
                </a:lnTo>
                <a:lnTo>
                  <a:pt x="4629150" y="5312783"/>
                </a:lnTo>
                <a:lnTo>
                  <a:pt x="4629150" y="5320402"/>
                </a:lnTo>
                <a:lnTo>
                  <a:pt x="4629150" y="5328021"/>
                </a:lnTo>
                <a:lnTo>
                  <a:pt x="4629150" y="5335641"/>
                </a:lnTo>
                <a:lnTo>
                  <a:pt x="4629150" y="5343261"/>
                </a:lnTo>
                <a:lnTo>
                  <a:pt x="4629150" y="5350880"/>
                </a:lnTo>
                <a:lnTo>
                  <a:pt x="4629150" y="5358500"/>
                </a:lnTo>
                <a:lnTo>
                  <a:pt x="4629150" y="5366119"/>
                </a:lnTo>
                <a:lnTo>
                  <a:pt x="4629142" y="5373650"/>
                </a:lnTo>
                <a:lnTo>
                  <a:pt x="4628893" y="5380933"/>
                </a:lnTo>
                <a:lnTo>
                  <a:pt x="4628283" y="5388330"/>
                </a:lnTo>
                <a:lnTo>
                  <a:pt x="4627293" y="5395817"/>
                </a:lnTo>
                <a:lnTo>
                  <a:pt x="4625908" y="5403368"/>
                </a:lnTo>
                <a:lnTo>
                  <a:pt x="4624115" y="5410952"/>
                </a:lnTo>
                <a:lnTo>
                  <a:pt x="4621903" y="5418537"/>
                </a:lnTo>
                <a:lnTo>
                  <a:pt x="4619266" y="5426093"/>
                </a:lnTo>
                <a:lnTo>
                  <a:pt x="4616376" y="5433175"/>
                </a:lnTo>
                <a:lnTo>
                  <a:pt x="4613182" y="5440012"/>
                </a:lnTo>
                <a:lnTo>
                  <a:pt x="4609624" y="5446735"/>
                </a:lnTo>
                <a:lnTo>
                  <a:pt x="4605705" y="5453317"/>
                </a:lnTo>
                <a:lnTo>
                  <a:pt x="4601435" y="5459731"/>
                </a:lnTo>
                <a:lnTo>
                  <a:pt x="4596826" y="5465947"/>
                </a:lnTo>
                <a:lnTo>
                  <a:pt x="4591893" y="5471938"/>
                </a:lnTo>
                <a:lnTo>
                  <a:pt x="4586651" y="5477681"/>
                </a:lnTo>
                <a:lnTo>
                  <a:pt x="4581119" y="5483153"/>
                </a:lnTo>
                <a:lnTo>
                  <a:pt x="4575321" y="5488330"/>
                </a:lnTo>
                <a:lnTo>
                  <a:pt x="4569279" y="5493196"/>
                </a:lnTo>
                <a:lnTo>
                  <a:pt x="4563019" y="5497732"/>
                </a:lnTo>
                <a:lnTo>
                  <a:pt x="4556566" y="5501926"/>
                </a:lnTo>
                <a:lnTo>
                  <a:pt x="4549950" y="5505769"/>
                </a:lnTo>
                <a:lnTo>
                  <a:pt x="4543199" y="5509250"/>
                </a:lnTo>
                <a:lnTo>
                  <a:pt x="4536343" y="5512366"/>
                </a:lnTo>
                <a:lnTo>
                  <a:pt x="4529122" y="5515217"/>
                </a:lnTo>
                <a:lnTo>
                  <a:pt x="4521557" y="5517764"/>
                </a:lnTo>
                <a:lnTo>
                  <a:pt x="4513969" y="5519885"/>
                </a:lnTo>
                <a:lnTo>
                  <a:pt x="4506391" y="5521590"/>
                </a:lnTo>
                <a:lnTo>
                  <a:pt x="4498851" y="5522888"/>
                </a:lnTo>
                <a:lnTo>
                  <a:pt x="4491382" y="5523796"/>
                </a:lnTo>
                <a:lnTo>
                  <a:pt x="4484007" y="5524327"/>
                </a:lnTo>
                <a:lnTo>
                  <a:pt x="4476750" y="5524500"/>
                </a:lnTo>
                <a:lnTo>
                  <a:pt x="4469132" y="5524500"/>
                </a:lnTo>
                <a:lnTo>
                  <a:pt x="4461513" y="5524500"/>
                </a:lnTo>
                <a:lnTo>
                  <a:pt x="4453892" y="5524500"/>
                </a:lnTo>
                <a:lnTo>
                  <a:pt x="4446273" y="5524500"/>
                </a:lnTo>
                <a:lnTo>
                  <a:pt x="4438653" y="5524500"/>
                </a:lnTo>
                <a:lnTo>
                  <a:pt x="4431034" y="5524500"/>
                </a:lnTo>
                <a:lnTo>
                  <a:pt x="4423414" y="5524500"/>
                </a:lnTo>
                <a:lnTo>
                  <a:pt x="4415794" y="5524500"/>
                </a:lnTo>
                <a:lnTo>
                  <a:pt x="4408175" y="5524500"/>
                </a:lnTo>
                <a:lnTo>
                  <a:pt x="4400556" y="5524500"/>
                </a:lnTo>
                <a:lnTo>
                  <a:pt x="4392935" y="5524500"/>
                </a:lnTo>
                <a:lnTo>
                  <a:pt x="4385316" y="5524500"/>
                </a:lnTo>
                <a:lnTo>
                  <a:pt x="4377697" y="5524500"/>
                </a:lnTo>
                <a:lnTo>
                  <a:pt x="4370077" y="5524500"/>
                </a:lnTo>
                <a:lnTo>
                  <a:pt x="4362457" y="5524500"/>
                </a:lnTo>
                <a:lnTo>
                  <a:pt x="4354838" y="5524500"/>
                </a:lnTo>
                <a:lnTo>
                  <a:pt x="4347218" y="5524500"/>
                </a:lnTo>
                <a:lnTo>
                  <a:pt x="4339599" y="5524500"/>
                </a:lnTo>
                <a:lnTo>
                  <a:pt x="4331980" y="5524500"/>
                </a:lnTo>
                <a:lnTo>
                  <a:pt x="4324359" y="5524500"/>
                </a:lnTo>
                <a:lnTo>
                  <a:pt x="4316740" y="5524500"/>
                </a:lnTo>
                <a:lnTo>
                  <a:pt x="4309121" y="5524500"/>
                </a:lnTo>
                <a:lnTo>
                  <a:pt x="4301501" y="5524500"/>
                </a:lnTo>
                <a:lnTo>
                  <a:pt x="4293881" y="5524500"/>
                </a:lnTo>
                <a:lnTo>
                  <a:pt x="4286262" y="5524500"/>
                </a:lnTo>
                <a:lnTo>
                  <a:pt x="4278642" y="5524500"/>
                </a:lnTo>
                <a:lnTo>
                  <a:pt x="4271023" y="5524500"/>
                </a:lnTo>
                <a:lnTo>
                  <a:pt x="4263403" y="5524500"/>
                </a:lnTo>
                <a:lnTo>
                  <a:pt x="4255783" y="5524500"/>
                </a:lnTo>
                <a:lnTo>
                  <a:pt x="4248164" y="5524500"/>
                </a:lnTo>
                <a:lnTo>
                  <a:pt x="4240545" y="5524500"/>
                </a:lnTo>
                <a:lnTo>
                  <a:pt x="4232924" y="5524500"/>
                </a:lnTo>
                <a:lnTo>
                  <a:pt x="4225305" y="5524500"/>
                </a:lnTo>
                <a:lnTo>
                  <a:pt x="4217686" y="5524500"/>
                </a:lnTo>
                <a:lnTo>
                  <a:pt x="4210066" y="5524500"/>
                </a:lnTo>
                <a:lnTo>
                  <a:pt x="4202447" y="5524500"/>
                </a:lnTo>
                <a:lnTo>
                  <a:pt x="4194827" y="5524500"/>
                </a:lnTo>
                <a:lnTo>
                  <a:pt x="4187207" y="5524500"/>
                </a:lnTo>
                <a:lnTo>
                  <a:pt x="4179588" y="5524500"/>
                </a:lnTo>
                <a:lnTo>
                  <a:pt x="4171969" y="5524500"/>
                </a:lnTo>
                <a:lnTo>
                  <a:pt x="4164348" y="5524500"/>
                </a:lnTo>
                <a:lnTo>
                  <a:pt x="4156729" y="5524500"/>
                </a:lnTo>
                <a:lnTo>
                  <a:pt x="4149110" y="5524500"/>
                </a:lnTo>
                <a:lnTo>
                  <a:pt x="4141490" y="5524500"/>
                </a:lnTo>
                <a:lnTo>
                  <a:pt x="4133870" y="5524500"/>
                </a:lnTo>
                <a:lnTo>
                  <a:pt x="4126250" y="5524500"/>
                </a:lnTo>
                <a:lnTo>
                  <a:pt x="4118631" y="5524500"/>
                </a:lnTo>
                <a:lnTo>
                  <a:pt x="4111012" y="5524500"/>
                </a:lnTo>
                <a:lnTo>
                  <a:pt x="4103391" y="5524500"/>
                </a:lnTo>
                <a:lnTo>
                  <a:pt x="4095772" y="5524500"/>
                </a:lnTo>
                <a:lnTo>
                  <a:pt x="4088153" y="5524500"/>
                </a:lnTo>
                <a:lnTo>
                  <a:pt x="4080533" y="5524500"/>
                </a:lnTo>
                <a:lnTo>
                  <a:pt x="4072914" y="5524500"/>
                </a:lnTo>
                <a:lnTo>
                  <a:pt x="4065294" y="5524500"/>
                </a:lnTo>
                <a:lnTo>
                  <a:pt x="4057674" y="5524500"/>
                </a:lnTo>
                <a:lnTo>
                  <a:pt x="4050055" y="5524500"/>
                </a:lnTo>
                <a:lnTo>
                  <a:pt x="4042436" y="5524500"/>
                </a:lnTo>
                <a:lnTo>
                  <a:pt x="4034815" y="5524500"/>
                </a:lnTo>
                <a:lnTo>
                  <a:pt x="4027196" y="5524500"/>
                </a:lnTo>
                <a:lnTo>
                  <a:pt x="4019577" y="5524500"/>
                </a:lnTo>
                <a:lnTo>
                  <a:pt x="4011957" y="5524500"/>
                </a:lnTo>
                <a:lnTo>
                  <a:pt x="4004337" y="5524500"/>
                </a:lnTo>
                <a:lnTo>
                  <a:pt x="3996718" y="5524500"/>
                </a:lnTo>
                <a:lnTo>
                  <a:pt x="3989098" y="5524500"/>
                </a:lnTo>
                <a:lnTo>
                  <a:pt x="3981479" y="5524500"/>
                </a:lnTo>
                <a:lnTo>
                  <a:pt x="3973859" y="5524500"/>
                </a:lnTo>
                <a:lnTo>
                  <a:pt x="3966239" y="5524500"/>
                </a:lnTo>
                <a:lnTo>
                  <a:pt x="3958620" y="5524500"/>
                </a:lnTo>
                <a:lnTo>
                  <a:pt x="3951001" y="5524500"/>
                </a:lnTo>
                <a:lnTo>
                  <a:pt x="3943381" y="5524500"/>
                </a:lnTo>
                <a:lnTo>
                  <a:pt x="3935761" y="5524500"/>
                </a:lnTo>
                <a:lnTo>
                  <a:pt x="3928142" y="5524500"/>
                </a:lnTo>
                <a:lnTo>
                  <a:pt x="3920522" y="5524500"/>
                </a:lnTo>
                <a:lnTo>
                  <a:pt x="3912903" y="5524500"/>
                </a:lnTo>
                <a:lnTo>
                  <a:pt x="3905283" y="5524500"/>
                </a:lnTo>
                <a:lnTo>
                  <a:pt x="3897663" y="5524500"/>
                </a:lnTo>
                <a:lnTo>
                  <a:pt x="3890044" y="5524500"/>
                </a:lnTo>
                <a:lnTo>
                  <a:pt x="3882425" y="5524500"/>
                </a:lnTo>
                <a:lnTo>
                  <a:pt x="3874804" y="5524500"/>
                </a:lnTo>
                <a:lnTo>
                  <a:pt x="3867185" y="5524500"/>
                </a:lnTo>
                <a:lnTo>
                  <a:pt x="3859566" y="5524500"/>
                </a:lnTo>
                <a:lnTo>
                  <a:pt x="3851946" y="5524500"/>
                </a:lnTo>
                <a:lnTo>
                  <a:pt x="3844326" y="5524500"/>
                </a:lnTo>
                <a:lnTo>
                  <a:pt x="3836707" y="5524500"/>
                </a:lnTo>
                <a:lnTo>
                  <a:pt x="3829087" y="5524500"/>
                </a:lnTo>
                <a:lnTo>
                  <a:pt x="3821468" y="5524500"/>
                </a:lnTo>
                <a:lnTo>
                  <a:pt x="3813849" y="5524500"/>
                </a:lnTo>
                <a:lnTo>
                  <a:pt x="3806228" y="5524500"/>
                </a:lnTo>
                <a:lnTo>
                  <a:pt x="3798609" y="5524500"/>
                </a:lnTo>
                <a:lnTo>
                  <a:pt x="3790990" y="5524500"/>
                </a:lnTo>
                <a:lnTo>
                  <a:pt x="3783370" y="5524500"/>
                </a:lnTo>
                <a:lnTo>
                  <a:pt x="3775750" y="5524500"/>
                </a:lnTo>
                <a:lnTo>
                  <a:pt x="3768130" y="5524500"/>
                </a:lnTo>
                <a:lnTo>
                  <a:pt x="3760511" y="5524500"/>
                </a:lnTo>
                <a:lnTo>
                  <a:pt x="3752892" y="5524500"/>
                </a:lnTo>
                <a:lnTo>
                  <a:pt x="3745271" y="5524500"/>
                </a:lnTo>
                <a:lnTo>
                  <a:pt x="3737652" y="5524500"/>
                </a:lnTo>
                <a:lnTo>
                  <a:pt x="3730033" y="5524500"/>
                </a:lnTo>
                <a:lnTo>
                  <a:pt x="3722413" y="5524500"/>
                </a:lnTo>
                <a:lnTo>
                  <a:pt x="3714794" y="5524500"/>
                </a:lnTo>
                <a:lnTo>
                  <a:pt x="3707174" y="5524500"/>
                </a:lnTo>
                <a:lnTo>
                  <a:pt x="3699554" y="5524500"/>
                </a:lnTo>
                <a:lnTo>
                  <a:pt x="3691935" y="5524500"/>
                </a:lnTo>
                <a:lnTo>
                  <a:pt x="3684316" y="5524500"/>
                </a:lnTo>
                <a:lnTo>
                  <a:pt x="3676695" y="5524500"/>
                </a:lnTo>
                <a:lnTo>
                  <a:pt x="3669076" y="5524500"/>
                </a:lnTo>
                <a:lnTo>
                  <a:pt x="3661457" y="5524500"/>
                </a:lnTo>
                <a:lnTo>
                  <a:pt x="3653837" y="5524500"/>
                </a:lnTo>
                <a:lnTo>
                  <a:pt x="3646217" y="5524500"/>
                </a:lnTo>
                <a:lnTo>
                  <a:pt x="3638598" y="5524500"/>
                </a:lnTo>
                <a:lnTo>
                  <a:pt x="3630978" y="5524500"/>
                </a:lnTo>
                <a:lnTo>
                  <a:pt x="3623359" y="5524500"/>
                </a:lnTo>
                <a:lnTo>
                  <a:pt x="3615739" y="5524500"/>
                </a:lnTo>
                <a:lnTo>
                  <a:pt x="3608119" y="5524500"/>
                </a:lnTo>
                <a:lnTo>
                  <a:pt x="3600500" y="5524500"/>
                </a:lnTo>
                <a:lnTo>
                  <a:pt x="3592881" y="5524500"/>
                </a:lnTo>
                <a:lnTo>
                  <a:pt x="3585261" y="5524500"/>
                </a:lnTo>
                <a:lnTo>
                  <a:pt x="3577641" y="5524500"/>
                </a:lnTo>
                <a:lnTo>
                  <a:pt x="3570022" y="5524500"/>
                </a:lnTo>
                <a:lnTo>
                  <a:pt x="3562402" y="5524500"/>
                </a:lnTo>
                <a:lnTo>
                  <a:pt x="3554783" y="5524500"/>
                </a:lnTo>
                <a:lnTo>
                  <a:pt x="3547163" y="5524500"/>
                </a:lnTo>
                <a:lnTo>
                  <a:pt x="3539543" y="5524500"/>
                </a:lnTo>
                <a:lnTo>
                  <a:pt x="3531924" y="5524500"/>
                </a:lnTo>
                <a:lnTo>
                  <a:pt x="3524305" y="5524500"/>
                </a:lnTo>
                <a:lnTo>
                  <a:pt x="3516684" y="5524500"/>
                </a:lnTo>
                <a:lnTo>
                  <a:pt x="3509065" y="5524500"/>
                </a:lnTo>
                <a:lnTo>
                  <a:pt x="3501446" y="5524500"/>
                </a:lnTo>
                <a:lnTo>
                  <a:pt x="3493826" y="5524500"/>
                </a:lnTo>
                <a:lnTo>
                  <a:pt x="3486206" y="5524500"/>
                </a:lnTo>
                <a:lnTo>
                  <a:pt x="3478587" y="5524500"/>
                </a:lnTo>
                <a:lnTo>
                  <a:pt x="3470967" y="5524500"/>
                </a:lnTo>
                <a:lnTo>
                  <a:pt x="3463348" y="5524500"/>
                </a:lnTo>
                <a:lnTo>
                  <a:pt x="3455729" y="5524500"/>
                </a:lnTo>
                <a:lnTo>
                  <a:pt x="3448108" y="5524500"/>
                </a:lnTo>
                <a:lnTo>
                  <a:pt x="3440489" y="5524500"/>
                </a:lnTo>
                <a:lnTo>
                  <a:pt x="3432870" y="5524500"/>
                </a:lnTo>
                <a:lnTo>
                  <a:pt x="3425250" y="5524500"/>
                </a:lnTo>
                <a:lnTo>
                  <a:pt x="3417630" y="5524500"/>
                </a:lnTo>
                <a:lnTo>
                  <a:pt x="3410010" y="5524500"/>
                </a:lnTo>
                <a:lnTo>
                  <a:pt x="3402391" y="5524500"/>
                </a:lnTo>
                <a:lnTo>
                  <a:pt x="3394772" y="5524500"/>
                </a:lnTo>
                <a:lnTo>
                  <a:pt x="3387151" y="5524500"/>
                </a:lnTo>
                <a:lnTo>
                  <a:pt x="3379532" y="5524500"/>
                </a:lnTo>
                <a:lnTo>
                  <a:pt x="3371913" y="5524500"/>
                </a:lnTo>
                <a:lnTo>
                  <a:pt x="3364293" y="5524500"/>
                </a:lnTo>
                <a:lnTo>
                  <a:pt x="3356673" y="5524500"/>
                </a:lnTo>
                <a:lnTo>
                  <a:pt x="3349054" y="5524500"/>
                </a:lnTo>
                <a:lnTo>
                  <a:pt x="3341434" y="5524500"/>
                </a:lnTo>
                <a:lnTo>
                  <a:pt x="3333815" y="5524500"/>
                </a:lnTo>
                <a:lnTo>
                  <a:pt x="3326196" y="5524500"/>
                </a:lnTo>
                <a:lnTo>
                  <a:pt x="3318575" y="5524500"/>
                </a:lnTo>
                <a:lnTo>
                  <a:pt x="3310956" y="5524500"/>
                </a:lnTo>
                <a:lnTo>
                  <a:pt x="3303337" y="5524500"/>
                </a:lnTo>
                <a:lnTo>
                  <a:pt x="3295717" y="5524500"/>
                </a:lnTo>
                <a:lnTo>
                  <a:pt x="3288097" y="5524500"/>
                </a:lnTo>
                <a:lnTo>
                  <a:pt x="3280478" y="5524500"/>
                </a:lnTo>
                <a:lnTo>
                  <a:pt x="3272858" y="5524500"/>
                </a:lnTo>
                <a:lnTo>
                  <a:pt x="3265239" y="5524500"/>
                </a:lnTo>
                <a:lnTo>
                  <a:pt x="3257619" y="5524500"/>
                </a:lnTo>
                <a:lnTo>
                  <a:pt x="3249999" y="5524500"/>
                </a:lnTo>
                <a:lnTo>
                  <a:pt x="3242380" y="5524500"/>
                </a:lnTo>
                <a:lnTo>
                  <a:pt x="3234761" y="5524500"/>
                </a:lnTo>
                <a:lnTo>
                  <a:pt x="3227140" y="5524500"/>
                </a:lnTo>
                <a:lnTo>
                  <a:pt x="3219521" y="5524500"/>
                </a:lnTo>
                <a:lnTo>
                  <a:pt x="3211902" y="5524500"/>
                </a:lnTo>
                <a:lnTo>
                  <a:pt x="3204282" y="5524500"/>
                </a:lnTo>
                <a:lnTo>
                  <a:pt x="3196663" y="5524500"/>
                </a:lnTo>
                <a:lnTo>
                  <a:pt x="3189043" y="5524500"/>
                </a:lnTo>
                <a:lnTo>
                  <a:pt x="3181423" y="5524500"/>
                </a:lnTo>
                <a:lnTo>
                  <a:pt x="3173804" y="5524500"/>
                </a:lnTo>
                <a:lnTo>
                  <a:pt x="3166185" y="5524500"/>
                </a:lnTo>
                <a:lnTo>
                  <a:pt x="3158564" y="5524500"/>
                </a:lnTo>
                <a:lnTo>
                  <a:pt x="3150945" y="5524500"/>
                </a:lnTo>
                <a:lnTo>
                  <a:pt x="3143326" y="5524500"/>
                </a:lnTo>
                <a:lnTo>
                  <a:pt x="3135706" y="5524500"/>
                </a:lnTo>
                <a:lnTo>
                  <a:pt x="3128086" y="5524500"/>
                </a:lnTo>
                <a:lnTo>
                  <a:pt x="3120467" y="5524500"/>
                </a:lnTo>
                <a:lnTo>
                  <a:pt x="3112847" y="5524500"/>
                </a:lnTo>
                <a:lnTo>
                  <a:pt x="3105228" y="5524500"/>
                </a:lnTo>
                <a:lnTo>
                  <a:pt x="3097607" y="5524500"/>
                </a:lnTo>
                <a:lnTo>
                  <a:pt x="3089988" y="5524500"/>
                </a:lnTo>
                <a:lnTo>
                  <a:pt x="3082369" y="5524500"/>
                </a:lnTo>
                <a:lnTo>
                  <a:pt x="3074750" y="5524500"/>
                </a:lnTo>
                <a:lnTo>
                  <a:pt x="3067130" y="5524500"/>
                </a:lnTo>
                <a:lnTo>
                  <a:pt x="3059510" y="5524500"/>
                </a:lnTo>
                <a:lnTo>
                  <a:pt x="3051890" y="5524500"/>
                </a:lnTo>
                <a:lnTo>
                  <a:pt x="3044271" y="5524500"/>
                </a:lnTo>
                <a:lnTo>
                  <a:pt x="3036652" y="5524500"/>
                </a:lnTo>
                <a:lnTo>
                  <a:pt x="3029031" y="5524500"/>
                </a:lnTo>
                <a:lnTo>
                  <a:pt x="3021412" y="5524500"/>
                </a:lnTo>
                <a:lnTo>
                  <a:pt x="3013793" y="5524500"/>
                </a:lnTo>
                <a:lnTo>
                  <a:pt x="3006173" y="5524500"/>
                </a:lnTo>
                <a:lnTo>
                  <a:pt x="2998553" y="5524500"/>
                </a:lnTo>
                <a:lnTo>
                  <a:pt x="2990934" y="5524500"/>
                </a:lnTo>
                <a:lnTo>
                  <a:pt x="2983314" y="5524500"/>
                </a:lnTo>
                <a:lnTo>
                  <a:pt x="2975695" y="5524500"/>
                </a:lnTo>
                <a:lnTo>
                  <a:pt x="2968075" y="5524500"/>
                </a:lnTo>
                <a:lnTo>
                  <a:pt x="2960455" y="5524500"/>
                </a:lnTo>
                <a:lnTo>
                  <a:pt x="2952836" y="5524500"/>
                </a:lnTo>
                <a:lnTo>
                  <a:pt x="2945217" y="5524500"/>
                </a:lnTo>
                <a:lnTo>
                  <a:pt x="2937597" y="5524500"/>
                </a:lnTo>
                <a:lnTo>
                  <a:pt x="2929977" y="5524500"/>
                </a:lnTo>
                <a:lnTo>
                  <a:pt x="2922358" y="5524500"/>
                </a:lnTo>
                <a:lnTo>
                  <a:pt x="2914738" y="5524500"/>
                </a:lnTo>
                <a:lnTo>
                  <a:pt x="2907119" y="5524500"/>
                </a:lnTo>
                <a:lnTo>
                  <a:pt x="2899499" y="5524500"/>
                </a:lnTo>
                <a:lnTo>
                  <a:pt x="2891879" y="5524500"/>
                </a:lnTo>
                <a:lnTo>
                  <a:pt x="2884260" y="5524500"/>
                </a:lnTo>
                <a:lnTo>
                  <a:pt x="2876641" y="5524500"/>
                </a:lnTo>
                <a:lnTo>
                  <a:pt x="2869020" y="5524500"/>
                </a:lnTo>
                <a:lnTo>
                  <a:pt x="2861401" y="5524500"/>
                </a:lnTo>
                <a:lnTo>
                  <a:pt x="2853782" y="5524500"/>
                </a:lnTo>
                <a:lnTo>
                  <a:pt x="2846162" y="5524500"/>
                </a:lnTo>
                <a:lnTo>
                  <a:pt x="2838542" y="5524500"/>
                </a:lnTo>
                <a:lnTo>
                  <a:pt x="2830923" y="5524500"/>
                </a:lnTo>
                <a:lnTo>
                  <a:pt x="2823303" y="5524500"/>
                </a:lnTo>
                <a:lnTo>
                  <a:pt x="2815684" y="5524500"/>
                </a:lnTo>
                <a:lnTo>
                  <a:pt x="2808065" y="5524500"/>
                </a:lnTo>
                <a:lnTo>
                  <a:pt x="2800444" y="5524500"/>
                </a:lnTo>
                <a:lnTo>
                  <a:pt x="2792825" y="5524500"/>
                </a:lnTo>
                <a:lnTo>
                  <a:pt x="2785206" y="5524500"/>
                </a:lnTo>
                <a:lnTo>
                  <a:pt x="2777586" y="5524500"/>
                </a:lnTo>
                <a:lnTo>
                  <a:pt x="2769966" y="5524500"/>
                </a:lnTo>
                <a:lnTo>
                  <a:pt x="2762347" y="5524500"/>
                </a:lnTo>
                <a:lnTo>
                  <a:pt x="2754727" y="5524500"/>
                </a:lnTo>
                <a:lnTo>
                  <a:pt x="2747108" y="5524500"/>
                </a:lnTo>
                <a:lnTo>
                  <a:pt x="2739487" y="5524500"/>
                </a:lnTo>
                <a:lnTo>
                  <a:pt x="2731868" y="5524500"/>
                </a:lnTo>
                <a:lnTo>
                  <a:pt x="2724249" y="5524500"/>
                </a:lnTo>
                <a:lnTo>
                  <a:pt x="2716630" y="5524500"/>
                </a:lnTo>
                <a:lnTo>
                  <a:pt x="2709009" y="5524500"/>
                </a:lnTo>
                <a:lnTo>
                  <a:pt x="2701390" y="5524500"/>
                </a:lnTo>
                <a:lnTo>
                  <a:pt x="2693770" y="5524500"/>
                </a:lnTo>
                <a:lnTo>
                  <a:pt x="2686151" y="5524500"/>
                </a:lnTo>
                <a:lnTo>
                  <a:pt x="2678532" y="5524500"/>
                </a:lnTo>
                <a:lnTo>
                  <a:pt x="2670911" y="5524500"/>
                </a:lnTo>
                <a:lnTo>
                  <a:pt x="2663292" y="5524500"/>
                </a:lnTo>
                <a:lnTo>
                  <a:pt x="2655673" y="5524500"/>
                </a:lnTo>
                <a:lnTo>
                  <a:pt x="2648053" y="5524500"/>
                </a:lnTo>
                <a:lnTo>
                  <a:pt x="2640433" y="5524500"/>
                </a:lnTo>
                <a:lnTo>
                  <a:pt x="2632814" y="5524500"/>
                </a:lnTo>
                <a:lnTo>
                  <a:pt x="2625194" y="5524500"/>
                </a:lnTo>
                <a:lnTo>
                  <a:pt x="2617575" y="5524500"/>
                </a:lnTo>
                <a:lnTo>
                  <a:pt x="2609955" y="5524500"/>
                </a:lnTo>
                <a:lnTo>
                  <a:pt x="2602335" y="5524500"/>
                </a:lnTo>
                <a:lnTo>
                  <a:pt x="2594716" y="5524500"/>
                </a:lnTo>
                <a:lnTo>
                  <a:pt x="2587097" y="5524500"/>
                </a:lnTo>
                <a:lnTo>
                  <a:pt x="2579476" y="5524500"/>
                </a:lnTo>
                <a:lnTo>
                  <a:pt x="2571857" y="5524500"/>
                </a:lnTo>
                <a:lnTo>
                  <a:pt x="2564238" y="5524500"/>
                </a:lnTo>
                <a:lnTo>
                  <a:pt x="2556618" y="5524500"/>
                </a:lnTo>
                <a:lnTo>
                  <a:pt x="2548999" y="5524500"/>
                </a:lnTo>
                <a:lnTo>
                  <a:pt x="2541379" y="5524500"/>
                </a:lnTo>
                <a:lnTo>
                  <a:pt x="2533759" y="5524500"/>
                </a:lnTo>
                <a:lnTo>
                  <a:pt x="2526140" y="5524500"/>
                </a:lnTo>
                <a:lnTo>
                  <a:pt x="2518521" y="5524500"/>
                </a:lnTo>
                <a:lnTo>
                  <a:pt x="2510900" y="5524500"/>
                </a:lnTo>
                <a:lnTo>
                  <a:pt x="2503281" y="5524500"/>
                </a:lnTo>
                <a:lnTo>
                  <a:pt x="2495662" y="5524500"/>
                </a:lnTo>
                <a:lnTo>
                  <a:pt x="2488042" y="5524500"/>
                </a:lnTo>
                <a:lnTo>
                  <a:pt x="2480422" y="5524500"/>
                </a:lnTo>
                <a:lnTo>
                  <a:pt x="2472803" y="5524500"/>
                </a:lnTo>
                <a:lnTo>
                  <a:pt x="2465183" y="5524500"/>
                </a:lnTo>
                <a:lnTo>
                  <a:pt x="2457564" y="5524500"/>
                </a:lnTo>
                <a:lnTo>
                  <a:pt x="2449943" y="5524500"/>
                </a:lnTo>
                <a:lnTo>
                  <a:pt x="2442324" y="5524500"/>
                </a:lnTo>
                <a:lnTo>
                  <a:pt x="2434705" y="5524500"/>
                </a:lnTo>
                <a:lnTo>
                  <a:pt x="2427086" y="5524500"/>
                </a:lnTo>
                <a:lnTo>
                  <a:pt x="2419466" y="5524500"/>
                </a:lnTo>
                <a:lnTo>
                  <a:pt x="2411846" y="5524500"/>
                </a:lnTo>
                <a:lnTo>
                  <a:pt x="2404227" y="5524500"/>
                </a:lnTo>
                <a:lnTo>
                  <a:pt x="2396607" y="5524500"/>
                </a:lnTo>
                <a:lnTo>
                  <a:pt x="2388988" y="5524500"/>
                </a:lnTo>
                <a:lnTo>
                  <a:pt x="2381367" y="5524500"/>
                </a:lnTo>
                <a:lnTo>
                  <a:pt x="2373748" y="5524500"/>
                </a:lnTo>
                <a:lnTo>
                  <a:pt x="2366129" y="5524500"/>
                </a:lnTo>
                <a:lnTo>
                  <a:pt x="2358510" y="5524500"/>
                </a:lnTo>
                <a:lnTo>
                  <a:pt x="2350889" y="5524500"/>
                </a:lnTo>
                <a:lnTo>
                  <a:pt x="2343270" y="5524500"/>
                </a:lnTo>
                <a:lnTo>
                  <a:pt x="2335650" y="5524500"/>
                </a:lnTo>
                <a:lnTo>
                  <a:pt x="2328031" y="5524500"/>
                </a:lnTo>
                <a:lnTo>
                  <a:pt x="2320412" y="5524500"/>
                </a:lnTo>
                <a:lnTo>
                  <a:pt x="2312791" y="5524500"/>
                </a:lnTo>
                <a:lnTo>
                  <a:pt x="2305172" y="5524500"/>
                </a:lnTo>
                <a:lnTo>
                  <a:pt x="2297553" y="5524500"/>
                </a:lnTo>
                <a:lnTo>
                  <a:pt x="2289933" y="5524500"/>
                </a:lnTo>
                <a:lnTo>
                  <a:pt x="2282313" y="5524500"/>
                </a:lnTo>
                <a:lnTo>
                  <a:pt x="2274694" y="5524500"/>
                </a:lnTo>
                <a:lnTo>
                  <a:pt x="2267074" y="5524500"/>
                </a:lnTo>
                <a:lnTo>
                  <a:pt x="2259455" y="5524500"/>
                </a:lnTo>
                <a:lnTo>
                  <a:pt x="2251835" y="5524500"/>
                </a:lnTo>
                <a:lnTo>
                  <a:pt x="2244215" y="5524500"/>
                </a:lnTo>
                <a:lnTo>
                  <a:pt x="2236596" y="5524500"/>
                </a:lnTo>
                <a:lnTo>
                  <a:pt x="2228977" y="5524500"/>
                </a:lnTo>
                <a:lnTo>
                  <a:pt x="2221356" y="5524500"/>
                </a:lnTo>
                <a:lnTo>
                  <a:pt x="2213737" y="5524500"/>
                </a:lnTo>
                <a:lnTo>
                  <a:pt x="2206118" y="5524500"/>
                </a:lnTo>
                <a:lnTo>
                  <a:pt x="2198498" y="5524500"/>
                </a:lnTo>
                <a:lnTo>
                  <a:pt x="2190879" y="5524500"/>
                </a:lnTo>
                <a:lnTo>
                  <a:pt x="2183259" y="5524500"/>
                </a:lnTo>
                <a:lnTo>
                  <a:pt x="2175639" y="5524500"/>
                </a:lnTo>
                <a:lnTo>
                  <a:pt x="2168020" y="5524500"/>
                </a:lnTo>
                <a:lnTo>
                  <a:pt x="2160401" y="5524500"/>
                </a:lnTo>
                <a:lnTo>
                  <a:pt x="2152780" y="5524500"/>
                </a:lnTo>
                <a:lnTo>
                  <a:pt x="2145161" y="5524500"/>
                </a:lnTo>
                <a:lnTo>
                  <a:pt x="2137542" y="5524500"/>
                </a:lnTo>
                <a:lnTo>
                  <a:pt x="2129922" y="5524500"/>
                </a:lnTo>
                <a:lnTo>
                  <a:pt x="2122302" y="5524500"/>
                </a:lnTo>
                <a:lnTo>
                  <a:pt x="2114683" y="5524500"/>
                </a:lnTo>
                <a:lnTo>
                  <a:pt x="2107063" y="5524500"/>
                </a:lnTo>
                <a:lnTo>
                  <a:pt x="2099444" y="5524500"/>
                </a:lnTo>
                <a:lnTo>
                  <a:pt x="2091823" y="5524500"/>
                </a:lnTo>
                <a:lnTo>
                  <a:pt x="2084204" y="5524500"/>
                </a:lnTo>
                <a:lnTo>
                  <a:pt x="2076585" y="5524500"/>
                </a:lnTo>
                <a:lnTo>
                  <a:pt x="2068966" y="5524500"/>
                </a:lnTo>
                <a:lnTo>
                  <a:pt x="2061346" y="5524500"/>
                </a:lnTo>
                <a:lnTo>
                  <a:pt x="2053726" y="5524500"/>
                </a:lnTo>
                <a:lnTo>
                  <a:pt x="2046107" y="5524500"/>
                </a:lnTo>
                <a:lnTo>
                  <a:pt x="2038487" y="5524500"/>
                </a:lnTo>
                <a:lnTo>
                  <a:pt x="2030868" y="5524500"/>
                </a:lnTo>
                <a:lnTo>
                  <a:pt x="2023247" y="5524500"/>
                </a:lnTo>
                <a:lnTo>
                  <a:pt x="2015628" y="5524500"/>
                </a:lnTo>
                <a:lnTo>
                  <a:pt x="2008009" y="5524500"/>
                </a:lnTo>
                <a:lnTo>
                  <a:pt x="2000390" y="5524500"/>
                </a:lnTo>
                <a:lnTo>
                  <a:pt x="1992769" y="5524500"/>
                </a:lnTo>
                <a:lnTo>
                  <a:pt x="1985150" y="5524500"/>
                </a:lnTo>
                <a:lnTo>
                  <a:pt x="1977530" y="5524500"/>
                </a:lnTo>
                <a:lnTo>
                  <a:pt x="1969911" y="5524500"/>
                </a:lnTo>
                <a:lnTo>
                  <a:pt x="1962291" y="5524500"/>
                </a:lnTo>
                <a:lnTo>
                  <a:pt x="1954671" y="5524500"/>
                </a:lnTo>
                <a:lnTo>
                  <a:pt x="1947052" y="5524500"/>
                </a:lnTo>
                <a:lnTo>
                  <a:pt x="1939433" y="5524500"/>
                </a:lnTo>
                <a:lnTo>
                  <a:pt x="1931813" y="5524500"/>
                </a:lnTo>
                <a:lnTo>
                  <a:pt x="1924193" y="5524500"/>
                </a:lnTo>
                <a:lnTo>
                  <a:pt x="1916574" y="5524500"/>
                </a:lnTo>
                <a:lnTo>
                  <a:pt x="1908954" y="5524500"/>
                </a:lnTo>
                <a:lnTo>
                  <a:pt x="1901335" y="5524500"/>
                </a:lnTo>
                <a:lnTo>
                  <a:pt x="1893715" y="5524500"/>
                </a:lnTo>
                <a:lnTo>
                  <a:pt x="1886095" y="5524500"/>
                </a:lnTo>
                <a:lnTo>
                  <a:pt x="1878476" y="5524500"/>
                </a:lnTo>
                <a:lnTo>
                  <a:pt x="1870857" y="5524500"/>
                </a:lnTo>
                <a:lnTo>
                  <a:pt x="1863236" y="5524500"/>
                </a:lnTo>
                <a:lnTo>
                  <a:pt x="1855617" y="5524500"/>
                </a:lnTo>
                <a:lnTo>
                  <a:pt x="1847998" y="5524500"/>
                </a:lnTo>
                <a:lnTo>
                  <a:pt x="1840378" y="5524500"/>
                </a:lnTo>
                <a:lnTo>
                  <a:pt x="1832758" y="5524500"/>
                </a:lnTo>
                <a:lnTo>
                  <a:pt x="1825139" y="5524500"/>
                </a:lnTo>
                <a:lnTo>
                  <a:pt x="1817519" y="5524500"/>
                </a:lnTo>
                <a:lnTo>
                  <a:pt x="1809900" y="5524500"/>
                </a:lnTo>
                <a:lnTo>
                  <a:pt x="1802281" y="5524500"/>
                </a:lnTo>
                <a:lnTo>
                  <a:pt x="1794660" y="5524500"/>
                </a:lnTo>
                <a:lnTo>
                  <a:pt x="1787041" y="5524500"/>
                </a:lnTo>
                <a:lnTo>
                  <a:pt x="1779422" y="5524500"/>
                </a:lnTo>
                <a:lnTo>
                  <a:pt x="1771802" y="5524500"/>
                </a:lnTo>
                <a:lnTo>
                  <a:pt x="1764182" y="5524500"/>
                </a:lnTo>
                <a:lnTo>
                  <a:pt x="1756563" y="5524500"/>
                </a:lnTo>
                <a:lnTo>
                  <a:pt x="1748943" y="5524500"/>
                </a:lnTo>
                <a:lnTo>
                  <a:pt x="1741324" y="5524500"/>
                </a:lnTo>
                <a:lnTo>
                  <a:pt x="1733703" y="5524500"/>
                </a:lnTo>
                <a:lnTo>
                  <a:pt x="1726084" y="5524500"/>
                </a:lnTo>
                <a:lnTo>
                  <a:pt x="1718465" y="5524500"/>
                </a:lnTo>
                <a:lnTo>
                  <a:pt x="1710846" y="5524500"/>
                </a:lnTo>
                <a:lnTo>
                  <a:pt x="1703225" y="5524500"/>
                </a:lnTo>
                <a:lnTo>
                  <a:pt x="1695606" y="5524500"/>
                </a:lnTo>
                <a:lnTo>
                  <a:pt x="1687987" y="5524500"/>
                </a:lnTo>
                <a:lnTo>
                  <a:pt x="1680367" y="5524500"/>
                </a:lnTo>
                <a:lnTo>
                  <a:pt x="1672748" y="5524500"/>
                </a:lnTo>
                <a:lnTo>
                  <a:pt x="1665127" y="5524500"/>
                </a:lnTo>
                <a:lnTo>
                  <a:pt x="1657508" y="5524500"/>
                </a:lnTo>
                <a:lnTo>
                  <a:pt x="1649889" y="5524500"/>
                </a:lnTo>
                <a:lnTo>
                  <a:pt x="1642270" y="5524500"/>
                </a:lnTo>
                <a:lnTo>
                  <a:pt x="1634649" y="5524500"/>
                </a:lnTo>
                <a:lnTo>
                  <a:pt x="1627030" y="5524500"/>
                </a:lnTo>
                <a:lnTo>
                  <a:pt x="1619410" y="5524500"/>
                </a:lnTo>
                <a:lnTo>
                  <a:pt x="1611791" y="5524500"/>
                </a:lnTo>
                <a:lnTo>
                  <a:pt x="1604171" y="5524500"/>
                </a:lnTo>
                <a:lnTo>
                  <a:pt x="1596551" y="5524500"/>
                </a:lnTo>
                <a:lnTo>
                  <a:pt x="1588932" y="5524500"/>
                </a:lnTo>
                <a:lnTo>
                  <a:pt x="1581313" y="5524500"/>
                </a:lnTo>
                <a:lnTo>
                  <a:pt x="1573692" y="5524500"/>
                </a:lnTo>
                <a:lnTo>
                  <a:pt x="1566073" y="5524500"/>
                </a:lnTo>
                <a:lnTo>
                  <a:pt x="1558454" y="5524500"/>
                </a:lnTo>
                <a:lnTo>
                  <a:pt x="1550834" y="5524500"/>
                </a:lnTo>
                <a:lnTo>
                  <a:pt x="1543215" y="5524500"/>
                </a:lnTo>
                <a:lnTo>
                  <a:pt x="1535595" y="5524500"/>
                </a:lnTo>
                <a:lnTo>
                  <a:pt x="1527975" y="5524500"/>
                </a:lnTo>
                <a:lnTo>
                  <a:pt x="1520356" y="5524500"/>
                </a:lnTo>
                <a:lnTo>
                  <a:pt x="1512737" y="5524500"/>
                </a:lnTo>
                <a:lnTo>
                  <a:pt x="1505116" y="5524500"/>
                </a:lnTo>
                <a:lnTo>
                  <a:pt x="1497497" y="5524500"/>
                </a:lnTo>
                <a:lnTo>
                  <a:pt x="1489878" y="5524500"/>
                </a:lnTo>
                <a:lnTo>
                  <a:pt x="1482258" y="5524500"/>
                </a:lnTo>
                <a:lnTo>
                  <a:pt x="1474638" y="5524500"/>
                </a:lnTo>
                <a:lnTo>
                  <a:pt x="1467019" y="5524500"/>
                </a:lnTo>
                <a:lnTo>
                  <a:pt x="1459399" y="5524500"/>
                </a:lnTo>
                <a:lnTo>
                  <a:pt x="1451780" y="5524500"/>
                </a:lnTo>
                <a:lnTo>
                  <a:pt x="1444160" y="5524500"/>
                </a:lnTo>
                <a:lnTo>
                  <a:pt x="1436540" y="5524500"/>
                </a:lnTo>
                <a:lnTo>
                  <a:pt x="1428921" y="5524500"/>
                </a:lnTo>
                <a:lnTo>
                  <a:pt x="1421302" y="5524500"/>
                </a:lnTo>
                <a:lnTo>
                  <a:pt x="1413682" y="5524500"/>
                </a:lnTo>
                <a:lnTo>
                  <a:pt x="1406062" y="5524500"/>
                </a:lnTo>
                <a:lnTo>
                  <a:pt x="1398443" y="5524500"/>
                </a:lnTo>
                <a:lnTo>
                  <a:pt x="1390823" y="5524500"/>
                </a:lnTo>
                <a:lnTo>
                  <a:pt x="1383204" y="5524500"/>
                </a:lnTo>
                <a:lnTo>
                  <a:pt x="1375583" y="5524500"/>
                </a:lnTo>
                <a:lnTo>
                  <a:pt x="1367964" y="5524500"/>
                </a:lnTo>
                <a:lnTo>
                  <a:pt x="1360345" y="5524500"/>
                </a:lnTo>
                <a:lnTo>
                  <a:pt x="1352726" y="5524500"/>
                </a:lnTo>
                <a:lnTo>
                  <a:pt x="1345105" y="5524500"/>
                </a:lnTo>
                <a:lnTo>
                  <a:pt x="1337486" y="5524500"/>
                </a:lnTo>
                <a:lnTo>
                  <a:pt x="1329867" y="5524500"/>
                </a:lnTo>
                <a:lnTo>
                  <a:pt x="1322247" y="5524500"/>
                </a:lnTo>
                <a:lnTo>
                  <a:pt x="1314627" y="5524500"/>
                </a:lnTo>
                <a:lnTo>
                  <a:pt x="1307007" y="5524500"/>
                </a:lnTo>
                <a:lnTo>
                  <a:pt x="1299388" y="5524500"/>
                </a:lnTo>
                <a:lnTo>
                  <a:pt x="1291769" y="5524500"/>
                </a:lnTo>
                <a:lnTo>
                  <a:pt x="1284150" y="5524500"/>
                </a:lnTo>
                <a:lnTo>
                  <a:pt x="1276529" y="5524500"/>
                </a:lnTo>
                <a:lnTo>
                  <a:pt x="1268910" y="5524500"/>
                </a:lnTo>
                <a:lnTo>
                  <a:pt x="1261290" y="5524500"/>
                </a:lnTo>
                <a:lnTo>
                  <a:pt x="1253671" y="5524500"/>
                </a:lnTo>
                <a:lnTo>
                  <a:pt x="1246051" y="5524500"/>
                </a:lnTo>
                <a:lnTo>
                  <a:pt x="1238431" y="5524500"/>
                </a:lnTo>
                <a:lnTo>
                  <a:pt x="1230812" y="5524500"/>
                </a:lnTo>
                <a:lnTo>
                  <a:pt x="1223193" y="5524500"/>
                </a:lnTo>
                <a:lnTo>
                  <a:pt x="1215572" y="5524500"/>
                </a:lnTo>
                <a:lnTo>
                  <a:pt x="1207953" y="5524500"/>
                </a:lnTo>
                <a:lnTo>
                  <a:pt x="1200334" y="5524500"/>
                </a:lnTo>
                <a:lnTo>
                  <a:pt x="1192714" y="5524500"/>
                </a:lnTo>
                <a:lnTo>
                  <a:pt x="1185094" y="5524500"/>
                </a:lnTo>
                <a:lnTo>
                  <a:pt x="1177475" y="5524500"/>
                </a:lnTo>
                <a:lnTo>
                  <a:pt x="1169855" y="5524500"/>
                </a:lnTo>
                <a:lnTo>
                  <a:pt x="1162236" y="5524500"/>
                </a:lnTo>
                <a:lnTo>
                  <a:pt x="1154617" y="5524500"/>
                </a:lnTo>
                <a:lnTo>
                  <a:pt x="1146996" y="5524500"/>
                </a:lnTo>
                <a:lnTo>
                  <a:pt x="1139377" y="5524500"/>
                </a:lnTo>
                <a:lnTo>
                  <a:pt x="1131758" y="5524500"/>
                </a:lnTo>
                <a:lnTo>
                  <a:pt x="1124138" y="5524500"/>
                </a:lnTo>
                <a:lnTo>
                  <a:pt x="1116518" y="5524500"/>
                </a:lnTo>
                <a:lnTo>
                  <a:pt x="1108899" y="5524500"/>
                </a:lnTo>
                <a:lnTo>
                  <a:pt x="1101279" y="5524500"/>
                </a:lnTo>
                <a:lnTo>
                  <a:pt x="1093660" y="5524500"/>
                </a:lnTo>
                <a:lnTo>
                  <a:pt x="1086040" y="5524500"/>
                </a:lnTo>
                <a:lnTo>
                  <a:pt x="1078420" y="5524500"/>
                </a:lnTo>
                <a:lnTo>
                  <a:pt x="1070801" y="5524500"/>
                </a:lnTo>
                <a:lnTo>
                  <a:pt x="1063182" y="5524500"/>
                </a:lnTo>
                <a:lnTo>
                  <a:pt x="1055561" y="5524500"/>
                </a:lnTo>
                <a:lnTo>
                  <a:pt x="1047942" y="5524500"/>
                </a:lnTo>
                <a:lnTo>
                  <a:pt x="1040323" y="5524500"/>
                </a:lnTo>
                <a:lnTo>
                  <a:pt x="1032703" y="5524500"/>
                </a:lnTo>
                <a:lnTo>
                  <a:pt x="1025084" y="5524500"/>
                </a:lnTo>
                <a:lnTo>
                  <a:pt x="1017463" y="5524500"/>
                </a:lnTo>
                <a:lnTo>
                  <a:pt x="1009844" y="5524500"/>
                </a:lnTo>
                <a:lnTo>
                  <a:pt x="1002225" y="5524500"/>
                </a:lnTo>
                <a:lnTo>
                  <a:pt x="994606" y="5524500"/>
                </a:lnTo>
                <a:lnTo>
                  <a:pt x="986985" y="5524500"/>
                </a:lnTo>
                <a:lnTo>
                  <a:pt x="979366" y="5524500"/>
                </a:lnTo>
                <a:lnTo>
                  <a:pt x="971746" y="5524500"/>
                </a:lnTo>
                <a:lnTo>
                  <a:pt x="964127" y="5524500"/>
                </a:lnTo>
                <a:lnTo>
                  <a:pt x="956507" y="5524500"/>
                </a:lnTo>
                <a:lnTo>
                  <a:pt x="948887" y="5524500"/>
                </a:lnTo>
                <a:lnTo>
                  <a:pt x="941268" y="5524500"/>
                </a:lnTo>
                <a:lnTo>
                  <a:pt x="933649" y="5524500"/>
                </a:lnTo>
                <a:lnTo>
                  <a:pt x="926028" y="5524500"/>
                </a:lnTo>
                <a:lnTo>
                  <a:pt x="918409" y="5524500"/>
                </a:lnTo>
                <a:lnTo>
                  <a:pt x="910790" y="5524500"/>
                </a:lnTo>
                <a:lnTo>
                  <a:pt x="903170" y="5524500"/>
                </a:lnTo>
                <a:lnTo>
                  <a:pt x="895551" y="5524500"/>
                </a:lnTo>
                <a:lnTo>
                  <a:pt x="887931" y="5524500"/>
                </a:lnTo>
                <a:lnTo>
                  <a:pt x="880311" y="5524500"/>
                </a:lnTo>
                <a:lnTo>
                  <a:pt x="872692" y="5524500"/>
                </a:lnTo>
                <a:lnTo>
                  <a:pt x="865073" y="5524500"/>
                </a:lnTo>
                <a:lnTo>
                  <a:pt x="857452" y="5524500"/>
                </a:lnTo>
                <a:lnTo>
                  <a:pt x="849833" y="5524500"/>
                </a:lnTo>
                <a:lnTo>
                  <a:pt x="842214" y="5524500"/>
                </a:lnTo>
                <a:lnTo>
                  <a:pt x="834594" y="5524500"/>
                </a:lnTo>
                <a:lnTo>
                  <a:pt x="826974" y="5524500"/>
                </a:lnTo>
                <a:lnTo>
                  <a:pt x="819355" y="5524500"/>
                </a:lnTo>
                <a:lnTo>
                  <a:pt x="811735" y="5524500"/>
                </a:lnTo>
                <a:lnTo>
                  <a:pt x="804116" y="5524500"/>
                </a:lnTo>
                <a:lnTo>
                  <a:pt x="796497" y="5524500"/>
                </a:lnTo>
                <a:lnTo>
                  <a:pt x="788876" y="5524500"/>
                </a:lnTo>
                <a:lnTo>
                  <a:pt x="781257" y="5524500"/>
                </a:lnTo>
                <a:lnTo>
                  <a:pt x="773638" y="5524500"/>
                </a:lnTo>
                <a:lnTo>
                  <a:pt x="766018" y="5524500"/>
                </a:lnTo>
                <a:lnTo>
                  <a:pt x="758398" y="5524500"/>
                </a:lnTo>
                <a:lnTo>
                  <a:pt x="750779" y="5524500"/>
                </a:lnTo>
                <a:lnTo>
                  <a:pt x="743159" y="5524500"/>
                </a:lnTo>
                <a:lnTo>
                  <a:pt x="735540" y="5524500"/>
                </a:lnTo>
                <a:lnTo>
                  <a:pt x="727920" y="5524500"/>
                </a:lnTo>
                <a:lnTo>
                  <a:pt x="720300" y="5524500"/>
                </a:lnTo>
                <a:lnTo>
                  <a:pt x="712681" y="5524500"/>
                </a:lnTo>
                <a:lnTo>
                  <a:pt x="705062" y="5524500"/>
                </a:lnTo>
                <a:lnTo>
                  <a:pt x="697441" y="5524500"/>
                </a:lnTo>
                <a:lnTo>
                  <a:pt x="689822" y="5524500"/>
                </a:lnTo>
                <a:lnTo>
                  <a:pt x="682203" y="5524500"/>
                </a:lnTo>
                <a:lnTo>
                  <a:pt x="674583" y="5524500"/>
                </a:lnTo>
                <a:lnTo>
                  <a:pt x="666964" y="5524500"/>
                </a:lnTo>
                <a:lnTo>
                  <a:pt x="659343" y="5524500"/>
                </a:lnTo>
                <a:lnTo>
                  <a:pt x="651724" y="5524500"/>
                </a:lnTo>
                <a:lnTo>
                  <a:pt x="644105" y="5524500"/>
                </a:lnTo>
                <a:lnTo>
                  <a:pt x="636486" y="5524500"/>
                </a:lnTo>
                <a:lnTo>
                  <a:pt x="628865" y="5524500"/>
                </a:lnTo>
                <a:lnTo>
                  <a:pt x="621246" y="5524500"/>
                </a:lnTo>
                <a:lnTo>
                  <a:pt x="613626" y="5524500"/>
                </a:lnTo>
                <a:lnTo>
                  <a:pt x="606007" y="5524500"/>
                </a:lnTo>
                <a:lnTo>
                  <a:pt x="598387" y="5524500"/>
                </a:lnTo>
                <a:lnTo>
                  <a:pt x="590767" y="5524500"/>
                </a:lnTo>
                <a:lnTo>
                  <a:pt x="583148" y="5524500"/>
                </a:lnTo>
                <a:lnTo>
                  <a:pt x="575529" y="5524500"/>
                </a:lnTo>
                <a:lnTo>
                  <a:pt x="567908" y="5524500"/>
                </a:lnTo>
                <a:lnTo>
                  <a:pt x="560289" y="5524500"/>
                </a:lnTo>
                <a:lnTo>
                  <a:pt x="552670" y="5524500"/>
                </a:lnTo>
                <a:lnTo>
                  <a:pt x="545050" y="5524500"/>
                </a:lnTo>
                <a:lnTo>
                  <a:pt x="537431" y="5524500"/>
                </a:lnTo>
                <a:lnTo>
                  <a:pt x="529811" y="5524500"/>
                </a:lnTo>
                <a:lnTo>
                  <a:pt x="522191" y="5524500"/>
                </a:lnTo>
                <a:lnTo>
                  <a:pt x="514572" y="5524500"/>
                </a:lnTo>
                <a:lnTo>
                  <a:pt x="506953" y="5524500"/>
                </a:lnTo>
                <a:lnTo>
                  <a:pt x="499332" y="5524500"/>
                </a:lnTo>
                <a:lnTo>
                  <a:pt x="491713" y="5524500"/>
                </a:lnTo>
                <a:lnTo>
                  <a:pt x="484094" y="5524500"/>
                </a:lnTo>
                <a:lnTo>
                  <a:pt x="476474" y="5524500"/>
                </a:lnTo>
                <a:lnTo>
                  <a:pt x="468854" y="5524500"/>
                </a:lnTo>
                <a:lnTo>
                  <a:pt x="461235" y="5524500"/>
                </a:lnTo>
                <a:lnTo>
                  <a:pt x="453615" y="5524500"/>
                </a:lnTo>
                <a:lnTo>
                  <a:pt x="445996" y="5524500"/>
                </a:lnTo>
                <a:lnTo>
                  <a:pt x="438376" y="5524500"/>
                </a:lnTo>
                <a:lnTo>
                  <a:pt x="430756" y="5524500"/>
                </a:lnTo>
                <a:lnTo>
                  <a:pt x="423137" y="5524500"/>
                </a:lnTo>
                <a:lnTo>
                  <a:pt x="415518" y="5524500"/>
                </a:lnTo>
                <a:lnTo>
                  <a:pt x="407898" y="5524500"/>
                </a:lnTo>
                <a:lnTo>
                  <a:pt x="400278" y="5524500"/>
                </a:lnTo>
                <a:lnTo>
                  <a:pt x="392659" y="5524500"/>
                </a:lnTo>
                <a:lnTo>
                  <a:pt x="385039" y="5524500"/>
                </a:lnTo>
                <a:lnTo>
                  <a:pt x="377420" y="5524500"/>
                </a:lnTo>
                <a:lnTo>
                  <a:pt x="369800" y="5524500"/>
                </a:lnTo>
                <a:lnTo>
                  <a:pt x="362180" y="5524500"/>
                </a:lnTo>
                <a:lnTo>
                  <a:pt x="354561" y="5524500"/>
                </a:lnTo>
                <a:lnTo>
                  <a:pt x="346942" y="5524500"/>
                </a:lnTo>
                <a:lnTo>
                  <a:pt x="339321" y="5524500"/>
                </a:lnTo>
                <a:lnTo>
                  <a:pt x="331702" y="5524500"/>
                </a:lnTo>
                <a:lnTo>
                  <a:pt x="324083" y="5524500"/>
                </a:lnTo>
                <a:lnTo>
                  <a:pt x="316463" y="5524500"/>
                </a:lnTo>
                <a:lnTo>
                  <a:pt x="308843" y="5524500"/>
                </a:lnTo>
                <a:lnTo>
                  <a:pt x="301223" y="5524500"/>
                </a:lnTo>
                <a:lnTo>
                  <a:pt x="293604" y="5524500"/>
                </a:lnTo>
                <a:lnTo>
                  <a:pt x="285985" y="5524500"/>
                </a:lnTo>
                <a:lnTo>
                  <a:pt x="278366" y="5524500"/>
                </a:lnTo>
                <a:lnTo>
                  <a:pt x="270745" y="5524500"/>
                </a:lnTo>
                <a:lnTo>
                  <a:pt x="263126" y="5524500"/>
                </a:lnTo>
                <a:lnTo>
                  <a:pt x="255506" y="5524500"/>
                </a:lnTo>
                <a:lnTo>
                  <a:pt x="247887" y="5524500"/>
                </a:lnTo>
                <a:lnTo>
                  <a:pt x="240267" y="5524500"/>
                </a:lnTo>
                <a:lnTo>
                  <a:pt x="232647" y="5524500"/>
                </a:lnTo>
                <a:lnTo>
                  <a:pt x="225028" y="5524500"/>
                </a:lnTo>
                <a:lnTo>
                  <a:pt x="217409" y="5524500"/>
                </a:lnTo>
                <a:lnTo>
                  <a:pt x="209788" y="5524500"/>
                </a:lnTo>
                <a:lnTo>
                  <a:pt x="202169" y="5524500"/>
                </a:lnTo>
                <a:lnTo>
                  <a:pt x="194550" y="5524500"/>
                </a:lnTo>
                <a:lnTo>
                  <a:pt x="186930" y="5524500"/>
                </a:lnTo>
                <a:lnTo>
                  <a:pt x="179310" y="5524500"/>
                </a:lnTo>
                <a:lnTo>
                  <a:pt x="171691" y="5524500"/>
                </a:lnTo>
                <a:lnTo>
                  <a:pt x="164071" y="5524500"/>
                </a:lnTo>
                <a:lnTo>
                  <a:pt x="156452" y="5524500"/>
                </a:lnTo>
                <a:lnTo>
                  <a:pt x="149020" y="5524462"/>
                </a:lnTo>
                <a:lnTo>
                  <a:pt x="141704" y="5524124"/>
                </a:lnTo>
                <a:lnTo>
                  <a:pt x="134283" y="5523419"/>
                </a:lnTo>
                <a:lnTo>
                  <a:pt x="126777" y="5522330"/>
                </a:lnTo>
                <a:lnTo>
                  <a:pt x="119216" y="5520843"/>
                </a:lnTo>
                <a:lnTo>
                  <a:pt x="111628" y="5518945"/>
                </a:lnTo>
                <a:lnTo>
                  <a:pt x="104046" y="5516625"/>
                </a:lnTo>
                <a:lnTo>
                  <a:pt x="96505" y="5513880"/>
                </a:lnTo>
                <a:lnTo>
                  <a:pt x="89586" y="5510953"/>
                </a:lnTo>
                <a:lnTo>
                  <a:pt x="82774" y="5507666"/>
                </a:lnTo>
                <a:lnTo>
                  <a:pt x="76085" y="5504015"/>
                </a:lnTo>
                <a:lnTo>
                  <a:pt x="69542" y="5500007"/>
                </a:lnTo>
                <a:lnTo>
                  <a:pt x="63176" y="5495652"/>
                </a:lnTo>
                <a:lnTo>
                  <a:pt x="57015" y="5490959"/>
                </a:lnTo>
                <a:lnTo>
                  <a:pt x="51084" y="5485945"/>
                </a:lnTo>
                <a:lnTo>
                  <a:pt x="45408" y="5480628"/>
                </a:lnTo>
                <a:lnTo>
                  <a:pt x="40009" y="5475027"/>
                </a:lnTo>
                <a:lnTo>
                  <a:pt x="34909" y="5469165"/>
                </a:lnTo>
                <a:lnTo>
                  <a:pt x="30124" y="5463064"/>
                </a:lnTo>
                <a:lnTo>
                  <a:pt x="25673" y="5456753"/>
                </a:lnTo>
                <a:lnTo>
                  <a:pt x="21567" y="5450257"/>
                </a:lnTo>
                <a:lnTo>
                  <a:pt x="17816" y="5443605"/>
                </a:lnTo>
                <a:lnTo>
                  <a:pt x="14426" y="5436823"/>
                </a:lnTo>
                <a:lnTo>
                  <a:pt x="11404" y="5429943"/>
                </a:lnTo>
                <a:lnTo>
                  <a:pt x="8597" y="5422562"/>
                </a:lnTo>
                <a:lnTo>
                  <a:pt x="6159" y="5414988"/>
                </a:lnTo>
                <a:lnTo>
                  <a:pt x="4145" y="5407398"/>
                </a:lnTo>
                <a:lnTo>
                  <a:pt x="2543" y="5399827"/>
                </a:lnTo>
                <a:lnTo>
                  <a:pt x="1345" y="5392303"/>
                </a:lnTo>
                <a:lnTo>
                  <a:pt x="535" y="5384855"/>
                </a:lnTo>
                <a:lnTo>
                  <a:pt x="95" y="5377507"/>
                </a:lnTo>
                <a:lnTo>
                  <a:pt x="0" y="5370172"/>
                </a:lnTo>
                <a:lnTo>
                  <a:pt x="0" y="5362553"/>
                </a:lnTo>
                <a:lnTo>
                  <a:pt x="0" y="5354934"/>
                </a:lnTo>
                <a:lnTo>
                  <a:pt x="0" y="5347314"/>
                </a:lnTo>
                <a:lnTo>
                  <a:pt x="0" y="5339694"/>
                </a:lnTo>
                <a:lnTo>
                  <a:pt x="0" y="5332075"/>
                </a:lnTo>
                <a:lnTo>
                  <a:pt x="0" y="5324455"/>
                </a:lnTo>
                <a:lnTo>
                  <a:pt x="0" y="5316836"/>
                </a:lnTo>
                <a:lnTo>
                  <a:pt x="0" y="5309215"/>
                </a:lnTo>
                <a:lnTo>
                  <a:pt x="0" y="5301596"/>
                </a:lnTo>
                <a:lnTo>
                  <a:pt x="0" y="5293977"/>
                </a:lnTo>
                <a:lnTo>
                  <a:pt x="0" y="5286358"/>
                </a:lnTo>
                <a:lnTo>
                  <a:pt x="0" y="5278737"/>
                </a:lnTo>
                <a:lnTo>
                  <a:pt x="0" y="5271118"/>
                </a:lnTo>
                <a:lnTo>
                  <a:pt x="0" y="5263498"/>
                </a:lnTo>
                <a:lnTo>
                  <a:pt x="0" y="5255879"/>
                </a:lnTo>
                <a:lnTo>
                  <a:pt x="0" y="5248259"/>
                </a:lnTo>
                <a:lnTo>
                  <a:pt x="0" y="5240639"/>
                </a:lnTo>
                <a:lnTo>
                  <a:pt x="0" y="5233020"/>
                </a:lnTo>
                <a:lnTo>
                  <a:pt x="0" y="5225401"/>
                </a:lnTo>
                <a:lnTo>
                  <a:pt x="0" y="5217782"/>
                </a:lnTo>
                <a:lnTo>
                  <a:pt x="0" y="5210161"/>
                </a:lnTo>
                <a:lnTo>
                  <a:pt x="0" y="5202542"/>
                </a:lnTo>
                <a:lnTo>
                  <a:pt x="0" y="5194922"/>
                </a:lnTo>
                <a:lnTo>
                  <a:pt x="0" y="5187303"/>
                </a:lnTo>
                <a:lnTo>
                  <a:pt x="0" y="5179683"/>
                </a:lnTo>
                <a:lnTo>
                  <a:pt x="0" y="5172063"/>
                </a:lnTo>
                <a:lnTo>
                  <a:pt x="0" y="5164444"/>
                </a:lnTo>
                <a:lnTo>
                  <a:pt x="0" y="5156825"/>
                </a:lnTo>
                <a:lnTo>
                  <a:pt x="0" y="5149204"/>
                </a:lnTo>
                <a:lnTo>
                  <a:pt x="0" y="5141585"/>
                </a:lnTo>
                <a:lnTo>
                  <a:pt x="0" y="5133966"/>
                </a:lnTo>
                <a:lnTo>
                  <a:pt x="0" y="5126346"/>
                </a:lnTo>
                <a:lnTo>
                  <a:pt x="0" y="5118726"/>
                </a:lnTo>
                <a:lnTo>
                  <a:pt x="0" y="5111107"/>
                </a:lnTo>
                <a:lnTo>
                  <a:pt x="0" y="5103487"/>
                </a:lnTo>
                <a:lnTo>
                  <a:pt x="0" y="5095868"/>
                </a:lnTo>
                <a:lnTo>
                  <a:pt x="0" y="5088249"/>
                </a:lnTo>
                <a:lnTo>
                  <a:pt x="0" y="5080628"/>
                </a:lnTo>
                <a:lnTo>
                  <a:pt x="0" y="5073009"/>
                </a:lnTo>
                <a:lnTo>
                  <a:pt x="0" y="5065390"/>
                </a:lnTo>
                <a:lnTo>
                  <a:pt x="0" y="5057770"/>
                </a:lnTo>
                <a:lnTo>
                  <a:pt x="0" y="5050150"/>
                </a:lnTo>
                <a:lnTo>
                  <a:pt x="0" y="5042531"/>
                </a:lnTo>
                <a:lnTo>
                  <a:pt x="0" y="5034911"/>
                </a:lnTo>
                <a:lnTo>
                  <a:pt x="0" y="5027292"/>
                </a:lnTo>
                <a:lnTo>
                  <a:pt x="0" y="5019672"/>
                </a:lnTo>
                <a:lnTo>
                  <a:pt x="0" y="5012052"/>
                </a:lnTo>
                <a:lnTo>
                  <a:pt x="0" y="5004433"/>
                </a:lnTo>
                <a:lnTo>
                  <a:pt x="0" y="4996814"/>
                </a:lnTo>
                <a:lnTo>
                  <a:pt x="0" y="4989193"/>
                </a:lnTo>
                <a:lnTo>
                  <a:pt x="0" y="4981574"/>
                </a:lnTo>
                <a:lnTo>
                  <a:pt x="0" y="4973955"/>
                </a:lnTo>
                <a:lnTo>
                  <a:pt x="0" y="4966335"/>
                </a:lnTo>
                <a:lnTo>
                  <a:pt x="0" y="4958716"/>
                </a:lnTo>
                <a:lnTo>
                  <a:pt x="0" y="4951095"/>
                </a:lnTo>
                <a:lnTo>
                  <a:pt x="0" y="4943476"/>
                </a:lnTo>
                <a:lnTo>
                  <a:pt x="0" y="4935857"/>
                </a:lnTo>
                <a:lnTo>
                  <a:pt x="0" y="4928238"/>
                </a:lnTo>
                <a:lnTo>
                  <a:pt x="0" y="4920617"/>
                </a:lnTo>
                <a:lnTo>
                  <a:pt x="0" y="4912998"/>
                </a:lnTo>
                <a:lnTo>
                  <a:pt x="0" y="4905378"/>
                </a:lnTo>
                <a:lnTo>
                  <a:pt x="0" y="4897759"/>
                </a:lnTo>
                <a:lnTo>
                  <a:pt x="0" y="4890139"/>
                </a:lnTo>
                <a:lnTo>
                  <a:pt x="0" y="4882519"/>
                </a:lnTo>
                <a:lnTo>
                  <a:pt x="0" y="4874900"/>
                </a:lnTo>
                <a:lnTo>
                  <a:pt x="0" y="4867281"/>
                </a:lnTo>
                <a:lnTo>
                  <a:pt x="0" y="4859662"/>
                </a:lnTo>
                <a:lnTo>
                  <a:pt x="0" y="4852041"/>
                </a:lnTo>
                <a:lnTo>
                  <a:pt x="0" y="4844422"/>
                </a:lnTo>
                <a:lnTo>
                  <a:pt x="0" y="4836802"/>
                </a:lnTo>
                <a:lnTo>
                  <a:pt x="0" y="4829183"/>
                </a:lnTo>
                <a:lnTo>
                  <a:pt x="0" y="4821563"/>
                </a:lnTo>
                <a:lnTo>
                  <a:pt x="0" y="4813943"/>
                </a:lnTo>
                <a:lnTo>
                  <a:pt x="0" y="4806324"/>
                </a:lnTo>
                <a:lnTo>
                  <a:pt x="0" y="4798705"/>
                </a:lnTo>
                <a:lnTo>
                  <a:pt x="0" y="4791084"/>
                </a:lnTo>
                <a:lnTo>
                  <a:pt x="0" y="4783465"/>
                </a:lnTo>
                <a:lnTo>
                  <a:pt x="0" y="4775846"/>
                </a:lnTo>
                <a:lnTo>
                  <a:pt x="0" y="4768226"/>
                </a:lnTo>
                <a:lnTo>
                  <a:pt x="0" y="4760606"/>
                </a:lnTo>
                <a:lnTo>
                  <a:pt x="0" y="4752987"/>
                </a:lnTo>
                <a:lnTo>
                  <a:pt x="0" y="4745367"/>
                </a:lnTo>
                <a:lnTo>
                  <a:pt x="0" y="4737748"/>
                </a:lnTo>
                <a:lnTo>
                  <a:pt x="0" y="4730129"/>
                </a:lnTo>
                <a:lnTo>
                  <a:pt x="0" y="4722508"/>
                </a:lnTo>
                <a:lnTo>
                  <a:pt x="0" y="4714889"/>
                </a:lnTo>
                <a:lnTo>
                  <a:pt x="0" y="4707270"/>
                </a:lnTo>
                <a:lnTo>
                  <a:pt x="0" y="4699650"/>
                </a:lnTo>
                <a:lnTo>
                  <a:pt x="0" y="4692030"/>
                </a:lnTo>
                <a:lnTo>
                  <a:pt x="0" y="4684411"/>
                </a:lnTo>
                <a:lnTo>
                  <a:pt x="0" y="4676791"/>
                </a:lnTo>
                <a:lnTo>
                  <a:pt x="0" y="4669172"/>
                </a:lnTo>
                <a:lnTo>
                  <a:pt x="0" y="4661552"/>
                </a:lnTo>
                <a:lnTo>
                  <a:pt x="0" y="4653932"/>
                </a:lnTo>
                <a:lnTo>
                  <a:pt x="0" y="4646313"/>
                </a:lnTo>
                <a:lnTo>
                  <a:pt x="0" y="4638694"/>
                </a:lnTo>
                <a:lnTo>
                  <a:pt x="0" y="4631073"/>
                </a:lnTo>
                <a:lnTo>
                  <a:pt x="0" y="4623454"/>
                </a:lnTo>
                <a:lnTo>
                  <a:pt x="0" y="4615835"/>
                </a:lnTo>
                <a:lnTo>
                  <a:pt x="0" y="4608215"/>
                </a:lnTo>
                <a:lnTo>
                  <a:pt x="0" y="4600596"/>
                </a:lnTo>
                <a:lnTo>
                  <a:pt x="0" y="4592975"/>
                </a:lnTo>
                <a:lnTo>
                  <a:pt x="0" y="4585356"/>
                </a:lnTo>
                <a:lnTo>
                  <a:pt x="0" y="4577737"/>
                </a:lnTo>
                <a:lnTo>
                  <a:pt x="0" y="4570118"/>
                </a:lnTo>
                <a:lnTo>
                  <a:pt x="0" y="4562497"/>
                </a:lnTo>
                <a:lnTo>
                  <a:pt x="0" y="4554878"/>
                </a:lnTo>
                <a:lnTo>
                  <a:pt x="0" y="4547258"/>
                </a:lnTo>
                <a:lnTo>
                  <a:pt x="0" y="4539639"/>
                </a:lnTo>
                <a:lnTo>
                  <a:pt x="0" y="4532019"/>
                </a:lnTo>
                <a:lnTo>
                  <a:pt x="0" y="4524399"/>
                </a:lnTo>
                <a:lnTo>
                  <a:pt x="0" y="4516780"/>
                </a:lnTo>
                <a:lnTo>
                  <a:pt x="0" y="4509161"/>
                </a:lnTo>
                <a:lnTo>
                  <a:pt x="0" y="4501540"/>
                </a:lnTo>
                <a:lnTo>
                  <a:pt x="0" y="4493921"/>
                </a:lnTo>
                <a:lnTo>
                  <a:pt x="0" y="4486302"/>
                </a:lnTo>
                <a:lnTo>
                  <a:pt x="0" y="4478682"/>
                </a:lnTo>
                <a:lnTo>
                  <a:pt x="0" y="4471063"/>
                </a:lnTo>
                <a:lnTo>
                  <a:pt x="0" y="4463443"/>
                </a:lnTo>
                <a:lnTo>
                  <a:pt x="0" y="4455823"/>
                </a:lnTo>
                <a:lnTo>
                  <a:pt x="0" y="4448204"/>
                </a:lnTo>
                <a:lnTo>
                  <a:pt x="0" y="4440585"/>
                </a:lnTo>
                <a:lnTo>
                  <a:pt x="0" y="4432964"/>
                </a:lnTo>
                <a:lnTo>
                  <a:pt x="0" y="4425345"/>
                </a:lnTo>
                <a:lnTo>
                  <a:pt x="0" y="4417726"/>
                </a:lnTo>
                <a:lnTo>
                  <a:pt x="0" y="4410106"/>
                </a:lnTo>
                <a:lnTo>
                  <a:pt x="0" y="4402486"/>
                </a:lnTo>
                <a:lnTo>
                  <a:pt x="0" y="4394867"/>
                </a:lnTo>
                <a:lnTo>
                  <a:pt x="0" y="4387247"/>
                </a:lnTo>
                <a:lnTo>
                  <a:pt x="0" y="4379628"/>
                </a:lnTo>
                <a:lnTo>
                  <a:pt x="0" y="4372008"/>
                </a:lnTo>
                <a:lnTo>
                  <a:pt x="0" y="4364388"/>
                </a:lnTo>
                <a:lnTo>
                  <a:pt x="0" y="4356769"/>
                </a:lnTo>
                <a:lnTo>
                  <a:pt x="0" y="4349150"/>
                </a:lnTo>
                <a:lnTo>
                  <a:pt x="0" y="4341530"/>
                </a:lnTo>
                <a:lnTo>
                  <a:pt x="0" y="4333910"/>
                </a:lnTo>
                <a:lnTo>
                  <a:pt x="0" y="4326291"/>
                </a:lnTo>
                <a:lnTo>
                  <a:pt x="0" y="4318671"/>
                </a:lnTo>
                <a:lnTo>
                  <a:pt x="0" y="4311052"/>
                </a:lnTo>
                <a:lnTo>
                  <a:pt x="0" y="4303432"/>
                </a:lnTo>
                <a:lnTo>
                  <a:pt x="0" y="4295812"/>
                </a:lnTo>
                <a:lnTo>
                  <a:pt x="0" y="4288193"/>
                </a:lnTo>
                <a:lnTo>
                  <a:pt x="0" y="4280574"/>
                </a:lnTo>
                <a:lnTo>
                  <a:pt x="0" y="4272953"/>
                </a:lnTo>
                <a:lnTo>
                  <a:pt x="0" y="4265334"/>
                </a:lnTo>
                <a:lnTo>
                  <a:pt x="0" y="4257715"/>
                </a:lnTo>
                <a:lnTo>
                  <a:pt x="0" y="4250095"/>
                </a:lnTo>
                <a:lnTo>
                  <a:pt x="0" y="4242475"/>
                </a:lnTo>
                <a:lnTo>
                  <a:pt x="0" y="4234855"/>
                </a:lnTo>
                <a:lnTo>
                  <a:pt x="0" y="4227236"/>
                </a:lnTo>
                <a:lnTo>
                  <a:pt x="0" y="4219617"/>
                </a:lnTo>
                <a:lnTo>
                  <a:pt x="0" y="4211998"/>
                </a:lnTo>
                <a:lnTo>
                  <a:pt x="0" y="4204377"/>
                </a:lnTo>
                <a:lnTo>
                  <a:pt x="0" y="4196758"/>
                </a:lnTo>
                <a:lnTo>
                  <a:pt x="0" y="4189138"/>
                </a:lnTo>
                <a:lnTo>
                  <a:pt x="0" y="4181519"/>
                </a:lnTo>
                <a:lnTo>
                  <a:pt x="0" y="4173899"/>
                </a:lnTo>
                <a:lnTo>
                  <a:pt x="0" y="4166279"/>
                </a:lnTo>
                <a:lnTo>
                  <a:pt x="0" y="4158660"/>
                </a:lnTo>
                <a:lnTo>
                  <a:pt x="0" y="4151041"/>
                </a:lnTo>
                <a:lnTo>
                  <a:pt x="0" y="4143420"/>
                </a:lnTo>
                <a:lnTo>
                  <a:pt x="0" y="4135801"/>
                </a:lnTo>
                <a:lnTo>
                  <a:pt x="0" y="4128182"/>
                </a:lnTo>
                <a:lnTo>
                  <a:pt x="0" y="4120562"/>
                </a:lnTo>
                <a:lnTo>
                  <a:pt x="0" y="4112942"/>
                </a:lnTo>
                <a:lnTo>
                  <a:pt x="0" y="4105323"/>
                </a:lnTo>
                <a:lnTo>
                  <a:pt x="0" y="4097703"/>
                </a:lnTo>
                <a:lnTo>
                  <a:pt x="0" y="4090084"/>
                </a:lnTo>
                <a:lnTo>
                  <a:pt x="0" y="4082465"/>
                </a:lnTo>
                <a:lnTo>
                  <a:pt x="0" y="4074844"/>
                </a:lnTo>
                <a:lnTo>
                  <a:pt x="0" y="4067225"/>
                </a:lnTo>
                <a:lnTo>
                  <a:pt x="0" y="4059606"/>
                </a:lnTo>
                <a:lnTo>
                  <a:pt x="0" y="4051986"/>
                </a:lnTo>
                <a:lnTo>
                  <a:pt x="0" y="4044366"/>
                </a:lnTo>
                <a:lnTo>
                  <a:pt x="0" y="4036747"/>
                </a:lnTo>
                <a:lnTo>
                  <a:pt x="0" y="4029127"/>
                </a:lnTo>
                <a:lnTo>
                  <a:pt x="0" y="4021508"/>
                </a:lnTo>
                <a:lnTo>
                  <a:pt x="0" y="4013888"/>
                </a:lnTo>
                <a:lnTo>
                  <a:pt x="0" y="4006268"/>
                </a:lnTo>
                <a:lnTo>
                  <a:pt x="0" y="3998649"/>
                </a:lnTo>
                <a:lnTo>
                  <a:pt x="0" y="3991030"/>
                </a:lnTo>
                <a:lnTo>
                  <a:pt x="0" y="3983409"/>
                </a:lnTo>
                <a:lnTo>
                  <a:pt x="0" y="3975790"/>
                </a:lnTo>
                <a:lnTo>
                  <a:pt x="0" y="3968171"/>
                </a:lnTo>
                <a:lnTo>
                  <a:pt x="0" y="3960551"/>
                </a:lnTo>
                <a:lnTo>
                  <a:pt x="0" y="3952932"/>
                </a:lnTo>
                <a:lnTo>
                  <a:pt x="0" y="3945312"/>
                </a:lnTo>
                <a:lnTo>
                  <a:pt x="0" y="3937692"/>
                </a:lnTo>
                <a:lnTo>
                  <a:pt x="0" y="3930073"/>
                </a:lnTo>
                <a:lnTo>
                  <a:pt x="0" y="3922454"/>
                </a:lnTo>
                <a:lnTo>
                  <a:pt x="0" y="3914833"/>
                </a:lnTo>
                <a:lnTo>
                  <a:pt x="0" y="3907214"/>
                </a:lnTo>
                <a:lnTo>
                  <a:pt x="0" y="3899595"/>
                </a:lnTo>
                <a:lnTo>
                  <a:pt x="0" y="3891975"/>
                </a:lnTo>
                <a:lnTo>
                  <a:pt x="0" y="3884355"/>
                </a:lnTo>
                <a:lnTo>
                  <a:pt x="0" y="3876735"/>
                </a:lnTo>
                <a:lnTo>
                  <a:pt x="0" y="3869116"/>
                </a:lnTo>
                <a:lnTo>
                  <a:pt x="0" y="3861497"/>
                </a:lnTo>
                <a:lnTo>
                  <a:pt x="0" y="3853876"/>
                </a:lnTo>
                <a:lnTo>
                  <a:pt x="0" y="3846257"/>
                </a:lnTo>
                <a:lnTo>
                  <a:pt x="0" y="3838638"/>
                </a:lnTo>
                <a:lnTo>
                  <a:pt x="0" y="3831018"/>
                </a:lnTo>
                <a:lnTo>
                  <a:pt x="0" y="3823399"/>
                </a:lnTo>
                <a:lnTo>
                  <a:pt x="0" y="3815779"/>
                </a:lnTo>
                <a:lnTo>
                  <a:pt x="0" y="3808159"/>
                </a:lnTo>
                <a:lnTo>
                  <a:pt x="0" y="3800540"/>
                </a:lnTo>
                <a:lnTo>
                  <a:pt x="0" y="3792921"/>
                </a:lnTo>
                <a:lnTo>
                  <a:pt x="0" y="3785300"/>
                </a:lnTo>
                <a:lnTo>
                  <a:pt x="0" y="3777681"/>
                </a:lnTo>
                <a:lnTo>
                  <a:pt x="0" y="3770062"/>
                </a:lnTo>
                <a:lnTo>
                  <a:pt x="0" y="3762442"/>
                </a:lnTo>
                <a:lnTo>
                  <a:pt x="0" y="3754822"/>
                </a:lnTo>
                <a:lnTo>
                  <a:pt x="0" y="3747203"/>
                </a:lnTo>
                <a:lnTo>
                  <a:pt x="0" y="3739583"/>
                </a:lnTo>
                <a:lnTo>
                  <a:pt x="0" y="3731964"/>
                </a:lnTo>
                <a:lnTo>
                  <a:pt x="0" y="3724344"/>
                </a:lnTo>
                <a:lnTo>
                  <a:pt x="0" y="3716724"/>
                </a:lnTo>
                <a:lnTo>
                  <a:pt x="0" y="3709105"/>
                </a:lnTo>
                <a:lnTo>
                  <a:pt x="0" y="3701486"/>
                </a:lnTo>
                <a:lnTo>
                  <a:pt x="0" y="3693866"/>
                </a:lnTo>
                <a:lnTo>
                  <a:pt x="0" y="3686246"/>
                </a:lnTo>
                <a:lnTo>
                  <a:pt x="0" y="3678627"/>
                </a:lnTo>
                <a:lnTo>
                  <a:pt x="0" y="3671007"/>
                </a:lnTo>
                <a:lnTo>
                  <a:pt x="0" y="3663388"/>
                </a:lnTo>
                <a:lnTo>
                  <a:pt x="0" y="3655768"/>
                </a:lnTo>
                <a:lnTo>
                  <a:pt x="0" y="3648148"/>
                </a:lnTo>
                <a:lnTo>
                  <a:pt x="0" y="3640529"/>
                </a:lnTo>
                <a:lnTo>
                  <a:pt x="0" y="3632910"/>
                </a:lnTo>
                <a:lnTo>
                  <a:pt x="0" y="3625289"/>
                </a:lnTo>
                <a:lnTo>
                  <a:pt x="0" y="3617670"/>
                </a:lnTo>
                <a:lnTo>
                  <a:pt x="0" y="3610051"/>
                </a:lnTo>
                <a:lnTo>
                  <a:pt x="0" y="3602431"/>
                </a:lnTo>
                <a:lnTo>
                  <a:pt x="0" y="3594811"/>
                </a:lnTo>
                <a:lnTo>
                  <a:pt x="0" y="3587192"/>
                </a:lnTo>
                <a:lnTo>
                  <a:pt x="0" y="3579572"/>
                </a:lnTo>
                <a:lnTo>
                  <a:pt x="0" y="3571953"/>
                </a:lnTo>
                <a:lnTo>
                  <a:pt x="0" y="3564334"/>
                </a:lnTo>
                <a:lnTo>
                  <a:pt x="0" y="3556713"/>
                </a:lnTo>
                <a:lnTo>
                  <a:pt x="0" y="3549094"/>
                </a:lnTo>
                <a:lnTo>
                  <a:pt x="0" y="3541475"/>
                </a:lnTo>
                <a:lnTo>
                  <a:pt x="0" y="3533855"/>
                </a:lnTo>
                <a:lnTo>
                  <a:pt x="0" y="3526235"/>
                </a:lnTo>
                <a:lnTo>
                  <a:pt x="0" y="3518615"/>
                </a:lnTo>
                <a:lnTo>
                  <a:pt x="0" y="3510996"/>
                </a:lnTo>
                <a:lnTo>
                  <a:pt x="0" y="3503377"/>
                </a:lnTo>
                <a:lnTo>
                  <a:pt x="0" y="3495756"/>
                </a:lnTo>
                <a:lnTo>
                  <a:pt x="0" y="3488137"/>
                </a:lnTo>
                <a:lnTo>
                  <a:pt x="0" y="3480518"/>
                </a:lnTo>
                <a:lnTo>
                  <a:pt x="0" y="3472898"/>
                </a:lnTo>
                <a:lnTo>
                  <a:pt x="0" y="3465279"/>
                </a:lnTo>
                <a:lnTo>
                  <a:pt x="0" y="3457659"/>
                </a:lnTo>
                <a:lnTo>
                  <a:pt x="0" y="3450039"/>
                </a:lnTo>
                <a:lnTo>
                  <a:pt x="0" y="3442420"/>
                </a:lnTo>
                <a:lnTo>
                  <a:pt x="0" y="3434801"/>
                </a:lnTo>
                <a:lnTo>
                  <a:pt x="0" y="3427180"/>
                </a:lnTo>
                <a:lnTo>
                  <a:pt x="0" y="3419561"/>
                </a:lnTo>
                <a:lnTo>
                  <a:pt x="0" y="3411942"/>
                </a:lnTo>
                <a:lnTo>
                  <a:pt x="0" y="3404322"/>
                </a:lnTo>
                <a:lnTo>
                  <a:pt x="0" y="3396702"/>
                </a:lnTo>
                <a:lnTo>
                  <a:pt x="0" y="3389083"/>
                </a:lnTo>
                <a:lnTo>
                  <a:pt x="0" y="3381463"/>
                </a:lnTo>
                <a:lnTo>
                  <a:pt x="0" y="3373844"/>
                </a:lnTo>
                <a:lnTo>
                  <a:pt x="0" y="3366224"/>
                </a:lnTo>
                <a:lnTo>
                  <a:pt x="0" y="3358604"/>
                </a:lnTo>
                <a:lnTo>
                  <a:pt x="0" y="3350985"/>
                </a:lnTo>
                <a:lnTo>
                  <a:pt x="0" y="3343366"/>
                </a:lnTo>
                <a:lnTo>
                  <a:pt x="0" y="3335746"/>
                </a:lnTo>
                <a:lnTo>
                  <a:pt x="0" y="3328126"/>
                </a:lnTo>
                <a:lnTo>
                  <a:pt x="0" y="3320507"/>
                </a:lnTo>
                <a:lnTo>
                  <a:pt x="0" y="3312887"/>
                </a:lnTo>
                <a:lnTo>
                  <a:pt x="0" y="3305268"/>
                </a:lnTo>
                <a:lnTo>
                  <a:pt x="0" y="3297648"/>
                </a:lnTo>
                <a:lnTo>
                  <a:pt x="0" y="3290028"/>
                </a:lnTo>
                <a:lnTo>
                  <a:pt x="0" y="3282409"/>
                </a:lnTo>
                <a:lnTo>
                  <a:pt x="0" y="3274790"/>
                </a:lnTo>
                <a:lnTo>
                  <a:pt x="0" y="3267169"/>
                </a:lnTo>
                <a:lnTo>
                  <a:pt x="0" y="3259550"/>
                </a:lnTo>
                <a:lnTo>
                  <a:pt x="0" y="3251931"/>
                </a:lnTo>
                <a:lnTo>
                  <a:pt x="0" y="3244311"/>
                </a:lnTo>
                <a:lnTo>
                  <a:pt x="0" y="3236691"/>
                </a:lnTo>
                <a:lnTo>
                  <a:pt x="0" y="3229072"/>
                </a:lnTo>
                <a:lnTo>
                  <a:pt x="0" y="3221452"/>
                </a:lnTo>
                <a:lnTo>
                  <a:pt x="0" y="3213833"/>
                </a:lnTo>
                <a:lnTo>
                  <a:pt x="0" y="3206214"/>
                </a:lnTo>
                <a:lnTo>
                  <a:pt x="0" y="3198593"/>
                </a:lnTo>
                <a:lnTo>
                  <a:pt x="0" y="3190974"/>
                </a:lnTo>
                <a:lnTo>
                  <a:pt x="0" y="3183355"/>
                </a:lnTo>
                <a:lnTo>
                  <a:pt x="0" y="3175735"/>
                </a:lnTo>
                <a:lnTo>
                  <a:pt x="0" y="3168115"/>
                </a:lnTo>
                <a:lnTo>
                  <a:pt x="0" y="3160495"/>
                </a:lnTo>
                <a:lnTo>
                  <a:pt x="0" y="3152876"/>
                </a:lnTo>
                <a:lnTo>
                  <a:pt x="0" y="3145257"/>
                </a:lnTo>
                <a:lnTo>
                  <a:pt x="0" y="3137636"/>
                </a:lnTo>
                <a:lnTo>
                  <a:pt x="0" y="3130017"/>
                </a:lnTo>
                <a:lnTo>
                  <a:pt x="0" y="3122398"/>
                </a:lnTo>
                <a:lnTo>
                  <a:pt x="0" y="3114778"/>
                </a:lnTo>
                <a:lnTo>
                  <a:pt x="0" y="3107158"/>
                </a:lnTo>
                <a:lnTo>
                  <a:pt x="0" y="3099539"/>
                </a:lnTo>
                <a:lnTo>
                  <a:pt x="0" y="3091919"/>
                </a:lnTo>
                <a:lnTo>
                  <a:pt x="0" y="3084300"/>
                </a:lnTo>
                <a:lnTo>
                  <a:pt x="0" y="3076681"/>
                </a:lnTo>
                <a:lnTo>
                  <a:pt x="0" y="3069060"/>
                </a:lnTo>
                <a:lnTo>
                  <a:pt x="0" y="3061441"/>
                </a:lnTo>
                <a:lnTo>
                  <a:pt x="0" y="3053822"/>
                </a:lnTo>
                <a:lnTo>
                  <a:pt x="0" y="3046202"/>
                </a:lnTo>
                <a:lnTo>
                  <a:pt x="0" y="3038582"/>
                </a:lnTo>
                <a:lnTo>
                  <a:pt x="0" y="3030963"/>
                </a:lnTo>
                <a:lnTo>
                  <a:pt x="0" y="3023343"/>
                </a:lnTo>
                <a:lnTo>
                  <a:pt x="0" y="3015724"/>
                </a:lnTo>
                <a:lnTo>
                  <a:pt x="0" y="3008104"/>
                </a:lnTo>
                <a:lnTo>
                  <a:pt x="0" y="3000484"/>
                </a:lnTo>
                <a:lnTo>
                  <a:pt x="0" y="2992865"/>
                </a:lnTo>
                <a:lnTo>
                  <a:pt x="0" y="2985246"/>
                </a:lnTo>
                <a:lnTo>
                  <a:pt x="0" y="2977625"/>
                </a:lnTo>
                <a:lnTo>
                  <a:pt x="0" y="2970006"/>
                </a:lnTo>
                <a:lnTo>
                  <a:pt x="0" y="2962387"/>
                </a:lnTo>
                <a:lnTo>
                  <a:pt x="0" y="2954767"/>
                </a:lnTo>
                <a:lnTo>
                  <a:pt x="0" y="2947148"/>
                </a:lnTo>
                <a:lnTo>
                  <a:pt x="0" y="2939528"/>
                </a:lnTo>
                <a:lnTo>
                  <a:pt x="0" y="2931908"/>
                </a:lnTo>
                <a:lnTo>
                  <a:pt x="0" y="2924289"/>
                </a:lnTo>
                <a:lnTo>
                  <a:pt x="0" y="2916670"/>
                </a:lnTo>
                <a:lnTo>
                  <a:pt x="0" y="2909049"/>
                </a:lnTo>
                <a:lnTo>
                  <a:pt x="0" y="2901430"/>
                </a:lnTo>
                <a:lnTo>
                  <a:pt x="0" y="2893811"/>
                </a:lnTo>
                <a:lnTo>
                  <a:pt x="0" y="2886191"/>
                </a:lnTo>
                <a:lnTo>
                  <a:pt x="0" y="2878571"/>
                </a:lnTo>
                <a:lnTo>
                  <a:pt x="0" y="2870952"/>
                </a:lnTo>
                <a:lnTo>
                  <a:pt x="0" y="2863332"/>
                </a:lnTo>
                <a:lnTo>
                  <a:pt x="0" y="2855713"/>
                </a:lnTo>
                <a:lnTo>
                  <a:pt x="0" y="2848092"/>
                </a:lnTo>
                <a:lnTo>
                  <a:pt x="0" y="2840473"/>
                </a:lnTo>
                <a:lnTo>
                  <a:pt x="0" y="2832854"/>
                </a:lnTo>
                <a:lnTo>
                  <a:pt x="0" y="2825235"/>
                </a:lnTo>
                <a:lnTo>
                  <a:pt x="0" y="2817615"/>
                </a:lnTo>
                <a:lnTo>
                  <a:pt x="0" y="2809995"/>
                </a:lnTo>
                <a:lnTo>
                  <a:pt x="0" y="2802375"/>
                </a:lnTo>
                <a:lnTo>
                  <a:pt x="0" y="2794756"/>
                </a:lnTo>
                <a:lnTo>
                  <a:pt x="0" y="2787137"/>
                </a:lnTo>
                <a:lnTo>
                  <a:pt x="0" y="2779516"/>
                </a:lnTo>
                <a:lnTo>
                  <a:pt x="0" y="2771897"/>
                </a:lnTo>
                <a:lnTo>
                  <a:pt x="0" y="2764278"/>
                </a:lnTo>
                <a:lnTo>
                  <a:pt x="0" y="2756658"/>
                </a:lnTo>
                <a:lnTo>
                  <a:pt x="0" y="2749038"/>
                </a:lnTo>
                <a:lnTo>
                  <a:pt x="0" y="2741419"/>
                </a:lnTo>
                <a:lnTo>
                  <a:pt x="0" y="2733799"/>
                </a:lnTo>
                <a:lnTo>
                  <a:pt x="0" y="2726180"/>
                </a:lnTo>
                <a:lnTo>
                  <a:pt x="0" y="2718560"/>
                </a:lnTo>
                <a:lnTo>
                  <a:pt x="0" y="2710940"/>
                </a:lnTo>
                <a:lnTo>
                  <a:pt x="0" y="2703321"/>
                </a:lnTo>
                <a:lnTo>
                  <a:pt x="0" y="2695702"/>
                </a:lnTo>
                <a:lnTo>
                  <a:pt x="0" y="2688082"/>
                </a:lnTo>
                <a:lnTo>
                  <a:pt x="0" y="2680462"/>
                </a:lnTo>
                <a:lnTo>
                  <a:pt x="0" y="2672843"/>
                </a:lnTo>
                <a:lnTo>
                  <a:pt x="0" y="2665223"/>
                </a:lnTo>
                <a:lnTo>
                  <a:pt x="0" y="2657604"/>
                </a:lnTo>
                <a:lnTo>
                  <a:pt x="0" y="2649984"/>
                </a:lnTo>
                <a:lnTo>
                  <a:pt x="0" y="2642364"/>
                </a:lnTo>
                <a:lnTo>
                  <a:pt x="0" y="2634745"/>
                </a:lnTo>
                <a:lnTo>
                  <a:pt x="0" y="2627126"/>
                </a:lnTo>
                <a:lnTo>
                  <a:pt x="0" y="2619505"/>
                </a:lnTo>
                <a:lnTo>
                  <a:pt x="0" y="2611886"/>
                </a:lnTo>
                <a:lnTo>
                  <a:pt x="0" y="2604267"/>
                </a:lnTo>
                <a:lnTo>
                  <a:pt x="0" y="2596647"/>
                </a:lnTo>
                <a:lnTo>
                  <a:pt x="0" y="2589027"/>
                </a:lnTo>
                <a:lnTo>
                  <a:pt x="0" y="2581408"/>
                </a:lnTo>
                <a:lnTo>
                  <a:pt x="0" y="2573788"/>
                </a:lnTo>
                <a:lnTo>
                  <a:pt x="0" y="2566169"/>
                </a:lnTo>
                <a:lnTo>
                  <a:pt x="0" y="2558550"/>
                </a:lnTo>
                <a:lnTo>
                  <a:pt x="0" y="2550929"/>
                </a:lnTo>
                <a:lnTo>
                  <a:pt x="0" y="2543310"/>
                </a:lnTo>
                <a:lnTo>
                  <a:pt x="0" y="2535691"/>
                </a:lnTo>
                <a:lnTo>
                  <a:pt x="0" y="2528071"/>
                </a:lnTo>
                <a:lnTo>
                  <a:pt x="0" y="2520451"/>
                </a:lnTo>
                <a:lnTo>
                  <a:pt x="0" y="2512832"/>
                </a:lnTo>
                <a:lnTo>
                  <a:pt x="0" y="2505212"/>
                </a:lnTo>
                <a:lnTo>
                  <a:pt x="0" y="2497593"/>
                </a:lnTo>
                <a:lnTo>
                  <a:pt x="0" y="2489973"/>
                </a:lnTo>
                <a:lnTo>
                  <a:pt x="0" y="2482353"/>
                </a:lnTo>
                <a:lnTo>
                  <a:pt x="0" y="2474734"/>
                </a:lnTo>
                <a:lnTo>
                  <a:pt x="0" y="2467115"/>
                </a:lnTo>
                <a:lnTo>
                  <a:pt x="0" y="2459494"/>
                </a:lnTo>
                <a:lnTo>
                  <a:pt x="0" y="2451875"/>
                </a:lnTo>
                <a:lnTo>
                  <a:pt x="0" y="2444256"/>
                </a:lnTo>
                <a:lnTo>
                  <a:pt x="0" y="2436636"/>
                </a:lnTo>
                <a:lnTo>
                  <a:pt x="0" y="2429017"/>
                </a:lnTo>
                <a:lnTo>
                  <a:pt x="0" y="2421396"/>
                </a:lnTo>
                <a:lnTo>
                  <a:pt x="0" y="2413777"/>
                </a:lnTo>
                <a:lnTo>
                  <a:pt x="0" y="2406158"/>
                </a:lnTo>
                <a:lnTo>
                  <a:pt x="0" y="2398539"/>
                </a:lnTo>
                <a:lnTo>
                  <a:pt x="0" y="2390918"/>
                </a:lnTo>
                <a:lnTo>
                  <a:pt x="0" y="2383299"/>
                </a:lnTo>
                <a:lnTo>
                  <a:pt x="0" y="2375679"/>
                </a:lnTo>
                <a:lnTo>
                  <a:pt x="0" y="2368060"/>
                </a:lnTo>
                <a:lnTo>
                  <a:pt x="0" y="2360440"/>
                </a:lnTo>
                <a:lnTo>
                  <a:pt x="0" y="2352820"/>
                </a:lnTo>
                <a:lnTo>
                  <a:pt x="0" y="2345201"/>
                </a:lnTo>
                <a:lnTo>
                  <a:pt x="0" y="2337582"/>
                </a:lnTo>
                <a:lnTo>
                  <a:pt x="0" y="2329961"/>
                </a:lnTo>
                <a:lnTo>
                  <a:pt x="0" y="2322342"/>
                </a:lnTo>
                <a:lnTo>
                  <a:pt x="0" y="2314723"/>
                </a:lnTo>
                <a:lnTo>
                  <a:pt x="0" y="2307103"/>
                </a:lnTo>
                <a:lnTo>
                  <a:pt x="0" y="2299484"/>
                </a:lnTo>
                <a:lnTo>
                  <a:pt x="0" y="2291864"/>
                </a:lnTo>
                <a:lnTo>
                  <a:pt x="0" y="2284244"/>
                </a:lnTo>
                <a:lnTo>
                  <a:pt x="0" y="2276625"/>
                </a:lnTo>
                <a:lnTo>
                  <a:pt x="0" y="2269006"/>
                </a:lnTo>
                <a:lnTo>
                  <a:pt x="0" y="2261385"/>
                </a:lnTo>
                <a:lnTo>
                  <a:pt x="0" y="2253766"/>
                </a:lnTo>
                <a:lnTo>
                  <a:pt x="0" y="2246147"/>
                </a:lnTo>
                <a:lnTo>
                  <a:pt x="0" y="2238527"/>
                </a:lnTo>
                <a:lnTo>
                  <a:pt x="0" y="2230907"/>
                </a:lnTo>
                <a:lnTo>
                  <a:pt x="0" y="2223288"/>
                </a:lnTo>
                <a:lnTo>
                  <a:pt x="0" y="2215668"/>
                </a:lnTo>
                <a:lnTo>
                  <a:pt x="0" y="2208049"/>
                </a:lnTo>
                <a:lnTo>
                  <a:pt x="0" y="2200428"/>
                </a:lnTo>
                <a:lnTo>
                  <a:pt x="0" y="2192809"/>
                </a:lnTo>
                <a:lnTo>
                  <a:pt x="0" y="2185190"/>
                </a:lnTo>
                <a:lnTo>
                  <a:pt x="0" y="2177571"/>
                </a:lnTo>
                <a:lnTo>
                  <a:pt x="0" y="2169951"/>
                </a:lnTo>
                <a:lnTo>
                  <a:pt x="0" y="2162331"/>
                </a:lnTo>
                <a:lnTo>
                  <a:pt x="0" y="2154712"/>
                </a:lnTo>
                <a:lnTo>
                  <a:pt x="0" y="2147092"/>
                </a:lnTo>
                <a:lnTo>
                  <a:pt x="0" y="2139473"/>
                </a:lnTo>
                <a:lnTo>
                  <a:pt x="0" y="2131852"/>
                </a:lnTo>
                <a:lnTo>
                  <a:pt x="0" y="2124233"/>
                </a:lnTo>
                <a:lnTo>
                  <a:pt x="0" y="2116614"/>
                </a:lnTo>
                <a:lnTo>
                  <a:pt x="0" y="2108995"/>
                </a:lnTo>
                <a:lnTo>
                  <a:pt x="0" y="2101374"/>
                </a:lnTo>
                <a:lnTo>
                  <a:pt x="0" y="2093755"/>
                </a:lnTo>
                <a:lnTo>
                  <a:pt x="0" y="2086135"/>
                </a:lnTo>
                <a:lnTo>
                  <a:pt x="0" y="2078516"/>
                </a:lnTo>
                <a:lnTo>
                  <a:pt x="0" y="2070896"/>
                </a:lnTo>
                <a:lnTo>
                  <a:pt x="0" y="2063276"/>
                </a:lnTo>
                <a:lnTo>
                  <a:pt x="0" y="2055657"/>
                </a:lnTo>
                <a:lnTo>
                  <a:pt x="0" y="2048038"/>
                </a:lnTo>
                <a:lnTo>
                  <a:pt x="0" y="2040418"/>
                </a:lnTo>
                <a:lnTo>
                  <a:pt x="0" y="2032798"/>
                </a:lnTo>
                <a:lnTo>
                  <a:pt x="0" y="2025179"/>
                </a:lnTo>
                <a:lnTo>
                  <a:pt x="0" y="2017559"/>
                </a:lnTo>
                <a:lnTo>
                  <a:pt x="0" y="2009940"/>
                </a:lnTo>
                <a:lnTo>
                  <a:pt x="0" y="2002320"/>
                </a:lnTo>
                <a:lnTo>
                  <a:pt x="0" y="1994700"/>
                </a:lnTo>
                <a:lnTo>
                  <a:pt x="0" y="1987081"/>
                </a:lnTo>
                <a:lnTo>
                  <a:pt x="0" y="1979462"/>
                </a:lnTo>
                <a:lnTo>
                  <a:pt x="0" y="1971841"/>
                </a:lnTo>
                <a:lnTo>
                  <a:pt x="0" y="1964222"/>
                </a:lnTo>
                <a:lnTo>
                  <a:pt x="0" y="1956603"/>
                </a:lnTo>
                <a:lnTo>
                  <a:pt x="0" y="1948983"/>
                </a:lnTo>
                <a:lnTo>
                  <a:pt x="0" y="1941364"/>
                </a:lnTo>
                <a:lnTo>
                  <a:pt x="0" y="1933744"/>
                </a:lnTo>
                <a:lnTo>
                  <a:pt x="0" y="1926124"/>
                </a:lnTo>
                <a:lnTo>
                  <a:pt x="0" y="1918505"/>
                </a:lnTo>
                <a:lnTo>
                  <a:pt x="0" y="1910886"/>
                </a:lnTo>
                <a:lnTo>
                  <a:pt x="0" y="1903265"/>
                </a:lnTo>
                <a:lnTo>
                  <a:pt x="0" y="1895646"/>
                </a:lnTo>
                <a:lnTo>
                  <a:pt x="0" y="1888027"/>
                </a:lnTo>
                <a:lnTo>
                  <a:pt x="0" y="1880407"/>
                </a:lnTo>
                <a:lnTo>
                  <a:pt x="0" y="1872787"/>
                </a:lnTo>
                <a:lnTo>
                  <a:pt x="0" y="1865168"/>
                </a:lnTo>
                <a:lnTo>
                  <a:pt x="0" y="1857548"/>
                </a:lnTo>
                <a:lnTo>
                  <a:pt x="0" y="1849929"/>
                </a:lnTo>
                <a:lnTo>
                  <a:pt x="0" y="1842308"/>
                </a:lnTo>
                <a:lnTo>
                  <a:pt x="0" y="1834689"/>
                </a:lnTo>
                <a:lnTo>
                  <a:pt x="0" y="1827070"/>
                </a:lnTo>
                <a:lnTo>
                  <a:pt x="0" y="1819451"/>
                </a:lnTo>
                <a:lnTo>
                  <a:pt x="0" y="1811831"/>
                </a:lnTo>
                <a:lnTo>
                  <a:pt x="0" y="1804211"/>
                </a:lnTo>
                <a:lnTo>
                  <a:pt x="0" y="1796592"/>
                </a:lnTo>
                <a:lnTo>
                  <a:pt x="0" y="1788972"/>
                </a:lnTo>
                <a:lnTo>
                  <a:pt x="0" y="1781353"/>
                </a:lnTo>
                <a:lnTo>
                  <a:pt x="0" y="1773732"/>
                </a:lnTo>
                <a:lnTo>
                  <a:pt x="0" y="1766113"/>
                </a:lnTo>
                <a:lnTo>
                  <a:pt x="0" y="1758494"/>
                </a:lnTo>
                <a:lnTo>
                  <a:pt x="0" y="1750875"/>
                </a:lnTo>
                <a:lnTo>
                  <a:pt x="0" y="1743254"/>
                </a:lnTo>
                <a:lnTo>
                  <a:pt x="0" y="1735635"/>
                </a:lnTo>
                <a:lnTo>
                  <a:pt x="0" y="1728015"/>
                </a:lnTo>
                <a:lnTo>
                  <a:pt x="0" y="1720396"/>
                </a:lnTo>
                <a:lnTo>
                  <a:pt x="0" y="1712776"/>
                </a:lnTo>
                <a:lnTo>
                  <a:pt x="0" y="1705156"/>
                </a:lnTo>
                <a:lnTo>
                  <a:pt x="0" y="1697537"/>
                </a:lnTo>
                <a:lnTo>
                  <a:pt x="0" y="1689918"/>
                </a:lnTo>
                <a:lnTo>
                  <a:pt x="0" y="1682298"/>
                </a:lnTo>
                <a:lnTo>
                  <a:pt x="0" y="1674678"/>
                </a:lnTo>
                <a:lnTo>
                  <a:pt x="0" y="1667059"/>
                </a:lnTo>
                <a:lnTo>
                  <a:pt x="0" y="1659439"/>
                </a:lnTo>
                <a:lnTo>
                  <a:pt x="0" y="1651820"/>
                </a:lnTo>
                <a:lnTo>
                  <a:pt x="0" y="1644199"/>
                </a:lnTo>
                <a:lnTo>
                  <a:pt x="0" y="1636580"/>
                </a:lnTo>
                <a:lnTo>
                  <a:pt x="0" y="1628961"/>
                </a:lnTo>
                <a:lnTo>
                  <a:pt x="0" y="1621342"/>
                </a:lnTo>
                <a:lnTo>
                  <a:pt x="0" y="1613721"/>
                </a:lnTo>
                <a:lnTo>
                  <a:pt x="0" y="1606102"/>
                </a:lnTo>
                <a:lnTo>
                  <a:pt x="0" y="1598482"/>
                </a:lnTo>
                <a:lnTo>
                  <a:pt x="0" y="1590863"/>
                </a:lnTo>
                <a:lnTo>
                  <a:pt x="0" y="1583243"/>
                </a:lnTo>
                <a:lnTo>
                  <a:pt x="0" y="1575624"/>
                </a:lnTo>
                <a:lnTo>
                  <a:pt x="0" y="1568004"/>
                </a:lnTo>
                <a:lnTo>
                  <a:pt x="0" y="1560385"/>
                </a:lnTo>
                <a:lnTo>
                  <a:pt x="0" y="1552765"/>
                </a:lnTo>
                <a:lnTo>
                  <a:pt x="0" y="1545145"/>
                </a:lnTo>
                <a:lnTo>
                  <a:pt x="0" y="1537526"/>
                </a:lnTo>
                <a:lnTo>
                  <a:pt x="0" y="1529907"/>
                </a:lnTo>
                <a:lnTo>
                  <a:pt x="0" y="1522287"/>
                </a:lnTo>
                <a:lnTo>
                  <a:pt x="0" y="1514667"/>
                </a:lnTo>
                <a:lnTo>
                  <a:pt x="0" y="1507048"/>
                </a:lnTo>
                <a:lnTo>
                  <a:pt x="0" y="1499428"/>
                </a:lnTo>
                <a:lnTo>
                  <a:pt x="0" y="1491809"/>
                </a:lnTo>
                <a:lnTo>
                  <a:pt x="0" y="1484188"/>
                </a:lnTo>
                <a:lnTo>
                  <a:pt x="0" y="1476569"/>
                </a:lnTo>
                <a:lnTo>
                  <a:pt x="0" y="1468950"/>
                </a:lnTo>
                <a:lnTo>
                  <a:pt x="0" y="1461331"/>
                </a:lnTo>
                <a:lnTo>
                  <a:pt x="0" y="1453710"/>
                </a:lnTo>
                <a:lnTo>
                  <a:pt x="0" y="1446091"/>
                </a:lnTo>
                <a:lnTo>
                  <a:pt x="0" y="1438471"/>
                </a:lnTo>
                <a:lnTo>
                  <a:pt x="0" y="1430852"/>
                </a:lnTo>
                <a:lnTo>
                  <a:pt x="0" y="1423233"/>
                </a:lnTo>
                <a:lnTo>
                  <a:pt x="0" y="1415612"/>
                </a:lnTo>
                <a:lnTo>
                  <a:pt x="0" y="1407993"/>
                </a:lnTo>
                <a:lnTo>
                  <a:pt x="0" y="1400374"/>
                </a:lnTo>
                <a:lnTo>
                  <a:pt x="0" y="1392755"/>
                </a:lnTo>
                <a:lnTo>
                  <a:pt x="0" y="1385134"/>
                </a:lnTo>
                <a:lnTo>
                  <a:pt x="0" y="1377515"/>
                </a:lnTo>
                <a:lnTo>
                  <a:pt x="0" y="1369895"/>
                </a:lnTo>
                <a:lnTo>
                  <a:pt x="0" y="1362276"/>
                </a:lnTo>
                <a:lnTo>
                  <a:pt x="0" y="1354656"/>
                </a:lnTo>
                <a:lnTo>
                  <a:pt x="0" y="1347036"/>
                </a:lnTo>
                <a:lnTo>
                  <a:pt x="0" y="1339417"/>
                </a:lnTo>
                <a:lnTo>
                  <a:pt x="0" y="1331798"/>
                </a:lnTo>
                <a:lnTo>
                  <a:pt x="0" y="1324177"/>
                </a:lnTo>
                <a:lnTo>
                  <a:pt x="0" y="1316558"/>
                </a:lnTo>
                <a:lnTo>
                  <a:pt x="0" y="1308939"/>
                </a:lnTo>
                <a:lnTo>
                  <a:pt x="0" y="1301319"/>
                </a:lnTo>
                <a:lnTo>
                  <a:pt x="0" y="1293700"/>
                </a:lnTo>
                <a:lnTo>
                  <a:pt x="0" y="1286080"/>
                </a:lnTo>
                <a:lnTo>
                  <a:pt x="0" y="1278460"/>
                </a:lnTo>
                <a:lnTo>
                  <a:pt x="0" y="1270841"/>
                </a:lnTo>
                <a:lnTo>
                  <a:pt x="0" y="1263222"/>
                </a:lnTo>
                <a:lnTo>
                  <a:pt x="0" y="1255601"/>
                </a:lnTo>
                <a:lnTo>
                  <a:pt x="0" y="1247982"/>
                </a:lnTo>
                <a:lnTo>
                  <a:pt x="0" y="1240363"/>
                </a:lnTo>
                <a:lnTo>
                  <a:pt x="0" y="1232743"/>
                </a:lnTo>
                <a:lnTo>
                  <a:pt x="0" y="1225123"/>
                </a:lnTo>
                <a:lnTo>
                  <a:pt x="0" y="1217504"/>
                </a:lnTo>
                <a:lnTo>
                  <a:pt x="0" y="1209884"/>
                </a:lnTo>
                <a:lnTo>
                  <a:pt x="0" y="1202265"/>
                </a:lnTo>
                <a:lnTo>
                  <a:pt x="0" y="1194645"/>
                </a:lnTo>
                <a:lnTo>
                  <a:pt x="0" y="1187025"/>
                </a:lnTo>
                <a:lnTo>
                  <a:pt x="0" y="1179406"/>
                </a:lnTo>
                <a:lnTo>
                  <a:pt x="0" y="1171787"/>
                </a:lnTo>
                <a:lnTo>
                  <a:pt x="0" y="1164167"/>
                </a:lnTo>
                <a:lnTo>
                  <a:pt x="0" y="1156547"/>
                </a:lnTo>
                <a:lnTo>
                  <a:pt x="0" y="1148928"/>
                </a:lnTo>
                <a:lnTo>
                  <a:pt x="0" y="1141308"/>
                </a:lnTo>
                <a:lnTo>
                  <a:pt x="0" y="1133689"/>
                </a:lnTo>
                <a:lnTo>
                  <a:pt x="0" y="1126068"/>
                </a:lnTo>
                <a:lnTo>
                  <a:pt x="0" y="1118449"/>
                </a:lnTo>
                <a:lnTo>
                  <a:pt x="0" y="1110830"/>
                </a:lnTo>
                <a:lnTo>
                  <a:pt x="0" y="1103211"/>
                </a:lnTo>
                <a:lnTo>
                  <a:pt x="0" y="1095590"/>
                </a:lnTo>
                <a:lnTo>
                  <a:pt x="0" y="1087971"/>
                </a:lnTo>
                <a:lnTo>
                  <a:pt x="0" y="1080351"/>
                </a:lnTo>
                <a:lnTo>
                  <a:pt x="0" y="1072732"/>
                </a:lnTo>
                <a:lnTo>
                  <a:pt x="0" y="1065112"/>
                </a:lnTo>
                <a:lnTo>
                  <a:pt x="0" y="1057492"/>
                </a:lnTo>
                <a:lnTo>
                  <a:pt x="0" y="1049873"/>
                </a:lnTo>
                <a:lnTo>
                  <a:pt x="0" y="1042254"/>
                </a:lnTo>
                <a:lnTo>
                  <a:pt x="0" y="1034635"/>
                </a:lnTo>
                <a:lnTo>
                  <a:pt x="0" y="1027014"/>
                </a:lnTo>
                <a:lnTo>
                  <a:pt x="0" y="1019395"/>
                </a:lnTo>
                <a:lnTo>
                  <a:pt x="0" y="1011775"/>
                </a:lnTo>
                <a:lnTo>
                  <a:pt x="0" y="1004156"/>
                </a:lnTo>
                <a:lnTo>
                  <a:pt x="0" y="996536"/>
                </a:lnTo>
                <a:lnTo>
                  <a:pt x="0" y="988916"/>
                </a:lnTo>
                <a:lnTo>
                  <a:pt x="0" y="981297"/>
                </a:lnTo>
                <a:lnTo>
                  <a:pt x="0" y="973678"/>
                </a:lnTo>
                <a:lnTo>
                  <a:pt x="0" y="966057"/>
                </a:lnTo>
                <a:lnTo>
                  <a:pt x="0" y="958438"/>
                </a:lnTo>
                <a:lnTo>
                  <a:pt x="0" y="950819"/>
                </a:lnTo>
                <a:lnTo>
                  <a:pt x="0" y="943199"/>
                </a:lnTo>
                <a:lnTo>
                  <a:pt x="0" y="935579"/>
                </a:lnTo>
                <a:lnTo>
                  <a:pt x="0" y="927960"/>
                </a:lnTo>
                <a:lnTo>
                  <a:pt x="0" y="920340"/>
                </a:lnTo>
                <a:lnTo>
                  <a:pt x="0" y="912721"/>
                </a:lnTo>
                <a:lnTo>
                  <a:pt x="0" y="905102"/>
                </a:lnTo>
                <a:lnTo>
                  <a:pt x="0" y="897481"/>
                </a:lnTo>
                <a:lnTo>
                  <a:pt x="0" y="889862"/>
                </a:lnTo>
                <a:lnTo>
                  <a:pt x="0" y="882243"/>
                </a:lnTo>
                <a:lnTo>
                  <a:pt x="0" y="874623"/>
                </a:lnTo>
                <a:lnTo>
                  <a:pt x="0" y="867003"/>
                </a:lnTo>
                <a:lnTo>
                  <a:pt x="0" y="859384"/>
                </a:lnTo>
                <a:lnTo>
                  <a:pt x="0" y="851764"/>
                </a:lnTo>
                <a:lnTo>
                  <a:pt x="0" y="844145"/>
                </a:lnTo>
                <a:lnTo>
                  <a:pt x="0" y="836525"/>
                </a:lnTo>
                <a:lnTo>
                  <a:pt x="0" y="828905"/>
                </a:lnTo>
                <a:lnTo>
                  <a:pt x="0" y="821286"/>
                </a:lnTo>
                <a:lnTo>
                  <a:pt x="0" y="813667"/>
                </a:lnTo>
                <a:lnTo>
                  <a:pt x="0" y="806046"/>
                </a:lnTo>
                <a:lnTo>
                  <a:pt x="0" y="798427"/>
                </a:lnTo>
                <a:lnTo>
                  <a:pt x="0" y="790808"/>
                </a:lnTo>
                <a:lnTo>
                  <a:pt x="0" y="783188"/>
                </a:lnTo>
                <a:lnTo>
                  <a:pt x="0" y="775569"/>
                </a:lnTo>
                <a:lnTo>
                  <a:pt x="0" y="767948"/>
                </a:lnTo>
                <a:lnTo>
                  <a:pt x="0" y="760329"/>
                </a:lnTo>
                <a:lnTo>
                  <a:pt x="0" y="752710"/>
                </a:lnTo>
                <a:lnTo>
                  <a:pt x="0" y="745091"/>
                </a:lnTo>
                <a:lnTo>
                  <a:pt x="0" y="737470"/>
                </a:lnTo>
                <a:lnTo>
                  <a:pt x="0" y="729851"/>
                </a:lnTo>
                <a:lnTo>
                  <a:pt x="0" y="722231"/>
                </a:lnTo>
                <a:lnTo>
                  <a:pt x="0" y="714612"/>
                </a:lnTo>
                <a:lnTo>
                  <a:pt x="0" y="706992"/>
                </a:lnTo>
                <a:lnTo>
                  <a:pt x="0" y="699372"/>
                </a:lnTo>
                <a:lnTo>
                  <a:pt x="0" y="691753"/>
                </a:lnTo>
                <a:lnTo>
                  <a:pt x="0" y="684134"/>
                </a:lnTo>
                <a:lnTo>
                  <a:pt x="0" y="676513"/>
                </a:lnTo>
                <a:lnTo>
                  <a:pt x="0" y="668894"/>
                </a:lnTo>
                <a:lnTo>
                  <a:pt x="0" y="661275"/>
                </a:lnTo>
                <a:lnTo>
                  <a:pt x="0" y="653655"/>
                </a:lnTo>
                <a:lnTo>
                  <a:pt x="0" y="646036"/>
                </a:lnTo>
                <a:lnTo>
                  <a:pt x="0" y="638416"/>
                </a:lnTo>
                <a:lnTo>
                  <a:pt x="0" y="630796"/>
                </a:lnTo>
                <a:lnTo>
                  <a:pt x="0" y="623177"/>
                </a:lnTo>
                <a:lnTo>
                  <a:pt x="0" y="615558"/>
                </a:lnTo>
                <a:lnTo>
                  <a:pt x="0" y="607937"/>
                </a:lnTo>
                <a:lnTo>
                  <a:pt x="0" y="600318"/>
                </a:lnTo>
                <a:lnTo>
                  <a:pt x="0" y="592699"/>
                </a:lnTo>
                <a:lnTo>
                  <a:pt x="0" y="585079"/>
                </a:lnTo>
                <a:lnTo>
                  <a:pt x="0" y="577459"/>
                </a:lnTo>
                <a:lnTo>
                  <a:pt x="0" y="569840"/>
                </a:lnTo>
                <a:lnTo>
                  <a:pt x="0" y="562220"/>
                </a:lnTo>
                <a:lnTo>
                  <a:pt x="0" y="554601"/>
                </a:lnTo>
                <a:lnTo>
                  <a:pt x="0" y="546982"/>
                </a:lnTo>
                <a:lnTo>
                  <a:pt x="0" y="539361"/>
                </a:lnTo>
                <a:lnTo>
                  <a:pt x="0" y="531742"/>
                </a:lnTo>
                <a:lnTo>
                  <a:pt x="0" y="524123"/>
                </a:lnTo>
                <a:lnTo>
                  <a:pt x="0" y="516503"/>
                </a:lnTo>
                <a:lnTo>
                  <a:pt x="0" y="508883"/>
                </a:lnTo>
                <a:lnTo>
                  <a:pt x="0" y="501264"/>
                </a:lnTo>
                <a:lnTo>
                  <a:pt x="0" y="493644"/>
                </a:lnTo>
                <a:lnTo>
                  <a:pt x="0" y="486025"/>
                </a:lnTo>
                <a:lnTo>
                  <a:pt x="0" y="478405"/>
                </a:lnTo>
                <a:lnTo>
                  <a:pt x="0" y="470785"/>
                </a:lnTo>
                <a:lnTo>
                  <a:pt x="0" y="463166"/>
                </a:lnTo>
                <a:lnTo>
                  <a:pt x="0" y="455547"/>
                </a:lnTo>
                <a:lnTo>
                  <a:pt x="0" y="447926"/>
                </a:lnTo>
                <a:lnTo>
                  <a:pt x="0" y="440308"/>
                </a:lnTo>
                <a:lnTo>
                  <a:pt x="0" y="432688"/>
                </a:lnTo>
                <a:lnTo>
                  <a:pt x="0" y="425067"/>
                </a:lnTo>
                <a:lnTo>
                  <a:pt x="0" y="417449"/>
                </a:lnTo>
                <a:lnTo>
                  <a:pt x="0" y="409828"/>
                </a:lnTo>
                <a:lnTo>
                  <a:pt x="0" y="402210"/>
                </a:lnTo>
                <a:lnTo>
                  <a:pt x="0" y="394590"/>
                </a:lnTo>
                <a:lnTo>
                  <a:pt x="0" y="386969"/>
                </a:lnTo>
                <a:lnTo>
                  <a:pt x="0" y="379351"/>
                </a:lnTo>
                <a:lnTo>
                  <a:pt x="0" y="371731"/>
                </a:lnTo>
                <a:lnTo>
                  <a:pt x="0" y="364110"/>
                </a:lnTo>
                <a:lnTo>
                  <a:pt x="0" y="356492"/>
                </a:lnTo>
                <a:lnTo>
                  <a:pt x="0" y="348872"/>
                </a:lnTo>
                <a:lnTo>
                  <a:pt x="0" y="341254"/>
                </a:lnTo>
                <a:lnTo>
                  <a:pt x="0" y="333633"/>
                </a:lnTo>
                <a:lnTo>
                  <a:pt x="0" y="326013"/>
                </a:lnTo>
                <a:lnTo>
                  <a:pt x="0" y="318395"/>
                </a:lnTo>
                <a:lnTo>
                  <a:pt x="0" y="310774"/>
                </a:lnTo>
                <a:lnTo>
                  <a:pt x="0" y="303154"/>
                </a:lnTo>
                <a:lnTo>
                  <a:pt x="0" y="295535"/>
                </a:lnTo>
                <a:lnTo>
                  <a:pt x="0" y="287915"/>
                </a:lnTo>
                <a:lnTo>
                  <a:pt x="0" y="280297"/>
                </a:lnTo>
                <a:lnTo>
                  <a:pt x="0" y="272676"/>
                </a:lnTo>
                <a:lnTo>
                  <a:pt x="0" y="265056"/>
                </a:lnTo>
                <a:lnTo>
                  <a:pt x="0" y="257438"/>
                </a:lnTo>
                <a:lnTo>
                  <a:pt x="0" y="249817"/>
                </a:lnTo>
                <a:lnTo>
                  <a:pt x="0" y="242199"/>
                </a:lnTo>
                <a:lnTo>
                  <a:pt x="0" y="234579"/>
                </a:lnTo>
                <a:lnTo>
                  <a:pt x="0" y="226958"/>
                </a:lnTo>
                <a:lnTo>
                  <a:pt x="0" y="219340"/>
                </a:lnTo>
                <a:lnTo>
                  <a:pt x="0" y="211720"/>
                </a:lnTo>
                <a:lnTo>
                  <a:pt x="0" y="204099"/>
                </a:lnTo>
                <a:lnTo>
                  <a:pt x="0" y="196481"/>
                </a:lnTo>
                <a:lnTo>
                  <a:pt x="0" y="188861"/>
                </a:lnTo>
                <a:lnTo>
                  <a:pt x="0" y="181242"/>
                </a:lnTo>
                <a:lnTo>
                  <a:pt x="0" y="173622"/>
                </a:lnTo>
                <a:lnTo>
                  <a:pt x="0" y="166001"/>
                </a:lnTo>
                <a:lnTo>
                  <a:pt x="0" y="158383"/>
                </a:lnTo>
                <a:lnTo>
                  <a:pt x="8" y="150852"/>
                </a:lnTo>
                <a:lnTo>
                  <a:pt x="256" y="143570"/>
                </a:lnTo>
                <a:lnTo>
                  <a:pt x="866" y="136172"/>
                </a:lnTo>
                <a:lnTo>
                  <a:pt x="1856" y="128684"/>
                </a:lnTo>
                <a:lnTo>
                  <a:pt x="3242" y="121135"/>
                </a:lnTo>
                <a:lnTo>
                  <a:pt x="5036" y="113550"/>
                </a:lnTo>
                <a:lnTo>
                  <a:pt x="7246" y="105963"/>
                </a:lnTo>
                <a:lnTo>
                  <a:pt x="9884" y="98409"/>
                </a:lnTo>
                <a:lnTo>
                  <a:pt x="12772" y="91326"/>
                </a:lnTo>
                <a:lnTo>
                  <a:pt x="15968" y="84490"/>
                </a:lnTo>
                <a:lnTo>
                  <a:pt x="19527" y="77765"/>
                </a:lnTo>
                <a:lnTo>
                  <a:pt x="23445" y="71181"/>
                </a:lnTo>
                <a:lnTo>
                  <a:pt x="27713" y="64770"/>
                </a:lnTo>
                <a:lnTo>
                  <a:pt x="32324" y="58553"/>
                </a:lnTo>
                <a:lnTo>
                  <a:pt x="37258" y="52560"/>
                </a:lnTo>
                <a:lnTo>
                  <a:pt x="42499" y="46818"/>
                </a:lnTo>
                <a:lnTo>
                  <a:pt x="48032" y="41346"/>
                </a:lnTo>
                <a:lnTo>
                  <a:pt x="53829" y="36170"/>
                </a:lnTo>
                <a:lnTo>
                  <a:pt x="59872" y="31304"/>
                </a:lnTo>
                <a:lnTo>
                  <a:pt x="66133" y="26767"/>
                </a:lnTo>
                <a:lnTo>
                  <a:pt x="72583" y="22573"/>
                </a:lnTo>
                <a:lnTo>
                  <a:pt x="79200" y="18731"/>
                </a:lnTo>
                <a:lnTo>
                  <a:pt x="85948" y="15250"/>
                </a:lnTo>
                <a:lnTo>
                  <a:pt x="92807" y="12134"/>
                </a:lnTo>
                <a:lnTo>
                  <a:pt x="100029" y="9281"/>
                </a:lnTo>
                <a:lnTo>
                  <a:pt x="107592" y="6736"/>
                </a:lnTo>
                <a:lnTo>
                  <a:pt x="115181" y="4615"/>
                </a:lnTo>
                <a:lnTo>
                  <a:pt x="122761" y="2910"/>
                </a:lnTo>
                <a:lnTo>
                  <a:pt x="130298" y="1611"/>
                </a:lnTo>
                <a:lnTo>
                  <a:pt x="137771" y="704"/>
                </a:lnTo>
                <a:lnTo>
                  <a:pt x="145143" y="173"/>
                </a:lnTo>
                <a:close/>
              </a:path>
            </a:pathLst>
          </a:custGeom>
          <a:solidFill xmlns:a="http://schemas.openxmlformats.org/drawingml/2006/main">
            <a:srgbClr val="F2F3E9"/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3" name="panel-c-title">
            <a:extLst xmlns:a="http://schemas.openxmlformats.org/drawingml/2006/main">
              <a:ext uri="{FF2B5EF4-FFF2-40B4-BE49-F238E27FC236}">
                <a16:creationId xmlns:a16="http://schemas.microsoft.com/office/drawing/2014/main" id="{CAACEE2E-55B0-4F30-B6CE-D8A067253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3153" y="455886"/>
            <a:ext cx="3113694" cy="43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81" b="1" i="0">
                <a:solidFill>
                  <a:srgbClr val="547548"/>
                </a:solidFill>
                <a:latin typeface="Comic Sans MS"/>
                <a:ea typeface="Comic Sans MS"/>
                <a:cs typeface="Comic Sans MS"/>
              </a:defRPr>
            </a:pPr>
            <a:r>
              <a:rPr sz="2481" b="1" i="0">
                <a:solidFill>
                  <a:srgbClr val="547548"/>
                </a:solidFill>
                <a:latin typeface="Comic Sans MS"/>
                <a:ea typeface="Comic Sans MS"/>
                <a:cs typeface="Comic Sans MS"/>
              </a:rPr>
              <a:t>Candidate formation</a:t>
            </a:r>
          </a:p>
        </p:txBody>
      </p:sp>
      <p:sp>
        <p:nvSpPr>
          <p:cNvPr id="4" name="transition-panel-3">
            <a:extLst xmlns:a="http://schemas.openxmlformats.org/drawingml/2006/main">
              <a:ext uri="{FF2B5EF4-FFF2-40B4-BE49-F238E27FC236}">
                <a16:creationId xmlns:a16="http://schemas.microsoft.com/office/drawing/2014/main" id="{742DD70F-DD57-4C32-98EE-AF7032026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2518" y="940158"/>
            <a:ext cx="4594635" cy="2998711"/>
          </a:xfrm>
          <a:custGeom xmlns:a="http://schemas.openxmlformats.org/drawingml/2006/main">
            <a:pathLst>
              <a:path w="4305300" h="2809875">
                <a:moveTo>
                  <a:pt x="114300" y="0"/>
                </a:moveTo>
                <a:lnTo>
                  <a:pt x="121917" y="0"/>
                </a:lnTo>
                <a:lnTo>
                  <a:pt x="129533" y="0"/>
                </a:lnTo>
                <a:lnTo>
                  <a:pt x="137150" y="0"/>
                </a:lnTo>
                <a:lnTo>
                  <a:pt x="144766" y="0"/>
                </a:lnTo>
                <a:lnTo>
                  <a:pt x="152383" y="0"/>
                </a:lnTo>
                <a:lnTo>
                  <a:pt x="159998" y="0"/>
                </a:lnTo>
                <a:lnTo>
                  <a:pt x="167615" y="0"/>
                </a:lnTo>
                <a:lnTo>
                  <a:pt x="175231" y="0"/>
                </a:lnTo>
                <a:lnTo>
                  <a:pt x="182848" y="0"/>
                </a:lnTo>
                <a:lnTo>
                  <a:pt x="190464" y="0"/>
                </a:lnTo>
                <a:lnTo>
                  <a:pt x="198081" y="0"/>
                </a:lnTo>
                <a:lnTo>
                  <a:pt x="205697" y="0"/>
                </a:lnTo>
                <a:lnTo>
                  <a:pt x="213314" y="0"/>
                </a:lnTo>
                <a:lnTo>
                  <a:pt x="220931" y="0"/>
                </a:lnTo>
                <a:lnTo>
                  <a:pt x="228547" y="0"/>
                </a:lnTo>
                <a:lnTo>
                  <a:pt x="236163" y="0"/>
                </a:lnTo>
                <a:lnTo>
                  <a:pt x="243779" y="0"/>
                </a:lnTo>
                <a:lnTo>
                  <a:pt x="251396" y="0"/>
                </a:lnTo>
                <a:lnTo>
                  <a:pt x="259012" y="0"/>
                </a:lnTo>
                <a:lnTo>
                  <a:pt x="266629" y="0"/>
                </a:lnTo>
                <a:lnTo>
                  <a:pt x="274245" y="0"/>
                </a:lnTo>
                <a:lnTo>
                  <a:pt x="281862" y="0"/>
                </a:lnTo>
                <a:lnTo>
                  <a:pt x="289478" y="0"/>
                </a:lnTo>
                <a:lnTo>
                  <a:pt x="297095" y="0"/>
                </a:lnTo>
                <a:lnTo>
                  <a:pt x="304712" y="0"/>
                </a:lnTo>
                <a:lnTo>
                  <a:pt x="312327" y="0"/>
                </a:lnTo>
                <a:lnTo>
                  <a:pt x="319944" y="0"/>
                </a:lnTo>
                <a:lnTo>
                  <a:pt x="327560" y="0"/>
                </a:lnTo>
                <a:lnTo>
                  <a:pt x="335177" y="0"/>
                </a:lnTo>
                <a:lnTo>
                  <a:pt x="342793" y="0"/>
                </a:lnTo>
                <a:lnTo>
                  <a:pt x="350410" y="0"/>
                </a:lnTo>
                <a:lnTo>
                  <a:pt x="358026" y="0"/>
                </a:lnTo>
                <a:lnTo>
                  <a:pt x="365643" y="0"/>
                </a:lnTo>
                <a:lnTo>
                  <a:pt x="373259" y="0"/>
                </a:lnTo>
                <a:lnTo>
                  <a:pt x="380876" y="0"/>
                </a:lnTo>
                <a:lnTo>
                  <a:pt x="388493" y="0"/>
                </a:lnTo>
                <a:lnTo>
                  <a:pt x="396108" y="0"/>
                </a:lnTo>
                <a:lnTo>
                  <a:pt x="403725" y="0"/>
                </a:lnTo>
                <a:lnTo>
                  <a:pt x="411341" y="0"/>
                </a:lnTo>
                <a:lnTo>
                  <a:pt x="418958" y="0"/>
                </a:lnTo>
                <a:lnTo>
                  <a:pt x="426574" y="0"/>
                </a:lnTo>
                <a:lnTo>
                  <a:pt x="434191" y="0"/>
                </a:lnTo>
                <a:lnTo>
                  <a:pt x="441807" y="0"/>
                </a:lnTo>
                <a:lnTo>
                  <a:pt x="449424" y="0"/>
                </a:lnTo>
                <a:lnTo>
                  <a:pt x="457040" y="0"/>
                </a:lnTo>
                <a:lnTo>
                  <a:pt x="464657" y="0"/>
                </a:lnTo>
                <a:lnTo>
                  <a:pt x="472272" y="0"/>
                </a:lnTo>
                <a:lnTo>
                  <a:pt x="479889" y="0"/>
                </a:lnTo>
                <a:lnTo>
                  <a:pt x="487506" y="0"/>
                </a:lnTo>
                <a:lnTo>
                  <a:pt x="495122" y="0"/>
                </a:lnTo>
                <a:lnTo>
                  <a:pt x="502739" y="0"/>
                </a:lnTo>
                <a:lnTo>
                  <a:pt x="510355" y="0"/>
                </a:lnTo>
                <a:lnTo>
                  <a:pt x="517972" y="0"/>
                </a:lnTo>
                <a:lnTo>
                  <a:pt x="525588" y="0"/>
                </a:lnTo>
                <a:lnTo>
                  <a:pt x="533205" y="0"/>
                </a:lnTo>
                <a:lnTo>
                  <a:pt x="540820" y="0"/>
                </a:lnTo>
                <a:lnTo>
                  <a:pt x="548437" y="0"/>
                </a:lnTo>
                <a:lnTo>
                  <a:pt x="556053" y="0"/>
                </a:lnTo>
                <a:lnTo>
                  <a:pt x="563670" y="0"/>
                </a:lnTo>
                <a:lnTo>
                  <a:pt x="571286" y="0"/>
                </a:lnTo>
                <a:lnTo>
                  <a:pt x="578903" y="0"/>
                </a:lnTo>
                <a:lnTo>
                  <a:pt x="586520" y="0"/>
                </a:lnTo>
                <a:lnTo>
                  <a:pt x="594136" y="0"/>
                </a:lnTo>
                <a:lnTo>
                  <a:pt x="601753" y="0"/>
                </a:lnTo>
                <a:lnTo>
                  <a:pt x="609369" y="0"/>
                </a:lnTo>
                <a:lnTo>
                  <a:pt x="616986" y="0"/>
                </a:lnTo>
                <a:lnTo>
                  <a:pt x="624601" y="0"/>
                </a:lnTo>
                <a:lnTo>
                  <a:pt x="632218" y="0"/>
                </a:lnTo>
                <a:lnTo>
                  <a:pt x="639834" y="0"/>
                </a:lnTo>
                <a:lnTo>
                  <a:pt x="647451" y="0"/>
                </a:lnTo>
                <a:lnTo>
                  <a:pt x="655067" y="0"/>
                </a:lnTo>
                <a:lnTo>
                  <a:pt x="662684" y="0"/>
                </a:lnTo>
                <a:lnTo>
                  <a:pt x="670301" y="0"/>
                </a:lnTo>
                <a:lnTo>
                  <a:pt x="677917" y="0"/>
                </a:lnTo>
                <a:lnTo>
                  <a:pt x="685534" y="0"/>
                </a:lnTo>
                <a:lnTo>
                  <a:pt x="693150" y="0"/>
                </a:lnTo>
                <a:lnTo>
                  <a:pt x="700767" y="0"/>
                </a:lnTo>
                <a:lnTo>
                  <a:pt x="708382" y="0"/>
                </a:lnTo>
                <a:lnTo>
                  <a:pt x="715999" y="0"/>
                </a:lnTo>
                <a:lnTo>
                  <a:pt x="723615" y="0"/>
                </a:lnTo>
                <a:lnTo>
                  <a:pt x="731232" y="0"/>
                </a:lnTo>
                <a:lnTo>
                  <a:pt x="738848" y="0"/>
                </a:lnTo>
                <a:lnTo>
                  <a:pt x="746465" y="0"/>
                </a:lnTo>
                <a:lnTo>
                  <a:pt x="754082" y="0"/>
                </a:lnTo>
                <a:lnTo>
                  <a:pt x="761698" y="0"/>
                </a:lnTo>
                <a:lnTo>
                  <a:pt x="769315" y="0"/>
                </a:lnTo>
                <a:lnTo>
                  <a:pt x="776930" y="0"/>
                </a:lnTo>
                <a:lnTo>
                  <a:pt x="784547" y="0"/>
                </a:lnTo>
                <a:lnTo>
                  <a:pt x="792163" y="0"/>
                </a:lnTo>
                <a:lnTo>
                  <a:pt x="799780" y="0"/>
                </a:lnTo>
                <a:lnTo>
                  <a:pt x="807396" y="0"/>
                </a:lnTo>
                <a:lnTo>
                  <a:pt x="815013" y="0"/>
                </a:lnTo>
                <a:lnTo>
                  <a:pt x="822629" y="0"/>
                </a:lnTo>
                <a:lnTo>
                  <a:pt x="830246" y="0"/>
                </a:lnTo>
                <a:lnTo>
                  <a:pt x="837863" y="0"/>
                </a:lnTo>
                <a:lnTo>
                  <a:pt x="845479" y="0"/>
                </a:lnTo>
                <a:lnTo>
                  <a:pt x="853096" y="0"/>
                </a:lnTo>
                <a:lnTo>
                  <a:pt x="860711" y="0"/>
                </a:lnTo>
                <a:lnTo>
                  <a:pt x="868328" y="0"/>
                </a:lnTo>
                <a:lnTo>
                  <a:pt x="875944" y="0"/>
                </a:lnTo>
                <a:lnTo>
                  <a:pt x="883561" y="0"/>
                </a:lnTo>
                <a:lnTo>
                  <a:pt x="891177" y="0"/>
                </a:lnTo>
                <a:lnTo>
                  <a:pt x="898794" y="0"/>
                </a:lnTo>
                <a:lnTo>
                  <a:pt x="906410" y="0"/>
                </a:lnTo>
                <a:lnTo>
                  <a:pt x="914027" y="0"/>
                </a:lnTo>
                <a:lnTo>
                  <a:pt x="921643" y="0"/>
                </a:lnTo>
                <a:lnTo>
                  <a:pt x="929260" y="0"/>
                </a:lnTo>
                <a:lnTo>
                  <a:pt x="936875" y="0"/>
                </a:lnTo>
                <a:lnTo>
                  <a:pt x="944492" y="0"/>
                </a:lnTo>
                <a:lnTo>
                  <a:pt x="952109" y="0"/>
                </a:lnTo>
                <a:lnTo>
                  <a:pt x="959725" y="0"/>
                </a:lnTo>
                <a:lnTo>
                  <a:pt x="967342" y="0"/>
                </a:lnTo>
                <a:lnTo>
                  <a:pt x="974958" y="0"/>
                </a:lnTo>
                <a:lnTo>
                  <a:pt x="982575" y="0"/>
                </a:lnTo>
                <a:lnTo>
                  <a:pt x="990191" y="0"/>
                </a:lnTo>
                <a:lnTo>
                  <a:pt x="997808" y="0"/>
                </a:lnTo>
                <a:lnTo>
                  <a:pt x="1005424" y="0"/>
                </a:lnTo>
                <a:lnTo>
                  <a:pt x="1013040" y="0"/>
                </a:lnTo>
                <a:lnTo>
                  <a:pt x="1020656" y="0"/>
                </a:lnTo>
                <a:lnTo>
                  <a:pt x="1028273" y="0"/>
                </a:lnTo>
                <a:lnTo>
                  <a:pt x="1035890" y="0"/>
                </a:lnTo>
                <a:lnTo>
                  <a:pt x="1043506" y="0"/>
                </a:lnTo>
                <a:lnTo>
                  <a:pt x="1051123" y="0"/>
                </a:lnTo>
                <a:lnTo>
                  <a:pt x="1058739" y="0"/>
                </a:lnTo>
                <a:lnTo>
                  <a:pt x="1066356" y="0"/>
                </a:lnTo>
                <a:lnTo>
                  <a:pt x="1073972" y="0"/>
                </a:lnTo>
                <a:lnTo>
                  <a:pt x="1081589" y="0"/>
                </a:lnTo>
                <a:lnTo>
                  <a:pt x="1089204" y="0"/>
                </a:lnTo>
                <a:lnTo>
                  <a:pt x="1096821" y="0"/>
                </a:lnTo>
                <a:lnTo>
                  <a:pt x="1104437" y="0"/>
                </a:lnTo>
                <a:lnTo>
                  <a:pt x="1112054" y="0"/>
                </a:lnTo>
                <a:lnTo>
                  <a:pt x="1119671" y="0"/>
                </a:lnTo>
                <a:lnTo>
                  <a:pt x="1127287" y="0"/>
                </a:lnTo>
                <a:lnTo>
                  <a:pt x="1134904" y="0"/>
                </a:lnTo>
                <a:lnTo>
                  <a:pt x="1142520" y="0"/>
                </a:lnTo>
                <a:lnTo>
                  <a:pt x="1150137" y="0"/>
                </a:lnTo>
                <a:lnTo>
                  <a:pt x="1157753" y="0"/>
                </a:lnTo>
                <a:lnTo>
                  <a:pt x="1165370" y="0"/>
                </a:lnTo>
                <a:lnTo>
                  <a:pt x="1172985" y="0"/>
                </a:lnTo>
                <a:lnTo>
                  <a:pt x="1180602" y="0"/>
                </a:lnTo>
                <a:lnTo>
                  <a:pt x="1188218" y="0"/>
                </a:lnTo>
                <a:lnTo>
                  <a:pt x="1195835" y="0"/>
                </a:lnTo>
                <a:lnTo>
                  <a:pt x="1203452" y="0"/>
                </a:lnTo>
                <a:lnTo>
                  <a:pt x="1211068" y="0"/>
                </a:lnTo>
                <a:lnTo>
                  <a:pt x="1218685" y="0"/>
                </a:lnTo>
                <a:lnTo>
                  <a:pt x="1226301" y="0"/>
                </a:lnTo>
                <a:lnTo>
                  <a:pt x="1233918" y="0"/>
                </a:lnTo>
                <a:lnTo>
                  <a:pt x="1241534" y="0"/>
                </a:lnTo>
                <a:lnTo>
                  <a:pt x="1249150" y="0"/>
                </a:lnTo>
                <a:lnTo>
                  <a:pt x="1256766" y="0"/>
                </a:lnTo>
                <a:lnTo>
                  <a:pt x="1264383" y="0"/>
                </a:lnTo>
                <a:lnTo>
                  <a:pt x="1271999" y="0"/>
                </a:lnTo>
                <a:lnTo>
                  <a:pt x="1279616" y="0"/>
                </a:lnTo>
                <a:lnTo>
                  <a:pt x="1287232" y="0"/>
                </a:lnTo>
                <a:lnTo>
                  <a:pt x="1294849" y="0"/>
                </a:lnTo>
                <a:lnTo>
                  <a:pt x="1302465" y="0"/>
                </a:lnTo>
                <a:lnTo>
                  <a:pt x="1310082" y="0"/>
                </a:lnTo>
                <a:lnTo>
                  <a:pt x="1317699" y="0"/>
                </a:lnTo>
                <a:lnTo>
                  <a:pt x="1325314" y="0"/>
                </a:lnTo>
                <a:lnTo>
                  <a:pt x="1332931" y="0"/>
                </a:lnTo>
                <a:lnTo>
                  <a:pt x="1340547" y="0"/>
                </a:lnTo>
                <a:lnTo>
                  <a:pt x="1348164" y="0"/>
                </a:lnTo>
                <a:lnTo>
                  <a:pt x="1355780" y="0"/>
                </a:lnTo>
                <a:lnTo>
                  <a:pt x="1363397" y="0"/>
                </a:lnTo>
                <a:lnTo>
                  <a:pt x="1371013" y="0"/>
                </a:lnTo>
                <a:lnTo>
                  <a:pt x="1378630" y="0"/>
                </a:lnTo>
                <a:lnTo>
                  <a:pt x="1386246" y="0"/>
                </a:lnTo>
                <a:lnTo>
                  <a:pt x="1393863" y="0"/>
                </a:lnTo>
                <a:lnTo>
                  <a:pt x="1401480" y="0"/>
                </a:lnTo>
                <a:lnTo>
                  <a:pt x="1409095" y="0"/>
                </a:lnTo>
                <a:lnTo>
                  <a:pt x="1416712" y="0"/>
                </a:lnTo>
                <a:lnTo>
                  <a:pt x="1424328" y="0"/>
                </a:lnTo>
                <a:lnTo>
                  <a:pt x="1431945" y="0"/>
                </a:lnTo>
                <a:lnTo>
                  <a:pt x="1439561" y="0"/>
                </a:lnTo>
                <a:lnTo>
                  <a:pt x="1447178" y="0"/>
                </a:lnTo>
                <a:lnTo>
                  <a:pt x="1454794" y="0"/>
                </a:lnTo>
                <a:lnTo>
                  <a:pt x="1462411" y="0"/>
                </a:lnTo>
                <a:lnTo>
                  <a:pt x="1470027" y="0"/>
                </a:lnTo>
                <a:lnTo>
                  <a:pt x="1477644" y="0"/>
                </a:lnTo>
                <a:lnTo>
                  <a:pt x="1485261" y="0"/>
                </a:lnTo>
                <a:lnTo>
                  <a:pt x="1492876" y="0"/>
                </a:lnTo>
                <a:lnTo>
                  <a:pt x="1500493" y="0"/>
                </a:lnTo>
                <a:lnTo>
                  <a:pt x="1508109" y="0"/>
                </a:lnTo>
                <a:lnTo>
                  <a:pt x="1515726" y="0"/>
                </a:lnTo>
                <a:lnTo>
                  <a:pt x="1523342" y="0"/>
                </a:lnTo>
                <a:lnTo>
                  <a:pt x="1530959" y="0"/>
                </a:lnTo>
                <a:lnTo>
                  <a:pt x="1538575" y="0"/>
                </a:lnTo>
                <a:lnTo>
                  <a:pt x="1546192" y="0"/>
                </a:lnTo>
                <a:lnTo>
                  <a:pt x="1553807" y="0"/>
                </a:lnTo>
                <a:lnTo>
                  <a:pt x="1561424" y="0"/>
                </a:lnTo>
                <a:lnTo>
                  <a:pt x="1569041" y="0"/>
                </a:lnTo>
                <a:lnTo>
                  <a:pt x="1576657" y="0"/>
                </a:lnTo>
                <a:lnTo>
                  <a:pt x="1584274" y="0"/>
                </a:lnTo>
                <a:lnTo>
                  <a:pt x="1591890" y="0"/>
                </a:lnTo>
                <a:lnTo>
                  <a:pt x="1599507" y="0"/>
                </a:lnTo>
                <a:lnTo>
                  <a:pt x="1607123" y="0"/>
                </a:lnTo>
                <a:lnTo>
                  <a:pt x="1614740" y="0"/>
                </a:lnTo>
                <a:lnTo>
                  <a:pt x="1622356" y="0"/>
                </a:lnTo>
                <a:lnTo>
                  <a:pt x="1629973" y="0"/>
                </a:lnTo>
                <a:lnTo>
                  <a:pt x="1637588" y="0"/>
                </a:lnTo>
                <a:lnTo>
                  <a:pt x="1645205" y="0"/>
                </a:lnTo>
                <a:lnTo>
                  <a:pt x="1652822" y="0"/>
                </a:lnTo>
                <a:lnTo>
                  <a:pt x="1660438" y="0"/>
                </a:lnTo>
                <a:lnTo>
                  <a:pt x="1668054" y="0"/>
                </a:lnTo>
                <a:lnTo>
                  <a:pt x="1675671" y="0"/>
                </a:lnTo>
                <a:lnTo>
                  <a:pt x="1683288" y="0"/>
                </a:lnTo>
                <a:lnTo>
                  <a:pt x="1690904" y="0"/>
                </a:lnTo>
                <a:lnTo>
                  <a:pt x="1698521" y="0"/>
                </a:lnTo>
                <a:lnTo>
                  <a:pt x="1706137" y="0"/>
                </a:lnTo>
                <a:lnTo>
                  <a:pt x="1713754" y="0"/>
                </a:lnTo>
                <a:lnTo>
                  <a:pt x="1721369" y="0"/>
                </a:lnTo>
                <a:lnTo>
                  <a:pt x="1728986" y="0"/>
                </a:lnTo>
                <a:lnTo>
                  <a:pt x="1736602" y="0"/>
                </a:lnTo>
                <a:lnTo>
                  <a:pt x="1744219" y="0"/>
                </a:lnTo>
                <a:lnTo>
                  <a:pt x="1751835" y="0"/>
                </a:lnTo>
                <a:lnTo>
                  <a:pt x="1759452" y="0"/>
                </a:lnTo>
                <a:lnTo>
                  <a:pt x="1767069" y="0"/>
                </a:lnTo>
                <a:lnTo>
                  <a:pt x="1774685" y="0"/>
                </a:lnTo>
                <a:lnTo>
                  <a:pt x="1782302" y="0"/>
                </a:lnTo>
                <a:lnTo>
                  <a:pt x="1789917" y="0"/>
                </a:lnTo>
                <a:lnTo>
                  <a:pt x="1797534" y="0"/>
                </a:lnTo>
                <a:lnTo>
                  <a:pt x="1805150" y="0"/>
                </a:lnTo>
                <a:lnTo>
                  <a:pt x="1812767" y="0"/>
                </a:lnTo>
                <a:lnTo>
                  <a:pt x="1820383" y="0"/>
                </a:lnTo>
                <a:lnTo>
                  <a:pt x="1828000" y="0"/>
                </a:lnTo>
                <a:lnTo>
                  <a:pt x="1835616" y="0"/>
                </a:lnTo>
                <a:lnTo>
                  <a:pt x="1843233" y="0"/>
                </a:lnTo>
                <a:lnTo>
                  <a:pt x="1850850" y="0"/>
                </a:lnTo>
                <a:lnTo>
                  <a:pt x="1858466" y="0"/>
                </a:lnTo>
                <a:lnTo>
                  <a:pt x="1866083" y="0"/>
                </a:lnTo>
                <a:lnTo>
                  <a:pt x="1873698" y="0"/>
                </a:lnTo>
                <a:lnTo>
                  <a:pt x="1881315" y="0"/>
                </a:lnTo>
                <a:lnTo>
                  <a:pt x="1888931" y="0"/>
                </a:lnTo>
                <a:lnTo>
                  <a:pt x="1896548" y="0"/>
                </a:lnTo>
                <a:lnTo>
                  <a:pt x="1904164" y="0"/>
                </a:lnTo>
                <a:lnTo>
                  <a:pt x="1911781" y="0"/>
                </a:lnTo>
                <a:lnTo>
                  <a:pt x="1919397" y="0"/>
                </a:lnTo>
                <a:lnTo>
                  <a:pt x="1927014" y="0"/>
                </a:lnTo>
                <a:lnTo>
                  <a:pt x="1934631" y="0"/>
                </a:lnTo>
                <a:lnTo>
                  <a:pt x="1942247" y="0"/>
                </a:lnTo>
                <a:lnTo>
                  <a:pt x="1949864" y="0"/>
                </a:lnTo>
                <a:lnTo>
                  <a:pt x="1957479" y="0"/>
                </a:lnTo>
                <a:lnTo>
                  <a:pt x="1965096" y="0"/>
                </a:lnTo>
                <a:lnTo>
                  <a:pt x="1972712" y="0"/>
                </a:lnTo>
                <a:lnTo>
                  <a:pt x="1980329" y="0"/>
                </a:lnTo>
                <a:lnTo>
                  <a:pt x="1987945" y="0"/>
                </a:lnTo>
                <a:lnTo>
                  <a:pt x="1995562" y="0"/>
                </a:lnTo>
                <a:lnTo>
                  <a:pt x="2003178" y="0"/>
                </a:lnTo>
                <a:lnTo>
                  <a:pt x="2010795" y="0"/>
                </a:lnTo>
                <a:lnTo>
                  <a:pt x="2018412" y="0"/>
                </a:lnTo>
                <a:lnTo>
                  <a:pt x="2026027" y="0"/>
                </a:lnTo>
                <a:lnTo>
                  <a:pt x="2033643" y="0"/>
                </a:lnTo>
                <a:lnTo>
                  <a:pt x="2041260" y="0"/>
                </a:lnTo>
                <a:lnTo>
                  <a:pt x="2048877" y="0"/>
                </a:lnTo>
                <a:lnTo>
                  <a:pt x="2056493" y="0"/>
                </a:lnTo>
                <a:lnTo>
                  <a:pt x="2064110" y="0"/>
                </a:lnTo>
                <a:lnTo>
                  <a:pt x="2071726" y="0"/>
                </a:lnTo>
                <a:lnTo>
                  <a:pt x="2079343" y="0"/>
                </a:lnTo>
                <a:lnTo>
                  <a:pt x="2086959" y="0"/>
                </a:lnTo>
                <a:lnTo>
                  <a:pt x="2094576" y="0"/>
                </a:lnTo>
                <a:lnTo>
                  <a:pt x="2102191" y="0"/>
                </a:lnTo>
                <a:lnTo>
                  <a:pt x="2109808" y="0"/>
                </a:lnTo>
                <a:lnTo>
                  <a:pt x="2117424" y="0"/>
                </a:lnTo>
                <a:lnTo>
                  <a:pt x="2125041" y="0"/>
                </a:lnTo>
                <a:lnTo>
                  <a:pt x="2132658" y="0"/>
                </a:lnTo>
                <a:lnTo>
                  <a:pt x="2140274" y="0"/>
                </a:lnTo>
                <a:lnTo>
                  <a:pt x="2147891" y="0"/>
                </a:lnTo>
                <a:lnTo>
                  <a:pt x="2155507" y="0"/>
                </a:lnTo>
                <a:lnTo>
                  <a:pt x="2163124" y="0"/>
                </a:lnTo>
                <a:lnTo>
                  <a:pt x="2170740" y="0"/>
                </a:lnTo>
                <a:lnTo>
                  <a:pt x="2178357" y="0"/>
                </a:lnTo>
                <a:lnTo>
                  <a:pt x="2185972" y="0"/>
                </a:lnTo>
                <a:lnTo>
                  <a:pt x="2193589" y="0"/>
                </a:lnTo>
                <a:lnTo>
                  <a:pt x="2201205" y="0"/>
                </a:lnTo>
                <a:lnTo>
                  <a:pt x="2208822" y="0"/>
                </a:lnTo>
                <a:lnTo>
                  <a:pt x="2216439" y="0"/>
                </a:lnTo>
                <a:lnTo>
                  <a:pt x="2224055" y="0"/>
                </a:lnTo>
                <a:lnTo>
                  <a:pt x="2231671" y="0"/>
                </a:lnTo>
                <a:lnTo>
                  <a:pt x="2239288" y="0"/>
                </a:lnTo>
                <a:lnTo>
                  <a:pt x="2246905" y="0"/>
                </a:lnTo>
                <a:lnTo>
                  <a:pt x="2254521" y="0"/>
                </a:lnTo>
                <a:lnTo>
                  <a:pt x="2262138" y="0"/>
                </a:lnTo>
                <a:lnTo>
                  <a:pt x="2269753" y="0"/>
                </a:lnTo>
                <a:lnTo>
                  <a:pt x="2277370" y="0"/>
                </a:lnTo>
                <a:lnTo>
                  <a:pt x="2284986" y="0"/>
                </a:lnTo>
                <a:lnTo>
                  <a:pt x="2292603" y="0"/>
                </a:lnTo>
                <a:lnTo>
                  <a:pt x="2300220" y="0"/>
                </a:lnTo>
                <a:lnTo>
                  <a:pt x="2307836" y="0"/>
                </a:lnTo>
                <a:lnTo>
                  <a:pt x="2315453" y="0"/>
                </a:lnTo>
                <a:lnTo>
                  <a:pt x="2323069" y="0"/>
                </a:lnTo>
                <a:lnTo>
                  <a:pt x="2330686" y="0"/>
                </a:lnTo>
                <a:lnTo>
                  <a:pt x="2338301" y="0"/>
                </a:lnTo>
                <a:lnTo>
                  <a:pt x="2345918" y="0"/>
                </a:lnTo>
                <a:lnTo>
                  <a:pt x="2353534" y="0"/>
                </a:lnTo>
                <a:lnTo>
                  <a:pt x="2361151" y="0"/>
                </a:lnTo>
                <a:lnTo>
                  <a:pt x="2368767" y="0"/>
                </a:lnTo>
                <a:lnTo>
                  <a:pt x="2376384" y="0"/>
                </a:lnTo>
                <a:lnTo>
                  <a:pt x="2384000" y="0"/>
                </a:lnTo>
                <a:lnTo>
                  <a:pt x="2391617" y="0"/>
                </a:lnTo>
                <a:lnTo>
                  <a:pt x="2399233" y="0"/>
                </a:lnTo>
                <a:lnTo>
                  <a:pt x="2406850" y="0"/>
                </a:lnTo>
                <a:lnTo>
                  <a:pt x="2414467" y="0"/>
                </a:lnTo>
                <a:lnTo>
                  <a:pt x="2422082" y="0"/>
                </a:lnTo>
                <a:lnTo>
                  <a:pt x="2429699" y="0"/>
                </a:lnTo>
                <a:lnTo>
                  <a:pt x="2437315" y="0"/>
                </a:lnTo>
                <a:lnTo>
                  <a:pt x="2444932" y="0"/>
                </a:lnTo>
                <a:lnTo>
                  <a:pt x="2452548" y="0"/>
                </a:lnTo>
                <a:lnTo>
                  <a:pt x="2460165" y="0"/>
                </a:lnTo>
                <a:lnTo>
                  <a:pt x="2467781" y="0"/>
                </a:lnTo>
                <a:lnTo>
                  <a:pt x="2475398" y="0"/>
                </a:lnTo>
                <a:lnTo>
                  <a:pt x="2483014" y="0"/>
                </a:lnTo>
                <a:lnTo>
                  <a:pt x="2490631" y="0"/>
                </a:lnTo>
                <a:lnTo>
                  <a:pt x="2498248" y="0"/>
                </a:lnTo>
                <a:lnTo>
                  <a:pt x="2505863" y="0"/>
                </a:lnTo>
                <a:lnTo>
                  <a:pt x="2513480" y="0"/>
                </a:lnTo>
                <a:lnTo>
                  <a:pt x="2521096" y="0"/>
                </a:lnTo>
                <a:lnTo>
                  <a:pt x="2528713" y="0"/>
                </a:lnTo>
                <a:lnTo>
                  <a:pt x="2536329" y="0"/>
                </a:lnTo>
                <a:lnTo>
                  <a:pt x="2543946" y="0"/>
                </a:lnTo>
                <a:lnTo>
                  <a:pt x="2551563" y="0"/>
                </a:lnTo>
                <a:lnTo>
                  <a:pt x="2559179" y="0"/>
                </a:lnTo>
                <a:lnTo>
                  <a:pt x="2566794" y="0"/>
                </a:lnTo>
                <a:lnTo>
                  <a:pt x="2574411" y="0"/>
                </a:lnTo>
                <a:lnTo>
                  <a:pt x="2582028" y="0"/>
                </a:lnTo>
                <a:lnTo>
                  <a:pt x="2589644" y="0"/>
                </a:lnTo>
                <a:lnTo>
                  <a:pt x="2597261" y="0"/>
                </a:lnTo>
                <a:lnTo>
                  <a:pt x="2604877" y="0"/>
                </a:lnTo>
                <a:lnTo>
                  <a:pt x="2612494" y="0"/>
                </a:lnTo>
                <a:lnTo>
                  <a:pt x="2620110" y="0"/>
                </a:lnTo>
                <a:lnTo>
                  <a:pt x="2627727" y="0"/>
                </a:lnTo>
                <a:lnTo>
                  <a:pt x="2635343" y="0"/>
                </a:lnTo>
                <a:lnTo>
                  <a:pt x="2642960" y="0"/>
                </a:lnTo>
                <a:lnTo>
                  <a:pt x="2650575" y="0"/>
                </a:lnTo>
                <a:lnTo>
                  <a:pt x="2658192" y="0"/>
                </a:lnTo>
                <a:lnTo>
                  <a:pt x="2665809" y="0"/>
                </a:lnTo>
                <a:lnTo>
                  <a:pt x="2673425" y="0"/>
                </a:lnTo>
                <a:lnTo>
                  <a:pt x="2681041" y="0"/>
                </a:lnTo>
                <a:lnTo>
                  <a:pt x="2688658" y="0"/>
                </a:lnTo>
                <a:lnTo>
                  <a:pt x="2696275" y="0"/>
                </a:lnTo>
                <a:lnTo>
                  <a:pt x="2703891" y="0"/>
                </a:lnTo>
                <a:lnTo>
                  <a:pt x="2711508" y="0"/>
                </a:lnTo>
                <a:lnTo>
                  <a:pt x="2719124" y="0"/>
                </a:lnTo>
                <a:lnTo>
                  <a:pt x="2726741" y="0"/>
                </a:lnTo>
                <a:lnTo>
                  <a:pt x="2734356" y="0"/>
                </a:lnTo>
                <a:lnTo>
                  <a:pt x="2741973" y="0"/>
                </a:lnTo>
                <a:lnTo>
                  <a:pt x="2749590" y="0"/>
                </a:lnTo>
                <a:lnTo>
                  <a:pt x="2757206" y="0"/>
                </a:lnTo>
                <a:lnTo>
                  <a:pt x="2764822" y="0"/>
                </a:lnTo>
                <a:lnTo>
                  <a:pt x="2772439" y="0"/>
                </a:lnTo>
                <a:lnTo>
                  <a:pt x="2780056" y="0"/>
                </a:lnTo>
                <a:lnTo>
                  <a:pt x="2787672" y="0"/>
                </a:lnTo>
                <a:lnTo>
                  <a:pt x="2795289" y="0"/>
                </a:lnTo>
                <a:lnTo>
                  <a:pt x="2802904" y="0"/>
                </a:lnTo>
                <a:lnTo>
                  <a:pt x="2810521" y="0"/>
                </a:lnTo>
                <a:lnTo>
                  <a:pt x="2818137" y="0"/>
                </a:lnTo>
                <a:lnTo>
                  <a:pt x="2825754" y="0"/>
                </a:lnTo>
                <a:lnTo>
                  <a:pt x="2833371" y="0"/>
                </a:lnTo>
                <a:lnTo>
                  <a:pt x="2840987" y="0"/>
                </a:lnTo>
                <a:lnTo>
                  <a:pt x="2848603" y="0"/>
                </a:lnTo>
                <a:lnTo>
                  <a:pt x="2856220" y="0"/>
                </a:lnTo>
                <a:lnTo>
                  <a:pt x="2863837" y="0"/>
                </a:lnTo>
                <a:lnTo>
                  <a:pt x="2871453" y="0"/>
                </a:lnTo>
                <a:lnTo>
                  <a:pt x="2879070" y="0"/>
                </a:lnTo>
                <a:lnTo>
                  <a:pt x="2886685" y="0"/>
                </a:lnTo>
                <a:lnTo>
                  <a:pt x="2894302" y="0"/>
                </a:lnTo>
                <a:lnTo>
                  <a:pt x="2901918" y="0"/>
                </a:lnTo>
                <a:lnTo>
                  <a:pt x="2909535" y="0"/>
                </a:lnTo>
                <a:lnTo>
                  <a:pt x="2917152" y="0"/>
                </a:lnTo>
                <a:lnTo>
                  <a:pt x="2924768" y="0"/>
                </a:lnTo>
                <a:lnTo>
                  <a:pt x="2932384" y="0"/>
                </a:lnTo>
                <a:lnTo>
                  <a:pt x="2940001" y="0"/>
                </a:lnTo>
                <a:lnTo>
                  <a:pt x="2947618" y="0"/>
                </a:lnTo>
                <a:lnTo>
                  <a:pt x="2955234" y="0"/>
                </a:lnTo>
                <a:lnTo>
                  <a:pt x="2962851" y="0"/>
                </a:lnTo>
                <a:lnTo>
                  <a:pt x="2970466" y="0"/>
                </a:lnTo>
                <a:lnTo>
                  <a:pt x="2978083" y="0"/>
                </a:lnTo>
                <a:lnTo>
                  <a:pt x="2985699" y="0"/>
                </a:lnTo>
                <a:lnTo>
                  <a:pt x="2993316" y="0"/>
                </a:lnTo>
                <a:lnTo>
                  <a:pt x="3000932" y="0"/>
                </a:lnTo>
                <a:lnTo>
                  <a:pt x="3008549" y="0"/>
                </a:lnTo>
                <a:lnTo>
                  <a:pt x="3016165" y="0"/>
                </a:lnTo>
                <a:lnTo>
                  <a:pt x="3023782" y="0"/>
                </a:lnTo>
                <a:lnTo>
                  <a:pt x="3031399" y="0"/>
                </a:lnTo>
                <a:lnTo>
                  <a:pt x="3039015" y="0"/>
                </a:lnTo>
                <a:lnTo>
                  <a:pt x="3046630" y="0"/>
                </a:lnTo>
                <a:lnTo>
                  <a:pt x="3054247" y="0"/>
                </a:lnTo>
                <a:lnTo>
                  <a:pt x="3061864" y="0"/>
                </a:lnTo>
                <a:lnTo>
                  <a:pt x="3069480" y="0"/>
                </a:lnTo>
                <a:lnTo>
                  <a:pt x="3077097" y="0"/>
                </a:lnTo>
                <a:lnTo>
                  <a:pt x="3084713" y="0"/>
                </a:lnTo>
                <a:lnTo>
                  <a:pt x="3092330" y="0"/>
                </a:lnTo>
                <a:lnTo>
                  <a:pt x="3099946" y="0"/>
                </a:lnTo>
                <a:lnTo>
                  <a:pt x="3107563" y="0"/>
                </a:lnTo>
                <a:lnTo>
                  <a:pt x="3115180" y="0"/>
                </a:lnTo>
                <a:lnTo>
                  <a:pt x="3122795" y="0"/>
                </a:lnTo>
                <a:lnTo>
                  <a:pt x="3130411" y="0"/>
                </a:lnTo>
                <a:lnTo>
                  <a:pt x="3138028" y="0"/>
                </a:lnTo>
                <a:lnTo>
                  <a:pt x="3145645" y="0"/>
                </a:lnTo>
                <a:lnTo>
                  <a:pt x="3153261" y="0"/>
                </a:lnTo>
                <a:lnTo>
                  <a:pt x="3160878" y="0"/>
                </a:lnTo>
                <a:lnTo>
                  <a:pt x="3168494" y="0"/>
                </a:lnTo>
                <a:lnTo>
                  <a:pt x="3176111" y="0"/>
                </a:lnTo>
                <a:lnTo>
                  <a:pt x="3183727" y="0"/>
                </a:lnTo>
                <a:lnTo>
                  <a:pt x="3191344" y="0"/>
                </a:lnTo>
                <a:lnTo>
                  <a:pt x="3198961" y="0"/>
                </a:lnTo>
                <a:lnTo>
                  <a:pt x="3206576" y="0"/>
                </a:lnTo>
                <a:lnTo>
                  <a:pt x="3214192" y="0"/>
                </a:lnTo>
                <a:lnTo>
                  <a:pt x="3221809" y="0"/>
                </a:lnTo>
                <a:lnTo>
                  <a:pt x="3229426" y="0"/>
                </a:lnTo>
                <a:lnTo>
                  <a:pt x="3237042" y="0"/>
                </a:lnTo>
                <a:lnTo>
                  <a:pt x="3244659" y="0"/>
                </a:lnTo>
                <a:lnTo>
                  <a:pt x="3252275" y="0"/>
                </a:lnTo>
                <a:lnTo>
                  <a:pt x="3259892" y="0"/>
                </a:lnTo>
                <a:lnTo>
                  <a:pt x="3267508" y="0"/>
                </a:lnTo>
                <a:lnTo>
                  <a:pt x="3275125" y="0"/>
                </a:lnTo>
                <a:lnTo>
                  <a:pt x="3282741" y="0"/>
                </a:lnTo>
                <a:lnTo>
                  <a:pt x="3290357" y="0"/>
                </a:lnTo>
                <a:lnTo>
                  <a:pt x="3297973" y="0"/>
                </a:lnTo>
                <a:lnTo>
                  <a:pt x="3305590" y="0"/>
                </a:lnTo>
                <a:lnTo>
                  <a:pt x="3313207" y="0"/>
                </a:lnTo>
                <a:lnTo>
                  <a:pt x="3320823" y="0"/>
                </a:lnTo>
                <a:lnTo>
                  <a:pt x="3328440" y="0"/>
                </a:lnTo>
                <a:lnTo>
                  <a:pt x="3336056" y="0"/>
                </a:lnTo>
                <a:lnTo>
                  <a:pt x="3343673" y="0"/>
                </a:lnTo>
                <a:lnTo>
                  <a:pt x="3351288" y="0"/>
                </a:lnTo>
                <a:lnTo>
                  <a:pt x="3358905" y="0"/>
                </a:lnTo>
                <a:lnTo>
                  <a:pt x="3366521" y="0"/>
                </a:lnTo>
                <a:lnTo>
                  <a:pt x="3374138" y="0"/>
                </a:lnTo>
                <a:lnTo>
                  <a:pt x="3381754" y="0"/>
                </a:lnTo>
                <a:lnTo>
                  <a:pt x="3389371" y="0"/>
                </a:lnTo>
                <a:lnTo>
                  <a:pt x="3396988" y="0"/>
                </a:lnTo>
                <a:lnTo>
                  <a:pt x="3404604" y="0"/>
                </a:lnTo>
                <a:lnTo>
                  <a:pt x="3412220" y="0"/>
                </a:lnTo>
                <a:lnTo>
                  <a:pt x="3419837" y="0"/>
                </a:lnTo>
                <a:lnTo>
                  <a:pt x="3427454" y="0"/>
                </a:lnTo>
                <a:lnTo>
                  <a:pt x="3435069" y="0"/>
                </a:lnTo>
                <a:lnTo>
                  <a:pt x="3442686" y="0"/>
                </a:lnTo>
                <a:lnTo>
                  <a:pt x="3450302" y="0"/>
                </a:lnTo>
                <a:lnTo>
                  <a:pt x="3457919" y="0"/>
                </a:lnTo>
                <a:lnTo>
                  <a:pt x="3465535" y="0"/>
                </a:lnTo>
                <a:lnTo>
                  <a:pt x="3473152" y="0"/>
                </a:lnTo>
                <a:lnTo>
                  <a:pt x="3480769" y="0"/>
                </a:lnTo>
                <a:lnTo>
                  <a:pt x="3488385" y="0"/>
                </a:lnTo>
                <a:lnTo>
                  <a:pt x="3496001" y="0"/>
                </a:lnTo>
                <a:lnTo>
                  <a:pt x="3503618" y="0"/>
                </a:lnTo>
                <a:lnTo>
                  <a:pt x="3511235" y="0"/>
                </a:lnTo>
                <a:lnTo>
                  <a:pt x="3518850" y="0"/>
                </a:lnTo>
                <a:lnTo>
                  <a:pt x="3526467" y="0"/>
                </a:lnTo>
                <a:lnTo>
                  <a:pt x="3534083" y="0"/>
                </a:lnTo>
                <a:lnTo>
                  <a:pt x="3541700" y="0"/>
                </a:lnTo>
                <a:lnTo>
                  <a:pt x="3549316" y="0"/>
                </a:lnTo>
                <a:lnTo>
                  <a:pt x="3556933" y="0"/>
                </a:lnTo>
                <a:lnTo>
                  <a:pt x="3564550" y="0"/>
                </a:lnTo>
                <a:lnTo>
                  <a:pt x="3572166" y="0"/>
                </a:lnTo>
                <a:lnTo>
                  <a:pt x="3579781" y="0"/>
                </a:lnTo>
                <a:lnTo>
                  <a:pt x="3587398" y="0"/>
                </a:lnTo>
                <a:lnTo>
                  <a:pt x="3595015" y="0"/>
                </a:lnTo>
                <a:lnTo>
                  <a:pt x="3602631" y="0"/>
                </a:lnTo>
                <a:lnTo>
                  <a:pt x="3610248" y="0"/>
                </a:lnTo>
                <a:lnTo>
                  <a:pt x="3617864" y="0"/>
                </a:lnTo>
                <a:lnTo>
                  <a:pt x="3625481" y="0"/>
                </a:lnTo>
                <a:lnTo>
                  <a:pt x="3633097" y="0"/>
                </a:lnTo>
                <a:lnTo>
                  <a:pt x="3640714" y="0"/>
                </a:lnTo>
                <a:lnTo>
                  <a:pt x="3648331" y="0"/>
                </a:lnTo>
                <a:lnTo>
                  <a:pt x="3655947" y="0"/>
                </a:lnTo>
                <a:lnTo>
                  <a:pt x="3663562" y="0"/>
                </a:lnTo>
                <a:lnTo>
                  <a:pt x="3671179" y="0"/>
                </a:lnTo>
                <a:lnTo>
                  <a:pt x="3678796" y="0"/>
                </a:lnTo>
                <a:lnTo>
                  <a:pt x="3686412" y="0"/>
                </a:lnTo>
                <a:lnTo>
                  <a:pt x="3694029" y="0"/>
                </a:lnTo>
                <a:lnTo>
                  <a:pt x="3701645" y="0"/>
                </a:lnTo>
                <a:lnTo>
                  <a:pt x="3709262" y="0"/>
                </a:lnTo>
                <a:lnTo>
                  <a:pt x="3716878" y="0"/>
                </a:lnTo>
                <a:lnTo>
                  <a:pt x="3724495" y="0"/>
                </a:lnTo>
                <a:lnTo>
                  <a:pt x="3732111" y="0"/>
                </a:lnTo>
                <a:lnTo>
                  <a:pt x="3739728" y="0"/>
                </a:lnTo>
                <a:lnTo>
                  <a:pt x="3747343" y="0"/>
                </a:lnTo>
                <a:lnTo>
                  <a:pt x="3754960" y="0"/>
                </a:lnTo>
                <a:lnTo>
                  <a:pt x="3762577" y="0"/>
                </a:lnTo>
                <a:lnTo>
                  <a:pt x="3770193" y="0"/>
                </a:lnTo>
                <a:lnTo>
                  <a:pt x="3777809" y="0"/>
                </a:lnTo>
                <a:lnTo>
                  <a:pt x="3785426" y="0"/>
                </a:lnTo>
                <a:lnTo>
                  <a:pt x="3793043" y="0"/>
                </a:lnTo>
                <a:lnTo>
                  <a:pt x="3800659" y="0"/>
                </a:lnTo>
                <a:lnTo>
                  <a:pt x="3808276" y="0"/>
                </a:lnTo>
                <a:lnTo>
                  <a:pt x="3815892" y="0"/>
                </a:lnTo>
                <a:lnTo>
                  <a:pt x="3823508" y="0"/>
                </a:lnTo>
                <a:lnTo>
                  <a:pt x="3831124" y="0"/>
                </a:lnTo>
                <a:lnTo>
                  <a:pt x="3838741" y="0"/>
                </a:lnTo>
                <a:lnTo>
                  <a:pt x="3846358" y="0"/>
                </a:lnTo>
                <a:lnTo>
                  <a:pt x="3853974" y="0"/>
                </a:lnTo>
                <a:lnTo>
                  <a:pt x="3861590" y="0"/>
                </a:lnTo>
                <a:lnTo>
                  <a:pt x="3869207" y="0"/>
                </a:lnTo>
                <a:lnTo>
                  <a:pt x="3876824" y="0"/>
                </a:lnTo>
                <a:lnTo>
                  <a:pt x="3884440" y="0"/>
                </a:lnTo>
                <a:lnTo>
                  <a:pt x="3892057" y="0"/>
                </a:lnTo>
                <a:lnTo>
                  <a:pt x="3899672" y="0"/>
                </a:lnTo>
                <a:lnTo>
                  <a:pt x="3907289" y="0"/>
                </a:lnTo>
                <a:lnTo>
                  <a:pt x="3914905" y="0"/>
                </a:lnTo>
                <a:lnTo>
                  <a:pt x="3922522" y="0"/>
                </a:lnTo>
                <a:lnTo>
                  <a:pt x="3930139" y="0"/>
                </a:lnTo>
                <a:lnTo>
                  <a:pt x="3937755" y="0"/>
                </a:lnTo>
                <a:lnTo>
                  <a:pt x="3945371" y="0"/>
                </a:lnTo>
                <a:lnTo>
                  <a:pt x="3952988" y="0"/>
                </a:lnTo>
                <a:lnTo>
                  <a:pt x="3960605" y="0"/>
                </a:lnTo>
                <a:lnTo>
                  <a:pt x="3968221" y="0"/>
                </a:lnTo>
                <a:lnTo>
                  <a:pt x="3975838" y="0"/>
                </a:lnTo>
                <a:lnTo>
                  <a:pt x="3983453" y="0"/>
                </a:lnTo>
                <a:lnTo>
                  <a:pt x="3991070" y="0"/>
                </a:lnTo>
                <a:lnTo>
                  <a:pt x="3998686" y="0"/>
                </a:lnTo>
                <a:lnTo>
                  <a:pt x="4006303" y="0"/>
                </a:lnTo>
                <a:lnTo>
                  <a:pt x="4013920" y="0"/>
                </a:lnTo>
                <a:lnTo>
                  <a:pt x="4021536" y="0"/>
                </a:lnTo>
                <a:lnTo>
                  <a:pt x="4029152" y="0"/>
                </a:lnTo>
                <a:lnTo>
                  <a:pt x="4036769" y="0"/>
                </a:lnTo>
                <a:lnTo>
                  <a:pt x="4044386" y="0"/>
                </a:lnTo>
                <a:lnTo>
                  <a:pt x="4052002" y="0"/>
                </a:lnTo>
                <a:lnTo>
                  <a:pt x="4059618" y="0"/>
                </a:lnTo>
                <a:lnTo>
                  <a:pt x="4067234" y="0"/>
                </a:lnTo>
                <a:lnTo>
                  <a:pt x="4074851" y="0"/>
                </a:lnTo>
                <a:lnTo>
                  <a:pt x="4082467" y="0"/>
                </a:lnTo>
                <a:lnTo>
                  <a:pt x="4090084" y="0"/>
                </a:lnTo>
                <a:lnTo>
                  <a:pt x="4097700" y="0"/>
                </a:lnTo>
                <a:lnTo>
                  <a:pt x="4105317" y="0"/>
                </a:lnTo>
                <a:lnTo>
                  <a:pt x="4112933" y="0"/>
                </a:lnTo>
                <a:lnTo>
                  <a:pt x="4120550" y="0"/>
                </a:lnTo>
                <a:lnTo>
                  <a:pt x="4128167" y="0"/>
                </a:lnTo>
                <a:lnTo>
                  <a:pt x="4135782" y="0"/>
                </a:lnTo>
                <a:lnTo>
                  <a:pt x="4143398" y="0"/>
                </a:lnTo>
                <a:lnTo>
                  <a:pt x="4151015" y="0"/>
                </a:lnTo>
                <a:lnTo>
                  <a:pt x="4158632" y="0"/>
                </a:lnTo>
                <a:lnTo>
                  <a:pt x="4166248" y="0"/>
                </a:lnTo>
                <a:lnTo>
                  <a:pt x="4173865" y="0"/>
                </a:lnTo>
                <a:lnTo>
                  <a:pt x="4181481" y="0"/>
                </a:lnTo>
                <a:lnTo>
                  <a:pt x="4189098" y="0"/>
                </a:lnTo>
                <a:lnTo>
                  <a:pt x="4196442" y="130"/>
                </a:lnTo>
                <a:lnTo>
                  <a:pt x="4203829" y="722"/>
                </a:lnTo>
                <a:lnTo>
                  <a:pt x="4211332" y="1823"/>
                </a:lnTo>
                <a:lnTo>
                  <a:pt x="4218904" y="3458"/>
                </a:lnTo>
                <a:lnTo>
                  <a:pt x="4226485" y="5648"/>
                </a:lnTo>
                <a:lnTo>
                  <a:pt x="4233949" y="8376"/>
                </a:lnTo>
                <a:lnTo>
                  <a:pt x="4240820" y="11429"/>
                </a:lnTo>
                <a:lnTo>
                  <a:pt x="4247547" y="14967"/>
                </a:lnTo>
                <a:lnTo>
                  <a:pt x="4254081" y="18983"/>
                </a:lnTo>
                <a:lnTo>
                  <a:pt x="4260373" y="23460"/>
                </a:lnTo>
                <a:lnTo>
                  <a:pt x="4266373" y="28374"/>
                </a:lnTo>
                <a:lnTo>
                  <a:pt x="4272040" y="33696"/>
                </a:lnTo>
                <a:lnTo>
                  <a:pt x="4277332" y="39391"/>
                </a:lnTo>
                <a:lnTo>
                  <a:pt x="4282211" y="45417"/>
                </a:lnTo>
                <a:lnTo>
                  <a:pt x="4286653" y="51730"/>
                </a:lnTo>
                <a:lnTo>
                  <a:pt x="4290631" y="58281"/>
                </a:lnTo>
                <a:lnTo>
                  <a:pt x="4294132" y="65021"/>
                </a:lnTo>
                <a:lnTo>
                  <a:pt x="4297145" y="71899"/>
                </a:lnTo>
                <a:lnTo>
                  <a:pt x="4299847" y="79414"/>
                </a:lnTo>
                <a:lnTo>
                  <a:pt x="4301992" y="86998"/>
                </a:lnTo>
                <a:lnTo>
                  <a:pt x="4303583" y="94565"/>
                </a:lnTo>
                <a:lnTo>
                  <a:pt x="4304643" y="102061"/>
                </a:lnTo>
                <a:lnTo>
                  <a:pt x="4305197" y="109439"/>
                </a:lnTo>
                <a:lnTo>
                  <a:pt x="4305300" y="116807"/>
                </a:lnTo>
                <a:lnTo>
                  <a:pt x="4305300" y="124424"/>
                </a:lnTo>
                <a:lnTo>
                  <a:pt x="4305300" y="132040"/>
                </a:lnTo>
                <a:lnTo>
                  <a:pt x="4305300" y="139656"/>
                </a:lnTo>
                <a:lnTo>
                  <a:pt x="4305300" y="147273"/>
                </a:lnTo>
                <a:lnTo>
                  <a:pt x="4305300" y="154889"/>
                </a:lnTo>
                <a:lnTo>
                  <a:pt x="4305300" y="162505"/>
                </a:lnTo>
                <a:lnTo>
                  <a:pt x="4305300" y="170122"/>
                </a:lnTo>
                <a:lnTo>
                  <a:pt x="4305300" y="177739"/>
                </a:lnTo>
                <a:lnTo>
                  <a:pt x="4305300" y="185355"/>
                </a:lnTo>
                <a:lnTo>
                  <a:pt x="4305300" y="192971"/>
                </a:lnTo>
                <a:lnTo>
                  <a:pt x="4305300" y="200588"/>
                </a:lnTo>
                <a:lnTo>
                  <a:pt x="4305300" y="208204"/>
                </a:lnTo>
                <a:lnTo>
                  <a:pt x="4305300" y="215821"/>
                </a:lnTo>
                <a:lnTo>
                  <a:pt x="4305300" y="223437"/>
                </a:lnTo>
                <a:lnTo>
                  <a:pt x="4305300" y="231054"/>
                </a:lnTo>
                <a:lnTo>
                  <a:pt x="4305300" y="238670"/>
                </a:lnTo>
                <a:lnTo>
                  <a:pt x="4305300" y="246286"/>
                </a:lnTo>
                <a:lnTo>
                  <a:pt x="4305300" y="253903"/>
                </a:lnTo>
                <a:lnTo>
                  <a:pt x="4305300" y="261520"/>
                </a:lnTo>
                <a:lnTo>
                  <a:pt x="4305300" y="269136"/>
                </a:lnTo>
                <a:lnTo>
                  <a:pt x="4305300" y="276752"/>
                </a:lnTo>
                <a:lnTo>
                  <a:pt x="4305300" y="284369"/>
                </a:lnTo>
                <a:lnTo>
                  <a:pt x="4305300" y="291985"/>
                </a:lnTo>
                <a:lnTo>
                  <a:pt x="4305300" y="299601"/>
                </a:lnTo>
                <a:lnTo>
                  <a:pt x="4305300" y="307218"/>
                </a:lnTo>
                <a:lnTo>
                  <a:pt x="4305300" y="314835"/>
                </a:lnTo>
                <a:lnTo>
                  <a:pt x="4305300" y="322451"/>
                </a:lnTo>
                <a:lnTo>
                  <a:pt x="4305300" y="330067"/>
                </a:lnTo>
                <a:lnTo>
                  <a:pt x="4305300" y="337684"/>
                </a:lnTo>
                <a:lnTo>
                  <a:pt x="4305300" y="345300"/>
                </a:lnTo>
                <a:lnTo>
                  <a:pt x="4305300" y="352917"/>
                </a:lnTo>
                <a:lnTo>
                  <a:pt x="4305300" y="360533"/>
                </a:lnTo>
                <a:lnTo>
                  <a:pt x="4305300" y="368150"/>
                </a:lnTo>
                <a:lnTo>
                  <a:pt x="4305300" y="375766"/>
                </a:lnTo>
                <a:lnTo>
                  <a:pt x="4305300" y="383382"/>
                </a:lnTo>
                <a:lnTo>
                  <a:pt x="4305300" y="390999"/>
                </a:lnTo>
                <a:lnTo>
                  <a:pt x="4305300" y="398615"/>
                </a:lnTo>
                <a:lnTo>
                  <a:pt x="4305300" y="406232"/>
                </a:lnTo>
                <a:lnTo>
                  <a:pt x="4305300" y="413848"/>
                </a:lnTo>
                <a:lnTo>
                  <a:pt x="4305300" y="421465"/>
                </a:lnTo>
                <a:lnTo>
                  <a:pt x="4305300" y="429081"/>
                </a:lnTo>
                <a:lnTo>
                  <a:pt x="4305300" y="436697"/>
                </a:lnTo>
                <a:lnTo>
                  <a:pt x="4305300" y="444314"/>
                </a:lnTo>
                <a:lnTo>
                  <a:pt x="4305300" y="451931"/>
                </a:lnTo>
                <a:lnTo>
                  <a:pt x="4305300" y="459547"/>
                </a:lnTo>
                <a:lnTo>
                  <a:pt x="4305300" y="467163"/>
                </a:lnTo>
                <a:lnTo>
                  <a:pt x="4305300" y="474780"/>
                </a:lnTo>
                <a:lnTo>
                  <a:pt x="4305300" y="482396"/>
                </a:lnTo>
                <a:lnTo>
                  <a:pt x="4305300" y="490013"/>
                </a:lnTo>
                <a:lnTo>
                  <a:pt x="4305300" y="497629"/>
                </a:lnTo>
                <a:lnTo>
                  <a:pt x="4305300" y="505246"/>
                </a:lnTo>
                <a:lnTo>
                  <a:pt x="4305300" y="512862"/>
                </a:lnTo>
                <a:lnTo>
                  <a:pt x="4305300" y="520478"/>
                </a:lnTo>
                <a:lnTo>
                  <a:pt x="4305300" y="528095"/>
                </a:lnTo>
                <a:lnTo>
                  <a:pt x="4305300" y="535711"/>
                </a:lnTo>
                <a:lnTo>
                  <a:pt x="4305300" y="543328"/>
                </a:lnTo>
                <a:lnTo>
                  <a:pt x="4305300" y="550944"/>
                </a:lnTo>
                <a:lnTo>
                  <a:pt x="4305300" y="558561"/>
                </a:lnTo>
                <a:lnTo>
                  <a:pt x="4305300" y="566177"/>
                </a:lnTo>
                <a:lnTo>
                  <a:pt x="4305300" y="573794"/>
                </a:lnTo>
                <a:lnTo>
                  <a:pt x="4305300" y="581410"/>
                </a:lnTo>
                <a:lnTo>
                  <a:pt x="4305300" y="589027"/>
                </a:lnTo>
                <a:lnTo>
                  <a:pt x="4305300" y="596643"/>
                </a:lnTo>
                <a:lnTo>
                  <a:pt x="4305300" y="604259"/>
                </a:lnTo>
                <a:lnTo>
                  <a:pt x="4305300" y="611876"/>
                </a:lnTo>
                <a:lnTo>
                  <a:pt x="4305300" y="619492"/>
                </a:lnTo>
                <a:lnTo>
                  <a:pt x="4305300" y="627109"/>
                </a:lnTo>
                <a:lnTo>
                  <a:pt x="4305300" y="634725"/>
                </a:lnTo>
                <a:lnTo>
                  <a:pt x="4305300" y="642342"/>
                </a:lnTo>
                <a:lnTo>
                  <a:pt x="4305300" y="649958"/>
                </a:lnTo>
                <a:lnTo>
                  <a:pt x="4305300" y="657574"/>
                </a:lnTo>
                <a:lnTo>
                  <a:pt x="4305300" y="665191"/>
                </a:lnTo>
                <a:lnTo>
                  <a:pt x="4305300" y="672807"/>
                </a:lnTo>
                <a:lnTo>
                  <a:pt x="4305300" y="680424"/>
                </a:lnTo>
                <a:lnTo>
                  <a:pt x="4305300" y="688040"/>
                </a:lnTo>
                <a:lnTo>
                  <a:pt x="4305300" y="695657"/>
                </a:lnTo>
                <a:lnTo>
                  <a:pt x="4305300" y="703273"/>
                </a:lnTo>
                <a:lnTo>
                  <a:pt x="4305300" y="710890"/>
                </a:lnTo>
                <a:lnTo>
                  <a:pt x="4305300" y="718506"/>
                </a:lnTo>
                <a:lnTo>
                  <a:pt x="4305300" y="726123"/>
                </a:lnTo>
                <a:lnTo>
                  <a:pt x="4305300" y="733739"/>
                </a:lnTo>
                <a:lnTo>
                  <a:pt x="4305300" y="741356"/>
                </a:lnTo>
                <a:lnTo>
                  <a:pt x="4305300" y="748972"/>
                </a:lnTo>
                <a:lnTo>
                  <a:pt x="4305300" y="756588"/>
                </a:lnTo>
                <a:lnTo>
                  <a:pt x="4305300" y="764205"/>
                </a:lnTo>
                <a:lnTo>
                  <a:pt x="4305300" y="771821"/>
                </a:lnTo>
                <a:lnTo>
                  <a:pt x="4305300" y="779438"/>
                </a:lnTo>
                <a:lnTo>
                  <a:pt x="4305300" y="787054"/>
                </a:lnTo>
                <a:lnTo>
                  <a:pt x="4305300" y="794670"/>
                </a:lnTo>
                <a:lnTo>
                  <a:pt x="4305300" y="802287"/>
                </a:lnTo>
                <a:lnTo>
                  <a:pt x="4305300" y="809903"/>
                </a:lnTo>
                <a:lnTo>
                  <a:pt x="4305300" y="817520"/>
                </a:lnTo>
                <a:lnTo>
                  <a:pt x="4305300" y="825137"/>
                </a:lnTo>
                <a:lnTo>
                  <a:pt x="4305300" y="832753"/>
                </a:lnTo>
                <a:lnTo>
                  <a:pt x="4305300" y="840369"/>
                </a:lnTo>
                <a:lnTo>
                  <a:pt x="4305300" y="847986"/>
                </a:lnTo>
                <a:lnTo>
                  <a:pt x="4305300" y="855602"/>
                </a:lnTo>
                <a:lnTo>
                  <a:pt x="4305300" y="863219"/>
                </a:lnTo>
                <a:lnTo>
                  <a:pt x="4305300" y="870835"/>
                </a:lnTo>
                <a:lnTo>
                  <a:pt x="4305300" y="878451"/>
                </a:lnTo>
                <a:lnTo>
                  <a:pt x="4305300" y="886068"/>
                </a:lnTo>
                <a:lnTo>
                  <a:pt x="4305300" y="893684"/>
                </a:lnTo>
                <a:lnTo>
                  <a:pt x="4305300" y="901301"/>
                </a:lnTo>
                <a:lnTo>
                  <a:pt x="4305300" y="908917"/>
                </a:lnTo>
                <a:lnTo>
                  <a:pt x="4305300" y="916534"/>
                </a:lnTo>
                <a:lnTo>
                  <a:pt x="4305300" y="924150"/>
                </a:lnTo>
                <a:lnTo>
                  <a:pt x="4305300" y="931767"/>
                </a:lnTo>
                <a:lnTo>
                  <a:pt x="4305300" y="939383"/>
                </a:lnTo>
                <a:lnTo>
                  <a:pt x="4305300" y="946999"/>
                </a:lnTo>
                <a:lnTo>
                  <a:pt x="4305300" y="954616"/>
                </a:lnTo>
                <a:lnTo>
                  <a:pt x="4305300" y="962232"/>
                </a:lnTo>
                <a:lnTo>
                  <a:pt x="4305300" y="969849"/>
                </a:lnTo>
                <a:lnTo>
                  <a:pt x="4305300" y="977465"/>
                </a:lnTo>
                <a:lnTo>
                  <a:pt x="4305300" y="985081"/>
                </a:lnTo>
                <a:lnTo>
                  <a:pt x="4305300" y="992698"/>
                </a:lnTo>
                <a:lnTo>
                  <a:pt x="4305300" y="1000314"/>
                </a:lnTo>
                <a:lnTo>
                  <a:pt x="4305300" y="1007931"/>
                </a:lnTo>
                <a:lnTo>
                  <a:pt x="4305300" y="1015547"/>
                </a:lnTo>
                <a:lnTo>
                  <a:pt x="4305300" y="1023164"/>
                </a:lnTo>
                <a:lnTo>
                  <a:pt x="4305300" y="1030780"/>
                </a:lnTo>
                <a:lnTo>
                  <a:pt x="4305300" y="1038397"/>
                </a:lnTo>
                <a:lnTo>
                  <a:pt x="4305300" y="1046013"/>
                </a:lnTo>
                <a:lnTo>
                  <a:pt x="4305300" y="1053629"/>
                </a:lnTo>
                <a:lnTo>
                  <a:pt x="4305300" y="1061246"/>
                </a:lnTo>
                <a:lnTo>
                  <a:pt x="4305300" y="1068862"/>
                </a:lnTo>
                <a:lnTo>
                  <a:pt x="4305300" y="1076479"/>
                </a:lnTo>
                <a:lnTo>
                  <a:pt x="4305300" y="1084095"/>
                </a:lnTo>
                <a:lnTo>
                  <a:pt x="4305300" y="1091711"/>
                </a:lnTo>
                <a:lnTo>
                  <a:pt x="4305300" y="1099329"/>
                </a:lnTo>
                <a:lnTo>
                  <a:pt x="4305300" y="1106945"/>
                </a:lnTo>
                <a:lnTo>
                  <a:pt x="4305300" y="1114561"/>
                </a:lnTo>
                <a:lnTo>
                  <a:pt x="4305300" y="1122178"/>
                </a:lnTo>
                <a:lnTo>
                  <a:pt x="4305300" y="1129794"/>
                </a:lnTo>
                <a:lnTo>
                  <a:pt x="4305300" y="1137411"/>
                </a:lnTo>
                <a:lnTo>
                  <a:pt x="4305300" y="1145027"/>
                </a:lnTo>
                <a:lnTo>
                  <a:pt x="4305300" y="1152643"/>
                </a:lnTo>
                <a:lnTo>
                  <a:pt x="4305300" y="1160260"/>
                </a:lnTo>
                <a:lnTo>
                  <a:pt x="4305300" y="1167876"/>
                </a:lnTo>
                <a:lnTo>
                  <a:pt x="4305300" y="1175492"/>
                </a:lnTo>
                <a:lnTo>
                  <a:pt x="4305300" y="1183109"/>
                </a:lnTo>
                <a:lnTo>
                  <a:pt x="4305300" y="1190726"/>
                </a:lnTo>
                <a:lnTo>
                  <a:pt x="4305300" y="1198342"/>
                </a:lnTo>
                <a:lnTo>
                  <a:pt x="4305300" y="1205959"/>
                </a:lnTo>
                <a:lnTo>
                  <a:pt x="4305300" y="1213575"/>
                </a:lnTo>
                <a:lnTo>
                  <a:pt x="4305300" y="1221191"/>
                </a:lnTo>
                <a:lnTo>
                  <a:pt x="4305300" y="1228808"/>
                </a:lnTo>
                <a:lnTo>
                  <a:pt x="4305300" y="1236424"/>
                </a:lnTo>
                <a:lnTo>
                  <a:pt x="4305300" y="1244041"/>
                </a:lnTo>
                <a:lnTo>
                  <a:pt x="4305300" y="1251657"/>
                </a:lnTo>
                <a:lnTo>
                  <a:pt x="4305300" y="1259273"/>
                </a:lnTo>
                <a:lnTo>
                  <a:pt x="4305300" y="1266890"/>
                </a:lnTo>
                <a:lnTo>
                  <a:pt x="4305300" y="1274506"/>
                </a:lnTo>
                <a:lnTo>
                  <a:pt x="4305300" y="1282123"/>
                </a:lnTo>
                <a:lnTo>
                  <a:pt x="4305300" y="1289739"/>
                </a:lnTo>
                <a:lnTo>
                  <a:pt x="4305300" y="1297356"/>
                </a:lnTo>
                <a:lnTo>
                  <a:pt x="4305300" y="1304972"/>
                </a:lnTo>
                <a:lnTo>
                  <a:pt x="4305300" y="1312589"/>
                </a:lnTo>
                <a:lnTo>
                  <a:pt x="4305300" y="1320205"/>
                </a:lnTo>
                <a:lnTo>
                  <a:pt x="4305300" y="1327821"/>
                </a:lnTo>
                <a:lnTo>
                  <a:pt x="4305300" y="1335438"/>
                </a:lnTo>
                <a:lnTo>
                  <a:pt x="4305300" y="1343054"/>
                </a:lnTo>
                <a:lnTo>
                  <a:pt x="4305300" y="1350671"/>
                </a:lnTo>
                <a:lnTo>
                  <a:pt x="4305300" y="1358287"/>
                </a:lnTo>
                <a:lnTo>
                  <a:pt x="4305300" y="1365903"/>
                </a:lnTo>
                <a:lnTo>
                  <a:pt x="4305300" y="1373520"/>
                </a:lnTo>
                <a:lnTo>
                  <a:pt x="4305300" y="1381137"/>
                </a:lnTo>
                <a:lnTo>
                  <a:pt x="4305300" y="1388753"/>
                </a:lnTo>
                <a:lnTo>
                  <a:pt x="4305300" y="1396370"/>
                </a:lnTo>
                <a:lnTo>
                  <a:pt x="4305300" y="1403986"/>
                </a:lnTo>
                <a:lnTo>
                  <a:pt x="4305300" y="1411602"/>
                </a:lnTo>
                <a:lnTo>
                  <a:pt x="4305300" y="1419219"/>
                </a:lnTo>
                <a:lnTo>
                  <a:pt x="4305300" y="1426835"/>
                </a:lnTo>
                <a:lnTo>
                  <a:pt x="4305300" y="1434452"/>
                </a:lnTo>
                <a:lnTo>
                  <a:pt x="4305300" y="1442068"/>
                </a:lnTo>
                <a:lnTo>
                  <a:pt x="4305300" y="1449684"/>
                </a:lnTo>
                <a:lnTo>
                  <a:pt x="4305300" y="1457301"/>
                </a:lnTo>
                <a:lnTo>
                  <a:pt x="4305300" y="1464918"/>
                </a:lnTo>
                <a:lnTo>
                  <a:pt x="4305300" y="1472534"/>
                </a:lnTo>
                <a:lnTo>
                  <a:pt x="4305300" y="1480150"/>
                </a:lnTo>
                <a:lnTo>
                  <a:pt x="4305300" y="1487767"/>
                </a:lnTo>
                <a:lnTo>
                  <a:pt x="4305300" y="1495383"/>
                </a:lnTo>
                <a:lnTo>
                  <a:pt x="4305300" y="1503000"/>
                </a:lnTo>
                <a:lnTo>
                  <a:pt x="4305300" y="1510616"/>
                </a:lnTo>
                <a:lnTo>
                  <a:pt x="4305300" y="1518232"/>
                </a:lnTo>
                <a:lnTo>
                  <a:pt x="4305300" y="1525849"/>
                </a:lnTo>
                <a:lnTo>
                  <a:pt x="4305300" y="1533465"/>
                </a:lnTo>
                <a:lnTo>
                  <a:pt x="4305300" y="1541082"/>
                </a:lnTo>
                <a:lnTo>
                  <a:pt x="4305300" y="1548698"/>
                </a:lnTo>
                <a:lnTo>
                  <a:pt x="4305300" y="1556315"/>
                </a:lnTo>
                <a:lnTo>
                  <a:pt x="4305300" y="1563931"/>
                </a:lnTo>
                <a:lnTo>
                  <a:pt x="4305300" y="1571548"/>
                </a:lnTo>
                <a:lnTo>
                  <a:pt x="4305300" y="1579164"/>
                </a:lnTo>
                <a:lnTo>
                  <a:pt x="4305300" y="1586781"/>
                </a:lnTo>
                <a:lnTo>
                  <a:pt x="4305300" y="1594397"/>
                </a:lnTo>
                <a:lnTo>
                  <a:pt x="4305300" y="1602013"/>
                </a:lnTo>
                <a:lnTo>
                  <a:pt x="4305300" y="1609630"/>
                </a:lnTo>
                <a:lnTo>
                  <a:pt x="4305300" y="1617246"/>
                </a:lnTo>
                <a:lnTo>
                  <a:pt x="4305300" y="1624863"/>
                </a:lnTo>
                <a:lnTo>
                  <a:pt x="4305300" y="1632479"/>
                </a:lnTo>
                <a:lnTo>
                  <a:pt x="4305300" y="1640095"/>
                </a:lnTo>
                <a:lnTo>
                  <a:pt x="4305300" y="1647712"/>
                </a:lnTo>
                <a:lnTo>
                  <a:pt x="4305300" y="1655329"/>
                </a:lnTo>
                <a:lnTo>
                  <a:pt x="4305300" y="1662945"/>
                </a:lnTo>
                <a:lnTo>
                  <a:pt x="4305300" y="1670562"/>
                </a:lnTo>
                <a:lnTo>
                  <a:pt x="4305300" y="1678178"/>
                </a:lnTo>
                <a:lnTo>
                  <a:pt x="4305300" y="1685794"/>
                </a:lnTo>
                <a:lnTo>
                  <a:pt x="4305300" y="1693411"/>
                </a:lnTo>
                <a:lnTo>
                  <a:pt x="4305300" y="1701027"/>
                </a:lnTo>
                <a:lnTo>
                  <a:pt x="4305300" y="1708644"/>
                </a:lnTo>
                <a:lnTo>
                  <a:pt x="4305300" y="1716260"/>
                </a:lnTo>
                <a:lnTo>
                  <a:pt x="4305300" y="1723876"/>
                </a:lnTo>
                <a:lnTo>
                  <a:pt x="4305300" y="1731493"/>
                </a:lnTo>
                <a:lnTo>
                  <a:pt x="4305300" y="1739110"/>
                </a:lnTo>
                <a:lnTo>
                  <a:pt x="4305300" y="1746726"/>
                </a:lnTo>
                <a:lnTo>
                  <a:pt x="4305300" y="1754342"/>
                </a:lnTo>
                <a:lnTo>
                  <a:pt x="4305300" y="1761959"/>
                </a:lnTo>
                <a:lnTo>
                  <a:pt x="4305300" y="1769575"/>
                </a:lnTo>
                <a:lnTo>
                  <a:pt x="4305300" y="1777192"/>
                </a:lnTo>
                <a:lnTo>
                  <a:pt x="4305300" y="1784808"/>
                </a:lnTo>
                <a:lnTo>
                  <a:pt x="4305300" y="1792424"/>
                </a:lnTo>
                <a:lnTo>
                  <a:pt x="4305300" y="1800041"/>
                </a:lnTo>
                <a:lnTo>
                  <a:pt x="4305300" y="1807657"/>
                </a:lnTo>
                <a:lnTo>
                  <a:pt x="4305300" y="1815274"/>
                </a:lnTo>
                <a:lnTo>
                  <a:pt x="4305300" y="1822890"/>
                </a:lnTo>
                <a:lnTo>
                  <a:pt x="4305300" y="1830507"/>
                </a:lnTo>
                <a:lnTo>
                  <a:pt x="4305300" y="1838123"/>
                </a:lnTo>
                <a:lnTo>
                  <a:pt x="4305300" y="1845740"/>
                </a:lnTo>
                <a:lnTo>
                  <a:pt x="4305300" y="1853356"/>
                </a:lnTo>
                <a:lnTo>
                  <a:pt x="4305300" y="1860972"/>
                </a:lnTo>
                <a:lnTo>
                  <a:pt x="4305300" y="1868589"/>
                </a:lnTo>
                <a:lnTo>
                  <a:pt x="4305300" y="1876205"/>
                </a:lnTo>
                <a:lnTo>
                  <a:pt x="4305300" y="1883822"/>
                </a:lnTo>
                <a:lnTo>
                  <a:pt x="4305300" y="1891438"/>
                </a:lnTo>
                <a:lnTo>
                  <a:pt x="4305300" y="1899054"/>
                </a:lnTo>
                <a:lnTo>
                  <a:pt x="4305300" y="1906671"/>
                </a:lnTo>
                <a:lnTo>
                  <a:pt x="4305300" y="1914287"/>
                </a:lnTo>
                <a:lnTo>
                  <a:pt x="4305300" y="1921904"/>
                </a:lnTo>
                <a:lnTo>
                  <a:pt x="4305300" y="1929521"/>
                </a:lnTo>
                <a:lnTo>
                  <a:pt x="4305300" y="1937137"/>
                </a:lnTo>
                <a:lnTo>
                  <a:pt x="4305300" y="1944753"/>
                </a:lnTo>
                <a:lnTo>
                  <a:pt x="4305300" y="1952370"/>
                </a:lnTo>
                <a:lnTo>
                  <a:pt x="4305300" y="1959986"/>
                </a:lnTo>
                <a:lnTo>
                  <a:pt x="4305300" y="1967603"/>
                </a:lnTo>
                <a:lnTo>
                  <a:pt x="4305300" y="1975219"/>
                </a:lnTo>
                <a:lnTo>
                  <a:pt x="4305300" y="1982835"/>
                </a:lnTo>
                <a:lnTo>
                  <a:pt x="4305300" y="1990452"/>
                </a:lnTo>
                <a:lnTo>
                  <a:pt x="4305300" y="1998068"/>
                </a:lnTo>
                <a:lnTo>
                  <a:pt x="4305300" y="2005685"/>
                </a:lnTo>
                <a:lnTo>
                  <a:pt x="4305300" y="2013302"/>
                </a:lnTo>
                <a:lnTo>
                  <a:pt x="4305300" y="2020918"/>
                </a:lnTo>
                <a:lnTo>
                  <a:pt x="4305300" y="2028534"/>
                </a:lnTo>
                <a:lnTo>
                  <a:pt x="4305300" y="2036151"/>
                </a:lnTo>
                <a:lnTo>
                  <a:pt x="4305300" y="2043767"/>
                </a:lnTo>
                <a:lnTo>
                  <a:pt x="4305300" y="2051384"/>
                </a:lnTo>
                <a:lnTo>
                  <a:pt x="4305300" y="2059000"/>
                </a:lnTo>
                <a:lnTo>
                  <a:pt x="4305300" y="2066616"/>
                </a:lnTo>
                <a:lnTo>
                  <a:pt x="4305300" y="2074233"/>
                </a:lnTo>
                <a:lnTo>
                  <a:pt x="4305300" y="2081849"/>
                </a:lnTo>
                <a:lnTo>
                  <a:pt x="4305300" y="2089465"/>
                </a:lnTo>
                <a:lnTo>
                  <a:pt x="4305300" y="2097082"/>
                </a:lnTo>
                <a:lnTo>
                  <a:pt x="4305300" y="2104699"/>
                </a:lnTo>
                <a:lnTo>
                  <a:pt x="4305300" y="2112315"/>
                </a:lnTo>
                <a:lnTo>
                  <a:pt x="4305300" y="2119932"/>
                </a:lnTo>
                <a:lnTo>
                  <a:pt x="4305300" y="2127548"/>
                </a:lnTo>
                <a:lnTo>
                  <a:pt x="4305300" y="2135164"/>
                </a:lnTo>
                <a:lnTo>
                  <a:pt x="4305300" y="2142781"/>
                </a:lnTo>
                <a:lnTo>
                  <a:pt x="4305300" y="2150397"/>
                </a:lnTo>
                <a:lnTo>
                  <a:pt x="4305300" y="2158014"/>
                </a:lnTo>
                <a:lnTo>
                  <a:pt x="4305300" y="2165630"/>
                </a:lnTo>
                <a:lnTo>
                  <a:pt x="4305300" y="2173246"/>
                </a:lnTo>
                <a:lnTo>
                  <a:pt x="4305300" y="2180863"/>
                </a:lnTo>
                <a:lnTo>
                  <a:pt x="4305300" y="2188479"/>
                </a:lnTo>
                <a:lnTo>
                  <a:pt x="4305300" y="2196096"/>
                </a:lnTo>
                <a:lnTo>
                  <a:pt x="4305300" y="2203713"/>
                </a:lnTo>
                <a:lnTo>
                  <a:pt x="4305300" y="2211329"/>
                </a:lnTo>
                <a:lnTo>
                  <a:pt x="4305300" y="2218945"/>
                </a:lnTo>
                <a:lnTo>
                  <a:pt x="4305300" y="2226562"/>
                </a:lnTo>
                <a:lnTo>
                  <a:pt x="4305300" y="2234178"/>
                </a:lnTo>
                <a:lnTo>
                  <a:pt x="4305300" y="2241795"/>
                </a:lnTo>
                <a:lnTo>
                  <a:pt x="4305300" y="2249411"/>
                </a:lnTo>
                <a:lnTo>
                  <a:pt x="4305300" y="2257027"/>
                </a:lnTo>
                <a:lnTo>
                  <a:pt x="4305300" y="2264644"/>
                </a:lnTo>
                <a:lnTo>
                  <a:pt x="4305300" y="2272260"/>
                </a:lnTo>
                <a:lnTo>
                  <a:pt x="4305300" y="2279877"/>
                </a:lnTo>
                <a:lnTo>
                  <a:pt x="4305300" y="2287494"/>
                </a:lnTo>
                <a:lnTo>
                  <a:pt x="4305300" y="2295110"/>
                </a:lnTo>
                <a:lnTo>
                  <a:pt x="4305300" y="2302726"/>
                </a:lnTo>
                <a:lnTo>
                  <a:pt x="4305300" y="2310343"/>
                </a:lnTo>
                <a:lnTo>
                  <a:pt x="4305300" y="2317959"/>
                </a:lnTo>
                <a:lnTo>
                  <a:pt x="4305300" y="2325575"/>
                </a:lnTo>
                <a:lnTo>
                  <a:pt x="4305300" y="2333192"/>
                </a:lnTo>
                <a:lnTo>
                  <a:pt x="4305300" y="2340808"/>
                </a:lnTo>
                <a:lnTo>
                  <a:pt x="4305300" y="2348425"/>
                </a:lnTo>
                <a:lnTo>
                  <a:pt x="4305300" y="2356041"/>
                </a:lnTo>
                <a:lnTo>
                  <a:pt x="4305300" y="2363657"/>
                </a:lnTo>
                <a:lnTo>
                  <a:pt x="4305300" y="2371274"/>
                </a:lnTo>
                <a:lnTo>
                  <a:pt x="4305300" y="2378891"/>
                </a:lnTo>
                <a:lnTo>
                  <a:pt x="4305300" y="2386507"/>
                </a:lnTo>
                <a:lnTo>
                  <a:pt x="4305300" y="2394124"/>
                </a:lnTo>
                <a:lnTo>
                  <a:pt x="4305300" y="2401740"/>
                </a:lnTo>
                <a:lnTo>
                  <a:pt x="4305300" y="2409356"/>
                </a:lnTo>
                <a:lnTo>
                  <a:pt x="4305300" y="2416973"/>
                </a:lnTo>
                <a:lnTo>
                  <a:pt x="4305300" y="2424589"/>
                </a:lnTo>
                <a:lnTo>
                  <a:pt x="4305300" y="2432206"/>
                </a:lnTo>
                <a:lnTo>
                  <a:pt x="4305300" y="2439822"/>
                </a:lnTo>
                <a:lnTo>
                  <a:pt x="4305300" y="2447438"/>
                </a:lnTo>
                <a:lnTo>
                  <a:pt x="4305300" y="2455055"/>
                </a:lnTo>
                <a:lnTo>
                  <a:pt x="4305300" y="2462671"/>
                </a:lnTo>
                <a:lnTo>
                  <a:pt x="4305300" y="2470288"/>
                </a:lnTo>
                <a:lnTo>
                  <a:pt x="4305300" y="2477905"/>
                </a:lnTo>
                <a:lnTo>
                  <a:pt x="4305300" y="2485521"/>
                </a:lnTo>
                <a:lnTo>
                  <a:pt x="4305300" y="2493137"/>
                </a:lnTo>
                <a:lnTo>
                  <a:pt x="4305300" y="2500754"/>
                </a:lnTo>
                <a:lnTo>
                  <a:pt x="4305300" y="2508370"/>
                </a:lnTo>
                <a:lnTo>
                  <a:pt x="4305300" y="2515987"/>
                </a:lnTo>
                <a:lnTo>
                  <a:pt x="4305300" y="2523603"/>
                </a:lnTo>
                <a:lnTo>
                  <a:pt x="4305300" y="2531219"/>
                </a:lnTo>
                <a:lnTo>
                  <a:pt x="4305300" y="2538836"/>
                </a:lnTo>
                <a:lnTo>
                  <a:pt x="4305300" y="2546452"/>
                </a:lnTo>
                <a:lnTo>
                  <a:pt x="4305300" y="2554069"/>
                </a:lnTo>
                <a:lnTo>
                  <a:pt x="4305300" y="2561685"/>
                </a:lnTo>
                <a:lnTo>
                  <a:pt x="4305300" y="2569302"/>
                </a:lnTo>
                <a:lnTo>
                  <a:pt x="4305300" y="2576918"/>
                </a:lnTo>
                <a:lnTo>
                  <a:pt x="4305300" y="2584535"/>
                </a:lnTo>
                <a:lnTo>
                  <a:pt x="4305300" y="2592151"/>
                </a:lnTo>
                <a:lnTo>
                  <a:pt x="4305300" y="2599767"/>
                </a:lnTo>
                <a:lnTo>
                  <a:pt x="4305300" y="2607384"/>
                </a:lnTo>
                <a:lnTo>
                  <a:pt x="4305300" y="2615000"/>
                </a:lnTo>
                <a:lnTo>
                  <a:pt x="4305300" y="2622617"/>
                </a:lnTo>
                <a:lnTo>
                  <a:pt x="4305300" y="2630233"/>
                </a:lnTo>
                <a:lnTo>
                  <a:pt x="4305300" y="2637849"/>
                </a:lnTo>
                <a:lnTo>
                  <a:pt x="4305300" y="2645466"/>
                </a:lnTo>
                <a:lnTo>
                  <a:pt x="4305300" y="2653083"/>
                </a:lnTo>
                <a:lnTo>
                  <a:pt x="4305300" y="2660699"/>
                </a:lnTo>
                <a:lnTo>
                  <a:pt x="4305300" y="2668316"/>
                </a:lnTo>
                <a:lnTo>
                  <a:pt x="4305300" y="2675932"/>
                </a:lnTo>
                <a:lnTo>
                  <a:pt x="4305300" y="2683548"/>
                </a:lnTo>
                <a:lnTo>
                  <a:pt x="4305300" y="2691165"/>
                </a:lnTo>
                <a:lnTo>
                  <a:pt x="4305259" y="2698616"/>
                </a:lnTo>
                <a:lnTo>
                  <a:pt x="4304828" y="2705957"/>
                </a:lnTo>
                <a:lnTo>
                  <a:pt x="4303897" y="2713428"/>
                </a:lnTo>
                <a:lnTo>
                  <a:pt x="4302440" y="2720982"/>
                </a:lnTo>
                <a:lnTo>
                  <a:pt x="4300435" y="2728567"/>
                </a:lnTo>
                <a:lnTo>
                  <a:pt x="4297866" y="2736125"/>
                </a:lnTo>
                <a:lnTo>
                  <a:pt x="4294930" y="2743147"/>
                </a:lnTo>
                <a:lnTo>
                  <a:pt x="4291550" y="2749926"/>
                </a:lnTo>
                <a:lnTo>
                  <a:pt x="4287691" y="2756529"/>
                </a:lnTo>
                <a:lnTo>
                  <a:pt x="4283364" y="2762906"/>
                </a:lnTo>
                <a:lnTo>
                  <a:pt x="4278590" y="2769008"/>
                </a:lnTo>
                <a:lnTo>
                  <a:pt x="4273400" y="2774789"/>
                </a:lnTo>
                <a:lnTo>
                  <a:pt x="4267822" y="2780208"/>
                </a:lnTo>
                <a:lnTo>
                  <a:pt x="4261900" y="2785227"/>
                </a:lnTo>
                <a:lnTo>
                  <a:pt x="4255677" y="2789816"/>
                </a:lnTo>
                <a:lnTo>
                  <a:pt x="4249199" y="2793949"/>
                </a:lnTo>
                <a:lnTo>
                  <a:pt x="4242515" y="2797608"/>
                </a:lnTo>
                <a:lnTo>
                  <a:pt x="4235676" y="2800782"/>
                </a:lnTo>
                <a:lnTo>
                  <a:pt x="4228376" y="2803592"/>
                </a:lnTo>
                <a:lnTo>
                  <a:pt x="4220799" y="2805922"/>
                </a:lnTo>
                <a:lnTo>
                  <a:pt x="4213221" y="2807694"/>
                </a:lnTo>
                <a:lnTo>
                  <a:pt x="4205696" y="2808927"/>
                </a:lnTo>
                <a:lnTo>
                  <a:pt x="4198273" y="2809643"/>
                </a:lnTo>
                <a:lnTo>
                  <a:pt x="4191000" y="2809875"/>
                </a:lnTo>
                <a:lnTo>
                  <a:pt x="4183384" y="2809875"/>
                </a:lnTo>
                <a:lnTo>
                  <a:pt x="4175768" y="2809875"/>
                </a:lnTo>
                <a:lnTo>
                  <a:pt x="4168151" y="2809875"/>
                </a:lnTo>
                <a:lnTo>
                  <a:pt x="4160536" y="2809875"/>
                </a:lnTo>
                <a:lnTo>
                  <a:pt x="4152919" y="2809875"/>
                </a:lnTo>
                <a:lnTo>
                  <a:pt x="4145302" y="2809875"/>
                </a:lnTo>
                <a:lnTo>
                  <a:pt x="4137686" y="2809875"/>
                </a:lnTo>
                <a:lnTo>
                  <a:pt x="4130069" y="2809875"/>
                </a:lnTo>
                <a:lnTo>
                  <a:pt x="4122453" y="2809875"/>
                </a:lnTo>
                <a:lnTo>
                  <a:pt x="4114836" y="2809875"/>
                </a:lnTo>
                <a:lnTo>
                  <a:pt x="4107220" y="2809875"/>
                </a:lnTo>
                <a:lnTo>
                  <a:pt x="4099603" y="2809875"/>
                </a:lnTo>
                <a:lnTo>
                  <a:pt x="4091987" y="2809875"/>
                </a:lnTo>
                <a:lnTo>
                  <a:pt x="4084370" y="2809875"/>
                </a:lnTo>
                <a:lnTo>
                  <a:pt x="4076755" y="2809875"/>
                </a:lnTo>
                <a:lnTo>
                  <a:pt x="4069138" y="2809875"/>
                </a:lnTo>
                <a:lnTo>
                  <a:pt x="4061522" y="2809875"/>
                </a:lnTo>
                <a:lnTo>
                  <a:pt x="4053905" y="2809875"/>
                </a:lnTo>
                <a:lnTo>
                  <a:pt x="4046288" y="2809875"/>
                </a:lnTo>
                <a:lnTo>
                  <a:pt x="4038672" y="2809875"/>
                </a:lnTo>
                <a:lnTo>
                  <a:pt x="4031055" y="2809875"/>
                </a:lnTo>
                <a:lnTo>
                  <a:pt x="4023439" y="2809875"/>
                </a:lnTo>
                <a:lnTo>
                  <a:pt x="4015822" y="2809875"/>
                </a:lnTo>
                <a:lnTo>
                  <a:pt x="4008207" y="2809875"/>
                </a:lnTo>
                <a:lnTo>
                  <a:pt x="4000590" y="2809875"/>
                </a:lnTo>
                <a:lnTo>
                  <a:pt x="3992974" y="2809875"/>
                </a:lnTo>
                <a:lnTo>
                  <a:pt x="3985357" y="2809875"/>
                </a:lnTo>
                <a:lnTo>
                  <a:pt x="3977741" y="2809875"/>
                </a:lnTo>
                <a:lnTo>
                  <a:pt x="3970124" y="2809875"/>
                </a:lnTo>
                <a:lnTo>
                  <a:pt x="3962507" y="2809875"/>
                </a:lnTo>
                <a:lnTo>
                  <a:pt x="3954891" y="2809875"/>
                </a:lnTo>
                <a:lnTo>
                  <a:pt x="3947274" y="2809875"/>
                </a:lnTo>
                <a:lnTo>
                  <a:pt x="3939658" y="2809875"/>
                </a:lnTo>
                <a:lnTo>
                  <a:pt x="3932041" y="2809875"/>
                </a:lnTo>
                <a:lnTo>
                  <a:pt x="3924426" y="2809875"/>
                </a:lnTo>
                <a:lnTo>
                  <a:pt x="3916809" y="2809875"/>
                </a:lnTo>
                <a:lnTo>
                  <a:pt x="3909193" y="2809875"/>
                </a:lnTo>
                <a:lnTo>
                  <a:pt x="3901576" y="2809875"/>
                </a:lnTo>
                <a:lnTo>
                  <a:pt x="3893960" y="2809875"/>
                </a:lnTo>
                <a:lnTo>
                  <a:pt x="3886343" y="2809875"/>
                </a:lnTo>
                <a:lnTo>
                  <a:pt x="3878727" y="2809875"/>
                </a:lnTo>
                <a:lnTo>
                  <a:pt x="3871110" y="2809875"/>
                </a:lnTo>
                <a:lnTo>
                  <a:pt x="3863493" y="2809875"/>
                </a:lnTo>
                <a:lnTo>
                  <a:pt x="3855877" y="2809875"/>
                </a:lnTo>
                <a:lnTo>
                  <a:pt x="3848260" y="2809875"/>
                </a:lnTo>
                <a:lnTo>
                  <a:pt x="3840645" y="2809875"/>
                </a:lnTo>
                <a:lnTo>
                  <a:pt x="3833028" y="2809875"/>
                </a:lnTo>
                <a:lnTo>
                  <a:pt x="3825412" y="2809875"/>
                </a:lnTo>
                <a:lnTo>
                  <a:pt x="3817795" y="2809875"/>
                </a:lnTo>
                <a:lnTo>
                  <a:pt x="3810179" y="2809875"/>
                </a:lnTo>
                <a:lnTo>
                  <a:pt x="3802562" y="2809875"/>
                </a:lnTo>
                <a:lnTo>
                  <a:pt x="3794946" y="2809875"/>
                </a:lnTo>
                <a:lnTo>
                  <a:pt x="3787329" y="2809875"/>
                </a:lnTo>
                <a:lnTo>
                  <a:pt x="3779712" y="2809875"/>
                </a:lnTo>
                <a:lnTo>
                  <a:pt x="3772096" y="2809875"/>
                </a:lnTo>
                <a:lnTo>
                  <a:pt x="3764480" y="2809875"/>
                </a:lnTo>
                <a:lnTo>
                  <a:pt x="3756864" y="2809875"/>
                </a:lnTo>
                <a:lnTo>
                  <a:pt x="3749247" y="2809875"/>
                </a:lnTo>
                <a:lnTo>
                  <a:pt x="3741631" y="2809875"/>
                </a:lnTo>
                <a:lnTo>
                  <a:pt x="3734014" y="2809875"/>
                </a:lnTo>
                <a:lnTo>
                  <a:pt x="3726398" y="2809875"/>
                </a:lnTo>
                <a:lnTo>
                  <a:pt x="3718781" y="2809875"/>
                </a:lnTo>
                <a:lnTo>
                  <a:pt x="3711165" y="2809875"/>
                </a:lnTo>
                <a:lnTo>
                  <a:pt x="3703548" y="2809875"/>
                </a:lnTo>
                <a:lnTo>
                  <a:pt x="3695933" y="2809875"/>
                </a:lnTo>
                <a:lnTo>
                  <a:pt x="3688316" y="2809875"/>
                </a:lnTo>
                <a:lnTo>
                  <a:pt x="3680699" y="2809875"/>
                </a:lnTo>
                <a:lnTo>
                  <a:pt x="3673083" y="2809875"/>
                </a:lnTo>
                <a:lnTo>
                  <a:pt x="3665466" y="2809875"/>
                </a:lnTo>
                <a:lnTo>
                  <a:pt x="3657850" y="2809875"/>
                </a:lnTo>
                <a:lnTo>
                  <a:pt x="3650233" y="2809875"/>
                </a:lnTo>
                <a:lnTo>
                  <a:pt x="3642617" y="2809875"/>
                </a:lnTo>
                <a:lnTo>
                  <a:pt x="3635000" y="2809875"/>
                </a:lnTo>
                <a:lnTo>
                  <a:pt x="3627384" y="2809875"/>
                </a:lnTo>
                <a:lnTo>
                  <a:pt x="3619767" y="2809875"/>
                </a:lnTo>
                <a:lnTo>
                  <a:pt x="3612152" y="2809875"/>
                </a:lnTo>
                <a:lnTo>
                  <a:pt x="3604535" y="2809875"/>
                </a:lnTo>
                <a:lnTo>
                  <a:pt x="3596918" y="2809875"/>
                </a:lnTo>
                <a:lnTo>
                  <a:pt x="3589302" y="2809875"/>
                </a:lnTo>
                <a:lnTo>
                  <a:pt x="3581685" y="2809875"/>
                </a:lnTo>
                <a:lnTo>
                  <a:pt x="3574069" y="2809875"/>
                </a:lnTo>
                <a:lnTo>
                  <a:pt x="3566452" y="2809875"/>
                </a:lnTo>
                <a:lnTo>
                  <a:pt x="3558836" y="2809875"/>
                </a:lnTo>
                <a:lnTo>
                  <a:pt x="3551219" y="2809875"/>
                </a:lnTo>
                <a:lnTo>
                  <a:pt x="3543603" y="2809875"/>
                </a:lnTo>
                <a:lnTo>
                  <a:pt x="3535986" y="2809875"/>
                </a:lnTo>
                <a:lnTo>
                  <a:pt x="3528371" y="2809875"/>
                </a:lnTo>
                <a:lnTo>
                  <a:pt x="3520754" y="2809875"/>
                </a:lnTo>
                <a:lnTo>
                  <a:pt x="3513138" y="2809875"/>
                </a:lnTo>
                <a:lnTo>
                  <a:pt x="3505521" y="2809875"/>
                </a:lnTo>
                <a:lnTo>
                  <a:pt x="3497904" y="2809875"/>
                </a:lnTo>
                <a:lnTo>
                  <a:pt x="3490288" y="2809875"/>
                </a:lnTo>
                <a:lnTo>
                  <a:pt x="3482671" y="2809875"/>
                </a:lnTo>
                <a:lnTo>
                  <a:pt x="3475055" y="2809875"/>
                </a:lnTo>
                <a:lnTo>
                  <a:pt x="3467438" y="2809875"/>
                </a:lnTo>
                <a:lnTo>
                  <a:pt x="3459823" y="2809875"/>
                </a:lnTo>
                <a:lnTo>
                  <a:pt x="3452206" y="2809875"/>
                </a:lnTo>
                <a:lnTo>
                  <a:pt x="3444590" y="2809875"/>
                </a:lnTo>
                <a:lnTo>
                  <a:pt x="3436973" y="2809875"/>
                </a:lnTo>
                <a:lnTo>
                  <a:pt x="3429357" y="2809875"/>
                </a:lnTo>
                <a:lnTo>
                  <a:pt x="3421740" y="2809875"/>
                </a:lnTo>
                <a:lnTo>
                  <a:pt x="3414123" y="2809875"/>
                </a:lnTo>
                <a:lnTo>
                  <a:pt x="3406507" y="2809875"/>
                </a:lnTo>
                <a:lnTo>
                  <a:pt x="3398890" y="2809875"/>
                </a:lnTo>
                <a:lnTo>
                  <a:pt x="3391274" y="2809875"/>
                </a:lnTo>
                <a:lnTo>
                  <a:pt x="3383657" y="2809875"/>
                </a:lnTo>
                <a:lnTo>
                  <a:pt x="3376042" y="2809875"/>
                </a:lnTo>
                <a:lnTo>
                  <a:pt x="3368425" y="2809875"/>
                </a:lnTo>
                <a:lnTo>
                  <a:pt x="3360809" y="2809875"/>
                </a:lnTo>
                <a:lnTo>
                  <a:pt x="3353192" y="2809875"/>
                </a:lnTo>
                <a:lnTo>
                  <a:pt x="3345576" y="2809875"/>
                </a:lnTo>
                <a:lnTo>
                  <a:pt x="3337959" y="2809875"/>
                </a:lnTo>
                <a:lnTo>
                  <a:pt x="3330343" y="2809875"/>
                </a:lnTo>
                <a:lnTo>
                  <a:pt x="3322726" y="2809875"/>
                </a:lnTo>
                <a:lnTo>
                  <a:pt x="3315109" y="2809875"/>
                </a:lnTo>
                <a:lnTo>
                  <a:pt x="3307493" y="2809875"/>
                </a:lnTo>
                <a:lnTo>
                  <a:pt x="3299876" y="2809875"/>
                </a:lnTo>
                <a:lnTo>
                  <a:pt x="3292261" y="2809875"/>
                </a:lnTo>
                <a:lnTo>
                  <a:pt x="3284644" y="2809875"/>
                </a:lnTo>
                <a:lnTo>
                  <a:pt x="3277028" y="2809875"/>
                </a:lnTo>
                <a:lnTo>
                  <a:pt x="3269411" y="2809875"/>
                </a:lnTo>
                <a:lnTo>
                  <a:pt x="3261795" y="2809875"/>
                </a:lnTo>
                <a:lnTo>
                  <a:pt x="3254178" y="2809875"/>
                </a:lnTo>
                <a:lnTo>
                  <a:pt x="3246562" y="2809875"/>
                </a:lnTo>
                <a:lnTo>
                  <a:pt x="3238945" y="2809875"/>
                </a:lnTo>
                <a:lnTo>
                  <a:pt x="3231328" y="2809875"/>
                </a:lnTo>
                <a:lnTo>
                  <a:pt x="3223713" y="2809875"/>
                </a:lnTo>
                <a:lnTo>
                  <a:pt x="3216096" y="2809875"/>
                </a:lnTo>
                <a:lnTo>
                  <a:pt x="3208480" y="2809875"/>
                </a:lnTo>
                <a:lnTo>
                  <a:pt x="3200863" y="2809875"/>
                </a:lnTo>
                <a:lnTo>
                  <a:pt x="3193247" y="2809875"/>
                </a:lnTo>
                <a:lnTo>
                  <a:pt x="3185630" y="2809875"/>
                </a:lnTo>
                <a:lnTo>
                  <a:pt x="3178014" y="2809875"/>
                </a:lnTo>
                <a:lnTo>
                  <a:pt x="3170397" y="2809875"/>
                </a:lnTo>
                <a:lnTo>
                  <a:pt x="3162781" y="2809875"/>
                </a:lnTo>
                <a:lnTo>
                  <a:pt x="3155164" y="2809875"/>
                </a:lnTo>
                <a:lnTo>
                  <a:pt x="3147549" y="2809875"/>
                </a:lnTo>
                <a:lnTo>
                  <a:pt x="3139932" y="2809875"/>
                </a:lnTo>
                <a:lnTo>
                  <a:pt x="3132315" y="2809875"/>
                </a:lnTo>
                <a:lnTo>
                  <a:pt x="3124699" y="2809875"/>
                </a:lnTo>
                <a:lnTo>
                  <a:pt x="3117082" y="2809875"/>
                </a:lnTo>
                <a:lnTo>
                  <a:pt x="3109466" y="2809875"/>
                </a:lnTo>
                <a:lnTo>
                  <a:pt x="3101849" y="2809875"/>
                </a:lnTo>
                <a:lnTo>
                  <a:pt x="3094233" y="2809875"/>
                </a:lnTo>
                <a:lnTo>
                  <a:pt x="3086616" y="2809875"/>
                </a:lnTo>
                <a:lnTo>
                  <a:pt x="3079000" y="2809875"/>
                </a:lnTo>
                <a:lnTo>
                  <a:pt x="3071383" y="2809875"/>
                </a:lnTo>
                <a:lnTo>
                  <a:pt x="3063768" y="2809875"/>
                </a:lnTo>
                <a:lnTo>
                  <a:pt x="3056151" y="2809875"/>
                </a:lnTo>
                <a:lnTo>
                  <a:pt x="3048534" y="2809875"/>
                </a:lnTo>
                <a:lnTo>
                  <a:pt x="3040918" y="2809875"/>
                </a:lnTo>
                <a:lnTo>
                  <a:pt x="3033301" y="2809875"/>
                </a:lnTo>
                <a:lnTo>
                  <a:pt x="3025685" y="2809875"/>
                </a:lnTo>
                <a:lnTo>
                  <a:pt x="3018068" y="2809875"/>
                </a:lnTo>
                <a:lnTo>
                  <a:pt x="3010452" y="2809875"/>
                </a:lnTo>
                <a:lnTo>
                  <a:pt x="3002835" y="2809875"/>
                </a:lnTo>
                <a:lnTo>
                  <a:pt x="2995220" y="2809875"/>
                </a:lnTo>
                <a:lnTo>
                  <a:pt x="2987603" y="2809875"/>
                </a:lnTo>
                <a:lnTo>
                  <a:pt x="2979987" y="2809875"/>
                </a:lnTo>
                <a:lnTo>
                  <a:pt x="2972370" y="2809875"/>
                </a:lnTo>
                <a:lnTo>
                  <a:pt x="2964754" y="2809875"/>
                </a:lnTo>
                <a:lnTo>
                  <a:pt x="2957137" y="2809875"/>
                </a:lnTo>
                <a:lnTo>
                  <a:pt x="2949520" y="2809875"/>
                </a:lnTo>
                <a:lnTo>
                  <a:pt x="2941904" y="2809875"/>
                </a:lnTo>
                <a:lnTo>
                  <a:pt x="2934287" y="2809875"/>
                </a:lnTo>
                <a:lnTo>
                  <a:pt x="2926671" y="2809875"/>
                </a:lnTo>
                <a:lnTo>
                  <a:pt x="2919054" y="2809875"/>
                </a:lnTo>
                <a:lnTo>
                  <a:pt x="2911439" y="2809875"/>
                </a:lnTo>
                <a:lnTo>
                  <a:pt x="2903822" y="2809875"/>
                </a:lnTo>
                <a:lnTo>
                  <a:pt x="2896206" y="2809875"/>
                </a:lnTo>
                <a:lnTo>
                  <a:pt x="2888589" y="2809875"/>
                </a:lnTo>
                <a:lnTo>
                  <a:pt x="2880973" y="2809875"/>
                </a:lnTo>
                <a:lnTo>
                  <a:pt x="2873356" y="2809875"/>
                </a:lnTo>
                <a:lnTo>
                  <a:pt x="2865739" y="2809875"/>
                </a:lnTo>
                <a:lnTo>
                  <a:pt x="2858123" y="2809875"/>
                </a:lnTo>
                <a:lnTo>
                  <a:pt x="2850506" y="2809875"/>
                </a:lnTo>
                <a:lnTo>
                  <a:pt x="2842890" y="2809875"/>
                </a:lnTo>
                <a:lnTo>
                  <a:pt x="2835273" y="2809875"/>
                </a:lnTo>
                <a:lnTo>
                  <a:pt x="2827658" y="2809875"/>
                </a:lnTo>
                <a:lnTo>
                  <a:pt x="2820041" y="2809875"/>
                </a:lnTo>
                <a:lnTo>
                  <a:pt x="2812425" y="2809875"/>
                </a:lnTo>
                <a:lnTo>
                  <a:pt x="2804808" y="2809875"/>
                </a:lnTo>
                <a:lnTo>
                  <a:pt x="2797192" y="2809875"/>
                </a:lnTo>
                <a:lnTo>
                  <a:pt x="2789575" y="2809875"/>
                </a:lnTo>
                <a:lnTo>
                  <a:pt x="2781959" y="2809875"/>
                </a:lnTo>
                <a:lnTo>
                  <a:pt x="2774342" y="2809875"/>
                </a:lnTo>
                <a:lnTo>
                  <a:pt x="2766725" y="2809875"/>
                </a:lnTo>
                <a:lnTo>
                  <a:pt x="2759109" y="2809875"/>
                </a:lnTo>
                <a:lnTo>
                  <a:pt x="2751493" y="2809875"/>
                </a:lnTo>
                <a:lnTo>
                  <a:pt x="2743877" y="2809875"/>
                </a:lnTo>
                <a:lnTo>
                  <a:pt x="2736260" y="2809875"/>
                </a:lnTo>
                <a:lnTo>
                  <a:pt x="2728644" y="2809875"/>
                </a:lnTo>
                <a:lnTo>
                  <a:pt x="2721027" y="2809875"/>
                </a:lnTo>
                <a:lnTo>
                  <a:pt x="2713411" y="2809875"/>
                </a:lnTo>
                <a:lnTo>
                  <a:pt x="2705794" y="2809875"/>
                </a:lnTo>
                <a:lnTo>
                  <a:pt x="2698178" y="2809875"/>
                </a:lnTo>
                <a:lnTo>
                  <a:pt x="2690561" y="2809875"/>
                </a:lnTo>
                <a:lnTo>
                  <a:pt x="2682944" y="2809875"/>
                </a:lnTo>
                <a:lnTo>
                  <a:pt x="2675329" y="2809875"/>
                </a:lnTo>
                <a:lnTo>
                  <a:pt x="2667712" y="2809875"/>
                </a:lnTo>
                <a:lnTo>
                  <a:pt x="2660096" y="2809875"/>
                </a:lnTo>
                <a:lnTo>
                  <a:pt x="2652479" y="2809875"/>
                </a:lnTo>
                <a:lnTo>
                  <a:pt x="2644863" y="2809875"/>
                </a:lnTo>
                <a:lnTo>
                  <a:pt x="2637246" y="2809875"/>
                </a:lnTo>
                <a:lnTo>
                  <a:pt x="2629630" y="2809875"/>
                </a:lnTo>
                <a:lnTo>
                  <a:pt x="2622013" y="2809875"/>
                </a:lnTo>
                <a:lnTo>
                  <a:pt x="2614397" y="2809875"/>
                </a:lnTo>
                <a:lnTo>
                  <a:pt x="2606780" y="2809875"/>
                </a:lnTo>
                <a:lnTo>
                  <a:pt x="2599165" y="2809875"/>
                </a:lnTo>
                <a:lnTo>
                  <a:pt x="2591548" y="2809875"/>
                </a:lnTo>
                <a:lnTo>
                  <a:pt x="2583931" y="2809875"/>
                </a:lnTo>
                <a:lnTo>
                  <a:pt x="2576315" y="2809875"/>
                </a:lnTo>
                <a:lnTo>
                  <a:pt x="2568698" y="2809875"/>
                </a:lnTo>
                <a:lnTo>
                  <a:pt x="2561082" y="2809875"/>
                </a:lnTo>
                <a:lnTo>
                  <a:pt x="2553465" y="2809875"/>
                </a:lnTo>
                <a:lnTo>
                  <a:pt x="2545849" y="2809875"/>
                </a:lnTo>
                <a:lnTo>
                  <a:pt x="2538232" y="2809875"/>
                </a:lnTo>
                <a:lnTo>
                  <a:pt x="2530616" y="2809875"/>
                </a:lnTo>
                <a:lnTo>
                  <a:pt x="2522999" y="2809875"/>
                </a:lnTo>
                <a:lnTo>
                  <a:pt x="2515384" y="2809875"/>
                </a:lnTo>
                <a:lnTo>
                  <a:pt x="2507767" y="2809875"/>
                </a:lnTo>
                <a:lnTo>
                  <a:pt x="2500150" y="2809875"/>
                </a:lnTo>
                <a:lnTo>
                  <a:pt x="2492534" y="2809875"/>
                </a:lnTo>
                <a:lnTo>
                  <a:pt x="2484917" y="2809875"/>
                </a:lnTo>
                <a:lnTo>
                  <a:pt x="2477301" y="2809875"/>
                </a:lnTo>
                <a:lnTo>
                  <a:pt x="2469684" y="2809875"/>
                </a:lnTo>
                <a:lnTo>
                  <a:pt x="2462068" y="2809875"/>
                </a:lnTo>
                <a:lnTo>
                  <a:pt x="2454451" y="2809875"/>
                </a:lnTo>
                <a:lnTo>
                  <a:pt x="2446836" y="2809875"/>
                </a:lnTo>
                <a:lnTo>
                  <a:pt x="2439219" y="2809875"/>
                </a:lnTo>
                <a:lnTo>
                  <a:pt x="2431603" y="2809875"/>
                </a:lnTo>
                <a:lnTo>
                  <a:pt x="2423986" y="2809875"/>
                </a:lnTo>
                <a:lnTo>
                  <a:pt x="2416370" y="2809875"/>
                </a:lnTo>
                <a:lnTo>
                  <a:pt x="2408753" y="2809875"/>
                </a:lnTo>
                <a:lnTo>
                  <a:pt x="2401136" y="2809875"/>
                </a:lnTo>
                <a:lnTo>
                  <a:pt x="2393520" y="2809875"/>
                </a:lnTo>
                <a:lnTo>
                  <a:pt x="2385903" y="2809875"/>
                </a:lnTo>
                <a:lnTo>
                  <a:pt x="2378287" y="2809875"/>
                </a:lnTo>
                <a:lnTo>
                  <a:pt x="2370670" y="2809875"/>
                </a:lnTo>
                <a:lnTo>
                  <a:pt x="2363055" y="2809875"/>
                </a:lnTo>
                <a:lnTo>
                  <a:pt x="2355438" y="2809875"/>
                </a:lnTo>
                <a:lnTo>
                  <a:pt x="2347822" y="2809875"/>
                </a:lnTo>
                <a:lnTo>
                  <a:pt x="2340205" y="2809875"/>
                </a:lnTo>
                <a:lnTo>
                  <a:pt x="2332589" y="2809875"/>
                </a:lnTo>
                <a:lnTo>
                  <a:pt x="2324972" y="2809875"/>
                </a:lnTo>
                <a:lnTo>
                  <a:pt x="2317355" y="2809875"/>
                </a:lnTo>
                <a:lnTo>
                  <a:pt x="2309739" y="2809875"/>
                </a:lnTo>
                <a:lnTo>
                  <a:pt x="2302122" y="2809875"/>
                </a:lnTo>
                <a:lnTo>
                  <a:pt x="2294506" y="2809875"/>
                </a:lnTo>
                <a:lnTo>
                  <a:pt x="2286889" y="2809875"/>
                </a:lnTo>
                <a:lnTo>
                  <a:pt x="2279274" y="2809875"/>
                </a:lnTo>
                <a:lnTo>
                  <a:pt x="2271657" y="2809875"/>
                </a:lnTo>
                <a:lnTo>
                  <a:pt x="2264041" y="2809875"/>
                </a:lnTo>
                <a:lnTo>
                  <a:pt x="2256424" y="2809875"/>
                </a:lnTo>
                <a:lnTo>
                  <a:pt x="2248808" y="2809875"/>
                </a:lnTo>
                <a:lnTo>
                  <a:pt x="2241191" y="2809875"/>
                </a:lnTo>
                <a:lnTo>
                  <a:pt x="2233575" y="2809875"/>
                </a:lnTo>
                <a:lnTo>
                  <a:pt x="2225958" y="2809875"/>
                </a:lnTo>
                <a:lnTo>
                  <a:pt x="2218341" y="2809875"/>
                </a:lnTo>
                <a:lnTo>
                  <a:pt x="2210726" y="2809875"/>
                </a:lnTo>
                <a:lnTo>
                  <a:pt x="2203109" y="2809875"/>
                </a:lnTo>
                <a:lnTo>
                  <a:pt x="2195493" y="2809875"/>
                </a:lnTo>
                <a:lnTo>
                  <a:pt x="2187876" y="2809875"/>
                </a:lnTo>
                <a:lnTo>
                  <a:pt x="2180260" y="2809875"/>
                </a:lnTo>
                <a:lnTo>
                  <a:pt x="2172643" y="2809875"/>
                </a:lnTo>
                <a:lnTo>
                  <a:pt x="2165027" y="2809875"/>
                </a:lnTo>
                <a:lnTo>
                  <a:pt x="2157410" y="2809875"/>
                </a:lnTo>
                <a:lnTo>
                  <a:pt x="2149794" y="2809875"/>
                </a:lnTo>
                <a:lnTo>
                  <a:pt x="2142177" y="2809875"/>
                </a:lnTo>
                <a:lnTo>
                  <a:pt x="2134560" y="2809875"/>
                </a:lnTo>
                <a:lnTo>
                  <a:pt x="2126945" y="2809875"/>
                </a:lnTo>
                <a:lnTo>
                  <a:pt x="2119328" y="2809875"/>
                </a:lnTo>
                <a:lnTo>
                  <a:pt x="2111712" y="2809875"/>
                </a:lnTo>
                <a:lnTo>
                  <a:pt x="2104095" y="2809875"/>
                </a:lnTo>
                <a:lnTo>
                  <a:pt x="2096479" y="2809875"/>
                </a:lnTo>
                <a:lnTo>
                  <a:pt x="2088862" y="2809875"/>
                </a:lnTo>
                <a:lnTo>
                  <a:pt x="2081246" y="2809875"/>
                </a:lnTo>
                <a:lnTo>
                  <a:pt x="2073629" y="2809875"/>
                </a:lnTo>
                <a:lnTo>
                  <a:pt x="2066013" y="2809875"/>
                </a:lnTo>
                <a:lnTo>
                  <a:pt x="2058396" y="2809875"/>
                </a:lnTo>
                <a:lnTo>
                  <a:pt x="2050781" y="2809875"/>
                </a:lnTo>
                <a:lnTo>
                  <a:pt x="2043164" y="2809875"/>
                </a:lnTo>
                <a:lnTo>
                  <a:pt x="2035547" y="2809875"/>
                </a:lnTo>
                <a:lnTo>
                  <a:pt x="2027931" y="2809875"/>
                </a:lnTo>
                <a:lnTo>
                  <a:pt x="2020314" y="2809875"/>
                </a:lnTo>
                <a:lnTo>
                  <a:pt x="2012698" y="2809875"/>
                </a:lnTo>
                <a:lnTo>
                  <a:pt x="2005081" y="2809875"/>
                </a:lnTo>
                <a:lnTo>
                  <a:pt x="1997465" y="2809875"/>
                </a:lnTo>
                <a:lnTo>
                  <a:pt x="1989848" y="2809875"/>
                </a:lnTo>
                <a:lnTo>
                  <a:pt x="1982232" y="2809875"/>
                </a:lnTo>
                <a:lnTo>
                  <a:pt x="1974616" y="2809875"/>
                </a:lnTo>
                <a:lnTo>
                  <a:pt x="1967000" y="2809875"/>
                </a:lnTo>
                <a:lnTo>
                  <a:pt x="1959383" y="2809875"/>
                </a:lnTo>
                <a:lnTo>
                  <a:pt x="1951766" y="2809875"/>
                </a:lnTo>
                <a:lnTo>
                  <a:pt x="1944150" y="2809875"/>
                </a:lnTo>
                <a:lnTo>
                  <a:pt x="1936533" y="2809875"/>
                </a:lnTo>
                <a:lnTo>
                  <a:pt x="1928917" y="2809875"/>
                </a:lnTo>
                <a:lnTo>
                  <a:pt x="1921300" y="2809875"/>
                </a:lnTo>
                <a:lnTo>
                  <a:pt x="1913684" y="2809875"/>
                </a:lnTo>
                <a:lnTo>
                  <a:pt x="1906067" y="2809875"/>
                </a:lnTo>
                <a:lnTo>
                  <a:pt x="1898452" y="2809875"/>
                </a:lnTo>
                <a:lnTo>
                  <a:pt x="1890835" y="2809875"/>
                </a:lnTo>
                <a:lnTo>
                  <a:pt x="1883219" y="2809875"/>
                </a:lnTo>
                <a:lnTo>
                  <a:pt x="1875602" y="2809875"/>
                </a:lnTo>
                <a:lnTo>
                  <a:pt x="1867986" y="2809875"/>
                </a:lnTo>
                <a:lnTo>
                  <a:pt x="1860369" y="2809875"/>
                </a:lnTo>
                <a:lnTo>
                  <a:pt x="1852752" y="2809875"/>
                </a:lnTo>
                <a:lnTo>
                  <a:pt x="1845136" y="2809875"/>
                </a:lnTo>
                <a:lnTo>
                  <a:pt x="1837519" y="2809875"/>
                </a:lnTo>
                <a:lnTo>
                  <a:pt x="1829903" y="2809875"/>
                </a:lnTo>
                <a:lnTo>
                  <a:pt x="1822286" y="2809875"/>
                </a:lnTo>
                <a:lnTo>
                  <a:pt x="1814671" y="2809875"/>
                </a:lnTo>
                <a:lnTo>
                  <a:pt x="1807054" y="2809875"/>
                </a:lnTo>
                <a:lnTo>
                  <a:pt x="1799438" y="2809875"/>
                </a:lnTo>
                <a:lnTo>
                  <a:pt x="1791821" y="2809875"/>
                </a:lnTo>
                <a:lnTo>
                  <a:pt x="1784205" y="2809875"/>
                </a:lnTo>
                <a:lnTo>
                  <a:pt x="1776588" y="2809875"/>
                </a:lnTo>
                <a:lnTo>
                  <a:pt x="1768971" y="2809875"/>
                </a:lnTo>
                <a:lnTo>
                  <a:pt x="1761355" y="2809875"/>
                </a:lnTo>
                <a:lnTo>
                  <a:pt x="1753738" y="2809875"/>
                </a:lnTo>
                <a:lnTo>
                  <a:pt x="1746122" y="2809875"/>
                </a:lnTo>
                <a:lnTo>
                  <a:pt x="1738506" y="2809875"/>
                </a:lnTo>
                <a:lnTo>
                  <a:pt x="1730890" y="2809875"/>
                </a:lnTo>
                <a:lnTo>
                  <a:pt x="1723273" y="2809875"/>
                </a:lnTo>
                <a:lnTo>
                  <a:pt x="1715657" y="2809875"/>
                </a:lnTo>
                <a:lnTo>
                  <a:pt x="1708040" y="2809875"/>
                </a:lnTo>
                <a:lnTo>
                  <a:pt x="1700424" y="2809875"/>
                </a:lnTo>
                <a:lnTo>
                  <a:pt x="1692807" y="2809875"/>
                </a:lnTo>
                <a:lnTo>
                  <a:pt x="1685190" y="2809875"/>
                </a:lnTo>
                <a:lnTo>
                  <a:pt x="1677574" y="2809875"/>
                </a:lnTo>
                <a:lnTo>
                  <a:pt x="1669957" y="2809875"/>
                </a:lnTo>
                <a:lnTo>
                  <a:pt x="1662342" y="2809875"/>
                </a:lnTo>
                <a:lnTo>
                  <a:pt x="1654725" y="2809875"/>
                </a:lnTo>
                <a:lnTo>
                  <a:pt x="1647109" y="2809875"/>
                </a:lnTo>
                <a:lnTo>
                  <a:pt x="1639493" y="2809875"/>
                </a:lnTo>
                <a:lnTo>
                  <a:pt x="1631876" y="2809875"/>
                </a:lnTo>
                <a:lnTo>
                  <a:pt x="1624259" y="2809875"/>
                </a:lnTo>
                <a:lnTo>
                  <a:pt x="1616643" y="2809875"/>
                </a:lnTo>
                <a:lnTo>
                  <a:pt x="1609026" y="2809875"/>
                </a:lnTo>
                <a:lnTo>
                  <a:pt x="1601410" y="2809875"/>
                </a:lnTo>
                <a:lnTo>
                  <a:pt x="1593793" y="2809875"/>
                </a:lnTo>
                <a:lnTo>
                  <a:pt x="1586176" y="2809875"/>
                </a:lnTo>
                <a:lnTo>
                  <a:pt x="1578561" y="2809875"/>
                </a:lnTo>
                <a:lnTo>
                  <a:pt x="1570944" y="2809875"/>
                </a:lnTo>
                <a:lnTo>
                  <a:pt x="1563328" y="2809875"/>
                </a:lnTo>
                <a:lnTo>
                  <a:pt x="1555711" y="2809875"/>
                </a:lnTo>
                <a:lnTo>
                  <a:pt x="1548095" y="2809875"/>
                </a:lnTo>
                <a:lnTo>
                  <a:pt x="1540478" y="2809875"/>
                </a:lnTo>
                <a:lnTo>
                  <a:pt x="1532862" y="2809875"/>
                </a:lnTo>
                <a:lnTo>
                  <a:pt x="1525246" y="2809875"/>
                </a:lnTo>
                <a:lnTo>
                  <a:pt x="1517629" y="2809875"/>
                </a:lnTo>
                <a:lnTo>
                  <a:pt x="1510012" y="2809875"/>
                </a:lnTo>
                <a:lnTo>
                  <a:pt x="1502396" y="2809875"/>
                </a:lnTo>
                <a:lnTo>
                  <a:pt x="1494780" y="2809875"/>
                </a:lnTo>
                <a:lnTo>
                  <a:pt x="1487163" y="2809875"/>
                </a:lnTo>
                <a:lnTo>
                  <a:pt x="1479547" y="2809875"/>
                </a:lnTo>
                <a:lnTo>
                  <a:pt x="1471930" y="2809875"/>
                </a:lnTo>
                <a:lnTo>
                  <a:pt x="1464314" y="2809875"/>
                </a:lnTo>
                <a:lnTo>
                  <a:pt x="1456697" y="2809875"/>
                </a:lnTo>
                <a:lnTo>
                  <a:pt x="1449081" y="2809875"/>
                </a:lnTo>
                <a:lnTo>
                  <a:pt x="1441464" y="2809875"/>
                </a:lnTo>
                <a:lnTo>
                  <a:pt x="1433849" y="2809875"/>
                </a:lnTo>
                <a:lnTo>
                  <a:pt x="1426232" y="2809875"/>
                </a:lnTo>
                <a:lnTo>
                  <a:pt x="1418616" y="2809875"/>
                </a:lnTo>
                <a:lnTo>
                  <a:pt x="1410999" y="2809875"/>
                </a:lnTo>
                <a:lnTo>
                  <a:pt x="1403383" y="2809875"/>
                </a:lnTo>
                <a:lnTo>
                  <a:pt x="1395766" y="2809875"/>
                </a:lnTo>
                <a:lnTo>
                  <a:pt x="1388150" y="2809875"/>
                </a:lnTo>
                <a:lnTo>
                  <a:pt x="1380533" y="2809875"/>
                </a:lnTo>
                <a:lnTo>
                  <a:pt x="1372917" y="2809875"/>
                </a:lnTo>
                <a:lnTo>
                  <a:pt x="1365300" y="2809875"/>
                </a:lnTo>
                <a:lnTo>
                  <a:pt x="1357683" y="2809875"/>
                </a:lnTo>
                <a:lnTo>
                  <a:pt x="1350068" y="2809875"/>
                </a:lnTo>
                <a:lnTo>
                  <a:pt x="1342451" y="2809875"/>
                </a:lnTo>
                <a:lnTo>
                  <a:pt x="1334835" y="2809875"/>
                </a:lnTo>
                <a:lnTo>
                  <a:pt x="1327218" y="2809875"/>
                </a:lnTo>
                <a:lnTo>
                  <a:pt x="1319602" y="2809875"/>
                </a:lnTo>
                <a:lnTo>
                  <a:pt x="1311985" y="2809875"/>
                </a:lnTo>
                <a:lnTo>
                  <a:pt x="1304369" y="2809875"/>
                </a:lnTo>
                <a:lnTo>
                  <a:pt x="1296752" y="2809875"/>
                </a:lnTo>
                <a:lnTo>
                  <a:pt x="1289136" y="2809875"/>
                </a:lnTo>
                <a:lnTo>
                  <a:pt x="1281519" y="2809875"/>
                </a:lnTo>
                <a:lnTo>
                  <a:pt x="1273902" y="2809875"/>
                </a:lnTo>
                <a:lnTo>
                  <a:pt x="1266287" y="2809875"/>
                </a:lnTo>
                <a:lnTo>
                  <a:pt x="1258670" y="2809875"/>
                </a:lnTo>
                <a:lnTo>
                  <a:pt x="1251054" y="2809875"/>
                </a:lnTo>
                <a:lnTo>
                  <a:pt x="1243437" y="2809875"/>
                </a:lnTo>
                <a:lnTo>
                  <a:pt x="1235821" y="2809875"/>
                </a:lnTo>
                <a:lnTo>
                  <a:pt x="1228204" y="2809875"/>
                </a:lnTo>
                <a:lnTo>
                  <a:pt x="1220588" y="2809875"/>
                </a:lnTo>
                <a:lnTo>
                  <a:pt x="1212971" y="2809875"/>
                </a:lnTo>
                <a:lnTo>
                  <a:pt x="1205355" y="2809875"/>
                </a:lnTo>
                <a:lnTo>
                  <a:pt x="1197739" y="2809875"/>
                </a:lnTo>
                <a:lnTo>
                  <a:pt x="1190123" y="2809875"/>
                </a:lnTo>
                <a:lnTo>
                  <a:pt x="1182506" y="2809875"/>
                </a:lnTo>
                <a:lnTo>
                  <a:pt x="1174889" y="2809875"/>
                </a:lnTo>
                <a:lnTo>
                  <a:pt x="1167273" y="2809875"/>
                </a:lnTo>
                <a:lnTo>
                  <a:pt x="1159656" y="2809875"/>
                </a:lnTo>
                <a:lnTo>
                  <a:pt x="1152040" y="2809875"/>
                </a:lnTo>
                <a:lnTo>
                  <a:pt x="1144423" y="2809875"/>
                </a:lnTo>
                <a:lnTo>
                  <a:pt x="1136807" y="2809875"/>
                </a:lnTo>
                <a:lnTo>
                  <a:pt x="1129190" y="2809875"/>
                </a:lnTo>
                <a:lnTo>
                  <a:pt x="1121575" y="2809875"/>
                </a:lnTo>
                <a:lnTo>
                  <a:pt x="1113958" y="2809875"/>
                </a:lnTo>
                <a:lnTo>
                  <a:pt x="1106342" y="2809875"/>
                </a:lnTo>
                <a:lnTo>
                  <a:pt x="1098725" y="2809875"/>
                </a:lnTo>
                <a:lnTo>
                  <a:pt x="1091108" y="2809875"/>
                </a:lnTo>
                <a:lnTo>
                  <a:pt x="1083492" y="2809875"/>
                </a:lnTo>
                <a:lnTo>
                  <a:pt x="1075875" y="2809875"/>
                </a:lnTo>
                <a:lnTo>
                  <a:pt x="1068259" y="2809875"/>
                </a:lnTo>
                <a:lnTo>
                  <a:pt x="1060642" y="2809875"/>
                </a:lnTo>
                <a:lnTo>
                  <a:pt x="1053026" y="2809875"/>
                </a:lnTo>
                <a:lnTo>
                  <a:pt x="1045409" y="2809875"/>
                </a:lnTo>
                <a:lnTo>
                  <a:pt x="1037794" y="2809875"/>
                </a:lnTo>
                <a:lnTo>
                  <a:pt x="1030177" y="2809875"/>
                </a:lnTo>
                <a:lnTo>
                  <a:pt x="1022561" y="2809875"/>
                </a:lnTo>
                <a:lnTo>
                  <a:pt x="1014944" y="2809875"/>
                </a:lnTo>
                <a:lnTo>
                  <a:pt x="1007328" y="2809875"/>
                </a:lnTo>
                <a:lnTo>
                  <a:pt x="999711" y="2809875"/>
                </a:lnTo>
                <a:lnTo>
                  <a:pt x="992094" y="2809875"/>
                </a:lnTo>
                <a:lnTo>
                  <a:pt x="984478" y="2809875"/>
                </a:lnTo>
                <a:lnTo>
                  <a:pt x="976861" y="2809875"/>
                </a:lnTo>
                <a:lnTo>
                  <a:pt x="969245" y="2809875"/>
                </a:lnTo>
                <a:lnTo>
                  <a:pt x="961629" y="2809875"/>
                </a:lnTo>
                <a:lnTo>
                  <a:pt x="954013" y="2809875"/>
                </a:lnTo>
                <a:lnTo>
                  <a:pt x="946396" y="2809875"/>
                </a:lnTo>
                <a:lnTo>
                  <a:pt x="938780" y="2809875"/>
                </a:lnTo>
                <a:lnTo>
                  <a:pt x="931163" y="2809875"/>
                </a:lnTo>
                <a:lnTo>
                  <a:pt x="923547" y="2809875"/>
                </a:lnTo>
                <a:lnTo>
                  <a:pt x="915930" y="2809875"/>
                </a:lnTo>
                <a:lnTo>
                  <a:pt x="908313" y="2809875"/>
                </a:lnTo>
                <a:lnTo>
                  <a:pt x="900697" y="2809875"/>
                </a:lnTo>
                <a:lnTo>
                  <a:pt x="893080" y="2809875"/>
                </a:lnTo>
                <a:lnTo>
                  <a:pt x="885465" y="2809875"/>
                </a:lnTo>
                <a:lnTo>
                  <a:pt x="877848" y="2809875"/>
                </a:lnTo>
                <a:lnTo>
                  <a:pt x="870232" y="2809875"/>
                </a:lnTo>
                <a:lnTo>
                  <a:pt x="862615" y="2809875"/>
                </a:lnTo>
                <a:lnTo>
                  <a:pt x="854999" y="2809875"/>
                </a:lnTo>
                <a:lnTo>
                  <a:pt x="847382" y="2809875"/>
                </a:lnTo>
                <a:lnTo>
                  <a:pt x="839766" y="2809875"/>
                </a:lnTo>
                <a:lnTo>
                  <a:pt x="832149" y="2809875"/>
                </a:lnTo>
                <a:lnTo>
                  <a:pt x="824533" y="2809875"/>
                </a:lnTo>
                <a:lnTo>
                  <a:pt x="816916" y="2809875"/>
                </a:lnTo>
                <a:lnTo>
                  <a:pt x="809299" y="2809875"/>
                </a:lnTo>
                <a:lnTo>
                  <a:pt x="801684" y="2809875"/>
                </a:lnTo>
                <a:lnTo>
                  <a:pt x="794067" y="2809875"/>
                </a:lnTo>
                <a:lnTo>
                  <a:pt x="786451" y="2809875"/>
                </a:lnTo>
                <a:lnTo>
                  <a:pt x="778834" y="2809875"/>
                </a:lnTo>
                <a:lnTo>
                  <a:pt x="771218" y="2809875"/>
                </a:lnTo>
                <a:lnTo>
                  <a:pt x="763601" y="2809875"/>
                </a:lnTo>
                <a:lnTo>
                  <a:pt x="755985" y="2809875"/>
                </a:lnTo>
                <a:lnTo>
                  <a:pt x="748368" y="2809875"/>
                </a:lnTo>
                <a:lnTo>
                  <a:pt x="740752" y="2809875"/>
                </a:lnTo>
                <a:lnTo>
                  <a:pt x="733135" y="2809875"/>
                </a:lnTo>
                <a:lnTo>
                  <a:pt x="725519" y="2809875"/>
                </a:lnTo>
                <a:lnTo>
                  <a:pt x="717903" y="2809875"/>
                </a:lnTo>
                <a:lnTo>
                  <a:pt x="710286" y="2809875"/>
                </a:lnTo>
                <a:lnTo>
                  <a:pt x="702670" y="2809875"/>
                </a:lnTo>
                <a:lnTo>
                  <a:pt x="695053" y="2809875"/>
                </a:lnTo>
                <a:lnTo>
                  <a:pt x="687437" y="2809875"/>
                </a:lnTo>
                <a:lnTo>
                  <a:pt x="679820" y="2809875"/>
                </a:lnTo>
                <a:lnTo>
                  <a:pt x="672204" y="2809875"/>
                </a:lnTo>
                <a:lnTo>
                  <a:pt x="664587" y="2809875"/>
                </a:lnTo>
                <a:lnTo>
                  <a:pt x="656972" y="2809875"/>
                </a:lnTo>
                <a:lnTo>
                  <a:pt x="649355" y="2809875"/>
                </a:lnTo>
                <a:lnTo>
                  <a:pt x="641739" y="2809875"/>
                </a:lnTo>
                <a:lnTo>
                  <a:pt x="634122" y="2809875"/>
                </a:lnTo>
                <a:lnTo>
                  <a:pt x="626505" y="2809875"/>
                </a:lnTo>
                <a:lnTo>
                  <a:pt x="618889" y="2809875"/>
                </a:lnTo>
                <a:lnTo>
                  <a:pt x="611272" y="2809875"/>
                </a:lnTo>
                <a:lnTo>
                  <a:pt x="603656" y="2809875"/>
                </a:lnTo>
                <a:lnTo>
                  <a:pt x="596039" y="2809875"/>
                </a:lnTo>
                <a:lnTo>
                  <a:pt x="588423" y="2809875"/>
                </a:lnTo>
                <a:lnTo>
                  <a:pt x="580806" y="2809875"/>
                </a:lnTo>
                <a:lnTo>
                  <a:pt x="573191" y="2809875"/>
                </a:lnTo>
                <a:lnTo>
                  <a:pt x="565574" y="2809875"/>
                </a:lnTo>
                <a:lnTo>
                  <a:pt x="557958" y="2809875"/>
                </a:lnTo>
                <a:lnTo>
                  <a:pt x="550341" y="2809875"/>
                </a:lnTo>
                <a:lnTo>
                  <a:pt x="542724" y="2809875"/>
                </a:lnTo>
                <a:lnTo>
                  <a:pt x="535108" y="2809875"/>
                </a:lnTo>
                <a:lnTo>
                  <a:pt x="527491" y="2809875"/>
                </a:lnTo>
                <a:lnTo>
                  <a:pt x="519875" y="2809875"/>
                </a:lnTo>
                <a:lnTo>
                  <a:pt x="512258" y="2809875"/>
                </a:lnTo>
                <a:lnTo>
                  <a:pt x="504642" y="2809875"/>
                </a:lnTo>
                <a:lnTo>
                  <a:pt x="497025" y="2809875"/>
                </a:lnTo>
                <a:lnTo>
                  <a:pt x="489410" y="2809875"/>
                </a:lnTo>
                <a:lnTo>
                  <a:pt x="481793" y="2809875"/>
                </a:lnTo>
                <a:lnTo>
                  <a:pt x="474177" y="2809875"/>
                </a:lnTo>
                <a:lnTo>
                  <a:pt x="466560" y="2809875"/>
                </a:lnTo>
                <a:lnTo>
                  <a:pt x="458944" y="2809875"/>
                </a:lnTo>
                <a:lnTo>
                  <a:pt x="451327" y="2809875"/>
                </a:lnTo>
                <a:lnTo>
                  <a:pt x="443710" y="2809875"/>
                </a:lnTo>
                <a:lnTo>
                  <a:pt x="436094" y="2809875"/>
                </a:lnTo>
                <a:lnTo>
                  <a:pt x="428477" y="2809875"/>
                </a:lnTo>
                <a:lnTo>
                  <a:pt x="420862" y="2809875"/>
                </a:lnTo>
                <a:lnTo>
                  <a:pt x="413245" y="2809875"/>
                </a:lnTo>
                <a:lnTo>
                  <a:pt x="405629" y="2809875"/>
                </a:lnTo>
                <a:lnTo>
                  <a:pt x="398012" y="2809875"/>
                </a:lnTo>
                <a:lnTo>
                  <a:pt x="390396" y="2809875"/>
                </a:lnTo>
                <a:lnTo>
                  <a:pt x="382779" y="2809875"/>
                </a:lnTo>
                <a:lnTo>
                  <a:pt x="375163" y="2809875"/>
                </a:lnTo>
                <a:lnTo>
                  <a:pt x="367546" y="2809875"/>
                </a:lnTo>
                <a:lnTo>
                  <a:pt x="359929" y="2809875"/>
                </a:lnTo>
                <a:lnTo>
                  <a:pt x="352313" y="2809875"/>
                </a:lnTo>
                <a:lnTo>
                  <a:pt x="344696" y="2809875"/>
                </a:lnTo>
                <a:lnTo>
                  <a:pt x="337081" y="2809875"/>
                </a:lnTo>
                <a:lnTo>
                  <a:pt x="329464" y="2809875"/>
                </a:lnTo>
                <a:lnTo>
                  <a:pt x="321848" y="2809875"/>
                </a:lnTo>
                <a:lnTo>
                  <a:pt x="314231" y="2809875"/>
                </a:lnTo>
                <a:lnTo>
                  <a:pt x="306615" y="2809875"/>
                </a:lnTo>
                <a:lnTo>
                  <a:pt x="298998" y="2809875"/>
                </a:lnTo>
                <a:lnTo>
                  <a:pt x="291382" y="2809875"/>
                </a:lnTo>
                <a:lnTo>
                  <a:pt x="283765" y="2809875"/>
                </a:lnTo>
                <a:lnTo>
                  <a:pt x="276149" y="2809875"/>
                </a:lnTo>
                <a:lnTo>
                  <a:pt x="268532" y="2809875"/>
                </a:lnTo>
                <a:lnTo>
                  <a:pt x="260915" y="2809875"/>
                </a:lnTo>
                <a:lnTo>
                  <a:pt x="253300" y="2809875"/>
                </a:lnTo>
                <a:lnTo>
                  <a:pt x="245683" y="2809875"/>
                </a:lnTo>
                <a:lnTo>
                  <a:pt x="238067" y="2809875"/>
                </a:lnTo>
                <a:lnTo>
                  <a:pt x="230450" y="2809875"/>
                </a:lnTo>
                <a:lnTo>
                  <a:pt x="222834" y="2809875"/>
                </a:lnTo>
                <a:lnTo>
                  <a:pt x="215217" y="2809875"/>
                </a:lnTo>
                <a:lnTo>
                  <a:pt x="207601" y="2809875"/>
                </a:lnTo>
                <a:lnTo>
                  <a:pt x="199984" y="2809875"/>
                </a:lnTo>
                <a:lnTo>
                  <a:pt x="192368" y="2809875"/>
                </a:lnTo>
                <a:lnTo>
                  <a:pt x="184752" y="2809875"/>
                </a:lnTo>
                <a:lnTo>
                  <a:pt x="177135" y="2809875"/>
                </a:lnTo>
                <a:lnTo>
                  <a:pt x="169519" y="2809875"/>
                </a:lnTo>
                <a:lnTo>
                  <a:pt x="161902" y="2809875"/>
                </a:lnTo>
                <a:lnTo>
                  <a:pt x="154286" y="2809875"/>
                </a:lnTo>
                <a:lnTo>
                  <a:pt x="146669" y="2809875"/>
                </a:lnTo>
                <a:lnTo>
                  <a:pt x="139053" y="2809875"/>
                </a:lnTo>
                <a:lnTo>
                  <a:pt x="131436" y="2809875"/>
                </a:lnTo>
                <a:lnTo>
                  <a:pt x="123820" y="2809875"/>
                </a:lnTo>
                <a:lnTo>
                  <a:pt x="116203" y="2809875"/>
                </a:lnTo>
                <a:lnTo>
                  <a:pt x="108861" y="2809746"/>
                </a:lnTo>
                <a:lnTo>
                  <a:pt x="101471" y="2809153"/>
                </a:lnTo>
                <a:lnTo>
                  <a:pt x="93968" y="2808052"/>
                </a:lnTo>
                <a:lnTo>
                  <a:pt x="86397" y="2806417"/>
                </a:lnTo>
                <a:lnTo>
                  <a:pt x="78814" y="2804227"/>
                </a:lnTo>
                <a:lnTo>
                  <a:pt x="71350" y="2801499"/>
                </a:lnTo>
                <a:lnTo>
                  <a:pt x="64481" y="2798446"/>
                </a:lnTo>
                <a:lnTo>
                  <a:pt x="57755" y="2794908"/>
                </a:lnTo>
                <a:lnTo>
                  <a:pt x="51220" y="2790892"/>
                </a:lnTo>
                <a:lnTo>
                  <a:pt x="44929" y="2786416"/>
                </a:lnTo>
                <a:lnTo>
                  <a:pt x="38927" y="2781501"/>
                </a:lnTo>
                <a:lnTo>
                  <a:pt x="33260" y="2776179"/>
                </a:lnTo>
                <a:lnTo>
                  <a:pt x="27969" y="2770484"/>
                </a:lnTo>
                <a:lnTo>
                  <a:pt x="23089" y="2764459"/>
                </a:lnTo>
                <a:lnTo>
                  <a:pt x="18648" y="2758146"/>
                </a:lnTo>
                <a:lnTo>
                  <a:pt x="14669" y="2751594"/>
                </a:lnTo>
                <a:lnTo>
                  <a:pt x="11169" y="2744854"/>
                </a:lnTo>
                <a:lnTo>
                  <a:pt x="8155" y="2737975"/>
                </a:lnTo>
                <a:lnTo>
                  <a:pt x="5453" y="2730461"/>
                </a:lnTo>
                <a:lnTo>
                  <a:pt x="3308" y="2722877"/>
                </a:lnTo>
                <a:lnTo>
                  <a:pt x="1717" y="2715310"/>
                </a:lnTo>
                <a:lnTo>
                  <a:pt x="658" y="2707813"/>
                </a:lnTo>
                <a:lnTo>
                  <a:pt x="103" y="2700436"/>
                </a:lnTo>
                <a:lnTo>
                  <a:pt x="0" y="2693068"/>
                </a:lnTo>
                <a:lnTo>
                  <a:pt x="0" y="2685452"/>
                </a:lnTo>
                <a:lnTo>
                  <a:pt x="0" y="2677835"/>
                </a:lnTo>
                <a:lnTo>
                  <a:pt x="0" y="2670220"/>
                </a:lnTo>
                <a:lnTo>
                  <a:pt x="0" y="2662603"/>
                </a:lnTo>
                <a:lnTo>
                  <a:pt x="0" y="2654986"/>
                </a:lnTo>
                <a:lnTo>
                  <a:pt x="0" y="2647370"/>
                </a:lnTo>
                <a:lnTo>
                  <a:pt x="0" y="2639753"/>
                </a:lnTo>
                <a:lnTo>
                  <a:pt x="0" y="2632137"/>
                </a:lnTo>
                <a:lnTo>
                  <a:pt x="0" y="2624520"/>
                </a:lnTo>
                <a:lnTo>
                  <a:pt x="0" y="2616904"/>
                </a:lnTo>
                <a:lnTo>
                  <a:pt x="0" y="2609287"/>
                </a:lnTo>
                <a:lnTo>
                  <a:pt x="0" y="2601671"/>
                </a:lnTo>
                <a:lnTo>
                  <a:pt x="0" y="2594054"/>
                </a:lnTo>
                <a:lnTo>
                  <a:pt x="0" y="2586439"/>
                </a:lnTo>
                <a:lnTo>
                  <a:pt x="0" y="2578822"/>
                </a:lnTo>
                <a:lnTo>
                  <a:pt x="0" y="2571205"/>
                </a:lnTo>
                <a:lnTo>
                  <a:pt x="0" y="2563589"/>
                </a:lnTo>
                <a:lnTo>
                  <a:pt x="0" y="2555972"/>
                </a:lnTo>
                <a:lnTo>
                  <a:pt x="0" y="2548356"/>
                </a:lnTo>
                <a:lnTo>
                  <a:pt x="0" y="2540739"/>
                </a:lnTo>
                <a:lnTo>
                  <a:pt x="0" y="2533123"/>
                </a:lnTo>
                <a:lnTo>
                  <a:pt x="0" y="2525506"/>
                </a:lnTo>
                <a:lnTo>
                  <a:pt x="0" y="2517890"/>
                </a:lnTo>
                <a:lnTo>
                  <a:pt x="0" y="2510274"/>
                </a:lnTo>
                <a:lnTo>
                  <a:pt x="0" y="2502658"/>
                </a:lnTo>
                <a:lnTo>
                  <a:pt x="0" y="2495041"/>
                </a:lnTo>
                <a:lnTo>
                  <a:pt x="0" y="2487425"/>
                </a:lnTo>
                <a:lnTo>
                  <a:pt x="0" y="2479808"/>
                </a:lnTo>
                <a:lnTo>
                  <a:pt x="0" y="2472191"/>
                </a:lnTo>
                <a:lnTo>
                  <a:pt x="0" y="2464575"/>
                </a:lnTo>
                <a:lnTo>
                  <a:pt x="0" y="2456958"/>
                </a:lnTo>
                <a:lnTo>
                  <a:pt x="0" y="2449342"/>
                </a:lnTo>
                <a:lnTo>
                  <a:pt x="0" y="2441725"/>
                </a:lnTo>
                <a:lnTo>
                  <a:pt x="0" y="2434110"/>
                </a:lnTo>
                <a:lnTo>
                  <a:pt x="0" y="2426493"/>
                </a:lnTo>
                <a:lnTo>
                  <a:pt x="0" y="2418877"/>
                </a:lnTo>
                <a:lnTo>
                  <a:pt x="0" y="2411260"/>
                </a:lnTo>
                <a:lnTo>
                  <a:pt x="0" y="2403644"/>
                </a:lnTo>
                <a:lnTo>
                  <a:pt x="0" y="2396027"/>
                </a:lnTo>
                <a:lnTo>
                  <a:pt x="0" y="2388410"/>
                </a:lnTo>
                <a:lnTo>
                  <a:pt x="0" y="2380794"/>
                </a:lnTo>
                <a:lnTo>
                  <a:pt x="0" y="2373177"/>
                </a:lnTo>
                <a:lnTo>
                  <a:pt x="0" y="2365561"/>
                </a:lnTo>
                <a:lnTo>
                  <a:pt x="0" y="2357944"/>
                </a:lnTo>
                <a:lnTo>
                  <a:pt x="0" y="2350329"/>
                </a:lnTo>
                <a:lnTo>
                  <a:pt x="0" y="2342712"/>
                </a:lnTo>
                <a:lnTo>
                  <a:pt x="0" y="2335096"/>
                </a:lnTo>
                <a:lnTo>
                  <a:pt x="0" y="2327479"/>
                </a:lnTo>
                <a:lnTo>
                  <a:pt x="0" y="2319863"/>
                </a:lnTo>
                <a:lnTo>
                  <a:pt x="0" y="2312246"/>
                </a:lnTo>
                <a:lnTo>
                  <a:pt x="0" y="2304630"/>
                </a:lnTo>
                <a:lnTo>
                  <a:pt x="0" y="2297013"/>
                </a:lnTo>
                <a:lnTo>
                  <a:pt x="0" y="2289396"/>
                </a:lnTo>
                <a:lnTo>
                  <a:pt x="0" y="2281780"/>
                </a:lnTo>
                <a:lnTo>
                  <a:pt x="0" y="2274164"/>
                </a:lnTo>
                <a:lnTo>
                  <a:pt x="0" y="2266548"/>
                </a:lnTo>
                <a:lnTo>
                  <a:pt x="0" y="2258931"/>
                </a:lnTo>
                <a:lnTo>
                  <a:pt x="0" y="2251315"/>
                </a:lnTo>
                <a:lnTo>
                  <a:pt x="0" y="2243698"/>
                </a:lnTo>
                <a:lnTo>
                  <a:pt x="0" y="2236082"/>
                </a:lnTo>
                <a:lnTo>
                  <a:pt x="0" y="2228465"/>
                </a:lnTo>
                <a:lnTo>
                  <a:pt x="0" y="2220849"/>
                </a:lnTo>
                <a:lnTo>
                  <a:pt x="0" y="2213232"/>
                </a:lnTo>
                <a:lnTo>
                  <a:pt x="0" y="2205615"/>
                </a:lnTo>
                <a:lnTo>
                  <a:pt x="0" y="2198000"/>
                </a:lnTo>
                <a:lnTo>
                  <a:pt x="0" y="2190383"/>
                </a:lnTo>
                <a:lnTo>
                  <a:pt x="0" y="2182767"/>
                </a:lnTo>
                <a:lnTo>
                  <a:pt x="0" y="2175150"/>
                </a:lnTo>
                <a:lnTo>
                  <a:pt x="0" y="2167534"/>
                </a:lnTo>
                <a:lnTo>
                  <a:pt x="0" y="2159917"/>
                </a:lnTo>
                <a:lnTo>
                  <a:pt x="0" y="2152301"/>
                </a:lnTo>
                <a:lnTo>
                  <a:pt x="0" y="2144684"/>
                </a:lnTo>
                <a:lnTo>
                  <a:pt x="0" y="2137068"/>
                </a:lnTo>
                <a:lnTo>
                  <a:pt x="0" y="2129451"/>
                </a:lnTo>
                <a:lnTo>
                  <a:pt x="0" y="2121834"/>
                </a:lnTo>
                <a:lnTo>
                  <a:pt x="0" y="2114219"/>
                </a:lnTo>
                <a:lnTo>
                  <a:pt x="0" y="2106602"/>
                </a:lnTo>
                <a:lnTo>
                  <a:pt x="0" y="2098986"/>
                </a:lnTo>
                <a:lnTo>
                  <a:pt x="0" y="2091369"/>
                </a:lnTo>
                <a:lnTo>
                  <a:pt x="0" y="2083753"/>
                </a:lnTo>
                <a:lnTo>
                  <a:pt x="0" y="2076136"/>
                </a:lnTo>
                <a:lnTo>
                  <a:pt x="0" y="2068520"/>
                </a:lnTo>
                <a:lnTo>
                  <a:pt x="0" y="2060903"/>
                </a:lnTo>
                <a:lnTo>
                  <a:pt x="0" y="2053287"/>
                </a:lnTo>
                <a:lnTo>
                  <a:pt x="0" y="2045670"/>
                </a:lnTo>
                <a:lnTo>
                  <a:pt x="0" y="2038055"/>
                </a:lnTo>
                <a:lnTo>
                  <a:pt x="0" y="2030438"/>
                </a:lnTo>
                <a:lnTo>
                  <a:pt x="0" y="2022821"/>
                </a:lnTo>
                <a:lnTo>
                  <a:pt x="0" y="2015205"/>
                </a:lnTo>
                <a:lnTo>
                  <a:pt x="0" y="2007588"/>
                </a:lnTo>
                <a:lnTo>
                  <a:pt x="0" y="1999972"/>
                </a:lnTo>
                <a:lnTo>
                  <a:pt x="0" y="1992355"/>
                </a:lnTo>
                <a:lnTo>
                  <a:pt x="0" y="1984739"/>
                </a:lnTo>
                <a:lnTo>
                  <a:pt x="0" y="1977122"/>
                </a:lnTo>
                <a:lnTo>
                  <a:pt x="0" y="1969507"/>
                </a:lnTo>
                <a:lnTo>
                  <a:pt x="0" y="1961890"/>
                </a:lnTo>
                <a:lnTo>
                  <a:pt x="0" y="1954274"/>
                </a:lnTo>
                <a:lnTo>
                  <a:pt x="0" y="1946657"/>
                </a:lnTo>
                <a:lnTo>
                  <a:pt x="0" y="1939040"/>
                </a:lnTo>
                <a:lnTo>
                  <a:pt x="0" y="1931424"/>
                </a:lnTo>
                <a:lnTo>
                  <a:pt x="0" y="1923807"/>
                </a:lnTo>
                <a:lnTo>
                  <a:pt x="0" y="1916191"/>
                </a:lnTo>
                <a:lnTo>
                  <a:pt x="0" y="1908574"/>
                </a:lnTo>
                <a:lnTo>
                  <a:pt x="0" y="1900958"/>
                </a:lnTo>
                <a:lnTo>
                  <a:pt x="0" y="1893341"/>
                </a:lnTo>
                <a:lnTo>
                  <a:pt x="0" y="1885726"/>
                </a:lnTo>
                <a:lnTo>
                  <a:pt x="0" y="1878109"/>
                </a:lnTo>
                <a:lnTo>
                  <a:pt x="0" y="1870493"/>
                </a:lnTo>
                <a:lnTo>
                  <a:pt x="0" y="1862876"/>
                </a:lnTo>
                <a:lnTo>
                  <a:pt x="0" y="1855260"/>
                </a:lnTo>
                <a:lnTo>
                  <a:pt x="0" y="1847643"/>
                </a:lnTo>
                <a:lnTo>
                  <a:pt x="0" y="1840026"/>
                </a:lnTo>
                <a:lnTo>
                  <a:pt x="0" y="1832410"/>
                </a:lnTo>
                <a:lnTo>
                  <a:pt x="0" y="1824793"/>
                </a:lnTo>
                <a:lnTo>
                  <a:pt x="0" y="1817177"/>
                </a:lnTo>
                <a:lnTo>
                  <a:pt x="0" y="1809560"/>
                </a:lnTo>
                <a:lnTo>
                  <a:pt x="0" y="1801945"/>
                </a:lnTo>
                <a:lnTo>
                  <a:pt x="0" y="1794328"/>
                </a:lnTo>
                <a:lnTo>
                  <a:pt x="0" y="1786712"/>
                </a:lnTo>
                <a:lnTo>
                  <a:pt x="0" y="1779095"/>
                </a:lnTo>
                <a:lnTo>
                  <a:pt x="0" y="1771479"/>
                </a:lnTo>
                <a:lnTo>
                  <a:pt x="0" y="1763862"/>
                </a:lnTo>
                <a:lnTo>
                  <a:pt x="0" y="1756245"/>
                </a:lnTo>
                <a:lnTo>
                  <a:pt x="0" y="1748629"/>
                </a:lnTo>
                <a:lnTo>
                  <a:pt x="0" y="1741012"/>
                </a:lnTo>
                <a:lnTo>
                  <a:pt x="0" y="1733397"/>
                </a:lnTo>
                <a:lnTo>
                  <a:pt x="0" y="1725780"/>
                </a:lnTo>
                <a:lnTo>
                  <a:pt x="0" y="1718164"/>
                </a:lnTo>
                <a:lnTo>
                  <a:pt x="0" y="1710547"/>
                </a:lnTo>
                <a:lnTo>
                  <a:pt x="0" y="1702931"/>
                </a:lnTo>
                <a:lnTo>
                  <a:pt x="0" y="1695314"/>
                </a:lnTo>
                <a:lnTo>
                  <a:pt x="0" y="1687698"/>
                </a:lnTo>
                <a:lnTo>
                  <a:pt x="0" y="1680081"/>
                </a:lnTo>
                <a:lnTo>
                  <a:pt x="0" y="1672465"/>
                </a:lnTo>
                <a:lnTo>
                  <a:pt x="0" y="1664848"/>
                </a:lnTo>
                <a:lnTo>
                  <a:pt x="0" y="1657231"/>
                </a:lnTo>
                <a:lnTo>
                  <a:pt x="0" y="1649616"/>
                </a:lnTo>
                <a:lnTo>
                  <a:pt x="0" y="1641999"/>
                </a:lnTo>
                <a:lnTo>
                  <a:pt x="0" y="1634383"/>
                </a:lnTo>
                <a:lnTo>
                  <a:pt x="0" y="1626766"/>
                </a:lnTo>
                <a:lnTo>
                  <a:pt x="0" y="1619150"/>
                </a:lnTo>
                <a:lnTo>
                  <a:pt x="0" y="1611533"/>
                </a:lnTo>
                <a:lnTo>
                  <a:pt x="0" y="1603917"/>
                </a:lnTo>
                <a:lnTo>
                  <a:pt x="0" y="1596300"/>
                </a:lnTo>
                <a:lnTo>
                  <a:pt x="0" y="1588684"/>
                </a:lnTo>
                <a:lnTo>
                  <a:pt x="0" y="1581067"/>
                </a:lnTo>
                <a:lnTo>
                  <a:pt x="0" y="1573450"/>
                </a:lnTo>
                <a:lnTo>
                  <a:pt x="0" y="1565835"/>
                </a:lnTo>
                <a:lnTo>
                  <a:pt x="0" y="1558218"/>
                </a:lnTo>
                <a:lnTo>
                  <a:pt x="0" y="1550602"/>
                </a:lnTo>
                <a:lnTo>
                  <a:pt x="0" y="1542985"/>
                </a:lnTo>
                <a:lnTo>
                  <a:pt x="0" y="1535369"/>
                </a:lnTo>
                <a:lnTo>
                  <a:pt x="0" y="1527752"/>
                </a:lnTo>
                <a:lnTo>
                  <a:pt x="0" y="1520136"/>
                </a:lnTo>
                <a:lnTo>
                  <a:pt x="0" y="1512519"/>
                </a:lnTo>
                <a:lnTo>
                  <a:pt x="0" y="1504903"/>
                </a:lnTo>
                <a:lnTo>
                  <a:pt x="0" y="1497287"/>
                </a:lnTo>
                <a:lnTo>
                  <a:pt x="0" y="1489671"/>
                </a:lnTo>
                <a:lnTo>
                  <a:pt x="0" y="1482054"/>
                </a:lnTo>
                <a:lnTo>
                  <a:pt x="0" y="1474437"/>
                </a:lnTo>
                <a:lnTo>
                  <a:pt x="0" y="1466821"/>
                </a:lnTo>
                <a:lnTo>
                  <a:pt x="0" y="1459204"/>
                </a:lnTo>
                <a:lnTo>
                  <a:pt x="0" y="1451588"/>
                </a:lnTo>
                <a:lnTo>
                  <a:pt x="0" y="1443971"/>
                </a:lnTo>
                <a:lnTo>
                  <a:pt x="0" y="1436355"/>
                </a:lnTo>
                <a:lnTo>
                  <a:pt x="0" y="1428738"/>
                </a:lnTo>
                <a:lnTo>
                  <a:pt x="0" y="1421123"/>
                </a:lnTo>
                <a:lnTo>
                  <a:pt x="0" y="1413506"/>
                </a:lnTo>
                <a:lnTo>
                  <a:pt x="0" y="1405890"/>
                </a:lnTo>
                <a:lnTo>
                  <a:pt x="0" y="1398273"/>
                </a:lnTo>
                <a:lnTo>
                  <a:pt x="0" y="1390656"/>
                </a:lnTo>
                <a:lnTo>
                  <a:pt x="0" y="1383040"/>
                </a:lnTo>
                <a:lnTo>
                  <a:pt x="0" y="1375423"/>
                </a:lnTo>
                <a:lnTo>
                  <a:pt x="0" y="1367807"/>
                </a:lnTo>
                <a:lnTo>
                  <a:pt x="0" y="1360190"/>
                </a:lnTo>
                <a:lnTo>
                  <a:pt x="0" y="1352574"/>
                </a:lnTo>
                <a:lnTo>
                  <a:pt x="0" y="1344958"/>
                </a:lnTo>
                <a:lnTo>
                  <a:pt x="0" y="1337342"/>
                </a:lnTo>
                <a:lnTo>
                  <a:pt x="0" y="1329725"/>
                </a:lnTo>
                <a:lnTo>
                  <a:pt x="0" y="1322109"/>
                </a:lnTo>
                <a:lnTo>
                  <a:pt x="0" y="1314492"/>
                </a:lnTo>
                <a:lnTo>
                  <a:pt x="0" y="1306876"/>
                </a:lnTo>
                <a:lnTo>
                  <a:pt x="0" y="1299259"/>
                </a:lnTo>
                <a:lnTo>
                  <a:pt x="0" y="1291642"/>
                </a:lnTo>
                <a:lnTo>
                  <a:pt x="0" y="1284026"/>
                </a:lnTo>
                <a:lnTo>
                  <a:pt x="0" y="1276409"/>
                </a:lnTo>
                <a:lnTo>
                  <a:pt x="0" y="1268793"/>
                </a:lnTo>
                <a:lnTo>
                  <a:pt x="0" y="1261177"/>
                </a:lnTo>
                <a:lnTo>
                  <a:pt x="0" y="1253561"/>
                </a:lnTo>
                <a:lnTo>
                  <a:pt x="0" y="1245944"/>
                </a:lnTo>
                <a:lnTo>
                  <a:pt x="0" y="1238328"/>
                </a:lnTo>
                <a:lnTo>
                  <a:pt x="0" y="1230711"/>
                </a:lnTo>
                <a:lnTo>
                  <a:pt x="0" y="1223095"/>
                </a:lnTo>
                <a:lnTo>
                  <a:pt x="0" y="1215478"/>
                </a:lnTo>
                <a:lnTo>
                  <a:pt x="0" y="1207861"/>
                </a:lnTo>
                <a:lnTo>
                  <a:pt x="0" y="1200245"/>
                </a:lnTo>
                <a:lnTo>
                  <a:pt x="0" y="1192628"/>
                </a:lnTo>
                <a:lnTo>
                  <a:pt x="0" y="1185013"/>
                </a:lnTo>
                <a:lnTo>
                  <a:pt x="0" y="1177396"/>
                </a:lnTo>
                <a:lnTo>
                  <a:pt x="0" y="1169780"/>
                </a:lnTo>
                <a:lnTo>
                  <a:pt x="0" y="1162163"/>
                </a:lnTo>
                <a:lnTo>
                  <a:pt x="0" y="1154547"/>
                </a:lnTo>
                <a:lnTo>
                  <a:pt x="0" y="1146930"/>
                </a:lnTo>
                <a:lnTo>
                  <a:pt x="0" y="1139314"/>
                </a:lnTo>
                <a:lnTo>
                  <a:pt x="0" y="1131697"/>
                </a:lnTo>
                <a:lnTo>
                  <a:pt x="0" y="1124081"/>
                </a:lnTo>
                <a:lnTo>
                  <a:pt x="0" y="1116464"/>
                </a:lnTo>
                <a:lnTo>
                  <a:pt x="0" y="1108847"/>
                </a:lnTo>
                <a:lnTo>
                  <a:pt x="0" y="1101232"/>
                </a:lnTo>
                <a:lnTo>
                  <a:pt x="0" y="1093615"/>
                </a:lnTo>
                <a:lnTo>
                  <a:pt x="0" y="1085999"/>
                </a:lnTo>
                <a:lnTo>
                  <a:pt x="0" y="1078382"/>
                </a:lnTo>
                <a:lnTo>
                  <a:pt x="0" y="1070766"/>
                </a:lnTo>
                <a:lnTo>
                  <a:pt x="0" y="1063149"/>
                </a:lnTo>
                <a:lnTo>
                  <a:pt x="0" y="1055533"/>
                </a:lnTo>
                <a:lnTo>
                  <a:pt x="0" y="1047916"/>
                </a:lnTo>
                <a:lnTo>
                  <a:pt x="0" y="1040300"/>
                </a:lnTo>
                <a:lnTo>
                  <a:pt x="0" y="1032683"/>
                </a:lnTo>
                <a:lnTo>
                  <a:pt x="0" y="1025067"/>
                </a:lnTo>
                <a:lnTo>
                  <a:pt x="0" y="1017451"/>
                </a:lnTo>
                <a:lnTo>
                  <a:pt x="0" y="1009834"/>
                </a:lnTo>
                <a:lnTo>
                  <a:pt x="0" y="1002218"/>
                </a:lnTo>
                <a:lnTo>
                  <a:pt x="0" y="994601"/>
                </a:lnTo>
                <a:lnTo>
                  <a:pt x="0" y="986985"/>
                </a:lnTo>
                <a:lnTo>
                  <a:pt x="0" y="979368"/>
                </a:lnTo>
                <a:lnTo>
                  <a:pt x="0" y="971752"/>
                </a:lnTo>
                <a:lnTo>
                  <a:pt x="0" y="964135"/>
                </a:lnTo>
                <a:lnTo>
                  <a:pt x="0" y="956520"/>
                </a:lnTo>
                <a:lnTo>
                  <a:pt x="0" y="948903"/>
                </a:lnTo>
                <a:lnTo>
                  <a:pt x="0" y="941287"/>
                </a:lnTo>
                <a:lnTo>
                  <a:pt x="0" y="933670"/>
                </a:lnTo>
                <a:lnTo>
                  <a:pt x="0" y="926053"/>
                </a:lnTo>
                <a:lnTo>
                  <a:pt x="0" y="918437"/>
                </a:lnTo>
                <a:lnTo>
                  <a:pt x="0" y="910820"/>
                </a:lnTo>
                <a:lnTo>
                  <a:pt x="0" y="903204"/>
                </a:lnTo>
                <a:lnTo>
                  <a:pt x="0" y="895587"/>
                </a:lnTo>
                <a:lnTo>
                  <a:pt x="0" y="887971"/>
                </a:lnTo>
                <a:lnTo>
                  <a:pt x="0" y="880354"/>
                </a:lnTo>
                <a:lnTo>
                  <a:pt x="0" y="872739"/>
                </a:lnTo>
                <a:lnTo>
                  <a:pt x="0" y="865122"/>
                </a:lnTo>
                <a:lnTo>
                  <a:pt x="0" y="857506"/>
                </a:lnTo>
                <a:lnTo>
                  <a:pt x="0" y="849889"/>
                </a:lnTo>
                <a:lnTo>
                  <a:pt x="0" y="842272"/>
                </a:lnTo>
                <a:lnTo>
                  <a:pt x="0" y="834656"/>
                </a:lnTo>
                <a:lnTo>
                  <a:pt x="0" y="827039"/>
                </a:lnTo>
                <a:lnTo>
                  <a:pt x="0" y="819423"/>
                </a:lnTo>
                <a:lnTo>
                  <a:pt x="0" y="811806"/>
                </a:lnTo>
                <a:lnTo>
                  <a:pt x="0" y="804190"/>
                </a:lnTo>
                <a:lnTo>
                  <a:pt x="0" y="796573"/>
                </a:lnTo>
                <a:lnTo>
                  <a:pt x="0" y="788958"/>
                </a:lnTo>
                <a:lnTo>
                  <a:pt x="0" y="781341"/>
                </a:lnTo>
                <a:lnTo>
                  <a:pt x="0" y="773725"/>
                </a:lnTo>
                <a:lnTo>
                  <a:pt x="0" y="766108"/>
                </a:lnTo>
                <a:lnTo>
                  <a:pt x="0" y="758492"/>
                </a:lnTo>
                <a:lnTo>
                  <a:pt x="0" y="750875"/>
                </a:lnTo>
                <a:lnTo>
                  <a:pt x="0" y="743258"/>
                </a:lnTo>
                <a:lnTo>
                  <a:pt x="0" y="735642"/>
                </a:lnTo>
                <a:lnTo>
                  <a:pt x="0" y="728025"/>
                </a:lnTo>
                <a:lnTo>
                  <a:pt x="0" y="720410"/>
                </a:lnTo>
                <a:lnTo>
                  <a:pt x="0" y="712793"/>
                </a:lnTo>
                <a:lnTo>
                  <a:pt x="0" y="705177"/>
                </a:lnTo>
                <a:lnTo>
                  <a:pt x="0" y="697560"/>
                </a:lnTo>
                <a:lnTo>
                  <a:pt x="0" y="689944"/>
                </a:lnTo>
                <a:lnTo>
                  <a:pt x="0" y="682327"/>
                </a:lnTo>
                <a:lnTo>
                  <a:pt x="0" y="674711"/>
                </a:lnTo>
                <a:lnTo>
                  <a:pt x="0" y="667094"/>
                </a:lnTo>
                <a:lnTo>
                  <a:pt x="0" y="659477"/>
                </a:lnTo>
                <a:lnTo>
                  <a:pt x="0" y="651861"/>
                </a:lnTo>
                <a:lnTo>
                  <a:pt x="0" y="644244"/>
                </a:lnTo>
                <a:lnTo>
                  <a:pt x="0" y="636629"/>
                </a:lnTo>
                <a:lnTo>
                  <a:pt x="0" y="629012"/>
                </a:lnTo>
                <a:lnTo>
                  <a:pt x="0" y="621396"/>
                </a:lnTo>
                <a:lnTo>
                  <a:pt x="0" y="613779"/>
                </a:lnTo>
                <a:lnTo>
                  <a:pt x="0" y="606163"/>
                </a:lnTo>
                <a:lnTo>
                  <a:pt x="0" y="598546"/>
                </a:lnTo>
                <a:lnTo>
                  <a:pt x="0" y="590930"/>
                </a:lnTo>
                <a:lnTo>
                  <a:pt x="0" y="583313"/>
                </a:lnTo>
                <a:lnTo>
                  <a:pt x="0" y="575697"/>
                </a:lnTo>
                <a:lnTo>
                  <a:pt x="0" y="568081"/>
                </a:lnTo>
                <a:lnTo>
                  <a:pt x="0" y="560463"/>
                </a:lnTo>
                <a:lnTo>
                  <a:pt x="0" y="552848"/>
                </a:lnTo>
                <a:lnTo>
                  <a:pt x="0" y="545231"/>
                </a:lnTo>
                <a:lnTo>
                  <a:pt x="0" y="537615"/>
                </a:lnTo>
                <a:lnTo>
                  <a:pt x="0" y="529998"/>
                </a:lnTo>
                <a:lnTo>
                  <a:pt x="0" y="522382"/>
                </a:lnTo>
                <a:lnTo>
                  <a:pt x="0" y="514765"/>
                </a:lnTo>
                <a:lnTo>
                  <a:pt x="0" y="507149"/>
                </a:lnTo>
                <a:lnTo>
                  <a:pt x="0" y="499532"/>
                </a:lnTo>
                <a:lnTo>
                  <a:pt x="0" y="491916"/>
                </a:lnTo>
                <a:lnTo>
                  <a:pt x="0" y="484300"/>
                </a:lnTo>
                <a:lnTo>
                  <a:pt x="0" y="476683"/>
                </a:lnTo>
                <a:lnTo>
                  <a:pt x="0" y="469067"/>
                </a:lnTo>
                <a:lnTo>
                  <a:pt x="0" y="461450"/>
                </a:lnTo>
                <a:lnTo>
                  <a:pt x="0" y="453834"/>
                </a:lnTo>
                <a:lnTo>
                  <a:pt x="0" y="446217"/>
                </a:lnTo>
                <a:lnTo>
                  <a:pt x="0" y="438601"/>
                </a:lnTo>
                <a:lnTo>
                  <a:pt x="0" y="430984"/>
                </a:lnTo>
                <a:lnTo>
                  <a:pt x="0" y="423368"/>
                </a:lnTo>
                <a:lnTo>
                  <a:pt x="0" y="415751"/>
                </a:lnTo>
                <a:lnTo>
                  <a:pt x="0" y="408136"/>
                </a:lnTo>
                <a:lnTo>
                  <a:pt x="0" y="400519"/>
                </a:lnTo>
                <a:lnTo>
                  <a:pt x="0" y="392903"/>
                </a:lnTo>
                <a:lnTo>
                  <a:pt x="0" y="385286"/>
                </a:lnTo>
                <a:lnTo>
                  <a:pt x="0" y="377669"/>
                </a:lnTo>
                <a:lnTo>
                  <a:pt x="0" y="370053"/>
                </a:lnTo>
                <a:lnTo>
                  <a:pt x="0" y="362436"/>
                </a:lnTo>
                <a:lnTo>
                  <a:pt x="0" y="354820"/>
                </a:lnTo>
                <a:lnTo>
                  <a:pt x="0" y="347203"/>
                </a:lnTo>
                <a:lnTo>
                  <a:pt x="0" y="339587"/>
                </a:lnTo>
                <a:lnTo>
                  <a:pt x="0" y="331970"/>
                </a:lnTo>
                <a:lnTo>
                  <a:pt x="0" y="324355"/>
                </a:lnTo>
                <a:lnTo>
                  <a:pt x="0" y="316738"/>
                </a:lnTo>
                <a:lnTo>
                  <a:pt x="0" y="309122"/>
                </a:lnTo>
                <a:lnTo>
                  <a:pt x="0" y="301505"/>
                </a:lnTo>
                <a:lnTo>
                  <a:pt x="0" y="293888"/>
                </a:lnTo>
                <a:lnTo>
                  <a:pt x="0" y="286272"/>
                </a:lnTo>
                <a:lnTo>
                  <a:pt x="0" y="278655"/>
                </a:lnTo>
                <a:lnTo>
                  <a:pt x="0" y="271039"/>
                </a:lnTo>
                <a:lnTo>
                  <a:pt x="0" y="263422"/>
                </a:lnTo>
                <a:lnTo>
                  <a:pt x="0" y="255806"/>
                </a:lnTo>
                <a:lnTo>
                  <a:pt x="0" y="248190"/>
                </a:lnTo>
                <a:lnTo>
                  <a:pt x="0" y="240574"/>
                </a:lnTo>
                <a:lnTo>
                  <a:pt x="0" y="232957"/>
                </a:lnTo>
                <a:lnTo>
                  <a:pt x="0" y="225341"/>
                </a:lnTo>
                <a:lnTo>
                  <a:pt x="0" y="217724"/>
                </a:lnTo>
                <a:lnTo>
                  <a:pt x="0" y="210108"/>
                </a:lnTo>
                <a:lnTo>
                  <a:pt x="0" y="202491"/>
                </a:lnTo>
                <a:lnTo>
                  <a:pt x="0" y="194874"/>
                </a:lnTo>
                <a:lnTo>
                  <a:pt x="0" y="187258"/>
                </a:lnTo>
                <a:lnTo>
                  <a:pt x="0" y="179641"/>
                </a:lnTo>
                <a:lnTo>
                  <a:pt x="0" y="172026"/>
                </a:lnTo>
                <a:lnTo>
                  <a:pt x="0" y="164409"/>
                </a:lnTo>
                <a:lnTo>
                  <a:pt x="0" y="156793"/>
                </a:lnTo>
                <a:lnTo>
                  <a:pt x="0" y="149176"/>
                </a:lnTo>
                <a:lnTo>
                  <a:pt x="0" y="141560"/>
                </a:lnTo>
                <a:lnTo>
                  <a:pt x="0" y="133943"/>
                </a:lnTo>
                <a:lnTo>
                  <a:pt x="0" y="126327"/>
                </a:lnTo>
                <a:lnTo>
                  <a:pt x="0" y="118710"/>
                </a:lnTo>
                <a:lnTo>
                  <a:pt x="41" y="111258"/>
                </a:lnTo>
                <a:lnTo>
                  <a:pt x="472" y="103918"/>
                </a:lnTo>
                <a:lnTo>
                  <a:pt x="1402" y="96447"/>
                </a:lnTo>
                <a:lnTo>
                  <a:pt x="2860" y="88893"/>
                </a:lnTo>
                <a:lnTo>
                  <a:pt x="4866" y="81308"/>
                </a:lnTo>
                <a:lnTo>
                  <a:pt x="7434" y="73750"/>
                </a:lnTo>
                <a:lnTo>
                  <a:pt x="10370" y="66729"/>
                </a:lnTo>
                <a:lnTo>
                  <a:pt x="13749" y="59950"/>
                </a:lnTo>
                <a:lnTo>
                  <a:pt x="17609" y="53346"/>
                </a:lnTo>
                <a:lnTo>
                  <a:pt x="21936" y="46970"/>
                </a:lnTo>
                <a:lnTo>
                  <a:pt x="26709" y="40867"/>
                </a:lnTo>
                <a:lnTo>
                  <a:pt x="31900" y="35086"/>
                </a:lnTo>
                <a:lnTo>
                  <a:pt x="37477" y="29667"/>
                </a:lnTo>
                <a:lnTo>
                  <a:pt x="43400" y="24647"/>
                </a:lnTo>
                <a:lnTo>
                  <a:pt x="49623" y="20059"/>
                </a:lnTo>
                <a:lnTo>
                  <a:pt x="56101" y="15926"/>
                </a:lnTo>
                <a:lnTo>
                  <a:pt x="62785" y="12268"/>
                </a:lnTo>
                <a:lnTo>
                  <a:pt x="69622" y="9093"/>
                </a:lnTo>
                <a:lnTo>
                  <a:pt x="76923" y="6284"/>
                </a:lnTo>
                <a:lnTo>
                  <a:pt x="84501" y="3953"/>
                </a:lnTo>
                <a:lnTo>
                  <a:pt x="92079" y="2181"/>
                </a:lnTo>
                <a:lnTo>
                  <a:pt x="99604" y="949"/>
                </a:lnTo>
                <a:lnTo>
                  <a:pt x="107025" y="232"/>
                </a:lnTo>
                <a:close/>
              </a:path>
            </a:pathLst>
          </a:custGeom>
          <a:solidFill xmlns:a="http://schemas.openxmlformats.org/drawingml/2006/main">
            <a:srgbClr val="F2F7ED"/>
          </a:solidFill>
          <a:ln xmlns:a="http://schemas.openxmlformats.org/drawingml/2006/main" w="18297">
            <a:solidFill>
              <a:srgbClr val="98B385"/>
            </a:solidFill>
            <a:prstDash val="solid"/>
          </a:ln>
        </p:spPr>
      </p:sp>
      <p:sp>
        <p:nvSpPr>
          <p:cNvPr id="5" name="verified-state-features-label">
            <a:extLst xmlns:a="http://schemas.openxmlformats.org/drawingml/2006/main">
              <a:ext uri="{FF2B5EF4-FFF2-40B4-BE49-F238E27FC236}">
                <a16:creationId xmlns:a16="http://schemas.microsoft.com/office/drawing/2014/main" id="{4C41B1E9-2520-4246-87BA-EB58BD9BC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6460" y="1027833"/>
            <a:ext cx="273228" cy="3354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1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401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h²</a:t>
            </a:r>
          </a:p>
        </p:txBody>
      </p:sp>
      <p:sp>
        <p:nvSpPr>
          <p:cNvPr id="6" name="verified-state-features-4">
            <a:extLst xmlns:a="http://schemas.openxmlformats.org/drawingml/2006/main">
              <a:ext uri="{FF2B5EF4-FFF2-40B4-BE49-F238E27FC236}">
                <a16:creationId xmlns:a16="http://schemas.microsoft.com/office/drawing/2014/main" id="{4B4AE058-A630-4A5D-88DE-97DE2FBCE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2260" y="1123131"/>
            <a:ext cx="1118163" cy="223633"/>
          </a:xfrm>
          <a:custGeom xmlns:a="http://schemas.openxmlformats.org/drawingml/2006/main">
            <a:pathLst>
              <a:path w="1047750" h="209550">
                <a:moveTo>
                  <a:pt x="76200" y="0"/>
                </a:moveTo>
                <a:lnTo>
                  <a:pt x="83807" y="0"/>
                </a:lnTo>
                <a:lnTo>
                  <a:pt x="91412" y="0"/>
                </a:lnTo>
                <a:lnTo>
                  <a:pt x="99018" y="0"/>
                </a:lnTo>
                <a:lnTo>
                  <a:pt x="106624" y="0"/>
                </a:lnTo>
                <a:lnTo>
                  <a:pt x="114230" y="0"/>
                </a:lnTo>
                <a:lnTo>
                  <a:pt x="121837" y="0"/>
                </a:lnTo>
                <a:lnTo>
                  <a:pt x="129442" y="0"/>
                </a:lnTo>
                <a:lnTo>
                  <a:pt x="137049" y="0"/>
                </a:lnTo>
                <a:lnTo>
                  <a:pt x="144654" y="0"/>
                </a:lnTo>
                <a:lnTo>
                  <a:pt x="152260" y="0"/>
                </a:lnTo>
                <a:lnTo>
                  <a:pt x="159867" y="0"/>
                </a:lnTo>
                <a:lnTo>
                  <a:pt x="167472" y="0"/>
                </a:lnTo>
                <a:lnTo>
                  <a:pt x="175079" y="0"/>
                </a:lnTo>
                <a:lnTo>
                  <a:pt x="182684" y="0"/>
                </a:lnTo>
                <a:lnTo>
                  <a:pt x="190291" y="0"/>
                </a:lnTo>
                <a:lnTo>
                  <a:pt x="197897" y="0"/>
                </a:lnTo>
                <a:lnTo>
                  <a:pt x="205503" y="0"/>
                </a:lnTo>
                <a:lnTo>
                  <a:pt x="213109" y="0"/>
                </a:lnTo>
                <a:lnTo>
                  <a:pt x="220714" y="0"/>
                </a:lnTo>
                <a:lnTo>
                  <a:pt x="228321" y="0"/>
                </a:lnTo>
                <a:lnTo>
                  <a:pt x="235927" y="0"/>
                </a:lnTo>
                <a:lnTo>
                  <a:pt x="243533" y="0"/>
                </a:lnTo>
                <a:lnTo>
                  <a:pt x="251139" y="0"/>
                </a:lnTo>
                <a:lnTo>
                  <a:pt x="258745" y="0"/>
                </a:lnTo>
                <a:lnTo>
                  <a:pt x="266351" y="0"/>
                </a:lnTo>
                <a:lnTo>
                  <a:pt x="273958" y="0"/>
                </a:lnTo>
                <a:lnTo>
                  <a:pt x="281563" y="0"/>
                </a:lnTo>
                <a:lnTo>
                  <a:pt x="289170" y="0"/>
                </a:lnTo>
                <a:lnTo>
                  <a:pt x="296775" y="0"/>
                </a:lnTo>
                <a:lnTo>
                  <a:pt x="304381" y="0"/>
                </a:lnTo>
                <a:lnTo>
                  <a:pt x="311988" y="0"/>
                </a:lnTo>
                <a:lnTo>
                  <a:pt x="319593" y="0"/>
                </a:lnTo>
                <a:lnTo>
                  <a:pt x="327200" y="0"/>
                </a:lnTo>
                <a:lnTo>
                  <a:pt x="334805" y="0"/>
                </a:lnTo>
                <a:lnTo>
                  <a:pt x="342412" y="0"/>
                </a:lnTo>
                <a:lnTo>
                  <a:pt x="350018" y="0"/>
                </a:lnTo>
                <a:lnTo>
                  <a:pt x="357624" y="0"/>
                </a:lnTo>
                <a:lnTo>
                  <a:pt x="365230" y="0"/>
                </a:lnTo>
                <a:lnTo>
                  <a:pt x="372835" y="0"/>
                </a:lnTo>
                <a:lnTo>
                  <a:pt x="380442" y="0"/>
                </a:lnTo>
                <a:lnTo>
                  <a:pt x="388048" y="0"/>
                </a:lnTo>
                <a:lnTo>
                  <a:pt x="395654" y="0"/>
                </a:lnTo>
                <a:lnTo>
                  <a:pt x="403260" y="0"/>
                </a:lnTo>
                <a:lnTo>
                  <a:pt x="410866" y="0"/>
                </a:lnTo>
                <a:lnTo>
                  <a:pt x="418472" y="0"/>
                </a:lnTo>
                <a:lnTo>
                  <a:pt x="426079" y="0"/>
                </a:lnTo>
                <a:lnTo>
                  <a:pt x="433684" y="0"/>
                </a:lnTo>
                <a:lnTo>
                  <a:pt x="441291" y="0"/>
                </a:lnTo>
                <a:lnTo>
                  <a:pt x="448896" y="0"/>
                </a:lnTo>
                <a:lnTo>
                  <a:pt x="456502" y="0"/>
                </a:lnTo>
                <a:lnTo>
                  <a:pt x="464109" y="0"/>
                </a:lnTo>
                <a:lnTo>
                  <a:pt x="471714" y="0"/>
                </a:lnTo>
                <a:lnTo>
                  <a:pt x="479321" y="0"/>
                </a:lnTo>
                <a:lnTo>
                  <a:pt x="486926" y="0"/>
                </a:lnTo>
                <a:lnTo>
                  <a:pt x="494533" y="0"/>
                </a:lnTo>
                <a:lnTo>
                  <a:pt x="502139" y="0"/>
                </a:lnTo>
                <a:lnTo>
                  <a:pt x="509744" y="0"/>
                </a:lnTo>
                <a:lnTo>
                  <a:pt x="517351" y="0"/>
                </a:lnTo>
                <a:lnTo>
                  <a:pt x="524956" y="0"/>
                </a:lnTo>
                <a:lnTo>
                  <a:pt x="532563" y="0"/>
                </a:lnTo>
                <a:lnTo>
                  <a:pt x="540169" y="0"/>
                </a:lnTo>
                <a:lnTo>
                  <a:pt x="547775" y="0"/>
                </a:lnTo>
                <a:lnTo>
                  <a:pt x="555381" y="0"/>
                </a:lnTo>
                <a:lnTo>
                  <a:pt x="562987" y="0"/>
                </a:lnTo>
                <a:lnTo>
                  <a:pt x="570593" y="0"/>
                </a:lnTo>
                <a:lnTo>
                  <a:pt x="578200" y="0"/>
                </a:lnTo>
                <a:lnTo>
                  <a:pt x="585805" y="0"/>
                </a:lnTo>
                <a:lnTo>
                  <a:pt x="593411" y="0"/>
                </a:lnTo>
                <a:lnTo>
                  <a:pt x="601017" y="0"/>
                </a:lnTo>
                <a:lnTo>
                  <a:pt x="608623" y="0"/>
                </a:lnTo>
                <a:lnTo>
                  <a:pt x="616230" y="0"/>
                </a:lnTo>
                <a:lnTo>
                  <a:pt x="623835" y="0"/>
                </a:lnTo>
                <a:lnTo>
                  <a:pt x="631442" y="0"/>
                </a:lnTo>
                <a:lnTo>
                  <a:pt x="639047" y="0"/>
                </a:lnTo>
                <a:lnTo>
                  <a:pt x="646654" y="0"/>
                </a:lnTo>
                <a:lnTo>
                  <a:pt x="654260" y="0"/>
                </a:lnTo>
                <a:lnTo>
                  <a:pt x="661865" y="0"/>
                </a:lnTo>
                <a:lnTo>
                  <a:pt x="669472" y="0"/>
                </a:lnTo>
                <a:lnTo>
                  <a:pt x="677077" y="0"/>
                </a:lnTo>
                <a:lnTo>
                  <a:pt x="684684" y="0"/>
                </a:lnTo>
                <a:lnTo>
                  <a:pt x="692290" y="0"/>
                </a:lnTo>
                <a:lnTo>
                  <a:pt x="699896" y="0"/>
                </a:lnTo>
                <a:lnTo>
                  <a:pt x="707502" y="0"/>
                </a:lnTo>
                <a:lnTo>
                  <a:pt x="715108" y="0"/>
                </a:lnTo>
                <a:lnTo>
                  <a:pt x="722714" y="0"/>
                </a:lnTo>
                <a:lnTo>
                  <a:pt x="730321" y="0"/>
                </a:lnTo>
                <a:lnTo>
                  <a:pt x="737926" y="0"/>
                </a:lnTo>
                <a:lnTo>
                  <a:pt x="745532" y="0"/>
                </a:lnTo>
                <a:lnTo>
                  <a:pt x="753138" y="0"/>
                </a:lnTo>
                <a:lnTo>
                  <a:pt x="760744" y="0"/>
                </a:lnTo>
                <a:lnTo>
                  <a:pt x="768351" y="0"/>
                </a:lnTo>
                <a:lnTo>
                  <a:pt x="775956" y="0"/>
                </a:lnTo>
                <a:lnTo>
                  <a:pt x="783563" y="0"/>
                </a:lnTo>
                <a:lnTo>
                  <a:pt x="791168" y="0"/>
                </a:lnTo>
                <a:lnTo>
                  <a:pt x="798774" y="0"/>
                </a:lnTo>
                <a:lnTo>
                  <a:pt x="806381" y="0"/>
                </a:lnTo>
                <a:lnTo>
                  <a:pt x="813986" y="0"/>
                </a:lnTo>
                <a:lnTo>
                  <a:pt x="821593" y="0"/>
                </a:lnTo>
                <a:lnTo>
                  <a:pt x="829198" y="0"/>
                </a:lnTo>
                <a:lnTo>
                  <a:pt x="836805" y="0"/>
                </a:lnTo>
                <a:lnTo>
                  <a:pt x="844411" y="0"/>
                </a:lnTo>
                <a:lnTo>
                  <a:pt x="852017" y="0"/>
                </a:lnTo>
                <a:lnTo>
                  <a:pt x="859623" y="0"/>
                </a:lnTo>
                <a:lnTo>
                  <a:pt x="867228" y="0"/>
                </a:lnTo>
                <a:lnTo>
                  <a:pt x="874835" y="0"/>
                </a:lnTo>
                <a:lnTo>
                  <a:pt x="882441" y="0"/>
                </a:lnTo>
                <a:lnTo>
                  <a:pt x="890047" y="0"/>
                </a:lnTo>
                <a:lnTo>
                  <a:pt x="897653" y="0"/>
                </a:lnTo>
                <a:lnTo>
                  <a:pt x="905259" y="0"/>
                </a:lnTo>
                <a:lnTo>
                  <a:pt x="912865" y="0"/>
                </a:lnTo>
                <a:lnTo>
                  <a:pt x="920472" y="0"/>
                </a:lnTo>
                <a:lnTo>
                  <a:pt x="928077" y="0"/>
                </a:lnTo>
                <a:lnTo>
                  <a:pt x="935684" y="0"/>
                </a:lnTo>
                <a:lnTo>
                  <a:pt x="943289" y="0"/>
                </a:lnTo>
                <a:lnTo>
                  <a:pt x="950895" y="0"/>
                </a:lnTo>
                <a:lnTo>
                  <a:pt x="958502" y="0"/>
                </a:lnTo>
                <a:lnTo>
                  <a:pt x="966107" y="0"/>
                </a:lnTo>
                <a:lnTo>
                  <a:pt x="973603" y="28"/>
                </a:lnTo>
                <a:lnTo>
                  <a:pt x="980968" y="584"/>
                </a:lnTo>
                <a:lnTo>
                  <a:pt x="988494" y="1908"/>
                </a:lnTo>
                <a:lnTo>
                  <a:pt x="996065" y="4051"/>
                </a:lnTo>
                <a:lnTo>
                  <a:pt x="1003250" y="6907"/>
                </a:lnTo>
                <a:lnTo>
                  <a:pt x="1009979" y="10400"/>
                </a:lnTo>
                <a:lnTo>
                  <a:pt x="1016408" y="14603"/>
                </a:lnTo>
                <a:lnTo>
                  <a:pt x="1022425" y="19472"/>
                </a:lnTo>
                <a:lnTo>
                  <a:pt x="1027933" y="24942"/>
                </a:lnTo>
                <a:lnTo>
                  <a:pt x="1032845" y="30929"/>
                </a:lnTo>
                <a:lnTo>
                  <a:pt x="1037091" y="37333"/>
                </a:lnTo>
                <a:lnTo>
                  <a:pt x="1040633" y="44045"/>
                </a:lnTo>
                <a:lnTo>
                  <a:pt x="1043527" y="51184"/>
                </a:lnTo>
                <a:lnTo>
                  <a:pt x="1045726" y="58753"/>
                </a:lnTo>
                <a:lnTo>
                  <a:pt x="1047102" y="66285"/>
                </a:lnTo>
                <a:lnTo>
                  <a:pt x="1047707" y="73665"/>
                </a:lnTo>
                <a:lnTo>
                  <a:pt x="1047750" y="81137"/>
                </a:lnTo>
                <a:lnTo>
                  <a:pt x="1047750" y="88743"/>
                </a:lnTo>
                <a:lnTo>
                  <a:pt x="1047750" y="96349"/>
                </a:lnTo>
                <a:lnTo>
                  <a:pt x="1047750" y="103955"/>
                </a:lnTo>
                <a:lnTo>
                  <a:pt x="1047750" y="111561"/>
                </a:lnTo>
                <a:lnTo>
                  <a:pt x="1047750" y="119167"/>
                </a:lnTo>
                <a:lnTo>
                  <a:pt x="1047750" y="126773"/>
                </a:lnTo>
                <a:lnTo>
                  <a:pt x="1047744" y="134324"/>
                </a:lnTo>
                <a:lnTo>
                  <a:pt x="1047297" y="141657"/>
                </a:lnTo>
                <a:lnTo>
                  <a:pt x="1046091" y="149165"/>
                </a:lnTo>
                <a:lnTo>
                  <a:pt x="1044072" y="156737"/>
                </a:lnTo>
                <a:lnTo>
                  <a:pt x="1041302" y="164028"/>
                </a:lnTo>
                <a:lnTo>
                  <a:pt x="1037917" y="170792"/>
                </a:lnTo>
                <a:lnTo>
                  <a:pt x="1033818" y="177272"/>
                </a:lnTo>
                <a:lnTo>
                  <a:pt x="1029045" y="183358"/>
                </a:lnTo>
                <a:lnTo>
                  <a:pt x="1023658" y="188947"/>
                </a:lnTo>
                <a:lnTo>
                  <a:pt x="1017744" y="193952"/>
                </a:lnTo>
                <a:lnTo>
                  <a:pt x="1011395" y="198303"/>
                </a:lnTo>
                <a:lnTo>
                  <a:pt x="1004721" y="201951"/>
                </a:lnTo>
                <a:lnTo>
                  <a:pt x="997691" y="204926"/>
                </a:lnTo>
                <a:lnTo>
                  <a:pt x="990126" y="207251"/>
                </a:lnTo>
                <a:lnTo>
                  <a:pt x="982582" y="208747"/>
                </a:lnTo>
                <a:lnTo>
                  <a:pt x="975172" y="209464"/>
                </a:lnTo>
                <a:lnTo>
                  <a:pt x="967748" y="209550"/>
                </a:lnTo>
                <a:lnTo>
                  <a:pt x="960141" y="209550"/>
                </a:lnTo>
                <a:lnTo>
                  <a:pt x="952535" y="209550"/>
                </a:lnTo>
                <a:lnTo>
                  <a:pt x="944930" y="209550"/>
                </a:lnTo>
                <a:lnTo>
                  <a:pt x="937323" y="209550"/>
                </a:lnTo>
                <a:lnTo>
                  <a:pt x="929718" y="209550"/>
                </a:lnTo>
                <a:lnTo>
                  <a:pt x="922111" y="209550"/>
                </a:lnTo>
                <a:lnTo>
                  <a:pt x="914505" y="209550"/>
                </a:lnTo>
                <a:lnTo>
                  <a:pt x="906899" y="209550"/>
                </a:lnTo>
                <a:lnTo>
                  <a:pt x="899293" y="209550"/>
                </a:lnTo>
                <a:lnTo>
                  <a:pt x="891687" y="209550"/>
                </a:lnTo>
                <a:lnTo>
                  <a:pt x="884081" y="209550"/>
                </a:lnTo>
                <a:lnTo>
                  <a:pt x="876474" y="209550"/>
                </a:lnTo>
                <a:lnTo>
                  <a:pt x="868869" y="209550"/>
                </a:lnTo>
                <a:lnTo>
                  <a:pt x="861263" y="209550"/>
                </a:lnTo>
                <a:lnTo>
                  <a:pt x="853657" y="209550"/>
                </a:lnTo>
                <a:lnTo>
                  <a:pt x="846051" y="209550"/>
                </a:lnTo>
                <a:lnTo>
                  <a:pt x="838444" y="209550"/>
                </a:lnTo>
                <a:lnTo>
                  <a:pt x="830839" y="209550"/>
                </a:lnTo>
                <a:lnTo>
                  <a:pt x="823232" y="209550"/>
                </a:lnTo>
                <a:lnTo>
                  <a:pt x="815627" y="209550"/>
                </a:lnTo>
                <a:lnTo>
                  <a:pt x="808020" y="209550"/>
                </a:lnTo>
                <a:lnTo>
                  <a:pt x="800414" y="209550"/>
                </a:lnTo>
                <a:lnTo>
                  <a:pt x="792809" y="209550"/>
                </a:lnTo>
                <a:lnTo>
                  <a:pt x="785202" y="209550"/>
                </a:lnTo>
                <a:lnTo>
                  <a:pt x="777597" y="209550"/>
                </a:lnTo>
                <a:lnTo>
                  <a:pt x="769990" y="209550"/>
                </a:lnTo>
                <a:lnTo>
                  <a:pt x="762384" y="209550"/>
                </a:lnTo>
                <a:lnTo>
                  <a:pt x="754778" y="209550"/>
                </a:lnTo>
                <a:lnTo>
                  <a:pt x="747172" y="209550"/>
                </a:lnTo>
                <a:lnTo>
                  <a:pt x="739566" y="209550"/>
                </a:lnTo>
                <a:lnTo>
                  <a:pt x="731960" y="209550"/>
                </a:lnTo>
                <a:lnTo>
                  <a:pt x="724353" y="209550"/>
                </a:lnTo>
                <a:lnTo>
                  <a:pt x="716748" y="209550"/>
                </a:lnTo>
                <a:lnTo>
                  <a:pt x="709142" y="209550"/>
                </a:lnTo>
                <a:lnTo>
                  <a:pt x="701536" y="209550"/>
                </a:lnTo>
                <a:lnTo>
                  <a:pt x="693930" y="209550"/>
                </a:lnTo>
                <a:lnTo>
                  <a:pt x="686323" y="209550"/>
                </a:lnTo>
                <a:lnTo>
                  <a:pt x="678718" y="209550"/>
                </a:lnTo>
                <a:lnTo>
                  <a:pt x="671111" y="209550"/>
                </a:lnTo>
                <a:lnTo>
                  <a:pt x="663506" y="209550"/>
                </a:lnTo>
                <a:lnTo>
                  <a:pt x="655899" y="209550"/>
                </a:lnTo>
                <a:lnTo>
                  <a:pt x="648293" y="209550"/>
                </a:lnTo>
                <a:lnTo>
                  <a:pt x="640688" y="209550"/>
                </a:lnTo>
                <a:lnTo>
                  <a:pt x="633081" y="209550"/>
                </a:lnTo>
                <a:lnTo>
                  <a:pt x="625476" y="209550"/>
                </a:lnTo>
                <a:lnTo>
                  <a:pt x="617869" y="209550"/>
                </a:lnTo>
                <a:lnTo>
                  <a:pt x="610263" y="209550"/>
                </a:lnTo>
                <a:lnTo>
                  <a:pt x="602657" y="209550"/>
                </a:lnTo>
                <a:lnTo>
                  <a:pt x="595051" y="209550"/>
                </a:lnTo>
                <a:lnTo>
                  <a:pt x="587446" y="209550"/>
                </a:lnTo>
                <a:lnTo>
                  <a:pt x="579839" y="209550"/>
                </a:lnTo>
                <a:lnTo>
                  <a:pt x="572233" y="209550"/>
                </a:lnTo>
                <a:lnTo>
                  <a:pt x="564627" y="209550"/>
                </a:lnTo>
                <a:lnTo>
                  <a:pt x="557021" y="209550"/>
                </a:lnTo>
                <a:lnTo>
                  <a:pt x="549415" y="209550"/>
                </a:lnTo>
                <a:lnTo>
                  <a:pt x="541809" y="209550"/>
                </a:lnTo>
                <a:lnTo>
                  <a:pt x="534202" y="209550"/>
                </a:lnTo>
                <a:lnTo>
                  <a:pt x="526597" y="209550"/>
                </a:lnTo>
                <a:lnTo>
                  <a:pt x="518990" y="209550"/>
                </a:lnTo>
                <a:lnTo>
                  <a:pt x="511385" y="209550"/>
                </a:lnTo>
                <a:lnTo>
                  <a:pt x="503779" y="209550"/>
                </a:lnTo>
                <a:lnTo>
                  <a:pt x="496172" y="209550"/>
                </a:lnTo>
                <a:lnTo>
                  <a:pt x="488567" y="209550"/>
                </a:lnTo>
                <a:lnTo>
                  <a:pt x="480960" y="209550"/>
                </a:lnTo>
                <a:lnTo>
                  <a:pt x="473355" y="209550"/>
                </a:lnTo>
                <a:lnTo>
                  <a:pt x="465748" y="209550"/>
                </a:lnTo>
                <a:lnTo>
                  <a:pt x="458142" y="209550"/>
                </a:lnTo>
                <a:lnTo>
                  <a:pt x="450536" y="209550"/>
                </a:lnTo>
                <a:lnTo>
                  <a:pt x="442930" y="209550"/>
                </a:lnTo>
                <a:lnTo>
                  <a:pt x="435325" y="209550"/>
                </a:lnTo>
                <a:lnTo>
                  <a:pt x="427718" y="209550"/>
                </a:lnTo>
                <a:lnTo>
                  <a:pt x="420112" y="209550"/>
                </a:lnTo>
                <a:lnTo>
                  <a:pt x="412506" y="209550"/>
                </a:lnTo>
                <a:lnTo>
                  <a:pt x="404900" y="209550"/>
                </a:lnTo>
                <a:lnTo>
                  <a:pt x="397294" y="209550"/>
                </a:lnTo>
                <a:lnTo>
                  <a:pt x="389688" y="209550"/>
                </a:lnTo>
                <a:lnTo>
                  <a:pt x="382081" y="209550"/>
                </a:lnTo>
                <a:lnTo>
                  <a:pt x="374476" y="209550"/>
                </a:lnTo>
                <a:lnTo>
                  <a:pt x="366869" y="209550"/>
                </a:lnTo>
                <a:lnTo>
                  <a:pt x="359264" y="209550"/>
                </a:lnTo>
                <a:lnTo>
                  <a:pt x="351658" y="209550"/>
                </a:lnTo>
                <a:lnTo>
                  <a:pt x="344051" y="209550"/>
                </a:lnTo>
                <a:lnTo>
                  <a:pt x="336446" y="209550"/>
                </a:lnTo>
                <a:lnTo>
                  <a:pt x="328839" y="209550"/>
                </a:lnTo>
                <a:lnTo>
                  <a:pt x="321234" y="209550"/>
                </a:lnTo>
                <a:lnTo>
                  <a:pt x="313627" y="209550"/>
                </a:lnTo>
                <a:lnTo>
                  <a:pt x="306021" y="209550"/>
                </a:lnTo>
                <a:lnTo>
                  <a:pt x="298416" y="209550"/>
                </a:lnTo>
                <a:lnTo>
                  <a:pt x="290809" y="209550"/>
                </a:lnTo>
                <a:lnTo>
                  <a:pt x="283204" y="209550"/>
                </a:lnTo>
                <a:lnTo>
                  <a:pt x="275597" y="209550"/>
                </a:lnTo>
                <a:lnTo>
                  <a:pt x="267991" y="209550"/>
                </a:lnTo>
                <a:lnTo>
                  <a:pt x="260385" y="209550"/>
                </a:lnTo>
                <a:lnTo>
                  <a:pt x="252779" y="209550"/>
                </a:lnTo>
                <a:lnTo>
                  <a:pt x="245173" y="209550"/>
                </a:lnTo>
                <a:lnTo>
                  <a:pt x="237567" y="209550"/>
                </a:lnTo>
                <a:lnTo>
                  <a:pt x="229960" y="209550"/>
                </a:lnTo>
                <a:lnTo>
                  <a:pt x="222355" y="209550"/>
                </a:lnTo>
                <a:lnTo>
                  <a:pt x="214749" y="209550"/>
                </a:lnTo>
                <a:lnTo>
                  <a:pt x="207143" y="209550"/>
                </a:lnTo>
                <a:lnTo>
                  <a:pt x="199537" y="209550"/>
                </a:lnTo>
                <a:lnTo>
                  <a:pt x="191930" y="209550"/>
                </a:lnTo>
                <a:lnTo>
                  <a:pt x="184325" y="209550"/>
                </a:lnTo>
                <a:lnTo>
                  <a:pt x="176718" y="209550"/>
                </a:lnTo>
                <a:lnTo>
                  <a:pt x="169113" y="209550"/>
                </a:lnTo>
                <a:lnTo>
                  <a:pt x="161506" y="209550"/>
                </a:lnTo>
                <a:lnTo>
                  <a:pt x="153900" y="209550"/>
                </a:lnTo>
                <a:lnTo>
                  <a:pt x="146295" y="209550"/>
                </a:lnTo>
                <a:lnTo>
                  <a:pt x="138688" y="209550"/>
                </a:lnTo>
                <a:lnTo>
                  <a:pt x="131083" y="209550"/>
                </a:lnTo>
                <a:lnTo>
                  <a:pt x="123476" y="209550"/>
                </a:lnTo>
                <a:lnTo>
                  <a:pt x="115870" y="209550"/>
                </a:lnTo>
                <a:lnTo>
                  <a:pt x="108264" y="209550"/>
                </a:lnTo>
                <a:lnTo>
                  <a:pt x="100658" y="209550"/>
                </a:lnTo>
                <a:lnTo>
                  <a:pt x="93052" y="209550"/>
                </a:lnTo>
                <a:lnTo>
                  <a:pt x="85446" y="209550"/>
                </a:lnTo>
                <a:lnTo>
                  <a:pt x="77839" y="209550"/>
                </a:lnTo>
                <a:lnTo>
                  <a:pt x="70492" y="209336"/>
                </a:lnTo>
                <a:lnTo>
                  <a:pt x="63032" y="208404"/>
                </a:lnTo>
                <a:lnTo>
                  <a:pt x="55470" y="206676"/>
                </a:lnTo>
                <a:lnTo>
                  <a:pt x="47942" y="204116"/>
                </a:lnTo>
                <a:lnTo>
                  <a:pt x="41106" y="200987"/>
                </a:lnTo>
                <a:lnTo>
                  <a:pt x="34512" y="197135"/>
                </a:lnTo>
                <a:lnTo>
                  <a:pt x="28276" y="192593"/>
                </a:lnTo>
                <a:lnTo>
                  <a:pt x="22501" y="187414"/>
                </a:lnTo>
                <a:lnTo>
                  <a:pt x="17283" y="181674"/>
                </a:lnTo>
                <a:lnTo>
                  <a:pt x="12696" y="175465"/>
                </a:lnTo>
                <a:lnTo>
                  <a:pt x="8796" y="168892"/>
                </a:lnTo>
                <a:lnTo>
                  <a:pt x="5618" y="162068"/>
                </a:lnTo>
                <a:lnTo>
                  <a:pt x="3017" y="154584"/>
                </a:lnTo>
                <a:lnTo>
                  <a:pt x="1236" y="147018"/>
                </a:lnTo>
                <a:lnTo>
                  <a:pt x="252" y="139549"/>
                </a:lnTo>
                <a:lnTo>
                  <a:pt x="0" y="132216"/>
                </a:lnTo>
                <a:lnTo>
                  <a:pt x="0" y="124610"/>
                </a:lnTo>
                <a:lnTo>
                  <a:pt x="0" y="117004"/>
                </a:lnTo>
                <a:lnTo>
                  <a:pt x="0" y="109398"/>
                </a:lnTo>
                <a:lnTo>
                  <a:pt x="0" y="101792"/>
                </a:lnTo>
                <a:lnTo>
                  <a:pt x="0" y="94186"/>
                </a:lnTo>
                <a:lnTo>
                  <a:pt x="0" y="86580"/>
                </a:lnTo>
                <a:lnTo>
                  <a:pt x="0" y="78974"/>
                </a:lnTo>
                <a:lnTo>
                  <a:pt x="140" y="71588"/>
                </a:lnTo>
                <a:lnTo>
                  <a:pt x="958" y="64154"/>
                </a:lnTo>
                <a:lnTo>
                  <a:pt x="2565" y="56599"/>
                </a:lnTo>
                <a:lnTo>
                  <a:pt x="5003" y="49043"/>
                </a:lnTo>
                <a:lnTo>
                  <a:pt x="8051" y="42112"/>
                </a:lnTo>
                <a:lnTo>
                  <a:pt x="11796" y="35475"/>
                </a:lnTo>
                <a:lnTo>
                  <a:pt x="16239" y="29179"/>
                </a:lnTo>
                <a:lnTo>
                  <a:pt x="21327" y="23329"/>
                </a:lnTo>
                <a:lnTo>
                  <a:pt x="26988" y="18022"/>
                </a:lnTo>
                <a:lnTo>
                  <a:pt x="33134" y="13337"/>
                </a:lnTo>
                <a:lnTo>
                  <a:pt x="39659" y="9333"/>
                </a:lnTo>
                <a:lnTo>
                  <a:pt x="46453" y="6046"/>
                </a:lnTo>
                <a:lnTo>
                  <a:pt x="53836" y="3356"/>
                </a:lnTo>
                <a:lnTo>
                  <a:pt x="61406" y="1450"/>
                </a:lnTo>
                <a:lnTo>
                  <a:pt x="68897" y="351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7281">
            <a:solidFill>
              <a:srgbClr val="397EAA"/>
            </a:solidFill>
            <a:prstDash val="solid"/>
          </a:ln>
        </p:spPr>
      </p:sp>
      <p:sp>
        <p:nvSpPr>
          <p:cNvPr id="7" name="verified-state-features-5">
            <a:extLst xmlns:a="http://schemas.openxmlformats.org/drawingml/2006/main">
              <a:ext uri="{FF2B5EF4-FFF2-40B4-BE49-F238E27FC236}">
                <a16:creationId xmlns:a16="http://schemas.microsoft.com/office/drawing/2014/main" id="{313EE650-129A-41CC-B10A-7DC5D6B97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3250" y="1173956"/>
            <a:ext cx="218550" cy="121981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6" y="276"/>
                </a:lnTo>
                <a:lnTo>
                  <a:pt x="187546" y="2344"/>
                </a:lnTo>
                <a:lnTo>
                  <a:pt x="194421" y="6553"/>
                </a:lnTo>
                <a:lnTo>
                  <a:pt x="199909" y="12606"/>
                </a:lnTo>
                <a:lnTo>
                  <a:pt x="203392" y="19755"/>
                </a:lnTo>
                <a:lnTo>
                  <a:pt x="204749" y="27089"/>
                </a:lnTo>
                <a:lnTo>
                  <a:pt x="204788" y="34574"/>
                </a:lnTo>
                <a:lnTo>
                  <a:pt x="204788" y="42165"/>
                </a:lnTo>
                <a:lnTo>
                  <a:pt x="204788" y="49756"/>
                </a:lnTo>
                <a:lnTo>
                  <a:pt x="204788" y="57348"/>
                </a:lnTo>
                <a:lnTo>
                  <a:pt x="204788" y="64939"/>
                </a:lnTo>
                <a:lnTo>
                  <a:pt x="204788" y="72531"/>
                </a:lnTo>
                <a:lnTo>
                  <a:pt x="204788" y="80122"/>
                </a:lnTo>
                <a:lnTo>
                  <a:pt x="204727" y="87585"/>
                </a:lnTo>
                <a:lnTo>
                  <a:pt x="203264" y="94930"/>
                </a:lnTo>
                <a:lnTo>
                  <a:pt x="199668" y="102045"/>
                </a:lnTo>
                <a:lnTo>
                  <a:pt x="194089" y="108017"/>
                </a:lnTo>
                <a:lnTo>
                  <a:pt x="187165" y="112117"/>
                </a:lnTo>
                <a:lnTo>
                  <a:pt x="179797" y="114074"/>
                </a:lnTo>
                <a:lnTo>
                  <a:pt x="172416" y="114300"/>
                </a:lnTo>
                <a:lnTo>
                  <a:pt x="164825" y="114300"/>
                </a:lnTo>
                <a:lnTo>
                  <a:pt x="157233" y="114300"/>
                </a:lnTo>
                <a:lnTo>
                  <a:pt x="149642" y="114300"/>
                </a:lnTo>
                <a:lnTo>
                  <a:pt x="142051" y="114300"/>
                </a:lnTo>
                <a:lnTo>
                  <a:pt x="134459" y="114300"/>
                </a:lnTo>
                <a:lnTo>
                  <a:pt x="126868" y="114300"/>
                </a:lnTo>
                <a:lnTo>
                  <a:pt x="119276" y="114300"/>
                </a:lnTo>
                <a:lnTo>
                  <a:pt x="111685" y="114300"/>
                </a:lnTo>
                <a:lnTo>
                  <a:pt x="104094" y="114300"/>
                </a:lnTo>
                <a:lnTo>
                  <a:pt x="96502" y="114300"/>
                </a:lnTo>
                <a:lnTo>
                  <a:pt x="88911" y="114300"/>
                </a:lnTo>
                <a:lnTo>
                  <a:pt x="81319" y="114300"/>
                </a:lnTo>
                <a:lnTo>
                  <a:pt x="73728" y="114300"/>
                </a:lnTo>
                <a:lnTo>
                  <a:pt x="66137" y="114300"/>
                </a:lnTo>
                <a:lnTo>
                  <a:pt x="58545" y="114300"/>
                </a:lnTo>
                <a:lnTo>
                  <a:pt x="50954" y="114300"/>
                </a:lnTo>
                <a:lnTo>
                  <a:pt x="43362" y="114300"/>
                </a:lnTo>
                <a:lnTo>
                  <a:pt x="35771" y="114300"/>
                </a:lnTo>
                <a:lnTo>
                  <a:pt x="28209" y="114298"/>
                </a:lnTo>
                <a:lnTo>
                  <a:pt x="20922" y="113256"/>
                </a:lnTo>
                <a:lnTo>
                  <a:pt x="13684" y="110113"/>
                </a:lnTo>
                <a:lnTo>
                  <a:pt x="7401" y="104913"/>
                </a:lnTo>
                <a:lnTo>
                  <a:pt x="2867" y="98200"/>
                </a:lnTo>
                <a:lnTo>
                  <a:pt x="463" y="90848"/>
                </a:lnTo>
                <a:lnTo>
                  <a:pt x="0" y="83522"/>
                </a:lnTo>
                <a:lnTo>
                  <a:pt x="0" y="75931"/>
                </a:lnTo>
                <a:lnTo>
                  <a:pt x="0" y="68339"/>
                </a:lnTo>
                <a:lnTo>
                  <a:pt x="0" y="60748"/>
                </a:lnTo>
                <a:lnTo>
                  <a:pt x="0" y="53156"/>
                </a:lnTo>
                <a:lnTo>
                  <a:pt x="0" y="45565"/>
                </a:lnTo>
                <a:lnTo>
                  <a:pt x="0" y="37973"/>
                </a:lnTo>
                <a:lnTo>
                  <a:pt x="0" y="30382"/>
                </a:lnTo>
                <a:lnTo>
                  <a:pt x="535" y="23068"/>
                </a:lnTo>
                <a:lnTo>
                  <a:pt x="3052" y="15726"/>
                </a:lnTo>
                <a:lnTo>
                  <a:pt x="7690" y="9072"/>
                </a:lnTo>
                <a:lnTo>
                  <a:pt x="14046" y="3969"/>
                </a:lnTo>
                <a:lnTo>
                  <a:pt x="21308" y="940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80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8" name="verified-state-features-6">
            <a:extLst xmlns:a="http://schemas.openxmlformats.org/drawingml/2006/main">
              <a:ext uri="{FF2B5EF4-FFF2-40B4-BE49-F238E27FC236}">
                <a16:creationId xmlns:a16="http://schemas.microsoft.com/office/drawing/2014/main" id="{A6AD81B9-2A77-4291-A007-9D12A3E4A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2461" y="1173956"/>
            <a:ext cx="218550" cy="121981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7" y="276"/>
                </a:lnTo>
                <a:lnTo>
                  <a:pt x="187544" y="2343"/>
                </a:lnTo>
                <a:lnTo>
                  <a:pt x="194421" y="6553"/>
                </a:lnTo>
                <a:lnTo>
                  <a:pt x="199908" y="12605"/>
                </a:lnTo>
                <a:lnTo>
                  <a:pt x="203392" y="19754"/>
                </a:lnTo>
                <a:lnTo>
                  <a:pt x="204749" y="27088"/>
                </a:lnTo>
                <a:lnTo>
                  <a:pt x="204788" y="34573"/>
                </a:lnTo>
                <a:lnTo>
                  <a:pt x="204788" y="42165"/>
                </a:lnTo>
                <a:lnTo>
                  <a:pt x="204788" y="49756"/>
                </a:lnTo>
                <a:lnTo>
                  <a:pt x="204788" y="57347"/>
                </a:lnTo>
                <a:lnTo>
                  <a:pt x="204788" y="64939"/>
                </a:lnTo>
                <a:lnTo>
                  <a:pt x="204788" y="72530"/>
                </a:lnTo>
                <a:lnTo>
                  <a:pt x="204788" y="80122"/>
                </a:lnTo>
                <a:lnTo>
                  <a:pt x="204727" y="87584"/>
                </a:lnTo>
                <a:lnTo>
                  <a:pt x="203264" y="94930"/>
                </a:lnTo>
                <a:lnTo>
                  <a:pt x="199668" y="102044"/>
                </a:lnTo>
                <a:lnTo>
                  <a:pt x="194090" y="108016"/>
                </a:lnTo>
                <a:lnTo>
                  <a:pt x="187165" y="112117"/>
                </a:lnTo>
                <a:lnTo>
                  <a:pt x="179797" y="114074"/>
                </a:lnTo>
                <a:lnTo>
                  <a:pt x="172417" y="114300"/>
                </a:lnTo>
                <a:lnTo>
                  <a:pt x="164825" y="114300"/>
                </a:lnTo>
                <a:lnTo>
                  <a:pt x="157233" y="114300"/>
                </a:lnTo>
                <a:lnTo>
                  <a:pt x="149642" y="114300"/>
                </a:lnTo>
                <a:lnTo>
                  <a:pt x="142051" y="114300"/>
                </a:lnTo>
                <a:lnTo>
                  <a:pt x="134459" y="114300"/>
                </a:lnTo>
                <a:lnTo>
                  <a:pt x="126868" y="114300"/>
                </a:lnTo>
                <a:lnTo>
                  <a:pt x="119276" y="114300"/>
                </a:lnTo>
                <a:lnTo>
                  <a:pt x="111685" y="114300"/>
                </a:lnTo>
                <a:lnTo>
                  <a:pt x="104094" y="114300"/>
                </a:lnTo>
                <a:lnTo>
                  <a:pt x="96502" y="114300"/>
                </a:lnTo>
                <a:lnTo>
                  <a:pt x="88911" y="114300"/>
                </a:lnTo>
                <a:lnTo>
                  <a:pt x="81319" y="114300"/>
                </a:lnTo>
                <a:lnTo>
                  <a:pt x="73728" y="114300"/>
                </a:lnTo>
                <a:lnTo>
                  <a:pt x="66137" y="114300"/>
                </a:lnTo>
                <a:lnTo>
                  <a:pt x="58545" y="114300"/>
                </a:lnTo>
                <a:lnTo>
                  <a:pt x="50954" y="114300"/>
                </a:lnTo>
                <a:lnTo>
                  <a:pt x="43362" y="114300"/>
                </a:lnTo>
                <a:lnTo>
                  <a:pt x="35771" y="114300"/>
                </a:lnTo>
                <a:lnTo>
                  <a:pt x="28210" y="114298"/>
                </a:lnTo>
                <a:lnTo>
                  <a:pt x="20922" y="113256"/>
                </a:lnTo>
                <a:lnTo>
                  <a:pt x="13684" y="110113"/>
                </a:lnTo>
                <a:lnTo>
                  <a:pt x="7400" y="104913"/>
                </a:lnTo>
                <a:lnTo>
                  <a:pt x="2867" y="98200"/>
                </a:lnTo>
                <a:lnTo>
                  <a:pt x="463" y="90848"/>
                </a:lnTo>
                <a:lnTo>
                  <a:pt x="0" y="83522"/>
                </a:lnTo>
                <a:lnTo>
                  <a:pt x="0" y="75931"/>
                </a:lnTo>
                <a:lnTo>
                  <a:pt x="0" y="68340"/>
                </a:lnTo>
                <a:lnTo>
                  <a:pt x="0" y="60748"/>
                </a:lnTo>
                <a:lnTo>
                  <a:pt x="0" y="53157"/>
                </a:lnTo>
                <a:lnTo>
                  <a:pt x="0" y="45565"/>
                </a:lnTo>
                <a:lnTo>
                  <a:pt x="0" y="37974"/>
                </a:lnTo>
                <a:lnTo>
                  <a:pt x="0" y="30383"/>
                </a:lnTo>
                <a:lnTo>
                  <a:pt x="536" y="23068"/>
                </a:lnTo>
                <a:lnTo>
                  <a:pt x="3052" y="15727"/>
                </a:lnTo>
                <a:lnTo>
                  <a:pt x="7690" y="9073"/>
                </a:lnTo>
                <a:lnTo>
                  <a:pt x="14046" y="3970"/>
                </a:lnTo>
                <a:lnTo>
                  <a:pt x="21307" y="940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52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9" name="verified-state-features-7">
            <a:extLst xmlns:a="http://schemas.openxmlformats.org/drawingml/2006/main">
              <a:ext uri="{FF2B5EF4-FFF2-40B4-BE49-F238E27FC236}">
                <a16:creationId xmlns:a16="http://schemas.microsoft.com/office/drawing/2014/main" id="{23A7FF9B-177B-471C-B662-41821E6FC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1672" y="1173956"/>
            <a:ext cx="218550" cy="121981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6" y="276"/>
                </a:lnTo>
                <a:lnTo>
                  <a:pt x="187546" y="2343"/>
                </a:lnTo>
                <a:lnTo>
                  <a:pt x="194422" y="6553"/>
                </a:lnTo>
                <a:lnTo>
                  <a:pt x="199908" y="12605"/>
                </a:lnTo>
                <a:lnTo>
                  <a:pt x="203393" y="19754"/>
                </a:lnTo>
                <a:lnTo>
                  <a:pt x="204749" y="27088"/>
                </a:lnTo>
                <a:lnTo>
                  <a:pt x="204788" y="34573"/>
                </a:lnTo>
                <a:lnTo>
                  <a:pt x="204788" y="42165"/>
                </a:lnTo>
                <a:lnTo>
                  <a:pt x="204788" y="49756"/>
                </a:lnTo>
                <a:lnTo>
                  <a:pt x="204788" y="57347"/>
                </a:lnTo>
                <a:lnTo>
                  <a:pt x="204788" y="64939"/>
                </a:lnTo>
                <a:lnTo>
                  <a:pt x="204788" y="72530"/>
                </a:lnTo>
                <a:lnTo>
                  <a:pt x="204788" y="80122"/>
                </a:lnTo>
                <a:lnTo>
                  <a:pt x="204726" y="87584"/>
                </a:lnTo>
                <a:lnTo>
                  <a:pt x="203264" y="94930"/>
                </a:lnTo>
                <a:lnTo>
                  <a:pt x="199669" y="102044"/>
                </a:lnTo>
                <a:lnTo>
                  <a:pt x="194090" y="108016"/>
                </a:lnTo>
                <a:lnTo>
                  <a:pt x="187166" y="112117"/>
                </a:lnTo>
                <a:lnTo>
                  <a:pt x="179797" y="114074"/>
                </a:lnTo>
                <a:lnTo>
                  <a:pt x="172417" y="114300"/>
                </a:lnTo>
                <a:lnTo>
                  <a:pt x="164825" y="114300"/>
                </a:lnTo>
                <a:lnTo>
                  <a:pt x="157233" y="114300"/>
                </a:lnTo>
                <a:lnTo>
                  <a:pt x="149642" y="114300"/>
                </a:lnTo>
                <a:lnTo>
                  <a:pt x="142051" y="114300"/>
                </a:lnTo>
                <a:lnTo>
                  <a:pt x="134459" y="114300"/>
                </a:lnTo>
                <a:lnTo>
                  <a:pt x="126868" y="114300"/>
                </a:lnTo>
                <a:lnTo>
                  <a:pt x="119276" y="114300"/>
                </a:lnTo>
                <a:lnTo>
                  <a:pt x="111685" y="114300"/>
                </a:lnTo>
                <a:lnTo>
                  <a:pt x="104094" y="114300"/>
                </a:lnTo>
                <a:lnTo>
                  <a:pt x="96502" y="114300"/>
                </a:lnTo>
                <a:lnTo>
                  <a:pt x="88911" y="114300"/>
                </a:lnTo>
                <a:lnTo>
                  <a:pt x="81319" y="114300"/>
                </a:lnTo>
                <a:lnTo>
                  <a:pt x="73728" y="114300"/>
                </a:lnTo>
                <a:lnTo>
                  <a:pt x="66137" y="114300"/>
                </a:lnTo>
                <a:lnTo>
                  <a:pt x="58545" y="114300"/>
                </a:lnTo>
                <a:lnTo>
                  <a:pt x="50954" y="114300"/>
                </a:lnTo>
                <a:lnTo>
                  <a:pt x="43362" y="114300"/>
                </a:lnTo>
                <a:lnTo>
                  <a:pt x="35771" y="114300"/>
                </a:lnTo>
                <a:lnTo>
                  <a:pt x="28210" y="114298"/>
                </a:lnTo>
                <a:lnTo>
                  <a:pt x="20922" y="113256"/>
                </a:lnTo>
                <a:lnTo>
                  <a:pt x="13684" y="110113"/>
                </a:lnTo>
                <a:lnTo>
                  <a:pt x="7401" y="104913"/>
                </a:lnTo>
                <a:lnTo>
                  <a:pt x="2867" y="98200"/>
                </a:lnTo>
                <a:lnTo>
                  <a:pt x="464" y="90848"/>
                </a:lnTo>
                <a:lnTo>
                  <a:pt x="0" y="83522"/>
                </a:lnTo>
                <a:lnTo>
                  <a:pt x="0" y="75931"/>
                </a:lnTo>
                <a:lnTo>
                  <a:pt x="0" y="68340"/>
                </a:lnTo>
                <a:lnTo>
                  <a:pt x="0" y="60748"/>
                </a:lnTo>
                <a:lnTo>
                  <a:pt x="0" y="53157"/>
                </a:lnTo>
                <a:lnTo>
                  <a:pt x="0" y="45565"/>
                </a:lnTo>
                <a:lnTo>
                  <a:pt x="0" y="37974"/>
                </a:lnTo>
                <a:lnTo>
                  <a:pt x="0" y="30383"/>
                </a:lnTo>
                <a:lnTo>
                  <a:pt x="535" y="23068"/>
                </a:lnTo>
                <a:lnTo>
                  <a:pt x="3051" y="15727"/>
                </a:lnTo>
                <a:lnTo>
                  <a:pt x="7689" y="9073"/>
                </a:lnTo>
                <a:lnTo>
                  <a:pt x="14044" y="3970"/>
                </a:lnTo>
                <a:lnTo>
                  <a:pt x="21307" y="940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92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10" name="verified-state-features-8">
            <a:extLst xmlns:a="http://schemas.openxmlformats.org/drawingml/2006/main">
              <a:ext uri="{FF2B5EF4-FFF2-40B4-BE49-F238E27FC236}">
                <a16:creationId xmlns:a16="http://schemas.microsoft.com/office/drawing/2014/main" id="{46D2AEB7-3DFE-4231-A5E3-DC2DA14F5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0882" y="1173956"/>
            <a:ext cx="218550" cy="121981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6" y="276"/>
                </a:lnTo>
                <a:lnTo>
                  <a:pt x="187546" y="2343"/>
                </a:lnTo>
                <a:lnTo>
                  <a:pt x="194421" y="6553"/>
                </a:lnTo>
                <a:lnTo>
                  <a:pt x="199908" y="12605"/>
                </a:lnTo>
                <a:lnTo>
                  <a:pt x="203392" y="19754"/>
                </a:lnTo>
                <a:lnTo>
                  <a:pt x="204749" y="27088"/>
                </a:lnTo>
                <a:lnTo>
                  <a:pt x="204788" y="34573"/>
                </a:lnTo>
                <a:lnTo>
                  <a:pt x="204788" y="42165"/>
                </a:lnTo>
                <a:lnTo>
                  <a:pt x="204788" y="49756"/>
                </a:lnTo>
                <a:lnTo>
                  <a:pt x="204788" y="57347"/>
                </a:lnTo>
                <a:lnTo>
                  <a:pt x="204788" y="64939"/>
                </a:lnTo>
                <a:lnTo>
                  <a:pt x="204788" y="72530"/>
                </a:lnTo>
                <a:lnTo>
                  <a:pt x="204788" y="80122"/>
                </a:lnTo>
                <a:lnTo>
                  <a:pt x="204726" y="87584"/>
                </a:lnTo>
                <a:lnTo>
                  <a:pt x="203264" y="94930"/>
                </a:lnTo>
                <a:lnTo>
                  <a:pt x="199668" y="102044"/>
                </a:lnTo>
                <a:lnTo>
                  <a:pt x="194090" y="108016"/>
                </a:lnTo>
                <a:lnTo>
                  <a:pt x="187166" y="112117"/>
                </a:lnTo>
                <a:lnTo>
                  <a:pt x="179796" y="114074"/>
                </a:lnTo>
                <a:lnTo>
                  <a:pt x="172417" y="114300"/>
                </a:lnTo>
                <a:lnTo>
                  <a:pt x="164825" y="114300"/>
                </a:lnTo>
                <a:lnTo>
                  <a:pt x="157233" y="114300"/>
                </a:lnTo>
                <a:lnTo>
                  <a:pt x="149642" y="114300"/>
                </a:lnTo>
                <a:lnTo>
                  <a:pt x="142051" y="114300"/>
                </a:lnTo>
                <a:lnTo>
                  <a:pt x="134459" y="114300"/>
                </a:lnTo>
                <a:lnTo>
                  <a:pt x="126868" y="114300"/>
                </a:lnTo>
                <a:lnTo>
                  <a:pt x="119276" y="114300"/>
                </a:lnTo>
                <a:lnTo>
                  <a:pt x="111685" y="114300"/>
                </a:lnTo>
                <a:lnTo>
                  <a:pt x="104094" y="114300"/>
                </a:lnTo>
                <a:lnTo>
                  <a:pt x="96502" y="114300"/>
                </a:lnTo>
                <a:lnTo>
                  <a:pt x="88911" y="114300"/>
                </a:lnTo>
                <a:lnTo>
                  <a:pt x="81319" y="114300"/>
                </a:lnTo>
                <a:lnTo>
                  <a:pt x="73728" y="114300"/>
                </a:lnTo>
                <a:lnTo>
                  <a:pt x="66137" y="114300"/>
                </a:lnTo>
                <a:lnTo>
                  <a:pt x="58545" y="114300"/>
                </a:lnTo>
                <a:lnTo>
                  <a:pt x="50954" y="114300"/>
                </a:lnTo>
                <a:lnTo>
                  <a:pt x="43362" y="114300"/>
                </a:lnTo>
                <a:lnTo>
                  <a:pt x="35771" y="114300"/>
                </a:lnTo>
                <a:lnTo>
                  <a:pt x="28210" y="114298"/>
                </a:lnTo>
                <a:lnTo>
                  <a:pt x="20921" y="113256"/>
                </a:lnTo>
                <a:lnTo>
                  <a:pt x="13684" y="110113"/>
                </a:lnTo>
                <a:lnTo>
                  <a:pt x="7401" y="104913"/>
                </a:lnTo>
                <a:lnTo>
                  <a:pt x="2867" y="98200"/>
                </a:lnTo>
                <a:lnTo>
                  <a:pt x="463" y="90848"/>
                </a:lnTo>
                <a:lnTo>
                  <a:pt x="0" y="83522"/>
                </a:lnTo>
                <a:lnTo>
                  <a:pt x="0" y="75931"/>
                </a:lnTo>
                <a:lnTo>
                  <a:pt x="0" y="68340"/>
                </a:lnTo>
                <a:lnTo>
                  <a:pt x="0" y="60748"/>
                </a:lnTo>
                <a:lnTo>
                  <a:pt x="0" y="53157"/>
                </a:lnTo>
                <a:lnTo>
                  <a:pt x="0" y="45565"/>
                </a:lnTo>
                <a:lnTo>
                  <a:pt x="0" y="37974"/>
                </a:lnTo>
                <a:lnTo>
                  <a:pt x="0" y="30383"/>
                </a:lnTo>
                <a:lnTo>
                  <a:pt x="535" y="23068"/>
                </a:lnTo>
                <a:lnTo>
                  <a:pt x="3052" y="15727"/>
                </a:lnTo>
                <a:lnTo>
                  <a:pt x="7690" y="9073"/>
                </a:lnTo>
                <a:lnTo>
                  <a:pt x="14044" y="3970"/>
                </a:lnTo>
                <a:lnTo>
                  <a:pt x="21308" y="940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64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11" name="matched-evidence-label">
            <a:extLst xmlns:a="http://schemas.openxmlformats.org/drawingml/2006/main">
              <a:ext uri="{FF2B5EF4-FFF2-40B4-BE49-F238E27FC236}">
                <a16:creationId xmlns:a16="http://schemas.microsoft.com/office/drawing/2014/main" id="{38A6B95B-5087-4B00-829C-93F0BC4A1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7575" y="1027833"/>
            <a:ext cx="273228" cy="3354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1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401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ū²</a:t>
            </a:r>
          </a:p>
        </p:txBody>
      </p:sp>
      <p:sp>
        <p:nvSpPr>
          <p:cNvPr id="12" name="matched-evidence-9">
            <a:extLst xmlns:a="http://schemas.openxmlformats.org/drawingml/2006/main">
              <a:ext uri="{FF2B5EF4-FFF2-40B4-BE49-F238E27FC236}">
                <a16:creationId xmlns:a16="http://schemas.microsoft.com/office/drawing/2014/main" id="{CB73C3F2-2947-4462-AC75-5F5B46522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3375" y="1123131"/>
            <a:ext cx="1118163" cy="223633"/>
          </a:xfrm>
          <a:custGeom xmlns:a="http://schemas.openxmlformats.org/drawingml/2006/main">
            <a:pathLst>
              <a:path w="1047750" h="209550">
                <a:moveTo>
                  <a:pt x="76200" y="0"/>
                </a:moveTo>
                <a:lnTo>
                  <a:pt x="83807" y="0"/>
                </a:lnTo>
                <a:lnTo>
                  <a:pt x="91412" y="0"/>
                </a:lnTo>
                <a:lnTo>
                  <a:pt x="99018" y="0"/>
                </a:lnTo>
                <a:lnTo>
                  <a:pt x="106624" y="0"/>
                </a:lnTo>
                <a:lnTo>
                  <a:pt x="114230" y="0"/>
                </a:lnTo>
                <a:lnTo>
                  <a:pt x="121837" y="0"/>
                </a:lnTo>
                <a:lnTo>
                  <a:pt x="129442" y="0"/>
                </a:lnTo>
                <a:lnTo>
                  <a:pt x="137049" y="0"/>
                </a:lnTo>
                <a:lnTo>
                  <a:pt x="144654" y="0"/>
                </a:lnTo>
                <a:lnTo>
                  <a:pt x="152260" y="0"/>
                </a:lnTo>
                <a:lnTo>
                  <a:pt x="159867" y="0"/>
                </a:lnTo>
                <a:lnTo>
                  <a:pt x="167472" y="0"/>
                </a:lnTo>
                <a:lnTo>
                  <a:pt x="175079" y="0"/>
                </a:lnTo>
                <a:lnTo>
                  <a:pt x="182684" y="0"/>
                </a:lnTo>
                <a:lnTo>
                  <a:pt x="190291" y="0"/>
                </a:lnTo>
                <a:lnTo>
                  <a:pt x="197897" y="0"/>
                </a:lnTo>
                <a:lnTo>
                  <a:pt x="205503" y="0"/>
                </a:lnTo>
                <a:lnTo>
                  <a:pt x="213109" y="0"/>
                </a:lnTo>
                <a:lnTo>
                  <a:pt x="220714" y="0"/>
                </a:lnTo>
                <a:lnTo>
                  <a:pt x="228321" y="0"/>
                </a:lnTo>
                <a:lnTo>
                  <a:pt x="235927" y="0"/>
                </a:lnTo>
                <a:lnTo>
                  <a:pt x="243533" y="0"/>
                </a:lnTo>
                <a:lnTo>
                  <a:pt x="251139" y="0"/>
                </a:lnTo>
                <a:lnTo>
                  <a:pt x="258746" y="0"/>
                </a:lnTo>
                <a:lnTo>
                  <a:pt x="266351" y="0"/>
                </a:lnTo>
                <a:lnTo>
                  <a:pt x="273958" y="0"/>
                </a:lnTo>
                <a:lnTo>
                  <a:pt x="281563" y="0"/>
                </a:lnTo>
                <a:lnTo>
                  <a:pt x="289170" y="0"/>
                </a:lnTo>
                <a:lnTo>
                  <a:pt x="296776" y="0"/>
                </a:lnTo>
                <a:lnTo>
                  <a:pt x="304381" y="0"/>
                </a:lnTo>
                <a:lnTo>
                  <a:pt x="311988" y="0"/>
                </a:lnTo>
                <a:lnTo>
                  <a:pt x="319593" y="0"/>
                </a:lnTo>
                <a:lnTo>
                  <a:pt x="327200" y="0"/>
                </a:lnTo>
                <a:lnTo>
                  <a:pt x="334806" y="0"/>
                </a:lnTo>
                <a:lnTo>
                  <a:pt x="342412" y="0"/>
                </a:lnTo>
                <a:lnTo>
                  <a:pt x="350018" y="0"/>
                </a:lnTo>
                <a:lnTo>
                  <a:pt x="357624" y="0"/>
                </a:lnTo>
                <a:lnTo>
                  <a:pt x="365230" y="0"/>
                </a:lnTo>
                <a:lnTo>
                  <a:pt x="372837" y="0"/>
                </a:lnTo>
                <a:lnTo>
                  <a:pt x="380442" y="0"/>
                </a:lnTo>
                <a:lnTo>
                  <a:pt x="388048" y="0"/>
                </a:lnTo>
                <a:lnTo>
                  <a:pt x="395654" y="0"/>
                </a:lnTo>
                <a:lnTo>
                  <a:pt x="403260" y="0"/>
                </a:lnTo>
                <a:lnTo>
                  <a:pt x="410867" y="0"/>
                </a:lnTo>
                <a:lnTo>
                  <a:pt x="418472" y="0"/>
                </a:lnTo>
                <a:lnTo>
                  <a:pt x="426079" y="0"/>
                </a:lnTo>
                <a:lnTo>
                  <a:pt x="433684" y="0"/>
                </a:lnTo>
                <a:lnTo>
                  <a:pt x="441291" y="0"/>
                </a:lnTo>
                <a:lnTo>
                  <a:pt x="448897" y="0"/>
                </a:lnTo>
                <a:lnTo>
                  <a:pt x="456502" y="0"/>
                </a:lnTo>
                <a:lnTo>
                  <a:pt x="464109" y="0"/>
                </a:lnTo>
                <a:lnTo>
                  <a:pt x="471714" y="0"/>
                </a:lnTo>
                <a:lnTo>
                  <a:pt x="479321" y="0"/>
                </a:lnTo>
                <a:lnTo>
                  <a:pt x="486927" y="0"/>
                </a:lnTo>
                <a:lnTo>
                  <a:pt x="494533" y="0"/>
                </a:lnTo>
                <a:lnTo>
                  <a:pt x="502139" y="0"/>
                </a:lnTo>
                <a:lnTo>
                  <a:pt x="509746" y="0"/>
                </a:lnTo>
                <a:lnTo>
                  <a:pt x="517351" y="0"/>
                </a:lnTo>
                <a:lnTo>
                  <a:pt x="524957" y="0"/>
                </a:lnTo>
                <a:lnTo>
                  <a:pt x="532563" y="0"/>
                </a:lnTo>
                <a:lnTo>
                  <a:pt x="540169" y="0"/>
                </a:lnTo>
                <a:lnTo>
                  <a:pt x="547776" y="0"/>
                </a:lnTo>
                <a:lnTo>
                  <a:pt x="555381" y="0"/>
                </a:lnTo>
                <a:lnTo>
                  <a:pt x="562988" y="0"/>
                </a:lnTo>
                <a:lnTo>
                  <a:pt x="570593" y="0"/>
                </a:lnTo>
                <a:lnTo>
                  <a:pt x="578200" y="0"/>
                </a:lnTo>
                <a:lnTo>
                  <a:pt x="585806" y="0"/>
                </a:lnTo>
                <a:lnTo>
                  <a:pt x="593411" y="0"/>
                </a:lnTo>
                <a:lnTo>
                  <a:pt x="601018" y="0"/>
                </a:lnTo>
                <a:lnTo>
                  <a:pt x="608623" y="0"/>
                </a:lnTo>
                <a:lnTo>
                  <a:pt x="616230" y="0"/>
                </a:lnTo>
                <a:lnTo>
                  <a:pt x="623836" y="0"/>
                </a:lnTo>
                <a:lnTo>
                  <a:pt x="631442" y="0"/>
                </a:lnTo>
                <a:lnTo>
                  <a:pt x="639048" y="0"/>
                </a:lnTo>
                <a:lnTo>
                  <a:pt x="646654" y="0"/>
                </a:lnTo>
                <a:lnTo>
                  <a:pt x="654260" y="0"/>
                </a:lnTo>
                <a:lnTo>
                  <a:pt x="661867" y="0"/>
                </a:lnTo>
                <a:lnTo>
                  <a:pt x="669472" y="0"/>
                </a:lnTo>
                <a:lnTo>
                  <a:pt x="677078" y="0"/>
                </a:lnTo>
                <a:lnTo>
                  <a:pt x="684684" y="0"/>
                </a:lnTo>
                <a:lnTo>
                  <a:pt x="692290" y="0"/>
                </a:lnTo>
                <a:lnTo>
                  <a:pt x="699897" y="0"/>
                </a:lnTo>
                <a:lnTo>
                  <a:pt x="707502" y="0"/>
                </a:lnTo>
                <a:lnTo>
                  <a:pt x="715109" y="0"/>
                </a:lnTo>
                <a:lnTo>
                  <a:pt x="722714" y="0"/>
                </a:lnTo>
                <a:lnTo>
                  <a:pt x="730321" y="0"/>
                </a:lnTo>
                <a:lnTo>
                  <a:pt x="737927" y="0"/>
                </a:lnTo>
                <a:lnTo>
                  <a:pt x="745532" y="0"/>
                </a:lnTo>
                <a:lnTo>
                  <a:pt x="753139" y="0"/>
                </a:lnTo>
                <a:lnTo>
                  <a:pt x="760744" y="0"/>
                </a:lnTo>
                <a:lnTo>
                  <a:pt x="768351" y="0"/>
                </a:lnTo>
                <a:lnTo>
                  <a:pt x="775957" y="0"/>
                </a:lnTo>
                <a:lnTo>
                  <a:pt x="783563" y="0"/>
                </a:lnTo>
                <a:lnTo>
                  <a:pt x="791169" y="0"/>
                </a:lnTo>
                <a:lnTo>
                  <a:pt x="798774" y="0"/>
                </a:lnTo>
                <a:lnTo>
                  <a:pt x="806381" y="0"/>
                </a:lnTo>
                <a:lnTo>
                  <a:pt x="813988" y="0"/>
                </a:lnTo>
                <a:lnTo>
                  <a:pt x="821593" y="0"/>
                </a:lnTo>
                <a:lnTo>
                  <a:pt x="829199" y="0"/>
                </a:lnTo>
                <a:lnTo>
                  <a:pt x="836806" y="0"/>
                </a:lnTo>
                <a:lnTo>
                  <a:pt x="844411" y="0"/>
                </a:lnTo>
                <a:lnTo>
                  <a:pt x="852018" y="0"/>
                </a:lnTo>
                <a:lnTo>
                  <a:pt x="859623" y="0"/>
                </a:lnTo>
                <a:lnTo>
                  <a:pt x="867230" y="0"/>
                </a:lnTo>
                <a:lnTo>
                  <a:pt x="874836" y="0"/>
                </a:lnTo>
                <a:lnTo>
                  <a:pt x="882441" y="0"/>
                </a:lnTo>
                <a:lnTo>
                  <a:pt x="890048" y="0"/>
                </a:lnTo>
                <a:lnTo>
                  <a:pt x="897653" y="0"/>
                </a:lnTo>
                <a:lnTo>
                  <a:pt x="905260" y="0"/>
                </a:lnTo>
                <a:lnTo>
                  <a:pt x="912866" y="0"/>
                </a:lnTo>
                <a:lnTo>
                  <a:pt x="920472" y="0"/>
                </a:lnTo>
                <a:lnTo>
                  <a:pt x="928078" y="0"/>
                </a:lnTo>
                <a:lnTo>
                  <a:pt x="935684" y="0"/>
                </a:lnTo>
                <a:lnTo>
                  <a:pt x="943290" y="0"/>
                </a:lnTo>
                <a:lnTo>
                  <a:pt x="950897" y="0"/>
                </a:lnTo>
                <a:lnTo>
                  <a:pt x="958502" y="0"/>
                </a:lnTo>
                <a:lnTo>
                  <a:pt x="966108" y="0"/>
                </a:lnTo>
                <a:lnTo>
                  <a:pt x="973602" y="28"/>
                </a:lnTo>
                <a:lnTo>
                  <a:pt x="980968" y="584"/>
                </a:lnTo>
                <a:lnTo>
                  <a:pt x="988494" y="1908"/>
                </a:lnTo>
                <a:lnTo>
                  <a:pt x="996064" y="4051"/>
                </a:lnTo>
                <a:lnTo>
                  <a:pt x="1003250" y="6907"/>
                </a:lnTo>
                <a:lnTo>
                  <a:pt x="1009980" y="10400"/>
                </a:lnTo>
                <a:lnTo>
                  <a:pt x="1016409" y="14603"/>
                </a:lnTo>
                <a:lnTo>
                  <a:pt x="1022426" y="19472"/>
                </a:lnTo>
                <a:lnTo>
                  <a:pt x="1027934" y="24943"/>
                </a:lnTo>
                <a:lnTo>
                  <a:pt x="1032845" y="30930"/>
                </a:lnTo>
                <a:lnTo>
                  <a:pt x="1037093" y="37334"/>
                </a:lnTo>
                <a:lnTo>
                  <a:pt x="1040634" y="44046"/>
                </a:lnTo>
                <a:lnTo>
                  <a:pt x="1043528" y="51185"/>
                </a:lnTo>
                <a:lnTo>
                  <a:pt x="1045726" y="58754"/>
                </a:lnTo>
                <a:lnTo>
                  <a:pt x="1047102" y="66286"/>
                </a:lnTo>
                <a:lnTo>
                  <a:pt x="1047708" y="73666"/>
                </a:lnTo>
                <a:lnTo>
                  <a:pt x="1047750" y="81138"/>
                </a:lnTo>
                <a:lnTo>
                  <a:pt x="1047750" y="88744"/>
                </a:lnTo>
                <a:lnTo>
                  <a:pt x="1047750" y="96350"/>
                </a:lnTo>
                <a:lnTo>
                  <a:pt x="1047750" y="103956"/>
                </a:lnTo>
                <a:lnTo>
                  <a:pt x="1047750" y="111562"/>
                </a:lnTo>
                <a:lnTo>
                  <a:pt x="1047750" y="119168"/>
                </a:lnTo>
                <a:lnTo>
                  <a:pt x="1047750" y="126774"/>
                </a:lnTo>
                <a:lnTo>
                  <a:pt x="1047744" y="134324"/>
                </a:lnTo>
                <a:lnTo>
                  <a:pt x="1047295" y="141658"/>
                </a:lnTo>
                <a:lnTo>
                  <a:pt x="1046091" y="149166"/>
                </a:lnTo>
                <a:lnTo>
                  <a:pt x="1044072" y="156738"/>
                </a:lnTo>
                <a:lnTo>
                  <a:pt x="1041300" y="164029"/>
                </a:lnTo>
                <a:lnTo>
                  <a:pt x="1037916" y="170793"/>
                </a:lnTo>
                <a:lnTo>
                  <a:pt x="1033817" y="177273"/>
                </a:lnTo>
                <a:lnTo>
                  <a:pt x="1029044" y="183358"/>
                </a:lnTo>
                <a:lnTo>
                  <a:pt x="1023658" y="188948"/>
                </a:lnTo>
                <a:lnTo>
                  <a:pt x="1017743" y="193953"/>
                </a:lnTo>
                <a:lnTo>
                  <a:pt x="1011394" y="198303"/>
                </a:lnTo>
                <a:lnTo>
                  <a:pt x="1004719" y="201952"/>
                </a:lnTo>
                <a:lnTo>
                  <a:pt x="997689" y="204927"/>
                </a:lnTo>
                <a:lnTo>
                  <a:pt x="990123" y="207251"/>
                </a:lnTo>
                <a:lnTo>
                  <a:pt x="982578" y="208748"/>
                </a:lnTo>
                <a:lnTo>
                  <a:pt x="975171" y="209464"/>
                </a:lnTo>
                <a:lnTo>
                  <a:pt x="967747" y="209550"/>
                </a:lnTo>
                <a:lnTo>
                  <a:pt x="960140" y="209550"/>
                </a:lnTo>
                <a:lnTo>
                  <a:pt x="952535" y="209550"/>
                </a:lnTo>
                <a:lnTo>
                  <a:pt x="944928" y="209550"/>
                </a:lnTo>
                <a:lnTo>
                  <a:pt x="937322" y="209550"/>
                </a:lnTo>
                <a:lnTo>
                  <a:pt x="929717" y="209550"/>
                </a:lnTo>
                <a:lnTo>
                  <a:pt x="922110" y="209550"/>
                </a:lnTo>
                <a:lnTo>
                  <a:pt x="914505" y="209550"/>
                </a:lnTo>
                <a:lnTo>
                  <a:pt x="906898" y="209550"/>
                </a:lnTo>
                <a:lnTo>
                  <a:pt x="899292" y="209550"/>
                </a:lnTo>
                <a:lnTo>
                  <a:pt x="891686" y="209550"/>
                </a:lnTo>
                <a:lnTo>
                  <a:pt x="884080" y="209550"/>
                </a:lnTo>
                <a:lnTo>
                  <a:pt x="876473" y="209550"/>
                </a:lnTo>
                <a:lnTo>
                  <a:pt x="868868" y="209550"/>
                </a:lnTo>
                <a:lnTo>
                  <a:pt x="861261" y="209550"/>
                </a:lnTo>
                <a:lnTo>
                  <a:pt x="853656" y="209550"/>
                </a:lnTo>
                <a:lnTo>
                  <a:pt x="846050" y="209550"/>
                </a:lnTo>
                <a:lnTo>
                  <a:pt x="838443" y="209550"/>
                </a:lnTo>
                <a:lnTo>
                  <a:pt x="830838" y="209550"/>
                </a:lnTo>
                <a:lnTo>
                  <a:pt x="823231" y="209550"/>
                </a:lnTo>
                <a:lnTo>
                  <a:pt x="815626" y="209550"/>
                </a:lnTo>
                <a:lnTo>
                  <a:pt x="808019" y="209550"/>
                </a:lnTo>
                <a:lnTo>
                  <a:pt x="800413" y="209550"/>
                </a:lnTo>
                <a:lnTo>
                  <a:pt x="792807" y="209550"/>
                </a:lnTo>
                <a:lnTo>
                  <a:pt x="785201" y="209550"/>
                </a:lnTo>
                <a:lnTo>
                  <a:pt x="777594" y="209550"/>
                </a:lnTo>
                <a:lnTo>
                  <a:pt x="769989" y="209550"/>
                </a:lnTo>
                <a:lnTo>
                  <a:pt x="762383" y="209550"/>
                </a:lnTo>
                <a:lnTo>
                  <a:pt x="754777" y="209550"/>
                </a:lnTo>
                <a:lnTo>
                  <a:pt x="747171" y="209550"/>
                </a:lnTo>
                <a:lnTo>
                  <a:pt x="739564" y="209550"/>
                </a:lnTo>
                <a:lnTo>
                  <a:pt x="731959" y="209550"/>
                </a:lnTo>
                <a:lnTo>
                  <a:pt x="724352" y="209550"/>
                </a:lnTo>
                <a:lnTo>
                  <a:pt x="716747" y="209550"/>
                </a:lnTo>
                <a:lnTo>
                  <a:pt x="709140" y="209550"/>
                </a:lnTo>
                <a:lnTo>
                  <a:pt x="701534" y="209550"/>
                </a:lnTo>
                <a:lnTo>
                  <a:pt x="693929" y="209550"/>
                </a:lnTo>
                <a:lnTo>
                  <a:pt x="686322" y="209550"/>
                </a:lnTo>
                <a:lnTo>
                  <a:pt x="678717" y="209550"/>
                </a:lnTo>
                <a:lnTo>
                  <a:pt x="671110" y="209550"/>
                </a:lnTo>
                <a:lnTo>
                  <a:pt x="663504" y="209550"/>
                </a:lnTo>
                <a:lnTo>
                  <a:pt x="655898" y="209550"/>
                </a:lnTo>
                <a:lnTo>
                  <a:pt x="648292" y="209550"/>
                </a:lnTo>
                <a:lnTo>
                  <a:pt x="640686" y="209550"/>
                </a:lnTo>
                <a:lnTo>
                  <a:pt x="633080" y="209550"/>
                </a:lnTo>
                <a:lnTo>
                  <a:pt x="625473" y="209550"/>
                </a:lnTo>
                <a:lnTo>
                  <a:pt x="617868" y="209550"/>
                </a:lnTo>
                <a:lnTo>
                  <a:pt x="610262" y="209550"/>
                </a:lnTo>
                <a:lnTo>
                  <a:pt x="602656" y="209550"/>
                </a:lnTo>
                <a:lnTo>
                  <a:pt x="595050" y="209550"/>
                </a:lnTo>
                <a:lnTo>
                  <a:pt x="587443" y="209550"/>
                </a:lnTo>
                <a:lnTo>
                  <a:pt x="579838" y="209550"/>
                </a:lnTo>
                <a:lnTo>
                  <a:pt x="572231" y="209550"/>
                </a:lnTo>
                <a:lnTo>
                  <a:pt x="564626" y="209550"/>
                </a:lnTo>
                <a:lnTo>
                  <a:pt x="557019" y="209550"/>
                </a:lnTo>
                <a:lnTo>
                  <a:pt x="549413" y="209550"/>
                </a:lnTo>
                <a:lnTo>
                  <a:pt x="541808" y="209550"/>
                </a:lnTo>
                <a:lnTo>
                  <a:pt x="534201" y="209550"/>
                </a:lnTo>
                <a:lnTo>
                  <a:pt x="526596" y="209550"/>
                </a:lnTo>
                <a:lnTo>
                  <a:pt x="518989" y="209550"/>
                </a:lnTo>
                <a:lnTo>
                  <a:pt x="511383" y="209550"/>
                </a:lnTo>
                <a:lnTo>
                  <a:pt x="503777" y="209550"/>
                </a:lnTo>
                <a:lnTo>
                  <a:pt x="496171" y="209550"/>
                </a:lnTo>
                <a:lnTo>
                  <a:pt x="488564" y="209550"/>
                </a:lnTo>
                <a:lnTo>
                  <a:pt x="480959" y="209550"/>
                </a:lnTo>
                <a:lnTo>
                  <a:pt x="473353" y="209550"/>
                </a:lnTo>
                <a:lnTo>
                  <a:pt x="465747" y="209550"/>
                </a:lnTo>
                <a:lnTo>
                  <a:pt x="458141" y="209550"/>
                </a:lnTo>
                <a:lnTo>
                  <a:pt x="450535" y="209550"/>
                </a:lnTo>
                <a:lnTo>
                  <a:pt x="442929" y="209550"/>
                </a:lnTo>
                <a:lnTo>
                  <a:pt x="435322" y="209550"/>
                </a:lnTo>
                <a:lnTo>
                  <a:pt x="427717" y="209550"/>
                </a:lnTo>
                <a:lnTo>
                  <a:pt x="420110" y="209550"/>
                </a:lnTo>
                <a:lnTo>
                  <a:pt x="412505" y="209550"/>
                </a:lnTo>
                <a:lnTo>
                  <a:pt x="404899" y="209550"/>
                </a:lnTo>
                <a:lnTo>
                  <a:pt x="397292" y="209550"/>
                </a:lnTo>
                <a:lnTo>
                  <a:pt x="389687" y="209550"/>
                </a:lnTo>
                <a:lnTo>
                  <a:pt x="382080" y="209550"/>
                </a:lnTo>
                <a:lnTo>
                  <a:pt x="374475" y="209550"/>
                </a:lnTo>
                <a:lnTo>
                  <a:pt x="366868" y="209550"/>
                </a:lnTo>
                <a:lnTo>
                  <a:pt x="359262" y="209550"/>
                </a:lnTo>
                <a:lnTo>
                  <a:pt x="351656" y="209550"/>
                </a:lnTo>
                <a:lnTo>
                  <a:pt x="344050" y="209550"/>
                </a:lnTo>
                <a:lnTo>
                  <a:pt x="336445" y="209550"/>
                </a:lnTo>
                <a:lnTo>
                  <a:pt x="328838" y="209550"/>
                </a:lnTo>
                <a:lnTo>
                  <a:pt x="321232" y="209550"/>
                </a:lnTo>
                <a:lnTo>
                  <a:pt x="313626" y="209550"/>
                </a:lnTo>
                <a:lnTo>
                  <a:pt x="306020" y="209550"/>
                </a:lnTo>
                <a:lnTo>
                  <a:pt x="298413" y="209550"/>
                </a:lnTo>
                <a:lnTo>
                  <a:pt x="290808" y="209550"/>
                </a:lnTo>
                <a:lnTo>
                  <a:pt x="283201" y="209550"/>
                </a:lnTo>
                <a:lnTo>
                  <a:pt x="275596" y="209550"/>
                </a:lnTo>
                <a:lnTo>
                  <a:pt x="267989" y="209550"/>
                </a:lnTo>
                <a:lnTo>
                  <a:pt x="260383" y="209550"/>
                </a:lnTo>
                <a:lnTo>
                  <a:pt x="252778" y="209550"/>
                </a:lnTo>
                <a:lnTo>
                  <a:pt x="245171" y="209550"/>
                </a:lnTo>
                <a:lnTo>
                  <a:pt x="237566" y="209550"/>
                </a:lnTo>
                <a:lnTo>
                  <a:pt x="229959" y="209550"/>
                </a:lnTo>
                <a:lnTo>
                  <a:pt x="222353" y="209550"/>
                </a:lnTo>
                <a:lnTo>
                  <a:pt x="214747" y="209550"/>
                </a:lnTo>
                <a:lnTo>
                  <a:pt x="207141" y="209550"/>
                </a:lnTo>
                <a:lnTo>
                  <a:pt x="199534" y="209550"/>
                </a:lnTo>
                <a:lnTo>
                  <a:pt x="191929" y="209550"/>
                </a:lnTo>
                <a:lnTo>
                  <a:pt x="184322" y="209550"/>
                </a:lnTo>
                <a:lnTo>
                  <a:pt x="176717" y="209550"/>
                </a:lnTo>
                <a:lnTo>
                  <a:pt x="169111" y="209550"/>
                </a:lnTo>
                <a:lnTo>
                  <a:pt x="161504" y="209550"/>
                </a:lnTo>
                <a:lnTo>
                  <a:pt x="153899" y="209550"/>
                </a:lnTo>
                <a:lnTo>
                  <a:pt x="146292" y="209550"/>
                </a:lnTo>
                <a:lnTo>
                  <a:pt x="138687" y="209550"/>
                </a:lnTo>
                <a:lnTo>
                  <a:pt x="131080" y="209550"/>
                </a:lnTo>
                <a:lnTo>
                  <a:pt x="123474" y="209550"/>
                </a:lnTo>
                <a:lnTo>
                  <a:pt x="115869" y="209550"/>
                </a:lnTo>
                <a:lnTo>
                  <a:pt x="108262" y="209550"/>
                </a:lnTo>
                <a:lnTo>
                  <a:pt x="100657" y="209550"/>
                </a:lnTo>
                <a:lnTo>
                  <a:pt x="93050" y="209550"/>
                </a:lnTo>
                <a:lnTo>
                  <a:pt x="85444" y="209550"/>
                </a:lnTo>
                <a:lnTo>
                  <a:pt x="77838" y="209550"/>
                </a:lnTo>
                <a:lnTo>
                  <a:pt x="70489" y="209336"/>
                </a:lnTo>
                <a:lnTo>
                  <a:pt x="63031" y="208403"/>
                </a:lnTo>
                <a:lnTo>
                  <a:pt x="55469" y="206676"/>
                </a:lnTo>
                <a:lnTo>
                  <a:pt x="47940" y="204116"/>
                </a:lnTo>
                <a:lnTo>
                  <a:pt x="41104" y="200987"/>
                </a:lnTo>
                <a:lnTo>
                  <a:pt x="34512" y="197135"/>
                </a:lnTo>
                <a:lnTo>
                  <a:pt x="28276" y="192593"/>
                </a:lnTo>
                <a:lnTo>
                  <a:pt x="22501" y="187414"/>
                </a:lnTo>
                <a:lnTo>
                  <a:pt x="17283" y="181673"/>
                </a:lnTo>
                <a:lnTo>
                  <a:pt x="12696" y="175464"/>
                </a:lnTo>
                <a:lnTo>
                  <a:pt x="8796" y="168892"/>
                </a:lnTo>
                <a:lnTo>
                  <a:pt x="5618" y="162067"/>
                </a:lnTo>
                <a:lnTo>
                  <a:pt x="3018" y="154584"/>
                </a:lnTo>
                <a:lnTo>
                  <a:pt x="1237" y="147017"/>
                </a:lnTo>
                <a:lnTo>
                  <a:pt x="252" y="139548"/>
                </a:lnTo>
                <a:lnTo>
                  <a:pt x="0" y="132215"/>
                </a:lnTo>
                <a:lnTo>
                  <a:pt x="0" y="124609"/>
                </a:lnTo>
                <a:lnTo>
                  <a:pt x="0" y="117003"/>
                </a:lnTo>
                <a:lnTo>
                  <a:pt x="0" y="109397"/>
                </a:lnTo>
                <a:lnTo>
                  <a:pt x="0" y="101791"/>
                </a:lnTo>
                <a:lnTo>
                  <a:pt x="0" y="94185"/>
                </a:lnTo>
                <a:lnTo>
                  <a:pt x="0" y="86579"/>
                </a:lnTo>
                <a:lnTo>
                  <a:pt x="0" y="78973"/>
                </a:lnTo>
                <a:lnTo>
                  <a:pt x="141" y="71587"/>
                </a:lnTo>
                <a:lnTo>
                  <a:pt x="959" y="64153"/>
                </a:lnTo>
                <a:lnTo>
                  <a:pt x="2565" y="56598"/>
                </a:lnTo>
                <a:lnTo>
                  <a:pt x="5003" y="49042"/>
                </a:lnTo>
                <a:lnTo>
                  <a:pt x="8050" y="42111"/>
                </a:lnTo>
                <a:lnTo>
                  <a:pt x="11796" y="35474"/>
                </a:lnTo>
                <a:lnTo>
                  <a:pt x="16239" y="29178"/>
                </a:lnTo>
                <a:lnTo>
                  <a:pt x="21328" y="23328"/>
                </a:lnTo>
                <a:lnTo>
                  <a:pt x="26989" y="18021"/>
                </a:lnTo>
                <a:lnTo>
                  <a:pt x="33135" y="13337"/>
                </a:lnTo>
                <a:lnTo>
                  <a:pt x="39660" y="9332"/>
                </a:lnTo>
                <a:lnTo>
                  <a:pt x="46453" y="6046"/>
                </a:lnTo>
                <a:lnTo>
                  <a:pt x="53837" y="3355"/>
                </a:lnTo>
                <a:lnTo>
                  <a:pt x="61407" y="1450"/>
                </a:lnTo>
                <a:lnTo>
                  <a:pt x="68897" y="351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7281">
            <a:solidFill>
              <a:srgbClr val="697B89"/>
            </a:solidFill>
            <a:prstDash val="solid"/>
          </a:ln>
        </p:spPr>
      </p:sp>
      <p:sp>
        <p:nvSpPr>
          <p:cNvPr id="13" name="matched-evidence-10">
            <a:extLst xmlns:a="http://schemas.openxmlformats.org/drawingml/2006/main">
              <a:ext uri="{FF2B5EF4-FFF2-40B4-BE49-F238E27FC236}">
                <a16:creationId xmlns:a16="http://schemas.microsoft.com/office/drawing/2014/main" id="{E5C903CB-3CA0-4139-8D15-9C1E5651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4366" y="1173956"/>
            <a:ext cx="218550" cy="121981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7" y="276"/>
                </a:lnTo>
                <a:lnTo>
                  <a:pt x="187546" y="2344"/>
                </a:lnTo>
                <a:lnTo>
                  <a:pt x="194423" y="6553"/>
                </a:lnTo>
                <a:lnTo>
                  <a:pt x="199910" y="12606"/>
                </a:lnTo>
                <a:lnTo>
                  <a:pt x="203392" y="19755"/>
                </a:lnTo>
                <a:lnTo>
                  <a:pt x="204749" y="27089"/>
                </a:lnTo>
                <a:lnTo>
                  <a:pt x="204788" y="34574"/>
                </a:lnTo>
                <a:lnTo>
                  <a:pt x="204788" y="42165"/>
                </a:lnTo>
                <a:lnTo>
                  <a:pt x="204788" y="49757"/>
                </a:lnTo>
                <a:lnTo>
                  <a:pt x="204788" y="57348"/>
                </a:lnTo>
                <a:lnTo>
                  <a:pt x="204788" y="64939"/>
                </a:lnTo>
                <a:lnTo>
                  <a:pt x="204788" y="72531"/>
                </a:lnTo>
                <a:lnTo>
                  <a:pt x="204788" y="80122"/>
                </a:lnTo>
                <a:lnTo>
                  <a:pt x="204727" y="87585"/>
                </a:lnTo>
                <a:lnTo>
                  <a:pt x="203264" y="94930"/>
                </a:lnTo>
                <a:lnTo>
                  <a:pt x="199669" y="102045"/>
                </a:lnTo>
                <a:lnTo>
                  <a:pt x="194090" y="108017"/>
                </a:lnTo>
                <a:lnTo>
                  <a:pt x="187165" y="112117"/>
                </a:lnTo>
                <a:lnTo>
                  <a:pt x="179796" y="114075"/>
                </a:lnTo>
                <a:lnTo>
                  <a:pt x="172415" y="114300"/>
                </a:lnTo>
                <a:lnTo>
                  <a:pt x="164824" y="114300"/>
                </a:lnTo>
                <a:lnTo>
                  <a:pt x="157232" y="114300"/>
                </a:lnTo>
                <a:lnTo>
                  <a:pt x="149641" y="114300"/>
                </a:lnTo>
                <a:lnTo>
                  <a:pt x="142049" y="114300"/>
                </a:lnTo>
                <a:lnTo>
                  <a:pt x="134458" y="114300"/>
                </a:lnTo>
                <a:lnTo>
                  <a:pt x="126867" y="114300"/>
                </a:lnTo>
                <a:lnTo>
                  <a:pt x="119275" y="114300"/>
                </a:lnTo>
                <a:lnTo>
                  <a:pt x="111684" y="114300"/>
                </a:lnTo>
                <a:lnTo>
                  <a:pt x="104092" y="114300"/>
                </a:lnTo>
                <a:lnTo>
                  <a:pt x="96501" y="114300"/>
                </a:lnTo>
                <a:lnTo>
                  <a:pt x="88910" y="114300"/>
                </a:lnTo>
                <a:lnTo>
                  <a:pt x="81318" y="114300"/>
                </a:lnTo>
                <a:lnTo>
                  <a:pt x="73727" y="114300"/>
                </a:lnTo>
                <a:lnTo>
                  <a:pt x="66135" y="114300"/>
                </a:lnTo>
                <a:lnTo>
                  <a:pt x="58544" y="114300"/>
                </a:lnTo>
                <a:lnTo>
                  <a:pt x="50953" y="114300"/>
                </a:lnTo>
                <a:lnTo>
                  <a:pt x="43361" y="114300"/>
                </a:lnTo>
                <a:lnTo>
                  <a:pt x="35770" y="114300"/>
                </a:lnTo>
                <a:lnTo>
                  <a:pt x="28209" y="114298"/>
                </a:lnTo>
                <a:lnTo>
                  <a:pt x="20921" y="113256"/>
                </a:lnTo>
                <a:lnTo>
                  <a:pt x="13683" y="110113"/>
                </a:lnTo>
                <a:lnTo>
                  <a:pt x="7401" y="104913"/>
                </a:lnTo>
                <a:lnTo>
                  <a:pt x="2867" y="98200"/>
                </a:lnTo>
                <a:lnTo>
                  <a:pt x="464" y="90848"/>
                </a:lnTo>
                <a:lnTo>
                  <a:pt x="0" y="83522"/>
                </a:lnTo>
                <a:lnTo>
                  <a:pt x="0" y="75930"/>
                </a:lnTo>
                <a:lnTo>
                  <a:pt x="0" y="68339"/>
                </a:lnTo>
                <a:lnTo>
                  <a:pt x="0" y="60748"/>
                </a:lnTo>
                <a:lnTo>
                  <a:pt x="0" y="53156"/>
                </a:lnTo>
                <a:lnTo>
                  <a:pt x="0" y="45565"/>
                </a:lnTo>
                <a:lnTo>
                  <a:pt x="0" y="37973"/>
                </a:lnTo>
                <a:lnTo>
                  <a:pt x="0" y="30382"/>
                </a:lnTo>
                <a:lnTo>
                  <a:pt x="535" y="23068"/>
                </a:lnTo>
                <a:lnTo>
                  <a:pt x="3052" y="15726"/>
                </a:lnTo>
                <a:lnTo>
                  <a:pt x="7690" y="9072"/>
                </a:lnTo>
                <a:lnTo>
                  <a:pt x="14044" y="3969"/>
                </a:lnTo>
                <a:lnTo>
                  <a:pt x="21308" y="939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80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14" name="matched-evidence-11">
            <a:extLst xmlns:a="http://schemas.openxmlformats.org/drawingml/2006/main">
              <a:ext uri="{FF2B5EF4-FFF2-40B4-BE49-F238E27FC236}">
                <a16:creationId xmlns:a16="http://schemas.microsoft.com/office/drawing/2014/main" id="{86964408-29E8-45FB-9323-048927267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576" y="1173956"/>
            <a:ext cx="218550" cy="121981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7" y="276"/>
                </a:lnTo>
                <a:lnTo>
                  <a:pt x="187546" y="2344"/>
                </a:lnTo>
                <a:lnTo>
                  <a:pt x="194422" y="6553"/>
                </a:lnTo>
                <a:lnTo>
                  <a:pt x="199909" y="12606"/>
                </a:lnTo>
                <a:lnTo>
                  <a:pt x="203392" y="19755"/>
                </a:lnTo>
                <a:lnTo>
                  <a:pt x="204748" y="27089"/>
                </a:lnTo>
                <a:lnTo>
                  <a:pt x="204788" y="34574"/>
                </a:lnTo>
                <a:lnTo>
                  <a:pt x="204788" y="42165"/>
                </a:lnTo>
                <a:lnTo>
                  <a:pt x="204788" y="49756"/>
                </a:lnTo>
                <a:lnTo>
                  <a:pt x="204788" y="57348"/>
                </a:lnTo>
                <a:lnTo>
                  <a:pt x="204788" y="64939"/>
                </a:lnTo>
                <a:lnTo>
                  <a:pt x="204788" y="72531"/>
                </a:lnTo>
                <a:lnTo>
                  <a:pt x="204788" y="80122"/>
                </a:lnTo>
                <a:lnTo>
                  <a:pt x="204727" y="87585"/>
                </a:lnTo>
                <a:lnTo>
                  <a:pt x="203264" y="94930"/>
                </a:lnTo>
                <a:lnTo>
                  <a:pt x="199669" y="102045"/>
                </a:lnTo>
                <a:lnTo>
                  <a:pt x="194090" y="108017"/>
                </a:lnTo>
                <a:lnTo>
                  <a:pt x="187164" y="112117"/>
                </a:lnTo>
                <a:lnTo>
                  <a:pt x="179797" y="114074"/>
                </a:lnTo>
                <a:lnTo>
                  <a:pt x="172416" y="114300"/>
                </a:lnTo>
                <a:lnTo>
                  <a:pt x="164825" y="114300"/>
                </a:lnTo>
                <a:lnTo>
                  <a:pt x="157233" y="114300"/>
                </a:lnTo>
                <a:lnTo>
                  <a:pt x="149642" y="114300"/>
                </a:lnTo>
                <a:lnTo>
                  <a:pt x="142051" y="114300"/>
                </a:lnTo>
                <a:lnTo>
                  <a:pt x="134459" y="114300"/>
                </a:lnTo>
                <a:lnTo>
                  <a:pt x="126868" y="114300"/>
                </a:lnTo>
                <a:lnTo>
                  <a:pt x="119276" y="114300"/>
                </a:lnTo>
                <a:lnTo>
                  <a:pt x="111685" y="114300"/>
                </a:lnTo>
                <a:lnTo>
                  <a:pt x="104094" y="114300"/>
                </a:lnTo>
                <a:lnTo>
                  <a:pt x="96502" y="114300"/>
                </a:lnTo>
                <a:lnTo>
                  <a:pt x="88911" y="114300"/>
                </a:lnTo>
                <a:lnTo>
                  <a:pt x="81319" y="114300"/>
                </a:lnTo>
                <a:lnTo>
                  <a:pt x="73728" y="114300"/>
                </a:lnTo>
                <a:lnTo>
                  <a:pt x="66137" y="114300"/>
                </a:lnTo>
                <a:lnTo>
                  <a:pt x="58545" y="114300"/>
                </a:lnTo>
                <a:lnTo>
                  <a:pt x="50954" y="114300"/>
                </a:lnTo>
                <a:lnTo>
                  <a:pt x="43362" y="114300"/>
                </a:lnTo>
                <a:lnTo>
                  <a:pt x="35771" y="114300"/>
                </a:lnTo>
                <a:lnTo>
                  <a:pt x="28209" y="114298"/>
                </a:lnTo>
                <a:lnTo>
                  <a:pt x="20921" y="113256"/>
                </a:lnTo>
                <a:lnTo>
                  <a:pt x="13683" y="110113"/>
                </a:lnTo>
                <a:lnTo>
                  <a:pt x="7400" y="104913"/>
                </a:lnTo>
                <a:lnTo>
                  <a:pt x="2867" y="98200"/>
                </a:lnTo>
                <a:lnTo>
                  <a:pt x="463" y="90848"/>
                </a:lnTo>
                <a:lnTo>
                  <a:pt x="0" y="83522"/>
                </a:lnTo>
                <a:lnTo>
                  <a:pt x="0" y="75931"/>
                </a:lnTo>
                <a:lnTo>
                  <a:pt x="0" y="68339"/>
                </a:lnTo>
                <a:lnTo>
                  <a:pt x="0" y="60748"/>
                </a:lnTo>
                <a:lnTo>
                  <a:pt x="0" y="53156"/>
                </a:lnTo>
                <a:lnTo>
                  <a:pt x="0" y="45565"/>
                </a:lnTo>
                <a:lnTo>
                  <a:pt x="0" y="37973"/>
                </a:lnTo>
                <a:lnTo>
                  <a:pt x="0" y="30382"/>
                </a:lnTo>
                <a:lnTo>
                  <a:pt x="535" y="23068"/>
                </a:lnTo>
                <a:lnTo>
                  <a:pt x="3052" y="15726"/>
                </a:lnTo>
                <a:lnTo>
                  <a:pt x="7690" y="9072"/>
                </a:lnTo>
                <a:lnTo>
                  <a:pt x="14044" y="3969"/>
                </a:lnTo>
                <a:lnTo>
                  <a:pt x="21308" y="940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52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15" name="matched-evidence-12">
            <a:extLst xmlns:a="http://schemas.openxmlformats.org/drawingml/2006/main">
              <a:ext uri="{FF2B5EF4-FFF2-40B4-BE49-F238E27FC236}">
                <a16:creationId xmlns:a16="http://schemas.microsoft.com/office/drawing/2014/main" id="{4F8D7181-8749-42C5-8177-C6A0DF41A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2787" y="1173956"/>
            <a:ext cx="218550" cy="121981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6" y="276"/>
                </a:lnTo>
                <a:lnTo>
                  <a:pt x="187546" y="2343"/>
                </a:lnTo>
                <a:lnTo>
                  <a:pt x="194421" y="6553"/>
                </a:lnTo>
                <a:lnTo>
                  <a:pt x="199909" y="12605"/>
                </a:lnTo>
                <a:lnTo>
                  <a:pt x="203392" y="19754"/>
                </a:lnTo>
                <a:lnTo>
                  <a:pt x="204750" y="27088"/>
                </a:lnTo>
                <a:lnTo>
                  <a:pt x="204788" y="34573"/>
                </a:lnTo>
                <a:lnTo>
                  <a:pt x="204788" y="42165"/>
                </a:lnTo>
                <a:lnTo>
                  <a:pt x="204788" y="49756"/>
                </a:lnTo>
                <a:lnTo>
                  <a:pt x="204788" y="57347"/>
                </a:lnTo>
                <a:lnTo>
                  <a:pt x="204788" y="64939"/>
                </a:lnTo>
                <a:lnTo>
                  <a:pt x="204788" y="72530"/>
                </a:lnTo>
                <a:lnTo>
                  <a:pt x="204788" y="80122"/>
                </a:lnTo>
                <a:lnTo>
                  <a:pt x="204727" y="87584"/>
                </a:lnTo>
                <a:lnTo>
                  <a:pt x="203265" y="94930"/>
                </a:lnTo>
                <a:lnTo>
                  <a:pt x="199669" y="102044"/>
                </a:lnTo>
                <a:lnTo>
                  <a:pt x="194089" y="108016"/>
                </a:lnTo>
                <a:lnTo>
                  <a:pt x="187166" y="112117"/>
                </a:lnTo>
                <a:lnTo>
                  <a:pt x="179797" y="114074"/>
                </a:lnTo>
                <a:lnTo>
                  <a:pt x="172417" y="114300"/>
                </a:lnTo>
                <a:lnTo>
                  <a:pt x="164825" y="114300"/>
                </a:lnTo>
                <a:lnTo>
                  <a:pt x="157233" y="114300"/>
                </a:lnTo>
                <a:lnTo>
                  <a:pt x="149642" y="114300"/>
                </a:lnTo>
                <a:lnTo>
                  <a:pt x="142051" y="114300"/>
                </a:lnTo>
                <a:lnTo>
                  <a:pt x="134459" y="114300"/>
                </a:lnTo>
                <a:lnTo>
                  <a:pt x="126868" y="114300"/>
                </a:lnTo>
                <a:lnTo>
                  <a:pt x="119276" y="114300"/>
                </a:lnTo>
                <a:lnTo>
                  <a:pt x="111685" y="114300"/>
                </a:lnTo>
                <a:lnTo>
                  <a:pt x="104094" y="114300"/>
                </a:lnTo>
                <a:lnTo>
                  <a:pt x="96502" y="114300"/>
                </a:lnTo>
                <a:lnTo>
                  <a:pt x="88911" y="114300"/>
                </a:lnTo>
                <a:lnTo>
                  <a:pt x="81319" y="114300"/>
                </a:lnTo>
                <a:lnTo>
                  <a:pt x="73728" y="114300"/>
                </a:lnTo>
                <a:lnTo>
                  <a:pt x="66137" y="114300"/>
                </a:lnTo>
                <a:lnTo>
                  <a:pt x="58545" y="114300"/>
                </a:lnTo>
                <a:lnTo>
                  <a:pt x="50954" y="114300"/>
                </a:lnTo>
                <a:lnTo>
                  <a:pt x="43362" y="114300"/>
                </a:lnTo>
                <a:lnTo>
                  <a:pt x="35771" y="114300"/>
                </a:lnTo>
                <a:lnTo>
                  <a:pt x="28210" y="114298"/>
                </a:lnTo>
                <a:lnTo>
                  <a:pt x="20922" y="113256"/>
                </a:lnTo>
                <a:lnTo>
                  <a:pt x="13684" y="110113"/>
                </a:lnTo>
                <a:lnTo>
                  <a:pt x="7400" y="104913"/>
                </a:lnTo>
                <a:lnTo>
                  <a:pt x="2866" y="98200"/>
                </a:lnTo>
                <a:lnTo>
                  <a:pt x="463" y="90848"/>
                </a:lnTo>
                <a:lnTo>
                  <a:pt x="0" y="83522"/>
                </a:lnTo>
                <a:lnTo>
                  <a:pt x="0" y="75931"/>
                </a:lnTo>
                <a:lnTo>
                  <a:pt x="0" y="68340"/>
                </a:lnTo>
                <a:lnTo>
                  <a:pt x="0" y="60748"/>
                </a:lnTo>
                <a:lnTo>
                  <a:pt x="0" y="53157"/>
                </a:lnTo>
                <a:lnTo>
                  <a:pt x="0" y="45565"/>
                </a:lnTo>
                <a:lnTo>
                  <a:pt x="0" y="37974"/>
                </a:lnTo>
                <a:lnTo>
                  <a:pt x="0" y="30383"/>
                </a:lnTo>
                <a:lnTo>
                  <a:pt x="536" y="23068"/>
                </a:lnTo>
                <a:lnTo>
                  <a:pt x="3051" y="15727"/>
                </a:lnTo>
                <a:lnTo>
                  <a:pt x="7689" y="9073"/>
                </a:lnTo>
                <a:lnTo>
                  <a:pt x="14044" y="3970"/>
                </a:lnTo>
                <a:lnTo>
                  <a:pt x="21307" y="940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92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16" name="matched-evidence-13">
            <a:extLst xmlns:a="http://schemas.openxmlformats.org/drawingml/2006/main">
              <a:ext uri="{FF2B5EF4-FFF2-40B4-BE49-F238E27FC236}">
                <a16:creationId xmlns:a16="http://schemas.microsoft.com/office/drawing/2014/main" id="{FAB200C6-5850-4A2A-A14F-E2F3F902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1997" y="1173956"/>
            <a:ext cx="218550" cy="121981"/>
          </a:xfrm>
          <a:custGeom xmlns:a="http://schemas.openxmlformats.org/drawingml/2006/main">
            <a:pathLst>
              <a:path w="204788" h="114300">
                <a:moveTo>
                  <a:pt x="28575" y="0"/>
                </a:moveTo>
                <a:lnTo>
                  <a:pt x="36166" y="0"/>
                </a:lnTo>
                <a:lnTo>
                  <a:pt x="43758" y="0"/>
                </a:lnTo>
                <a:lnTo>
                  <a:pt x="51349" y="0"/>
                </a:lnTo>
                <a:lnTo>
                  <a:pt x="58941" y="0"/>
                </a:lnTo>
                <a:lnTo>
                  <a:pt x="66532" y="0"/>
                </a:lnTo>
                <a:lnTo>
                  <a:pt x="74123" y="0"/>
                </a:lnTo>
                <a:lnTo>
                  <a:pt x="81715" y="0"/>
                </a:lnTo>
                <a:lnTo>
                  <a:pt x="89306" y="0"/>
                </a:lnTo>
                <a:lnTo>
                  <a:pt x="96898" y="0"/>
                </a:lnTo>
                <a:lnTo>
                  <a:pt x="104489" y="0"/>
                </a:lnTo>
                <a:lnTo>
                  <a:pt x="112080" y="0"/>
                </a:lnTo>
                <a:lnTo>
                  <a:pt x="119672" y="0"/>
                </a:lnTo>
                <a:lnTo>
                  <a:pt x="127263" y="0"/>
                </a:lnTo>
                <a:lnTo>
                  <a:pt x="134855" y="0"/>
                </a:lnTo>
                <a:lnTo>
                  <a:pt x="142446" y="0"/>
                </a:lnTo>
                <a:lnTo>
                  <a:pt x="150037" y="0"/>
                </a:lnTo>
                <a:lnTo>
                  <a:pt x="157629" y="0"/>
                </a:lnTo>
                <a:lnTo>
                  <a:pt x="165220" y="0"/>
                </a:lnTo>
                <a:lnTo>
                  <a:pt x="172812" y="0"/>
                </a:lnTo>
                <a:lnTo>
                  <a:pt x="180176" y="276"/>
                </a:lnTo>
                <a:lnTo>
                  <a:pt x="187546" y="2344"/>
                </a:lnTo>
                <a:lnTo>
                  <a:pt x="194422" y="6553"/>
                </a:lnTo>
                <a:lnTo>
                  <a:pt x="199909" y="12606"/>
                </a:lnTo>
                <a:lnTo>
                  <a:pt x="203392" y="19755"/>
                </a:lnTo>
                <a:lnTo>
                  <a:pt x="204749" y="27088"/>
                </a:lnTo>
                <a:lnTo>
                  <a:pt x="204788" y="34573"/>
                </a:lnTo>
                <a:lnTo>
                  <a:pt x="204788" y="42165"/>
                </a:lnTo>
                <a:lnTo>
                  <a:pt x="204788" y="49756"/>
                </a:lnTo>
                <a:lnTo>
                  <a:pt x="204788" y="57348"/>
                </a:lnTo>
                <a:lnTo>
                  <a:pt x="204788" y="64939"/>
                </a:lnTo>
                <a:lnTo>
                  <a:pt x="204788" y="72530"/>
                </a:lnTo>
                <a:lnTo>
                  <a:pt x="204788" y="80122"/>
                </a:lnTo>
                <a:lnTo>
                  <a:pt x="204727" y="87585"/>
                </a:lnTo>
                <a:lnTo>
                  <a:pt x="203264" y="94930"/>
                </a:lnTo>
                <a:lnTo>
                  <a:pt x="199670" y="102044"/>
                </a:lnTo>
                <a:lnTo>
                  <a:pt x="194089" y="108016"/>
                </a:lnTo>
                <a:lnTo>
                  <a:pt x="187166" y="112117"/>
                </a:lnTo>
                <a:lnTo>
                  <a:pt x="179795" y="114074"/>
                </a:lnTo>
                <a:lnTo>
                  <a:pt x="172416" y="114300"/>
                </a:lnTo>
                <a:lnTo>
                  <a:pt x="164825" y="114300"/>
                </a:lnTo>
                <a:lnTo>
                  <a:pt x="157233" y="114300"/>
                </a:lnTo>
                <a:lnTo>
                  <a:pt x="149642" y="114300"/>
                </a:lnTo>
                <a:lnTo>
                  <a:pt x="142051" y="114300"/>
                </a:lnTo>
                <a:lnTo>
                  <a:pt x="134459" y="114300"/>
                </a:lnTo>
                <a:lnTo>
                  <a:pt x="126868" y="114300"/>
                </a:lnTo>
                <a:lnTo>
                  <a:pt x="119276" y="114300"/>
                </a:lnTo>
                <a:lnTo>
                  <a:pt x="111685" y="114300"/>
                </a:lnTo>
                <a:lnTo>
                  <a:pt x="104094" y="114300"/>
                </a:lnTo>
                <a:lnTo>
                  <a:pt x="96502" y="114300"/>
                </a:lnTo>
                <a:lnTo>
                  <a:pt x="88911" y="114300"/>
                </a:lnTo>
                <a:lnTo>
                  <a:pt x="81319" y="114300"/>
                </a:lnTo>
                <a:lnTo>
                  <a:pt x="73728" y="114300"/>
                </a:lnTo>
                <a:lnTo>
                  <a:pt x="66137" y="114300"/>
                </a:lnTo>
                <a:lnTo>
                  <a:pt x="58545" y="114300"/>
                </a:lnTo>
                <a:lnTo>
                  <a:pt x="50954" y="114300"/>
                </a:lnTo>
                <a:lnTo>
                  <a:pt x="43362" y="114300"/>
                </a:lnTo>
                <a:lnTo>
                  <a:pt x="35771" y="114300"/>
                </a:lnTo>
                <a:lnTo>
                  <a:pt x="28210" y="114298"/>
                </a:lnTo>
                <a:lnTo>
                  <a:pt x="20922" y="113256"/>
                </a:lnTo>
                <a:lnTo>
                  <a:pt x="13684" y="110113"/>
                </a:lnTo>
                <a:lnTo>
                  <a:pt x="7400" y="104913"/>
                </a:lnTo>
                <a:lnTo>
                  <a:pt x="2867" y="98200"/>
                </a:lnTo>
                <a:lnTo>
                  <a:pt x="464" y="90848"/>
                </a:lnTo>
                <a:lnTo>
                  <a:pt x="0" y="83522"/>
                </a:lnTo>
                <a:lnTo>
                  <a:pt x="0" y="75931"/>
                </a:lnTo>
                <a:lnTo>
                  <a:pt x="0" y="68339"/>
                </a:lnTo>
                <a:lnTo>
                  <a:pt x="0" y="60748"/>
                </a:lnTo>
                <a:lnTo>
                  <a:pt x="0" y="53157"/>
                </a:lnTo>
                <a:lnTo>
                  <a:pt x="0" y="45565"/>
                </a:lnTo>
                <a:lnTo>
                  <a:pt x="0" y="37974"/>
                </a:lnTo>
                <a:lnTo>
                  <a:pt x="0" y="30383"/>
                </a:lnTo>
                <a:lnTo>
                  <a:pt x="536" y="23068"/>
                </a:lnTo>
                <a:lnTo>
                  <a:pt x="3051" y="15727"/>
                </a:lnTo>
                <a:lnTo>
                  <a:pt x="7689" y="9073"/>
                </a:lnTo>
                <a:lnTo>
                  <a:pt x="14044" y="3970"/>
                </a:lnTo>
                <a:lnTo>
                  <a:pt x="21308" y="940"/>
                </a:lnTo>
                <a:close/>
              </a:path>
            </a:pathLst>
          </a:custGeom>
          <a:solidFill xmlns:a="http://schemas.openxmlformats.org/drawingml/2006/main">
            <a:srgbClr val="697B89">
              <a:alpha val="64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17" name="paired-features-14">
            <a:extLst xmlns:a="http://schemas.openxmlformats.org/drawingml/2006/main">
              <a:ext uri="{FF2B5EF4-FFF2-40B4-BE49-F238E27FC236}">
                <a16:creationId xmlns:a16="http://schemas.microsoft.com/office/drawing/2014/main" id="{DBB13F7F-B62D-48CD-8DE6-8CE412E27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532" y="1428084"/>
            <a:ext cx="406605" cy="284623"/>
          </a:xfrm>
          <a:custGeom xmlns:a="http://schemas.openxmlformats.org/drawingml/2006/main">
            <a:pathLst>
              <a:path w="381000" h="266700">
                <a:moveTo>
                  <a:pt x="38100" y="0"/>
                </a:moveTo>
                <a:lnTo>
                  <a:pt x="45702" y="0"/>
                </a:lnTo>
                <a:lnTo>
                  <a:pt x="53304" y="0"/>
                </a:lnTo>
                <a:lnTo>
                  <a:pt x="60906" y="0"/>
                </a:lnTo>
                <a:lnTo>
                  <a:pt x="68507" y="0"/>
                </a:lnTo>
                <a:lnTo>
                  <a:pt x="76109" y="0"/>
                </a:lnTo>
                <a:lnTo>
                  <a:pt x="83710" y="0"/>
                </a:lnTo>
                <a:lnTo>
                  <a:pt x="91312" y="0"/>
                </a:lnTo>
                <a:lnTo>
                  <a:pt x="98914" y="0"/>
                </a:lnTo>
                <a:lnTo>
                  <a:pt x="106516" y="0"/>
                </a:lnTo>
                <a:lnTo>
                  <a:pt x="114117" y="0"/>
                </a:lnTo>
                <a:lnTo>
                  <a:pt x="121719" y="0"/>
                </a:lnTo>
                <a:lnTo>
                  <a:pt x="129321" y="0"/>
                </a:lnTo>
                <a:lnTo>
                  <a:pt x="136923" y="0"/>
                </a:lnTo>
                <a:lnTo>
                  <a:pt x="144525" y="0"/>
                </a:lnTo>
                <a:lnTo>
                  <a:pt x="152127" y="0"/>
                </a:lnTo>
                <a:lnTo>
                  <a:pt x="159729" y="0"/>
                </a:lnTo>
                <a:lnTo>
                  <a:pt x="167330" y="0"/>
                </a:lnTo>
                <a:lnTo>
                  <a:pt x="174931" y="0"/>
                </a:lnTo>
                <a:lnTo>
                  <a:pt x="182533" y="0"/>
                </a:lnTo>
                <a:lnTo>
                  <a:pt x="190135" y="0"/>
                </a:lnTo>
                <a:lnTo>
                  <a:pt x="197737" y="0"/>
                </a:lnTo>
                <a:lnTo>
                  <a:pt x="205339" y="0"/>
                </a:lnTo>
                <a:lnTo>
                  <a:pt x="212940" y="0"/>
                </a:lnTo>
                <a:lnTo>
                  <a:pt x="220542" y="0"/>
                </a:lnTo>
                <a:lnTo>
                  <a:pt x="228144" y="0"/>
                </a:lnTo>
                <a:lnTo>
                  <a:pt x="235746" y="0"/>
                </a:lnTo>
                <a:lnTo>
                  <a:pt x="243348" y="0"/>
                </a:lnTo>
                <a:lnTo>
                  <a:pt x="250950" y="0"/>
                </a:lnTo>
                <a:lnTo>
                  <a:pt x="258552" y="0"/>
                </a:lnTo>
                <a:lnTo>
                  <a:pt x="266152" y="0"/>
                </a:lnTo>
                <a:lnTo>
                  <a:pt x="273754" y="0"/>
                </a:lnTo>
                <a:lnTo>
                  <a:pt x="281356" y="0"/>
                </a:lnTo>
                <a:lnTo>
                  <a:pt x="288958" y="0"/>
                </a:lnTo>
                <a:lnTo>
                  <a:pt x="296560" y="0"/>
                </a:lnTo>
                <a:lnTo>
                  <a:pt x="304162" y="0"/>
                </a:lnTo>
                <a:lnTo>
                  <a:pt x="311764" y="0"/>
                </a:lnTo>
                <a:lnTo>
                  <a:pt x="319365" y="0"/>
                </a:lnTo>
                <a:lnTo>
                  <a:pt x="326967" y="0"/>
                </a:lnTo>
                <a:lnTo>
                  <a:pt x="334569" y="0"/>
                </a:lnTo>
                <a:lnTo>
                  <a:pt x="342171" y="0"/>
                </a:lnTo>
                <a:lnTo>
                  <a:pt x="349428" y="563"/>
                </a:lnTo>
                <a:lnTo>
                  <a:pt x="356821" y="2635"/>
                </a:lnTo>
                <a:lnTo>
                  <a:pt x="363934" y="6332"/>
                </a:lnTo>
                <a:lnTo>
                  <a:pt x="370233" y="11558"/>
                </a:lnTo>
                <a:lnTo>
                  <a:pt x="375267" y="17999"/>
                </a:lnTo>
                <a:lnTo>
                  <a:pt x="378742" y="25179"/>
                </a:lnTo>
                <a:lnTo>
                  <a:pt x="380597" y="32573"/>
                </a:lnTo>
                <a:lnTo>
                  <a:pt x="381000" y="39864"/>
                </a:lnTo>
                <a:lnTo>
                  <a:pt x="381000" y="47466"/>
                </a:lnTo>
                <a:lnTo>
                  <a:pt x="381000" y="55068"/>
                </a:lnTo>
                <a:lnTo>
                  <a:pt x="381000" y="62669"/>
                </a:lnTo>
                <a:lnTo>
                  <a:pt x="381000" y="70271"/>
                </a:lnTo>
                <a:lnTo>
                  <a:pt x="381000" y="77873"/>
                </a:lnTo>
                <a:lnTo>
                  <a:pt x="381000" y="85475"/>
                </a:lnTo>
                <a:lnTo>
                  <a:pt x="381000" y="93076"/>
                </a:lnTo>
                <a:lnTo>
                  <a:pt x="381000" y="100678"/>
                </a:lnTo>
                <a:lnTo>
                  <a:pt x="381000" y="108280"/>
                </a:lnTo>
                <a:lnTo>
                  <a:pt x="381000" y="115882"/>
                </a:lnTo>
                <a:lnTo>
                  <a:pt x="381000" y="123483"/>
                </a:lnTo>
                <a:lnTo>
                  <a:pt x="381000" y="131085"/>
                </a:lnTo>
                <a:lnTo>
                  <a:pt x="381000" y="138687"/>
                </a:lnTo>
                <a:lnTo>
                  <a:pt x="381000" y="146289"/>
                </a:lnTo>
                <a:lnTo>
                  <a:pt x="381000" y="153890"/>
                </a:lnTo>
                <a:lnTo>
                  <a:pt x="381000" y="161492"/>
                </a:lnTo>
                <a:lnTo>
                  <a:pt x="381000" y="169094"/>
                </a:lnTo>
                <a:lnTo>
                  <a:pt x="381000" y="176696"/>
                </a:lnTo>
                <a:lnTo>
                  <a:pt x="381000" y="184297"/>
                </a:lnTo>
                <a:lnTo>
                  <a:pt x="381000" y="191899"/>
                </a:lnTo>
                <a:lnTo>
                  <a:pt x="381000" y="199501"/>
                </a:lnTo>
                <a:lnTo>
                  <a:pt x="381000" y="207103"/>
                </a:lnTo>
                <a:lnTo>
                  <a:pt x="381000" y="214705"/>
                </a:lnTo>
                <a:lnTo>
                  <a:pt x="381000" y="222306"/>
                </a:lnTo>
                <a:lnTo>
                  <a:pt x="380980" y="229816"/>
                </a:lnTo>
                <a:lnTo>
                  <a:pt x="380038" y="237108"/>
                </a:lnTo>
                <a:lnTo>
                  <a:pt x="377534" y="244477"/>
                </a:lnTo>
                <a:lnTo>
                  <a:pt x="373409" y="251422"/>
                </a:lnTo>
                <a:lnTo>
                  <a:pt x="367818" y="257422"/>
                </a:lnTo>
                <a:lnTo>
                  <a:pt x="361127" y="262057"/>
                </a:lnTo>
                <a:lnTo>
                  <a:pt x="353840" y="265096"/>
                </a:lnTo>
                <a:lnTo>
                  <a:pt x="346472" y="266532"/>
                </a:lnTo>
                <a:lnTo>
                  <a:pt x="339098" y="266700"/>
                </a:lnTo>
                <a:lnTo>
                  <a:pt x="331497" y="266700"/>
                </a:lnTo>
                <a:lnTo>
                  <a:pt x="323895" y="266700"/>
                </a:lnTo>
                <a:lnTo>
                  <a:pt x="316293" y="266700"/>
                </a:lnTo>
                <a:lnTo>
                  <a:pt x="308692" y="266700"/>
                </a:lnTo>
                <a:lnTo>
                  <a:pt x="301090" y="266700"/>
                </a:lnTo>
                <a:lnTo>
                  <a:pt x="293488" y="266700"/>
                </a:lnTo>
                <a:lnTo>
                  <a:pt x="285886" y="266700"/>
                </a:lnTo>
                <a:lnTo>
                  <a:pt x="278284" y="266700"/>
                </a:lnTo>
                <a:lnTo>
                  <a:pt x="270682" y="266700"/>
                </a:lnTo>
                <a:lnTo>
                  <a:pt x="263080" y="266700"/>
                </a:lnTo>
                <a:lnTo>
                  <a:pt x="255479" y="266700"/>
                </a:lnTo>
                <a:lnTo>
                  <a:pt x="247878" y="266700"/>
                </a:lnTo>
                <a:lnTo>
                  <a:pt x="240276" y="266700"/>
                </a:lnTo>
                <a:lnTo>
                  <a:pt x="232674" y="266700"/>
                </a:lnTo>
                <a:lnTo>
                  <a:pt x="225072" y="266700"/>
                </a:lnTo>
                <a:lnTo>
                  <a:pt x="217470" y="266700"/>
                </a:lnTo>
                <a:lnTo>
                  <a:pt x="209869" y="266700"/>
                </a:lnTo>
                <a:lnTo>
                  <a:pt x="202267" y="266700"/>
                </a:lnTo>
                <a:lnTo>
                  <a:pt x="194665" y="266700"/>
                </a:lnTo>
                <a:lnTo>
                  <a:pt x="187063" y="266700"/>
                </a:lnTo>
                <a:lnTo>
                  <a:pt x="179461" y="266700"/>
                </a:lnTo>
                <a:lnTo>
                  <a:pt x="171859" y="266700"/>
                </a:lnTo>
                <a:lnTo>
                  <a:pt x="164257" y="266700"/>
                </a:lnTo>
                <a:lnTo>
                  <a:pt x="156656" y="266700"/>
                </a:lnTo>
                <a:lnTo>
                  <a:pt x="149055" y="266700"/>
                </a:lnTo>
                <a:lnTo>
                  <a:pt x="141453" y="266700"/>
                </a:lnTo>
                <a:lnTo>
                  <a:pt x="133851" y="266700"/>
                </a:lnTo>
                <a:lnTo>
                  <a:pt x="126249" y="266700"/>
                </a:lnTo>
                <a:lnTo>
                  <a:pt x="118647" y="266700"/>
                </a:lnTo>
                <a:lnTo>
                  <a:pt x="111046" y="266700"/>
                </a:lnTo>
                <a:lnTo>
                  <a:pt x="103444" y="266700"/>
                </a:lnTo>
                <a:lnTo>
                  <a:pt x="95842" y="266700"/>
                </a:lnTo>
                <a:lnTo>
                  <a:pt x="88240" y="266700"/>
                </a:lnTo>
                <a:lnTo>
                  <a:pt x="80638" y="266700"/>
                </a:lnTo>
                <a:lnTo>
                  <a:pt x="73036" y="266700"/>
                </a:lnTo>
                <a:lnTo>
                  <a:pt x="65436" y="266700"/>
                </a:lnTo>
                <a:lnTo>
                  <a:pt x="57834" y="266700"/>
                </a:lnTo>
                <a:lnTo>
                  <a:pt x="50232" y="266700"/>
                </a:lnTo>
                <a:lnTo>
                  <a:pt x="42630" y="266700"/>
                </a:lnTo>
                <a:lnTo>
                  <a:pt x="35222" y="266591"/>
                </a:lnTo>
                <a:lnTo>
                  <a:pt x="27872" y="265301"/>
                </a:lnTo>
                <a:lnTo>
                  <a:pt x="20553" y="262419"/>
                </a:lnTo>
                <a:lnTo>
                  <a:pt x="13784" y="257931"/>
                </a:lnTo>
                <a:lnTo>
                  <a:pt x="8069" y="252046"/>
                </a:lnTo>
                <a:lnTo>
                  <a:pt x="3793" y="245170"/>
                </a:lnTo>
                <a:lnTo>
                  <a:pt x="1132" y="237819"/>
                </a:lnTo>
                <a:lnTo>
                  <a:pt x="48" y="230500"/>
                </a:lnTo>
                <a:lnTo>
                  <a:pt x="0" y="223035"/>
                </a:lnTo>
                <a:lnTo>
                  <a:pt x="0" y="215433"/>
                </a:lnTo>
                <a:lnTo>
                  <a:pt x="0" y="207832"/>
                </a:lnTo>
                <a:lnTo>
                  <a:pt x="0" y="200230"/>
                </a:lnTo>
                <a:lnTo>
                  <a:pt x="0" y="192628"/>
                </a:lnTo>
                <a:lnTo>
                  <a:pt x="0" y="185026"/>
                </a:lnTo>
                <a:lnTo>
                  <a:pt x="0" y="177425"/>
                </a:lnTo>
                <a:lnTo>
                  <a:pt x="0" y="169823"/>
                </a:lnTo>
                <a:lnTo>
                  <a:pt x="0" y="162221"/>
                </a:lnTo>
                <a:lnTo>
                  <a:pt x="0" y="154619"/>
                </a:lnTo>
                <a:lnTo>
                  <a:pt x="0" y="147017"/>
                </a:lnTo>
                <a:lnTo>
                  <a:pt x="0" y="139416"/>
                </a:lnTo>
                <a:lnTo>
                  <a:pt x="0" y="131814"/>
                </a:lnTo>
                <a:lnTo>
                  <a:pt x="0" y="124212"/>
                </a:lnTo>
                <a:lnTo>
                  <a:pt x="0" y="116610"/>
                </a:lnTo>
                <a:lnTo>
                  <a:pt x="0" y="109009"/>
                </a:lnTo>
                <a:lnTo>
                  <a:pt x="0" y="101407"/>
                </a:lnTo>
                <a:lnTo>
                  <a:pt x="0" y="93805"/>
                </a:lnTo>
                <a:lnTo>
                  <a:pt x="0" y="86203"/>
                </a:lnTo>
                <a:lnTo>
                  <a:pt x="0" y="78602"/>
                </a:lnTo>
                <a:lnTo>
                  <a:pt x="0" y="71000"/>
                </a:lnTo>
                <a:lnTo>
                  <a:pt x="0" y="63398"/>
                </a:lnTo>
                <a:lnTo>
                  <a:pt x="0" y="55796"/>
                </a:lnTo>
                <a:lnTo>
                  <a:pt x="0" y="48195"/>
                </a:lnTo>
                <a:lnTo>
                  <a:pt x="0" y="40593"/>
                </a:lnTo>
                <a:lnTo>
                  <a:pt x="307" y="33275"/>
                </a:lnTo>
                <a:lnTo>
                  <a:pt x="2010" y="25887"/>
                </a:lnTo>
                <a:lnTo>
                  <a:pt x="5331" y="18664"/>
                </a:lnTo>
                <a:lnTo>
                  <a:pt x="10223" y="12129"/>
                </a:lnTo>
                <a:lnTo>
                  <a:pt x="16419" y="6770"/>
                </a:lnTo>
                <a:lnTo>
                  <a:pt x="23475" y="2919"/>
                </a:lnTo>
                <a:lnTo>
                  <a:pt x="30866" y="693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20330">
            <a:solidFill>
              <a:srgbClr val="9CB4C3"/>
            </a:solidFill>
            <a:prstDash val="solid"/>
          </a:ln>
        </p:spPr>
      </p:sp>
      <p:sp>
        <p:nvSpPr>
          <p:cNvPr id="18" name="paired-features-15">
            <a:extLst xmlns:a="http://schemas.openxmlformats.org/drawingml/2006/main">
              <a:ext uri="{FF2B5EF4-FFF2-40B4-BE49-F238E27FC236}">
                <a16:creationId xmlns:a16="http://schemas.microsoft.com/office/drawing/2014/main" id="{F15460E1-CCEF-40CE-8F3D-04BA3A13D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523" y="1468745"/>
            <a:ext cx="111816" cy="203302"/>
          </a:xfrm>
          <a:custGeom xmlns:a="http://schemas.openxmlformats.org/drawingml/2006/main">
            <a:pathLst>
              <a:path w="104775" h="190500">
                <a:moveTo>
                  <a:pt x="19050" y="0"/>
                </a:moveTo>
                <a:lnTo>
                  <a:pt x="26632" y="0"/>
                </a:lnTo>
                <a:lnTo>
                  <a:pt x="34214" y="0"/>
                </a:lnTo>
                <a:lnTo>
                  <a:pt x="41796" y="0"/>
                </a:lnTo>
                <a:lnTo>
                  <a:pt x="49378" y="0"/>
                </a:lnTo>
                <a:lnTo>
                  <a:pt x="56960" y="0"/>
                </a:lnTo>
                <a:lnTo>
                  <a:pt x="64543" y="0"/>
                </a:lnTo>
                <a:lnTo>
                  <a:pt x="72125" y="0"/>
                </a:lnTo>
                <a:lnTo>
                  <a:pt x="79707" y="0"/>
                </a:lnTo>
                <a:lnTo>
                  <a:pt x="87313" y="66"/>
                </a:lnTo>
                <a:lnTo>
                  <a:pt x="95207" y="2528"/>
                </a:lnTo>
                <a:lnTo>
                  <a:pt x="101601" y="8520"/>
                </a:lnTo>
                <a:lnTo>
                  <a:pt x="104584" y="16356"/>
                </a:lnTo>
                <a:lnTo>
                  <a:pt x="104775" y="24002"/>
                </a:lnTo>
                <a:lnTo>
                  <a:pt x="104775" y="31584"/>
                </a:lnTo>
                <a:lnTo>
                  <a:pt x="104775" y="39166"/>
                </a:lnTo>
                <a:lnTo>
                  <a:pt x="104775" y="46748"/>
                </a:lnTo>
                <a:lnTo>
                  <a:pt x="104775" y="54330"/>
                </a:lnTo>
                <a:lnTo>
                  <a:pt x="104775" y="61913"/>
                </a:lnTo>
                <a:lnTo>
                  <a:pt x="104775" y="69495"/>
                </a:lnTo>
                <a:lnTo>
                  <a:pt x="104775" y="77077"/>
                </a:lnTo>
                <a:lnTo>
                  <a:pt x="104775" y="84659"/>
                </a:lnTo>
                <a:lnTo>
                  <a:pt x="104775" y="92241"/>
                </a:lnTo>
                <a:lnTo>
                  <a:pt x="104775" y="99823"/>
                </a:lnTo>
                <a:lnTo>
                  <a:pt x="104775" y="107405"/>
                </a:lnTo>
                <a:lnTo>
                  <a:pt x="104775" y="114987"/>
                </a:lnTo>
                <a:lnTo>
                  <a:pt x="104775" y="122570"/>
                </a:lnTo>
                <a:lnTo>
                  <a:pt x="104775" y="130152"/>
                </a:lnTo>
                <a:lnTo>
                  <a:pt x="104775" y="137734"/>
                </a:lnTo>
                <a:lnTo>
                  <a:pt x="104775" y="145316"/>
                </a:lnTo>
                <a:lnTo>
                  <a:pt x="104775" y="152898"/>
                </a:lnTo>
                <a:lnTo>
                  <a:pt x="104775" y="160480"/>
                </a:lnTo>
                <a:lnTo>
                  <a:pt x="104775" y="168062"/>
                </a:lnTo>
                <a:lnTo>
                  <a:pt x="104275" y="175787"/>
                </a:lnTo>
                <a:lnTo>
                  <a:pt x="100522" y="183448"/>
                </a:lnTo>
                <a:lnTo>
                  <a:pt x="93618" y="188788"/>
                </a:lnTo>
                <a:lnTo>
                  <a:pt x="85725" y="190500"/>
                </a:lnTo>
                <a:lnTo>
                  <a:pt x="78143" y="190500"/>
                </a:lnTo>
                <a:lnTo>
                  <a:pt x="70561" y="190500"/>
                </a:lnTo>
                <a:lnTo>
                  <a:pt x="62979" y="190500"/>
                </a:lnTo>
                <a:lnTo>
                  <a:pt x="55397" y="190500"/>
                </a:lnTo>
                <a:lnTo>
                  <a:pt x="47815" y="190500"/>
                </a:lnTo>
                <a:lnTo>
                  <a:pt x="40232" y="190500"/>
                </a:lnTo>
                <a:lnTo>
                  <a:pt x="32650" y="190500"/>
                </a:lnTo>
                <a:lnTo>
                  <a:pt x="25068" y="190500"/>
                </a:lnTo>
                <a:lnTo>
                  <a:pt x="17461" y="190434"/>
                </a:lnTo>
                <a:lnTo>
                  <a:pt x="9567" y="187972"/>
                </a:lnTo>
                <a:lnTo>
                  <a:pt x="3174" y="181980"/>
                </a:lnTo>
                <a:lnTo>
                  <a:pt x="192" y="174144"/>
                </a:lnTo>
                <a:lnTo>
                  <a:pt x="0" y="166498"/>
                </a:lnTo>
                <a:lnTo>
                  <a:pt x="0" y="158916"/>
                </a:lnTo>
                <a:lnTo>
                  <a:pt x="0" y="151334"/>
                </a:lnTo>
                <a:lnTo>
                  <a:pt x="0" y="143752"/>
                </a:lnTo>
                <a:lnTo>
                  <a:pt x="0" y="136170"/>
                </a:lnTo>
                <a:lnTo>
                  <a:pt x="0" y="128588"/>
                </a:lnTo>
                <a:lnTo>
                  <a:pt x="0" y="121005"/>
                </a:lnTo>
                <a:lnTo>
                  <a:pt x="0" y="113423"/>
                </a:lnTo>
                <a:lnTo>
                  <a:pt x="0" y="105841"/>
                </a:lnTo>
                <a:lnTo>
                  <a:pt x="0" y="98259"/>
                </a:lnTo>
                <a:lnTo>
                  <a:pt x="0" y="90677"/>
                </a:lnTo>
                <a:lnTo>
                  <a:pt x="0" y="83095"/>
                </a:lnTo>
                <a:lnTo>
                  <a:pt x="0" y="75513"/>
                </a:lnTo>
                <a:lnTo>
                  <a:pt x="0" y="67930"/>
                </a:lnTo>
                <a:lnTo>
                  <a:pt x="0" y="60348"/>
                </a:lnTo>
                <a:lnTo>
                  <a:pt x="0" y="52766"/>
                </a:lnTo>
                <a:lnTo>
                  <a:pt x="0" y="45184"/>
                </a:lnTo>
                <a:lnTo>
                  <a:pt x="0" y="37602"/>
                </a:lnTo>
                <a:lnTo>
                  <a:pt x="0" y="30020"/>
                </a:lnTo>
                <a:lnTo>
                  <a:pt x="0" y="22438"/>
                </a:lnTo>
                <a:lnTo>
                  <a:pt x="500" y="14713"/>
                </a:lnTo>
                <a:lnTo>
                  <a:pt x="4253" y="7052"/>
                </a:lnTo>
                <a:lnTo>
                  <a:pt x="11157" y="1712"/>
                </a:lnTo>
                <a:close/>
              </a:path>
            </a:pathLst>
          </a:custGeom>
          <a:solidFill xmlns:a="http://schemas.openxmlformats.org/drawingml/2006/main">
            <a:srgbClr val="397EAA"/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19" name="paired-features-16">
            <a:extLst xmlns:a="http://schemas.openxmlformats.org/drawingml/2006/main">
              <a:ext uri="{FF2B5EF4-FFF2-40B4-BE49-F238E27FC236}">
                <a16:creationId xmlns:a16="http://schemas.microsoft.com/office/drawing/2014/main" id="{4387BEB5-6CEF-43C1-A244-98471A6B4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0330" y="1468745"/>
            <a:ext cx="111816" cy="203302"/>
          </a:xfrm>
          <a:custGeom xmlns:a="http://schemas.openxmlformats.org/drawingml/2006/main">
            <a:pathLst>
              <a:path w="104775" h="190500">
                <a:moveTo>
                  <a:pt x="19050" y="0"/>
                </a:moveTo>
                <a:lnTo>
                  <a:pt x="26632" y="0"/>
                </a:lnTo>
                <a:lnTo>
                  <a:pt x="34214" y="0"/>
                </a:lnTo>
                <a:lnTo>
                  <a:pt x="41796" y="0"/>
                </a:lnTo>
                <a:lnTo>
                  <a:pt x="49378" y="0"/>
                </a:lnTo>
                <a:lnTo>
                  <a:pt x="56960" y="0"/>
                </a:lnTo>
                <a:lnTo>
                  <a:pt x="64543" y="0"/>
                </a:lnTo>
                <a:lnTo>
                  <a:pt x="72125" y="0"/>
                </a:lnTo>
                <a:lnTo>
                  <a:pt x="79707" y="0"/>
                </a:lnTo>
                <a:lnTo>
                  <a:pt x="87313" y="66"/>
                </a:lnTo>
                <a:lnTo>
                  <a:pt x="95207" y="2528"/>
                </a:lnTo>
                <a:lnTo>
                  <a:pt x="101601" y="8520"/>
                </a:lnTo>
                <a:lnTo>
                  <a:pt x="104584" y="16356"/>
                </a:lnTo>
                <a:lnTo>
                  <a:pt x="104775" y="24002"/>
                </a:lnTo>
                <a:lnTo>
                  <a:pt x="104775" y="31584"/>
                </a:lnTo>
                <a:lnTo>
                  <a:pt x="104775" y="39166"/>
                </a:lnTo>
                <a:lnTo>
                  <a:pt x="104775" y="46748"/>
                </a:lnTo>
                <a:lnTo>
                  <a:pt x="104775" y="54330"/>
                </a:lnTo>
                <a:lnTo>
                  <a:pt x="104775" y="61913"/>
                </a:lnTo>
                <a:lnTo>
                  <a:pt x="104775" y="69495"/>
                </a:lnTo>
                <a:lnTo>
                  <a:pt x="104775" y="77077"/>
                </a:lnTo>
                <a:lnTo>
                  <a:pt x="104775" y="84659"/>
                </a:lnTo>
                <a:lnTo>
                  <a:pt x="104775" y="92241"/>
                </a:lnTo>
                <a:lnTo>
                  <a:pt x="104775" y="99823"/>
                </a:lnTo>
                <a:lnTo>
                  <a:pt x="104775" y="107405"/>
                </a:lnTo>
                <a:lnTo>
                  <a:pt x="104775" y="114987"/>
                </a:lnTo>
                <a:lnTo>
                  <a:pt x="104775" y="122570"/>
                </a:lnTo>
                <a:lnTo>
                  <a:pt x="104775" y="130152"/>
                </a:lnTo>
                <a:lnTo>
                  <a:pt x="104775" y="137734"/>
                </a:lnTo>
                <a:lnTo>
                  <a:pt x="104775" y="145316"/>
                </a:lnTo>
                <a:lnTo>
                  <a:pt x="104775" y="152898"/>
                </a:lnTo>
                <a:lnTo>
                  <a:pt x="104775" y="160480"/>
                </a:lnTo>
                <a:lnTo>
                  <a:pt x="104775" y="168062"/>
                </a:lnTo>
                <a:lnTo>
                  <a:pt x="104274" y="175787"/>
                </a:lnTo>
                <a:lnTo>
                  <a:pt x="100522" y="183448"/>
                </a:lnTo>
                <a:lnTo>
                  <a:pt x="93616" y="188788"/>
                </a:lnTo>
                <a:lnTo>
                  <a:pt x="85725" y="190500"/>
                </a:lnTo>
                <a:lnTo>
                  <a:pt x="78143" y="190500"/>
                </a:lnTo>
                <a:lnTo>
                  <a:pt x="70561" y="190500"/>
                </a:lnTo>
                <a:lnTo>
                  <a:pt x="62979" y="190500"/>
                </a:lnTo>
                <a:lnTo>
                  <a:pt x="55397" y="190500"/>
                </a:lnTo>
                <a:lnTo>
                  <a:pt x="47815" y="190500"/>
                </a:lnTo>
                <a:lnTo>
                  <a:pt x="40232" y="190500"/>
                </a:lnTo>
                <a:lnTo>
                  <a:pt x="32650" y="190500"/>
                </a:lnTo>
                <a:lnTo>
                  <a:pt x="25068" y="190500"/>
                </a:lnTo>
                <a:lnTo>
                  <a:pt x="17462" y="190434"/>
                </a:lnTo>
                <a:lnTo>
                  <a:pt x="9567" y="187972"/>
                </a:lnTo>
                <a:lnTo>
                  <a:pt x="3175" y="181980"/>
                </a:lnTo>
                <a:lnTo>
                  <a:pt x="192" y="174144"/>
                </a:lnTo>
                <a:lnTo>
                  <a:pt x="0" y="166498"/>
                </a:lnTo>
                <a:lnTo>
                  <a:pt x="0" y="158916"/>
                </a:lnTo>
                <a:lnTo>
                  <a:pt x="0" y="151334"/>
                </a:lnTo>
                <a:lnTo>
                  <a:pt x="0" y="143752"/>
                </a:lnTo>
                <a:lnTo>
                  <a:pt x="0" y="136170"/>
                </a:lnTo>
                <a:lnTo>
                  <a:pt x="0" y="128588"/>
                </a:lnTo>
                <a:lnTo>
                  <a:pt x="0" y="121005"/>
                </a:lnTo>
                <a:lnTo>
                  <a:pt x="0" y="113423"/>
                </a:lnTo>
                <a:lnTo>
                  <a:pt x="0" y="105841"/>
                </a:lnTo>
                <a:lnTo>
                  <a:pt x="0" y="98259"/>
                </a:lnTo>
                <a:lnTo>
                  <a:pt x="0" y="90677"/>
                </a:lnTo>
                <a:lnTo>
                  <a:pt x="0" y="83095"/>
                </a:lnTo>
                <a:lnTo>
                  <a:pt x="0" y="75513"/>
                </a:lnTo>
                <a:lnTo>
                  <a:pt x="0" y="67930"/>
                </a:lnTo>
                <a:lnTo>
                  <a:pt x="0" y="60348"/>
                </a:lnTo>
                <a:lnTo>
                  <a:pt x="0" y="52766"/>
                </a:lnTo>
                <a:lnTo>
                  <a:pt x="0" y="45184"/>
                </a:lnTo>
                <a:lnTo>
                  <a:pt x="0" y="37602"/>
                </a:lnTo>
                <a:lnTo>
                  <a:pt x="0" y="30020"/>
                </a:lnTo>
                <a:lnTo>
                  <a:pt x="0" y="22438"/>
                </a:lnTo>
                <a:lnTo>
                  <a:pt x="500" y="14713"/>
                </a:lnTo>
                <a:lnTo>
                  <a:pt x="4253" y="7052"/>
                </a:lnTo>
                <a:lnTo>
                  <a:pt x="11157" y="1712"/>
                </a:lnTo>
                <a:close/>
              </a:path>
            </a:pathLst>
          </a:custGeom>
          <a:solidFill xmlns:a="http://schemas.openxmlformats.org/drawingml/2006/main">
            <a:srgbClr val="697B89"/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20" name="state-to-pair">
            <a:extLst xmlns:a="http://schemas.openxmlformats.org/drawingml/2006/main">
              <a:ext uri="{FF2B5EF4-FFF2-40B4-BE49-F238E27FC236}">
                <a16:creationId xmlns:a16="http://schemas.microsoft.com/office/drawing/2014/main" id="{DF3D60BC-A394-4210-AABB-06FAEC875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1341" y="1387424"/>
            <a:ext cx="894531" cy="182972"/>
          </a:xfrm>
          <a:custGeom xmlns:a="http://schemas.openxmlformats.org/drawingml/2006/main">
            <a:pathLst>
              <a:path w="838200" h="171450">
                <a:moveTo>
                  <a:pt x="0" y="0"/>
                </a:moveTo>
                <a:lnTo>
                  <a:pt x="0" y="171450"/>
                </a:lnTo>
                <a:lnTo>
                  <a:pt x="838200" y="17145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21" name="state-to-pair-arrow-end">
            <a:extLst xmlns:a="http://schemas.openxmlformats.org/drawingml/2006/main">
              <a:ext uri="{FF2B5EF4-FFF2-40B4-BE49-F238E27FC236}">
                <a16:creationId xmlns:a16="http://schemas.microsoft.com/office/drawing/2014/main" id="{A8B941EA-DC83-4A1A-8159-5D84319CC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8045" y="1515504"/>
            <a:ext cx="109783" cy="109783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evidence-to-pair">
            <a:extLst xmlns:a="http://schemas.openxmlformats.org/drawingml/2006/main">
              <a:ext uri="{FF2B5EF4-FFF2-40B4-BE49-F238E27FC236}">
                <a16:creationId xmlns:a16="http://schemas.microsoft.com/office/drawing/2014/main" id="{33CC04CF-3FF0-473F-A2E4-6B0133575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3798" y="1387424"/>
            <a:ext cx="1148659" cy="182972"/>
          </a:xfrm>
          <a:custGeom xmlns:a="http://schemas.openxmlformats.org/drawingml/2006/main">
            <a:pathLst>
              <a:path w="1076325" h="171450">
                <a:moveTo>
                  <a:pt x="1076325" y="0"/>
                </a:moveTo>
                <a:lnTo>
                  <a:pt x="1076325" y="171450"/>
                </a:lnTo>
                <a:lnTo>
                  <a:pt x="0" y="17145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23" name="evidence-to-pair-arrow-end">
            <a:extLst xmlns:a="http://schemas.openxmlformats.org/drawingml/2006/main">
              <a:ext uri="{FF2B5EF4-FFF2-40B4-BE49-F238E27FC236}">
                <a16:creationId xmlns:a16="http://schemas.microsoft.com/office/drawing/2014/main" id="{06F3FCE2-9684-43DC-AFE5-28255F489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1841" y="1515504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candidate-input-trunk-17">
            <a:extLst xmlns:a="http://schemas.openxmlformats.org/drawingml/2006/main">
              <a:ext uri="{FF2B5EF4-FFF2-40B4-BE49-F238E27FC236}">
                <a16:creationId xmlns:a16="http://schemas.microsoft.com/office/drawing/2014/main" id="{8122A1C2-05AA-4764-862A-28E9E84F0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5325" y="1712708"/>
            <a:ext cx="3517132" cy="101651"/>
          </a:xfrm>
          <a:custGeom xmlns:a="http://schemas.openxmlformats.org/drawingml/2006/main">
            <a:pathLst>
              <a:path w="3295650" h="95250">
                <a:moveTo>
                  <a:pt x="0" y="95250"/>
                </a:moveTo>
                <a:lnTo>
                  <a:pt x="3295650" y="95250"/>
                </a:lnTo>
              </a:path>
              <a:path w="3295650" h="95250">
                <a:moveTo>
                  <a:pt x="1990725" y="0"/>
                </a:moveTo>
                <a:lnTo>
                  <a:pt x="19907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25" name="candidate-input-trunk-18">
            <a:extLst xmlns:a="http://schemas.openxmlformats.org/drawingml/2006/main">
              <a:ext uri="{FF2B5EF4-FFF2-40B4-BE49-F238E27FC236}">
                <a16:creationId xmlns:a16="http://schemas.microsoft.com/office/drawing/2014/main" id="{DA940E65-D541-42EF-AA45-087321046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9338" y="1783863"/>
            <a:ext cx="60992" cy="60991"/>
          </a:xfrm>
          <a:custGeom xmlns:a="http://schemas.openxmlformats.org/drawingml/2006/main">
            <a:pathLst>
              <a:path w="57151" h="57150">
                <a:moveTo>
                  <a:pt x="57151" y="28575"/>
                </a:moveTo>
                <a:lnTo>
                  <a:pt x="56943" y="32014"/>
                </a:lnTo>
                <a:lnTo>
                  <a:pt x="56287" y="35549"/>
                </a:lnTo>
                <a:lnTo>
                  <a:pt x="55145" y="39093"/>
                </a:lnTo>
                <a:lnTo>
                  <a:pt x="53501" y="42549"/>
                </a:lnTo>
                <a:lnTo>
                  <a:pt x="51367" y="45812"/>
                </a:lnTo>
                <a:lnTo>
                  <a:pt x="48781" y="48780"/>
                </a:lnTo>
                <a:lnTo>
                  <a:pt x="45813" y="51365"/>
                </a:lnTo>
                <a:lnTo>
                  <a:pt x="42551" y="53500"/>
                </a:lnTo>
                <a:lnTo>
                  <a:pt x="39094" y="55144"/>
                </a:lnTo>
                <a:lnTo>
                  <a:pt x="35550" y="56286"/>
                </a:lnTo>
                <a:lnTo>
                  <a:pt x="32015" y="56942"/>
                </a:lnTo>
                <a:lnTo>
                  <a:pt x="28576" y="57150"/>
                </a:lnTo>
                <a:lnTo>
                  <a:pt x="25137" y="56942"/>
                </a:lnTo>
                <a:lnTo>
                  <a:pt x="21602" y="56286"/>
                </a:lnTo>
                <a:lnTo>
                  <a:pt x="18058" y="55144"/>
                </a:lnTo>
                <a:lnTo>
                  <a:pt x="14603" y="53500"/>
                </a:lnTo>
                <a:lnTo>
                  <a:pt x="11339" y="51366"/>
                </a:lnTo>
                <a:lnTo>
                  <a:pt x="8370" y="48781"/>
                </a:lnTo>
                <a:lnTo>
                  <a:pt x="5785" y="45812"/>
                </a:lnTo>
                <a:lnTo>
                  <a:pt x="3652" y="42549"/>
                </a:lnTo>
                <a:lnTo>
                  <a:pt x="2008" y="39093"/>
                </a:lnTo>
                <a:lnTo>
                  <a:pt x="865" y="35549"/>
                </a:lnTo>
                <a:lnTo>
                  <a:pt x="209" y="32014"/>
                </a:lnTo>
                <a:lnTo>
                  <a:pt x="0" y="28575"/>
                </a:lnTo>
                <a:lnTo>
                  <a:pt x="209" y="25136"/>
                </a:lnTo>
                <a:lnTo>
                  <a:pt x="865" y="21601"/>
                </a:lnTo>
                <a:lnTo>
                  <a:pt x="2007" y="18057"/>
                </a:lnTo>
                <a:lnTo>
                  <a:pt x="3652" y="14601"/>
                </a:lnTo>
                <a:lnTo>
                  <a:pt x="5787" y="11338"/>
                </a:lnTo>
                <a:lnTo>
                  <a:pt x="8370" y="8370"/>
                </a:lnTo>
                <a:lnTo>
                  <a:pt x="11339" y="5785"/>
                </a:lnTo>
                <a:lnTo>
                  <a:pt x="14601" y="3651"/>
                </a:lnTo>
                <a:lnTo>
                  <a:pt x="18058" y="2006"/>
                </a:lnTo>
                <a:lnTo>
                  <a:pt x="21602" y="864"/>
                </a:lnTo>
                <a:lnTo>
                  <a:pt x="25137" y="208"/>
                </a:lnTo>
                <a:lnTo>
                  <a:pt x="28575" y="0"/>
                </a:lnTo>
                <a:lnTo>
                  <a:pt x="32015" y="208"/>
                </a:lnTo>
                <a:lnTo>
                  <a:pt x="35550" y="864"/>
                </a:lnTo>
                <a:lnTo>
                  <a:pt x="39095" y="2007"/>
                </a:lnTo>
                <a:lnTo>
                  <a:pt x="42550" y="3650"/>
                </a:lnTo>
                <a:lnTo>
                  <a:pt x="45813" y="5785"/>
                </a:lnTo>
                <a:lnTo>
                  <a:pt x="48781" y="8370"/>
                </a:lnTo>
                <a:lnTo>
                  <a:pt x="51367" y="11338"/>
                </a:lnTo>
                <a:lnTo>
                  <a:pt x="53501" y="14601"/>
                </a:lnTo>
                <a:lnTo>
                  <a:pt x="55144" y="18057"/>
                </a:lnTo>
                <a:lnTo>
                  <a:pt x="56287" y="21601"/>
                </a:lnTo>
                <a:lnTo>
                  <a:pt x="56943" y="25136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20330">
            <a:solidFill>
              <a:srgbClr val="20272D"/>
            </a:solidFill>
            <a:prstDash val="solid"/>
          </a:ln>
        </p:spPr>
      </p:sp>
      <p:sp>
        <p:nvSpPr>
          <p:cNvPr id="26" name="internal-reset-gate-19">
            <a:extLst xmlns:a="http://schemas.openxmlformats.org/drawingml/2006/main">
              <a:ext uri="{FF2B5EF4-FFF2-40B4-BE49-F238E27FC236}">
                <a16:creationId xmlns:a16="http://schemas.microsoft.com/office/drawing/2014/main" id="{C982C9C2-23B4-4248-B2DB-EC8763D5B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8462" y="1987166"/>
            <a:ext cx="1351961" cy="426935"/>
          </a:xfrm>
          <a:custGeom xmlns:a="http://schemas.openxmlformats.org/drawingml/2006/main">
            <a:pathLst>
              <a:path w="1266825" h="400050">
                <a:moveTo>
                  <a:pt x="76200" y="0"/>
                </a:moveTo>
                <a:lnTo>
                  <a:pt x="83818" y="0"/>
                </a:lnTo>
                <a:lnTo>
                  <a:pt x="91437" y="0"/>
                </a:lnTo>
                <a:lnTo>
                  <a:pt x="99056" y="0"/>
                </a:lnTo>
                <a:lnTo>
                  <a:pt x="106675" y="0"/>
                </a:lnTo>
                <a:lnTo>
                  <a:pt x="114293" y="0"/>
                </a:lnTo>
                <a:lnTo>
                  <a:pt x="121912" y="0"/>
                </a:lnTo>
                <a:lnTo>
                  <a:pt x="129530" y="0"/>
                </a:lnTo>
                <a:lnTo>
                  <a:pt x="137150" y="0"/>
                </a:lnTo>
                <a:lnTo>
                  <a:pt x="144768" y="0"/>
                </a:lnTo>
                <a:lnTo>
                  <a:pt x="152387" y="0"/>
                </a:lnTo>
                <a:lnTo>
                  <a:pt x="160005" y="0"/>
                </a:lnTo>
                <a:lnTo>
                  <a:pt x="167625" y="0"/>
                </a:lnTo>
                <a:lnTo>
                  <a:pt x="175243" y="0"/>
                </a:lnTo>
                <a:lnTo>
                  <a:pt x="182861" y="0"/>
                </a:lnTo>
                <a:lnTo>
                  <a:pt x="190480" y="0"/>
                </a:lnTo>
                <a:lnTo>
                  <a:pt x="198098" y="0"/>
                </a:lnTo>
                <a:lnTo>
                  <a:pt x="205718" y="0"/>
                </a:lnTo>
                <a:lnTo>
                  <a:pt x="213336" y="0"/>
                </a:lnTo>
                <a:lnTo>
                  <a:pt x="220955" y="0"/>
                </a:lnTo>
                <a:lnTo>
                  <a:pt x="228573" y="0"/>
                </a:lnTo>
                <a:lnTo>
                  <a:pt x="236193" y="0"/>
                </a:lnTo>
                <a:lnTo>
                  <a:pt x="243811" y="0"/>
                </a:lnTo>
                <a:lnTo>
                  <a:pt x="251430" y="0"/>
                </a:lnTo>
                <a:lnTo>
                  <a:pt x="259048" y="0"/>
                </a:lnTo>
                <a:lnTo>
                  <a:pt x="266667" y="0"/>
                </a:lnTo>
                <a:lnTo>
                  <a:pt x="274286" y="0"/>
                </a:lnTo>
                <a:lnTo>
                  <a:pt x="281905" y="0"/>
                </a:lnTo>
                <a:lnTo>
                  <a:pt x="289523" y="0"/>
                </a:lnTo>
                <a:lnTo>
                  <a:pt x="297141" y="0"/>
                </a:lnTo>
                <a:lnTo>
                  <a:pt x="304760" y="0"/>
                </a:lnTo>
                <a:lnTo>
                  <a:pt x="312379" y="0"/>
                </a:lnTo>
                <a:lnTo>
                  <a:pt x="319998" y="0"/>
                </a:lnTo>
                <a:lnTo>
                  <a:pt x="327616" y="0"/>
                </a:lnTo>
                <a:lnTo>
                  <a:pt x="335235" y="0"/>
                </a:lnTo>
                <a:lnTo>
                  <a:pt x="342853" y="0"/>
                </a:lnTo>
                <a:lnTo>
                  <a:pt x="350473" y="0"/>
                </a:lnTo>
                <a:lnTo>
                  <a:pt x="358091" y="0"/>
                </a:lnTo>
                <a:lnTo>
                  <a:pt x="365710" y="0"/>
                </a:lnTo>
                <a:lnTo>
                  <a:pt x="373328" y="0"/>
                </a:lnTo>
                <a:lnTo>
                  <a:pt x="380948" y="0"/>
                </a:lnTo>
                <a:lnTo>
                  <a:pt x="388566" y="0"/>
                </a:lnTo>
                <a:lnTo>
                  <a:pt x="396185" y="0"/>
                </a:lnTo>
                <a:lnTo>
                  <a:pt x="403803" y="0"/>
                </a:lnTo>
                <a:lnTo>
                  <a:pt x="411421" y="0"/>
                </a:lnTo>
                <a:lnTo>
                  <a:pt x="419041" y="0"/>
                </a:lnTo>
                <a:lnTo>
                  <a:pt x="426659" y="0"/>
                </a:lnTo>
                <a:lnTo>
                  <a:pt x="434278" y="0"/>
                </a:lnTo>
                <a:lnTo>
                  <a:pt x="441896" y="0"/>
                </a:lnTo>
                <a:lnTo>
                  <a:pt x="449516" y="0"/>
                </a:lnTo>
                <a:lnTo>
                  <a:pt x="457134" y="0"/>
                </a:lnTo>
                <a:lnTo>
                  <a:pt x="464753" y="0"/>
                </a:lnTo>
                <a:lnTo>
                  <a:pt x="472371" y="0"/>
                </a:lnTo>
                <a:lnTo>
                  <a:pt x="479990" y="0"/>
                </a:lnTo>
                <a:lnTo>
                  <a:pt x="487609" y="0"/>
                </a:lnTo>
                <a:lnTo>
                  <a:pt x="495228" y="0"/>
                </a:lnTo>
                <a:lnTo>
                  <a:pt x="502846" y="0"/>
                </a:lnTo>
                <a:lnTo>
                  <a:pt x="510464" y="0"/>
                </a:lnTo>
                <a:lnTo>
                  <a:pt x="518083" y="0"/>
                </a:lnTo>
                <a:lnTo>
                  <a:pt x="525702" y="0"/>
                </a:lnTo>
                <a:lnTo>
                  <a:pt x="533321" y="0"/>
                </a:lnTo>
                <a:lnTo>
                  <a:pt x="540939" y="0"/>
                </a:lnTo>
                <a:lnTo>
                  <a:pt x="548558" y="0"/>
                </a:lnTo>
                <a:lnTo>
                  <a:pt x="556177" y="0"/>
                </a:lnTo>
                <a:lnTo>
                  <a:pt x="563796" y="0"/>
                </a:lnTo>
                <a:lnTo>
                  <a:pt x="571414" y="0"/>
                </a:lnTo>
                <a:lnTo>
                  <a:pt x="579033" y="0"/>
                </a:lnTo>
                <a:lnTo>
                  <a:pt x="586651" y="0"/>
                </a:lnTo>
                <a:lnTo>
                  <a:pt x="594271" y="0"/>
                </a:lnTo>
                <a:lnTo>
                  <a:pt x="601889" y="0"/>
                </a:lnTo>
                <a:lnTo>
                  <a:pt x="609507" y="0"/>
                </a:lnTo>
                <a:lnTo>
                  <a:pt x="617126" y="0"/>
                </a:lnTo>
                <a:lnTo>
                  <a:pt x="624744" y="0"/>
                </a:lnTo>
                <a:lnTo>
                  <a:pt x="632364" y="0"/>
                </a:lnTo>
                <a:lnTo>
                  <a:pt x="639982" y="0"/>
                </a:lnTo>
                <a:lnTo>
                  <a:pt x="647601" y="0"/>
                </a:lnTo>
                <a:lnTo>
                  <a:pt x="655219" y="0"/>
                </a:lnTo>
                <a:lnTo>
                  <a:pt x="662839" y="0"/>
                </a:lnTo>
                <a:lnTo>
                  <a:pt x="670457" y="0"/>
                </a:lnTo>
                <a:lnTo>
                  <a:pt x="678076" y="0"/>
                </a:lnTo>
                <a:lnTo>
                  <a:pt x="685694" y="0"/>
                </a:lnTo>
                <a:lnTo>
                  <a:pt x="693313" y="0"/>
                </a:lnTo>
                <a:lnTo>
                  <a:pt x="700932" y="0"/>
                </a:lnTo>
                <a:lnTo>
                  <a:pt x="708551" y="0"/>
                </a:lnTo>
                <a:lnTo>
                  <a:pt x="716169" y="0"/>
                </a:lnTo>
                <a:lnTo>
                  <a:pt x="723787" y="0"/>
                </a:lnTo>
                <a:lnTo>
                  <a:pt x="731407" y="0"/>
                </a:lnTo>
                <a:lnTo>
                  <a:pt x="739025" y="0"/>
                </a:lnTo>
                <a:lnTo>
                  <a:pt x="746644" y="0"/>
                </a:lnTo>
                <a:lnTo>
                  <a:pt x="754262" y="0"/>
                </a:lnTo>
                <a:lnTo>
                  <a:pt x="761881" y="0"/>
                </a:lnTo>
                <a:lnTo>
                  <a:pt x="769500" y="0"/>
                </a:lnTo>
                <a:lnTo>
                  <a:pt x="777119" y="0"/>
                </a:lnTo>
                <a:lnTo>
                  <a:pt x="784737" y="0"/>
                </a:lnTo>
                <a:lnTo>
                  <a:pt x="792356" y="0"/>
                </a:lnTo>
                <a:lnTo>
                  <a:pt x="799974" y="0"/>
                </a:lnTo>
                <a:lnTo>
                  <a:pt x="807594" y="0"/>
                </a:lnTo>
                <a:lnTo>
                  <a:pt x="815212" y="0"/>
                </a:lnTo>
                <a:lnTo>
                  <a:pt x="822831" y="0"/>
                </a:lnTo>
                <a:lnTo>
                  <a:pt x="830449" y="0"/>
                </a:lnTo>
                <a:lnTo>
                  <a:pt x="838067" y="0"/>
                </a:lnTo>
                <a:lnTo>
                  <a:pt x="845687" y="0"/>
                </a:lnTo>
                <a:lnTo>
                  <a:pt x="853305" y="0"/>
                </a:lnTo>
                <a:lnTo>
                  <a:pt x="860924" y="0"/>
                </a:lnTo>
                <a:lnTo>
                  <a:pt x="868542" y="0"/>
                </a:lnTo>
                <a:lnTo>
                  <a:pt x="876162" y="0"/>
                </a:lnTo>
                <a:lnTo>
                  <a:pt x="883780" y="0"/>
                </a:lnTo>
                <a:lnTo>
                  <a:pt x="891399" y="0"/>
                </a:lnTo>
                <a:lnTo>
                  <a:pt x="899017" y="0"/>
                </a:lnTo>
                <a:lnTo>
                  <a:pt x="906637" y="0"/>
                </a:lnTo>
                <a:lnTo>
                  <a:pt x="914255" y="0"/>
                </a:lnTo>
                <a:lnTo>
                  <a:pt x="921874" y="0"/>
                </a:lnTo>
                <a:lnTo>
                  <a:pt x="929492" y="0"/>
                </a:lnTo>
                <a:lnTo>
                  <a:pt x="937110" y="0"/>
                </a:lnTo>
                <a:lnTo>
                  <a:pt x="944730" y="0"/>
                </a:lnTo>
                <a:lnTo>
                  <a:pt x="952348" y="0"/>
                </a:lnTo>
                <a:lnTo>
                  <a:pt x="959967" y="0"/>
                </a:lnTo>
                <a:lnTo>
                  <a:pt x="967585" y="0"/>
                </a:lnTo>
                <a:lnTo>
                  <a:pt x="975204" y="0"/>
                </a:lnTo>
                <a:lnTo>
                  <a:pt x="982823" y="0"/>
                </a:lnTo>
                <a:lnTo>
                  <a:pt x="990442" y="0"/>
                </a:lnTo>
                <a:lnTo>
                  <a:pt x="998060" y="0"/>
                </a:lnTo>
                <a:lnTo>
                  <a:pt x="1005679" y="0"/>
                </a:lnTo>
                <a:lnTo>
                  <a:pt x="1013297" y="0"/>
                </a:lnTo>
                <a:lnTo>
                  <a:pt x="1020917" y="0"/>
                </a:lnTo>
                <a:lnTo>
                  <a:pt x="1028535" y="0"/>
                </a:lnTo>
                <a:lnTo>
                  <a:pt x="1036153" y="0"/>
                </a:lnTo>
                <a:lnTo>
                  <a:pt x="1043772" y="0"/>
                </a:lnTo>
                <a:lnTo>
                  <a:pt x="1051390" y="0"/>
                </a:lnTo>
                <a:lnTo>
                  <a:pt x="1059010" y="0"/>
                </a:lnTo>
                <a:lnTo>
                  <a:pt x="1066628" y="0"/>
                </a:lnTo>
                <a:lnTo>
                  <a:pt x="1074247" y="0"/>
                </a:lnTo>
                <a:lnTo>
                  <a:pt x="1081865" y="0"/>
                </a:lnTo>
                <a:lnTo>
                  <a:pt x="1089485" y="0"/>
                </a:lnTo>
                <a:lnTo>
                  <a:pt x="1097103" y="0"/>
                </a:lnTo>
                <a:lnTo>
                  <a:pt x="1104722" y="0"/>
                </a:lnTo>
                <a:lnTo>
                  <a:pt x="1112340" y="0"/>
                </a:lnTo>
                <a:lnTo>
                  <a:pt x="1119960" y="0"/>
                </a:lnTo>
                <a:lnTo>
                  <a:pt x="1127578" y="0"/>
                </a:lnTo>
                <a:lnTo>
                  <a:pt x="1135197" y="0"/>
                </a:lnTo>
                <a:lnTo>
                  <a:pt x="1142815" y="0"/>
                </a:lnTo>
                <a:lnTo>
                  <a:pt x="1150433" y="0"/>
                </a:lnTo>
                <a:lnTo>
                  <a:pt x="1158053" y="0"/>
                </a:lnTo>
                <a:lnTo>
                  <a:pt x="1165671" y="0"/>
                </a:lnTo>
                <a:lnTo>
                  <a:pt x="1173290" y="0"/>
                </a:lnTo>
                <a:lnTo>
                  <a:pt x="1180908" y="0"/>
                </a:lnTo>
                <a:lnTo>
                  <a:pt x="1188527" y="0"/>
                </a:lnTo>
                <a:lnTo>
                  <a:pt x="1195903" y="183"/>
                </a:lnTo>
                <a:lnTo>
                  <a:pt x="1203365" y="1072"/>
                </a:lnTo>
                <a:lnTo>
                  <a:pt x="1210938" y="2757"/>
                </a:lnTo>
                <a:lnTo>
                  <a:pt x="1218499" y="5281"/>
                </a:lnTo>
                <a:lnTo>
                  <a:pt x="1225371" y="8383"/>
                </a:lnTo>
                <a:lnTo>
                  <a:pt x="1231990" y="12204"/>
                </a:lnTo>
                <a:lnTo>
                  <a:pt x="1238256" y="16721"/>
                </a:lnTo>
                <a:lnTo>
                  <a:pt x="1244065" y="21880"/>
                </a:lnTo>
                <a:lnTo>
                  <a:pt x="1249320" y="27605"/>
                </a:lnTo>
                <a:lnTo>
                  <a:pt x="1253943" y="33806"/>
                </a:lnTo>
                <a:lnTo>
                  <a:pt x="1257879" y="40376"/>
                </a:lnTo>
                <a:lnTo>
                  <a:pt x="1261092" y="47203"/>
                </a:lnTo>
                <a:lnTo>
                  <a:pt x="1263721" y="54673"/>
                </a:lnTo>
                <a:lnTo>
                  <a:pt x="1265537" y="62253"/>
                </a:lnTo>
                <a:lnTo>
                  <a:pt x="1266551" y="69739"/>
                </a:lnTo>
                <a:lnTo>
                  <a:pt x="1266825" y="77078"/>
                </a:lnTo>
                <a:lnTo>
                  <a:pt x="1266825" y="84696"/>
                </a:lnTo>
                <a:lnTo>
                  <a:pt x="1266825" y="92315"/>
                </a:lnTo>
                <a:lnTo>
                  <a:pt x="1266825" y="99934"/>
                </a:lnTo>
                <a:lnTo>
                  <a:pt x="1266825" y="107552"/>
                </a:lnTo>
                <a:lnTo>
                  <a:pt x="1266825" y="115171"/>
                </a:lnTo>
                <a:lnTo>
                  <a:pt x="1266825" y="122790"/>
                </a:lnTo>
                <a:lnTo>
                  <a:pt x="1266825" y="130408"/>
                </a:lnTo>
                <a:lnTo>
                  <a:pt x="1266825" y="138027"/>
                </a:lnTo>
                <a:lnTo>
                  <a:pt x="1266825" y="145646"/>
                </a:lnTo>
                <a:lnTo>
                  <a:pt x="1266825" y="153264"/>
                </a:lnTo>
                <a:lnTo>
                  <a:pt x="1266825" y="160883"/>
                </a:lnTo>
                <a:lnTo>
                  <a:pt x="1266825" y="168502"/>
                </a:lnTo>
                <a:lnTo>
                  <a:pt x="1266825" y="176120"/>
                </a:lnTo>
                <a:lnTo>
                  <a:pt x="1266825" y="183739"/>
                </a:lnTo>
                <a:lnTo>
                  <a:pt x="1266825" y="191358"/>
                </a:lnTo>
                <a:lnTo>
                  <a:pt x="1266825" y="198976"/>
                </a:lnTo>
                <a:lnTo>
                  <a:pt x="1266825" y="206595"/>
                </a:lnTo>
                <a:lnTo>
                  <a:pt x="1266825" y="214214"/>
                </a:lnTo>
                <a:lnTo>
                  <a:pt x="1266825" y="221832"/>
                </a:lnTo>
                <a:lnTo>
                  <a:pt x="1266825" y="229451"/>
                </a:lnTo>
                <a:lnTo>
                  <a:pt x="1266825" y="237070"/>
                </a:lnTo>
                <a:lnTo>
                  <a:pt x="1266825" y="244688"/>
                </a:lnTo>
                <a:lnTo>
                  <a:pt x="1266825" y="252307"/>
                </a:lnTo>
                <a:lnTo>
                  <a:pt x="1266825" y="259926"/>
                </a:lnTo>
                <a:lnTo>
                  <a:pt x="1266825" y="267545"/>
                </a:lnTo>
                <a:lnTo>
                  <a:pt x="1266825" y="275163"/>
                </a:lnTo>
                <a:lnTo>
                  <a:pt x="1266825" y="282782"/>
                </a:lnTo>
                <a:lnTo>
                  <a:pt x="1266825" y="290401"/>
                </a:lnTo>
                <a:lnTo>
                  <a:pt x="1266825" y="298019"/>
                </a:lnTo>
                <a:lnTo>
                  <a:pt x="1266825" y="305638"/>
                </a:lnTo>
                <a:lnTo>
                  <a:pt x="1266825" y="313257"/>
                </a:lnTo>
                <a:lnTo>
                  <a:pt x="1266825" y="320875"/>
                </a:lnTo>
                <a:lnTo>
                  <a:pt x="1266696" y="328280"/>
                </a:lnTo>
                <a:lnTo>
                  <a:pt x="1265894" y="335722"/>
                </a:lnTo>
                <a:lnTo>
                  <a:pt x="1264304" y="343288"/>
                </a:lnTo>
                <a:lnTo>
                  <a:pt x="1261878" y="350858"/>
                </a:lnTo>
                <a:lnTo>
                  <a:pt x="1258836" y="357816"/>
                </a:lnTo>
                <a:lnTo>
                  <a:pt x="1255097" y="364468"/>
                </a:lnTo>
                <a:lnTo>
                  <a:pt x="1250657" y="370781"/>
                </a:lnTo>
                <a:lnTo>
                  <a:pt x="1245569" y="376647"/>
                </a:lnTo>
                <a:lnTo>
                  <a:pt x="1239905" y="381970"/>
                </a:lnTo>
                <a:lnTo>
                  <a:pt x="1233754" y="386670"/>
                </a:lnTo>
                <a:lnTo>
                  <a:pt x="1227220" y="390687"/>
                </a:lnTo>
                <a:lnTo>
                  <a:pt x="1220417" y="393984"/>
                </a:lnTo>
                <a:lnTo>
                  <a:pt x="1213025" y="396683"/>
                </a:lnTo>
                <a:lnTo>
                  <a:pt x="1205443" y="398595"/>
                </a:lnTo>
                <a:lnTo>
                  <a:pt x="1197939" y="399698"/>
                </a:lnTo>
                <a:lnTo>
                  <a:pt x="1190625" y="400050"/>
                </a:lnTo>
                <a:lnTo>
                  <a:pt x="1183006" y="400050"/>
                </a:lnTo>
                <a:lnTo>
                  <a:pt x="1175388" y="400050"/>
                </a:lnTo>
                <a:lnTo>
                  <a:pt x="1167768" y="400050"/>
                </a:lnTo>
                <a:lnTo>
                  <a:pt x="1160150" y="400050"/>
                </a:lnTo>
                <a:lnTo>
                  <a:pt x="1152531" y="400050"/>
                </a:lnTo>
                <a:lnTo>
                  <a:pt x="1144913" y="400050"/>
                </a:lnTo>
                <a:lnTo>
                  <a:pt x="1137293" y="400050"/>
                </a:lnTo>
                <a:lnTo>
                  <a:pt x="1129675" y="400050"/>
                </a:lnTo>
                <a:lnTo>
                  <a:pt x="1122056" y="400050"/>
                </a:lnTo>
                <a:lnTo>
                  <a:pt x="1114438" y="400050"/>
                </a:lnTo>
                <a:lnTo>
                  <a:pt x="1106818" y="400050"/>
                </a:lnTo>
                <a:lnTo>
                  <a:pt x="1099200" y="400050"/>
                </a:lnTo>
                <a:lnTo>
                  <a:pt x="1091582" y="400050"/>
                </a:lnTo>
                <a:lnTo>
                  <a:pt x="1083963" y="400050"/>
                </a:lnTo>
                <a:lnTo>
                  <a:pt x="1076344" y="400050"/>
                </a:lnTo>
                <a:lnTo>
                  <a:pt x="1068725" y="400050"/>
                </a:lnTo>
                <a:lnTo>
                  <a:pt x="1061107" y="400050"/>
                </a:lnTo>
                <a:lnTo>
                  <a:pt x="1053488" y="400050"/>
                </a:lnTo>
                <a:lnTo>
                  <a:pt x="1045870" y="400050"/>
                </a:lnTo>
                <a:lnTo>
                  <a:pt x="1038251" y="400050"/>
                </a:lnTo>
                <a:lnTo>
                  <a:pt x="1030632" y="400050"/>
                </a:lnTo>
                <a:lnTo>
                  <a:pt x="1023013" y="400050"/>
                </a:lnTo>
                <a:lnTo>
                  <a:pt x="1015395" y="400050"/>
                </a:lnTo>
                <a:lnTo>
                  <a:pt x="1007776" y="400050"/>
                </a:lnTo>
                <a:lnTo>
                  <a:pt x="1000158" y="400050"/>
                </a:lnTo>
                <a:lnTo>
                  <a:pt x="992538" y="400050"/>
                </a:lnTo>
                <a:lnTo>
                  <a:pt x="984920" y="400050"/>
                </a:lnTo>
                <a:lnTo>
                  <a:pt x="977301" y="400050"/>
                </a:lnTo>
                <a:lnTo>
                  <a:pt x="969683" y="400050"/>
                </a:lnTo>
                <a:lnTo>
                  <a:pt x="962065" y="400050"/>
                </a:lnTo>
                <a:lnTo>
                  <a:pt x="954445" y="400050"/>
                </a:lnTo>
                <a:lnTo>
                  <a:pt x="946827" y="400050"/>
                </a:lnTo>
                <a:lnTo>
                  <a:pt x="939208" y="400050"/>
                </a:lnTo>
                <a:lnTo>
                  <a:pt x="931590" y="400050"/>
                </a:lnTo>
                <a:lnTo>
                  <a:pt x="923970" y="400050"/>
                </a:lnTo>
                <a:lnTo>
                  <a:pt x="916352" y="400050"/>
                </a:lnTo>
                <a:lnTo>
                  <a:pt x="908733" y="400050"/>
                </a:lnTo>
                <a:lnTo>
                  <a:pt x="901115" y="400050"/>
                </a:lnTo>
                <a:lnTo>
                  <a:pt x="893495" y="400050"/>
                </a:lnTo>
                <a:lnTo>
                  <a:pt x="885877" y="400050"/>
                </a:lnTo>
                <a:lnTo>
                  <a:pt x="878258" y="400050"/>
                </a:lnTo>
                <a:lnTo>
                  <a:pt x="870640" y="400050"/>
                </a:lnTo>
                <a:lnTo>
                  <a:pt x="863022" y="400050"/>
                </a:lnTo>
                <a:lnTo>
                  <a:pt x="855402" y="400050"/>
                </a:lnTo>
                <a:lnTo>
                  <a:pt x="847784" y="400050"/>
                </a:lnTo>
                <a:lnTo>
                  <a:pt x="840165" y="400050"/>
                </a:lnTo>
                <a:lnTo>
                  <a:pt x="832547" y="400050"/>
                </a:lnTo>
                <a:lnTo>
                  <a:pt x="824928" y="400050"/>
                </a:lnTo>
                <a:lnTo>
                  <a:pt x="817309" y="400050"/>
                </a:lnTo>
                <a:lnTo>
                  <a:pt x="809690" y="400050"/>
                </a:lnTo>
                <a:lnTo>
                  <a:pt x="802072" y="400050"/>
                </a:lnTo>
                <a:lnTo>
                  <a:pt x="794453" y="400050"/>
                </a:lnTo>
                <a:lnTo>
                  <a:pt x="786835" y="400050"/>
                </a:lnTo>
                <a:lnTo>
                  <a:pt x="779215" y="400050"/>
                </a:lnTo>
                <a:lnTo>
                  <a:pt x="771597" y="400050"/>
                </a:lnTo>
                <a:lnTo>
                  <a:pt x="763979" y="400050"/>
                </a:lnTo>
                <a:lnTo>
                  <a:pt x="756360" y="400050"/>
                </a:lnTo>
                <a:lnTo>
                  <a:pt x="748742" y="400050"/>
                </a:lnTo>
                <a:lnTo>
                  <a:pt x="741122" y="400050"/>
                </a:lnTo>
                <a:lnTo>
                  <a:pt x="733504" y="400050"/>
                </a:lnTo>
                <a:lnTo>
                  <a:pt x="725885" y="400050"/>
                </a:lnTo>
                <a:lnTo>
                  <a:pt x="718267" y="400050"/>
                </a:lnTo>
                <a:lnTo>
                  <a:pt x="710647" y="400050"/>
                </a:lnTo>
                <a:lnTo>
                  <a:pt x="703029" y="400050"/>
                </a:lnTo>
                <a:lnTo>
                  <a:pt x="695410" y="400050"/>
                </a:lnTo>
                <a:lnTo>
                  <a:pt x="687792" y="400050"/>
                </a:lnTo>
                <a:lnTo>
                  <a:pt x="680172" y="400050"/>
                </a:lnTo>
                <a:lnTo>
                  <a:pt x="672554" y="400050"/>
                </a:lnTo>
                <a:lnTo>
                  <a:pt x="664936" y="400050"/>
                </a:lnTo>
                <a:lnTo>
                  <a:pt x="657317" y="400050"/>
                </a:lnTo>
                <a:lnTo>
                  <a:pt x="649698" y="400050"/>
                </a:lnTo>
                <a:lnTo>
                  <a:pt x="642079" y="400050"/>
                </a:lnTo>
                <a:lnTo>
                  <a:pt x="634461" y="400050"/>
                </a:lnTo>
                <a:lnTo>
                  <a:pt x="626842" y="400050"/>
                </a:lnTo>
                <a:lnTo>
                  <a:pt x="619224" y="400050"/>
                </a:lnTo>
                <a:lnTo>
                  <a:pt x="611605" y="400050"/>
                </a:lnTo>
                <a:lnTo>
                  <a:pt x="603986" y="400050"/>
                </a:lnTo>
                <a:lnTo>
                  <a:pt x="596367" y="400050"/>
                </a:lnTo>
                <a:lnTo>
                  <a:pt x="588749" y="400050"/>
                </a:lnTo>
                <a:lnTo>
                  <a:pt x="581130" y="400050"/>
                </a:lnTo>
                <a:lnTo>
                  <a:pt x="573512" y="400050"/>
                </a:lnTo>
                <a:lnTo>
                  <a:pt x="565892" y="400050"/>
                </a:lnTo>
                <a:lnTo>
                  <a:pt x="558274" y="400050"/>
                </a:lnTo>
                <a:lnTo>
                  <a:pt x="550655" y="400050"/>
                </a:lnTo>
                <a:lnTo>
                  <a:pt x="543037" y="400050"/>
                </a:lnTo>
                <a:lnTo>
                  <a:pt x="535418" y="400050"/>
                </a:lnTo>
                <a:lnTo>
                  <a:pt x="527799" y="400050"/>
                </a:lnTo>
                <a:lnTo>
                  <a:pt x="520181" y="400050"/>
                </a:lnTo>
                <a:lnTo>
                  <a:pt x="512562" y="400050"/>
                </a:lnTo>
                <a:lnTo>
                  <a:pt x="504944" y="400050"/>
                </a:lnTo>
                <a:lnTo>
                  <a:pt x="497324" y="400050"/>
                </a:lnTo>
                <a:lnTo>
                  <a:pt x="489706" y="400050"/>
                </a:lnTo>
                <a:lnTo>
                  <a:pt x="482087" y="400050"/>
                </a:lnTo>
                <a:lnTo>
                  <a:pt x="474469" y="400050"/>
                </a:lnTo>
                <a:lnTo>
                  <a:pt x="466849" y="400050"/>
                </a:lnTo>
                <a:lnTo>
                  <a:pt x="459231" y="400050"/>
                </a:lnTo>
                <a:lnTo>
                  <a:pt x="451612" y="400050"/>
                </a:lnTo>
                <a:lnTo>
                  <a:pt x="443994" y="400050"/>
                </a:lnTo>
                <a:lnTo>
                  <a:pt x="436376" y="400050"/>
                </a:lnTo>
                <a:lnTo>
                  <a:pt x="428756" y="400050"/>
                </a:lnTo>
                <a:lnTo>
                  <a:pt x="421138" y="400050"/>
                </a:lnTo>
                <a:lnTo>
                  <a:pt x="413519" y="400050"/>
                </a:lnTo>
                <a:lnTo>
                  <a:pt x="405901" y="400050"/>
                </a:lnTo>
                <a:lnTo>
                  <a:pt x="398282" y="400050"/>
                </a:lnTo>
                <a:lnTo>
                  <a:pt x="390663" y="400050"/>
                </a:lnTo>
                <a:lnTo>
                  <a:pt x="383044" y="400050"/>
                </a:lnTo>
                <a:lnTo>
                  <a:pt x="375426" y="400050"/>
                </a:lnTo>
                <a:lnTo>
                  <a:pt x="367807" y="400050"/>
                </a:lnTo>
                <a:lnTo>
                  <a:pt x="360188" y="400050"/>
                </a:lnTo>
                <a:lnTo>
                  <a:pt x="352569" y="400050"/>
                </a:lnTo>
                <a:lnTo>
                  <a:pt x="344951" y="400050"/>
                </a:lnTo>
                <a:lnTo>
                  <a:pt x="337333" y="400050"/>
                </a:lnTo>
                <a:lnTo>
                  <a:pt x="329714" y="400050"/>
                </a:lnTo>
                <a:lnTo>
                  <a:pt x="322094" y="400050"/>
                </a:lnTo>
                <a:lnTo>
                  <a:pt x="314476" y="400050"/>
                </a:lnTo>
                <a:lnTo>
                  <a:pt x="306858" y="400050"/>
                </a:lnTo>
                <a:lnTo>
                  <a:pt x="299239" y="400050"/>
                </a:lnTo>
                <a:lnTo>
                  <a:pt x="291621" y="400050"/>
                </a:lnTo>
                <a:lnTo>
                  <a:pt x="284001" y="400050"/>
                </a:lnTo>
                <a:lnTo>
                  <a:pt x="276383" y="400050"/>
                </a:lnTo>
                <a:lnTo>
                  <a:pt x="268764" y="400050"/>
                </a:lnTo>
                <a:lnTo>
                  <a:pt x="261146" y="400050"/>
                </a:lnTo>
                <a:lnTo>
                  <a:pt x="253526" y="400050"/>
                </a:lnTo>
                <a:lnTo>
                  <a:pt x="245908" y="400050"/>
                </a:lnTo>
                <a:lnTo>
                  <a:pt x="238290" y="400050"/>
                </a:lnTo>
                <a:lnTo>
                  <a:pt x="230671" y="400050"/>
                </a:lnTo>
                <a:lnTo>
                  <a:pt x="223052" y="400050"/>
                </a:lnTo>
                <a:lnTo>
                  <a:pt x="215433" y="400050"/>
                </a:lnTo>
                <a:lnTo>
                  <a:pt x="207815" y="400050"/>
                </a:lnTo>
                <a:lnTo>
                  <a:pt x="200196" y="400050"/>
                </a:lnTo>
                <a:lnTo>
                  <a:pt x="192578" y="400050"/>
                </a:lnTo>
                <a:lnTo>
                  <a:pt x="184958" y="400050"/>
                </a:lnTo>
                <a:lnTo>
                  <a:pt x="177340" y="400050"/>
                </a:lnTo>
                <a:lnTo>
                  <a:pt x="169721" y="400050"/>
                </a:lnTo>
                <a:lnTo>
                  <a:pt x="162103" y="400050"/>
                </a:lnTo>
                <a:lnTo>
                  <a:pt x="154484" y="400050"/>
                </a:lnTo>
                <a:lnTo>
                  <a:pt x="146865" y="400050"/>
                </a:lnTo>
                <a:lnTo>
                  <a:pt x="139247" y="400050"/>
                </a:lnTo>
                <a:lnTo>
                  <a:pt x="131628" y="400050"/>
                </a:lnTo>
                <a:lnTo>
                  <a:pt x="124009" y="400050"/>
                </a:lnTo>
                <a:lnTo>
                  <a:pt x="116391" y="400050"/>
                </a:lnTo>
                <a:lnTo>
                  <a:pt x="108772" y="400050"/>
                </a:lnTo>
                <a:lnTo>
                  <a:pt x="101153" y="400050"/>
                </a:lnTo>
                <a:lnTo>
                  <a:pt x="93535" y="400050"/>
                </a:lnTo>
                <a:lnTo>
                  <a:pt x="85916" y="400050"/>
                </a:lnTo>
                <a:lnTo>
                  <a:pt x="78298" y="400050"/>
                </a:lnTo>
                <a:lnTo>
                  <a:pt x="70922" y="399867"/>
                </a:lnTo>
                <a:lnTo>
                  <a:pt x="63460" y="398978"/>
                </a:lnTo>
                <a:lnTo>
                  <a:pt x="55887" y="397293"/>
                </a:lnTo>
                <a:lnTo>
                  <a:pt x="48326" y="394769"/>
                </a:lnTo>
                <a:lnTo>
                  <a:pt x="41454" y="391668"/>
                </a:lnTo>
                <a:lnTo>
                  <a:pt x="34836" y="387846"/>
                </a:lnTo>
                <a:lnTo>
                  <a:pt x="28569" y="383329"/>
                </a:lnTo>
                <a:lnTo>
                  <a:pt x="22760" y="378171"/>
                </a:lnTo>
                <a:lnTo>
                  <a:pt x="17506" y="372445"/>
                </a:lnTo>
                <a:lnTo>
                  <a:pt x="12882" y="366244"/>
                </a:lnTo>
                <a:lnTo>
                  <a:pt x="8946" y="359674"/>
                </a:lnTo>
                <a:lnTo>
                  <a:pt x="5733" y="352847"/>
                </a:lnTo>
                <a:lnTo>
                  <a:pt x="3103" y="345378"/>
                </a:lnTo>
                <a:lnTo>
                  <a:pt x="1287" y="337798"/>
                </a:lnTo>
                <a:lnTo>
                  <a:pt x="274" y="330310"/>
                </a:lnTo>
                <a:lnTo>
                  <a:pt x="0" y="322972"/>
                </a:lnTo>
                <a:lnTo>
                  <a:pt x="0" y="315354"/>
                </a:lnTo>
                <a:lnTo>
                  <a:pt x="0" y="307735"/>
                </a:lnTo>
                <a:lnTo>
                  <a:pt x="0" y="300117"/>
                </a:lnTo>
                <a:lnTo>
                  <a:pt x="0" y="292498"/>
                </a:lnTo>
                <a:lnTo>
                  <a:pt x="0" y="284879"/>
                </a:lnTo>
                <a:lnTo>
                  <a:pt x="0" y="277260"/>
                </a:lnTo>
                <a:lnTo>
                  <a:pt x="0" y="269642"/>
                </a:lnTo>
                <a:lnTo>
                  <a:pt x="0" y="262023"/>
                </a:lnTo>
                <a:lnTo>
                  <a:pt x="0" y="254404"/>
                </a:lnTo>
                <a:lnTo>
                  <a:pt x="0" y="246786"/>
                </a:lnTo>
                <a:lnTo>
                  <a:pt x="0" y="239167"/>
                </a:lnTo>
                <a:lnTo>
                  <a:pt x="0" y="231548"/>
                </a:lnTo>
                <a:lnTo>
                  <a:pt x="0" y="223930"/>
                </a:lnTo>
                <a:lnTo>
                  <a:pt x="0" y="216311"/>
                </a:lnTo>
                <a:lnTo>
                  <a:pt x="0" y="208692"/>
                </a:lnTo>
                <a:lnTo>
                  <a:pt x="0" y="201073"/>
                </a:lnTo>
                <a:lnTo>
                  <a:pt x="0" y="193455"/>
                </a:lnTo>
                <a:lnTo>
                  <a:pt x="0" y="185836"/>
                </a:lnTo>
                <a:lnTo>
                  <a:pt x="0" y="178218"/>
                </a:lnTo>
                <a:lnTo>
                  <a:pt x="0" y="170599"/>
                </a:lnTo>
                <a:lnTo>
                  <a:pt x="0" y="162980"/>
                </a:lnTo>
                <a:lnTo>
                  <a:pt x="0" y="155361"/>
                </a:lnTo>
                <a:lnTo>
                  <a:pt x="0" y="147743"/>
                </a:lnTo>
                <a:lnTo>
                  <a:pt x="0" y="140124"/>
                </a:lnTo>
                <a:lnTo>
                  <a:pt x="0" y="132506"/>
                </a:lnTo>
                <a:lnTo>
                  <a:pt x="0" y="124887"/>
                </a:lnTo>
                <a:lnTo>
                  <a:pt x="0" y="117268"/>
                </a:lnTo>
                <a:lnTo>
                  <a:pt x="0" y="109649"/>
                </a:lnTo>
                <a:lnTo>
                  <a:pt x="0" y="102031"/>
                </a:lnTo>
                <a:lnTo>
                  <a:pt x="0" y="94412"/>
                </a:lnTo>
                <a:lnTo>
                  <a:pt x="0" y="86794"/>
                </a:lnTo>
                <a:lnTo>
                  <a:pt x="0" y="79175"/>
                </a:lnTo>
                <a:lnTo>
                  <a:pt x="129" y="71769"/>
                </a:lnTo>
                <a:lnTo>
                  <a:pt x="930" y="64328"/>
                </a:lnTo>
                <a:lnTo>
                  <a:pt x="2521" y="56761"/>
                </a:lnTo>
                <a:lnTo>
                  <a:pt x="4947" y="49192"/>
                </a:lnTo>
                <a:lnTo>
                  <a:pt x="7989" y="42234"/>
                </a:lnTo>
                <a:lnTo>
                  <a:pt x="11728" y="35582"/>
                </a:lnTo>
                <a:lnTo>
                  <a:pt x="16168" y="29269"/>
                </a:lnTo>
                <a:lnTo>
                  <a:pt x="21256" y="23402"/>
                </a:lnTo>
                <a:lnTo>
                  <a:pt x="26922" y="18080"/>
                </a:lnTo>
                <a:lnTo>
                  <a:pt x="33071" y="13380"/>
                </a:lnTo>
                <a:lnTo>
                  <a:pt x="39605" y="9363"/>
                </a:lnTo>
                <a:lnTo>
                  <a:pt x="46409" y="6065"/>
                </a:lnTo>
                <a:lnTo>
                  <a:pt x="53799" y="3367"/>
                </a:lnTo>
                <a:lnTo>
                  <a:pt x="61382" y="1455"/>
                </a:lnTo>
                <a:lnTo>
                  <a:pt x="68886" y="352"/>
                </a:lnTo>
                <a:close/>
              </a:path>
            </a:pathLst>
          </a:custGeom>
          <a:solidFill xmlns:a="http://schemas.openxmlformats.org/drawingml/2006/main">
            <a:srgbClr val="D3E8C7"/>
          </a:solidFill>
          <a:ln xmlns:a="http://schemas.openxmlformats.org/drawingml/2006/main" w="18297">
            <a:solidFill>
              <a:srgbClr val="547548"/>
            </a:solidFill>
            <a:prstDash val="solid"/>
          </a:ln>
        </p:spPr>
      </p:sp>
      <p:sp>
        <p:nvSpPr>
          <p:cNvPr id="27" name="internal-reset-gate-label">
            <a:extLst xmlns:a="http://schemas.openxmlformats.org/drawingml/2006/main">
              <a:ext uri="{FF2B5EF4-FFF2-40B4-BE49-F238E27FC236}">
                <a16:creationId xmlns:a16="http://schemas.microsoft.com/office/drawing/2014/main" id="{86C23B26-B25C-4AD5-8AAD-AB9E01ABD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3169" y="1962230"/>
            <a:ext cx="782546" cy="396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41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241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Reset</a:t>
            </a:r>
          </a:p>
        </p:txBody>
      </p:sp>
      <p:sp>
        <p:nvSpPr>
          <p:cNvPr id="28" name="internal-update-gate-20">
            <a:extLst xmlns:a="http://schemas.openxmlformats.org/drawingml/2006/main">
              <a:ext uri="{FF2B5EF4-FFF2-40B4-BE49-F238E27FC236}">
                <a16:creationId xmlns:a16="http://schemas.microsoft.com/office/drawing/2014/main" id="{9BB270EE-8D22-4822-B029-B1C5E8112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3230" y="1987166"/>
            <a:ext cx="1351961" cy="426935"/>
          </a:xfrm>
          <a:custGeom xmlns:a="http://schemas.openxmlformats.org/drawingml/2006/main">
            <a:pathLst>
              <a:path w="1266825" h="400050">
                <a:moveTo>
                  <a:pt x="76200" y="0"/>
                </a:moveTo>
                <a:lnTo>
                  <a:pt x="83818" y="0"/>
                </a:lnTo>
                <a:lnTo>
                  <a:pt x="91437" y="0"/>
                </a:lnTo>
                <a:lnTo>
                  <a:pt x="99056" y="0"/>
                </a:lnTo>
                <a:lnTo>
                  <a:pt x="106675" y="0"/>
                </a:lnTo>
                <a:lnTo>
                  <a:pt x="114293" y="0"/>
                </a:lnTo>
                <a:lnTo>
                  <a:pt x="121912" y="0"/>
                </a:lnTo>
                <a:lnTo>
                  <a:pt x="129530" y="0"/>
                </a:lnTo>
                <a:lnTo>
                  <a:pt x="137150" y="0"/>
                </a:lnTo>
                <a:lnTo>
                  <a:pt x="144768" y="0"/>
                </a:lnTo>
                <a:lnTo>
                  <a:pt x="152387" y="0"/>
                </a:lnTo>
                <a:lnTo>
                  <a:pt x="160005" y="0"/>
                </a:lnTo>
                <a:lnTo>
                  <a:pt x="167625" y="0"/>
                </a:lnTo>
                <a:lnTo>
                  <a:pt x="175243" y="0"/>
                </a:lnTo>
                <a:lnTo>
                  <a:pt x="182861" y="0"/>
                </a:lnTo>
                <a:lnTo>
                  <a:pt x="190480" y="0"/>
                </a:lnTo>
                <a:lnTo>
                  <a:pt x="198098" y="0"/>
                </a:lnTo>
                <a:lnTo>
                  <a:pt x="205718" y="0"/>
                </a:lnTo>
                <a:lnTo>
                  <a:pt x="213336" y="0"/>
                </a:lnTo>
                <a:lnTo>
                  <a:pt x="220955" y="0"/>
                </a:lnTo>
                <a:lnTo>
                  <a:pt x="228573" y="0"/>
                </a:lnTo>
                <a:lnTo>
                  <a:pt x="236193" y="0"/>
                </a:lnTo>
                <a:lnTo>
                  <a:pt x="243811" y="0"/>
                </a:lnTo>
                <a:lnTo>
                  <a:pt x="251430" y="0"/>
                </a:lnTo>
                <a:lnTo>
                  <a:pt x="259048" y="0"/>
                </a:lnTo>
                <a:lnTo>
                  <a:pt x="266667" y="0"/>
                </a:lnTo>
                <a:lnTo>
                  <a:pt x="274286" y="0"/>
                </a:lnTo>
                <a:lnTo>
                  <a:pt x="281904" y="0"/>
                </a:lnTo>
                <a:lnTo>
                  <a:pt x="289523" y="0"/>
                </a:lnTo>
                <a:lnTo>
                  <a:pt x="297141" y="0"/>
                </a:lnTo>
                <a:lnTo>
                  <a:pt x="304760" y="0"/>
                </a:lnTo>
                <a:lnTo>
                  <a:pt x="312379" y="0"/>
                </a:lnTo>
                <a:lnTo>
                  <a:pt x="319998" y="0"/>
                </a:lnTo>
                <a:lnTo>
                  <a:pt x="327616" y="0"/>
                </a:lnTo>
                <a:lnTo>
                  <a:pt x="335235" y="0"/>
                </a:lnTo>
                <a:lnTo>
                  <a:pt x="342853" y="0"/>
                </a:lnTo>
                <a:lnTo>
                  <a:pt x="350473" y="0"/>
                </a:lnTo>
                <a:lnTo>
                  <a:pt x="358091" y="0"/>
                </a:lnTo>
                <a:lnTo>
                  <a:pt x="365710" y="0"/>
                </a:lnTo>
                <a:lnTo>
                  <a:pt x="373328" y="0"/>
                </a:lnTo>
                <a:lnTo>
                  <a:pt x="380948" y="0"/>
                </a:lnTo>
                <a:lnTo>
                  <a:pt x="388566" y="0"/>
                </a:lnTo>
                <a:lnTo>
                  <a:pt x="396184" y="0"/>
                </a:lnTo>
                <a:lnTo>
                  <a:pt x="403803" y="0"/>
                </a:lnTo>
                <a:lnTo>
                  <a:pt x="411421" y="0"/>
                </a:lnTo>
                <a:lnTo>
                  <a:pt x="419041" y="0"/>
                </a:lnTo>
                <a:lnTo>
                  <a:pt x="426659" y="0"/>
                </a:lnTo>
                <a:lnTo>
                  <a:pt x="434278" y="0"/>
                </a:lnTo>
                <a:lnTo>
                  <a:pt x="441896" y="0"/>
                </a:lnTo>
                <a:lnTo>
                  <a:pt x="449516" y="0"/>
                </a:lnTo>
                <a:lnTo>
                  <a:pt x="457134" y="0"/>
                </a:lnTo>
                <a:lnTo>
                  <a:pt x="464753" y="0"/>
                </a:lnTo>
                <a:lnTo>
                  <a:pt x="472371" y="0"/>
                </a:lnTo>
                <a:lnTo>
                  <a:pt x="479989" y="0"/>
                </a:lnTo>
                <a:lnTo>
                  <a:pt x="487609" y="0"/>
                </a:lnTo>
                <a:lnTo>
                  <a:pt x="495227" y="0"/>
                </a:lnTo>
                <a:lnTo>
                  <a:pt x="502846" y="0"/>
                </a:lnTo>
                <a:lnTo>
                  <a:pt x="510464" y="0"/>
                </a:lnTo>
                <a:lnTo>
                  <a:pt x="518083" y="0"/>
                </a:lnTo>
                <a:lnTo>
                  <a:pt x="525702" y="0"/>
                </a:lnTo>
                <a:lnTo>
                  <a:pt x="533321" y="0"/>
                </a:lnTo>
                <a:lnTo>
                  <a:pt x="540939" y="0"/>
                </a:lnTo>
                <a:lnTo>
                  <a:pt x="548558" y="0"/>
                </a:lnTo>
                <a:lnTo>
                  <a:pt x="556177" y="0"/>
                </a:lnTo>
                <a:lnTo>
                  <a:pt x="563796" y="0"/>
                </a:lnTo>
                <a:lnTo>
                  <a:pt x="571414" y="0"/>
                </a:lnTo>
                <a:lnTo>
                  <a:pt x="579033" y="0"/>
                </a:lnTo>
                <a:lnTo>
                  <a:pt x="586651" y="0"/>
                </a:lnTo>
                <a:lnTo>
                  <a:pt x="594270" y="0"/>
                </a:lnTo>
                <a:lnTo>
                  <a:pt x="601889" y="0"/>
                </a:lnTo>
                <a:lnTo>
                  <a:pt x="609507" y="0"/>
                </a:lnTo>
                <a:lnTo>
                  <a:pt x="617126" y="0"/>
                </a:lnTo>
                <a:lnTo>
                  <a:pt x="624744" y="0"/>
                </a:lnTo>
                <a:lnTo>
                  <a:pt x="632364" y="0"/>
                </a:lnTo>
                <a:lnTo>
                  <a:pt x="639982" y="0"/>
                </a:lnTo>
                <a:lnTo>
                  <a:pt x="647601" y="0"/>
                </a:lnTo>
                <a:lnTo>
                  <a:pt x="655219" y="0"/>
                </a:lnTo>
                <a:lnTo>
                  <a:pt x="662839" y="0"/>
                </a:lnTo>
                <a:lnTo>
                  <a:pt x="670457" y="0"/>
                </a:lnTo>
                <a:lnTo>
                  <a:pt x="678075" y="0"/>
                </a:lnTo>
                <a:lnTo>
                  <a:pt x="685694" y="0"/>
                </a:lnTo>
                <a:lnTo>
                  <a:pt x="693312" y="0"/>
                </a:lnTo>
                <a:lnTo>
                  <a:pt x="700932" y="0"/>
                </a:lnTo>
                <a:lnTo>
                  <a:pt x="708550" y="0"/>
                </a:lnTo>
                <a:lnTo>
                  <a:pt x="716169" y="0"/>
                </a:lnTo>
                <a:lnTo>
                  <a:pt x="723787" y="0"/>
                </a:lnTo>
                <a:lnTo>
                  <a:pt x="731407" y="0"/>
                </a:lnTo>
                <a:lnTo>
                  <a:pt x="739025" y="0"/>
                </a:lnTo>
                <a:lnTo>
                  <a:pt x="746644" y="0"/>
                </a:lnTo>
                <a:lnTo>
                  <a:pt x="754262" y="0"/>
                </a:lnTo>
                <a:lnTo>
                  <a:pt x="761881" y="0"/>
                </a:lnTo>
                <a:lnTo>
                  <a:pt x="769500" y="0"/>
                </a:lnTo>
                <a:lnTo>
                  <a:pt x="777119" y="0"/>
                </a:lnTo>
                <a:lnTo>
                  <a:pt x="784737" y="0"/>
                </a:lnTo>
                <a:lnTo>
                  <a:pt x="792356" y="0"/>
                </a:lnTo>
                <a:lnTo>
                  <a:pt x="799974" y="0"/>
                </a:lnTo>
                <a:lnTo>
                  <a:pt x="807593" y="0"/>
                </a:lnTo>
                <a:lnTo>
                  <a:pt x="815212" y="0"/>
                </a:lnTo>
                <a:lnTo>
                  <a:pt x="822830" y="0"/>
                </a:lnTo>
                <a:lnTo>
                  <a:pt x="830449" y="0"/>
                </a:lnTo>
                <a:lnTo>
                  <a:pt x="838067" y="0"/>
                </a:lnTo>
                <a:lnTo>
                  <a:pt x="845687" y="0"/>
                </a:lnTo>
                <a:lnTo>
                  <a:pt x="853305" y="0"/>
                </a:lnTo>
                <a:lnTo>
                  <a:pt x="860924" y="0"/>
                </a:lnTo>
                <a:lnTo>
                  <a:pt x="868542" y="0"/>
                </a:lnTo>
                <a:lnTo>
                  <a:pt x="876162" y="0"/>
                </a:lnTo>
                <a:lnTo>
                  <a:pt x="883780" y="0"/>
                </a:lnTo>
                <a:lnTo>
                  <a:pt x="891399" y="0"/>
                </a:lnTo>
                <a:lnTo>
                  <a:pt x="899017" y="0"/>
                </a:lnTo>
                <a:lnTo>
                  <a:pt x="906635" y="0"/>
                </a:lnTo>
                <a:lnTo>
                  <a:pt x="914255" y="0"/>
                </a:lnTo>
                <a:lnTo>
                  <a:pt x="921873" y="0"/>
                </a:lnTo>
                <a:lnTo>
                  <a:pt x="929492" y="0"/>
                </a:lnTo>
                <a:lnTo>
                  <a:pt x="937110" y="0"/>
                </a:lnTo>
                <a:lnTo>
                  <a:pt x="944730" y="0"/>
                </a:lnTo>
                <a:lnTo>
                  <a:pt x="952348" y="0"/>
                </a:lnTo>
                <a:lnTo>
                  <a:pt x="959967" y="0"/>
                </a:lnTo>
                <a:lnTo>
                  <a:pt x="967585" y="0"/>
                </a:lnTo>
                <a:lnTo>
                  <a:pt x="975204" y="0"/>
                </a:lnTo>
                <a:lnTo>
                  <a:pt x="982823" y="0"/>
                </a:lnTo>
                <a:lnTo>
                  <a:pt x="990442" y="0"/>
                </a:lnTo>
                <a:lnTo>
                  <a:pt x="998060" y="0"/>
                </a:lnTo>
                <a:lnTo>
                  <a:pt x="1005678" y="0"/>
                </a:lnTo>
                <a:lnTo>
                  <a:pt x="1013297" y="0"/>
                </a:lnTo>
                <a:lnTo>
                  <a:pt x="1020916" y="0"/>
                </a:lnTo>
                <a:lnTo>
                  <a:pt x="1028535" y="0"/>
                </a:lnTo>
                <a:lnTo>
                  <a:pt x="1036153" y="0"/>
                </a:lnTo>
                <a:lnTo>
                  <a:pt x="1043772" y="0"/>
                </a:lnTo>
                <a:lnTo>
                  <a:pt x="1051390" y="0"/>
                </a:lnTo>
                <a:lnTo>
                  <a:pt x="1059010" y="0"/>
                </a:lnTo>
                <a:lnTo>
                  <a:pt x="1066628" y="0"/>
                </a:lnTo>
                <a:lnTo>
                  <a:pt x="1074247" y="0"/>
                </a:lnTo>
                <a:lnTo>
                  <a:pt x="1081865" y="0"/>
                </a:lnTo>
                <a:lnTo>
                  <a:pt x="1089485" y="0"/>
                </a:lnTo>
                <a:lnTo>
                  <a:pt x="1097103" y="0"/>
                </a:lnTo>
                <a:lnTo>
                  <a:pt x="1104721" y="0"/>
                </a:lnTo>
                <a:lnTo>
                  <a:pt x="1112340" y="0"/>
                </a:lnTo>
                <a:lnTo>
                  <a:pt x="1119958" y="0"/>
                </a:lnTo>
                <a:lnTo>
                  <a:pt x="1127578" y="0"/>
                </a:lnTo>
                <a:lnTo>
                  <a:pt x="1135196" y="0"/>
                </a:lnTo>
                <a:lnTo>
                  <a:pt x="1142815" y="0"/>
                </a:lnTo>
                <a:lnTo>
                  <a:pt x="1150433" y="0"/>
                </a:lnTo>
                <a:lnTo>
                  <a:pt x="1158053" y="0"/>
                </a:lnTo>
                <a:lnTo>
                  <a:pt x="1165671" y="0"/>
                </a:lnTo>
                <a:lnTo>
                  <a:pt x="1173290" y="0"/>
                </a:lnTo>
                <a:lnTo>
                  <a:pt x="1180908" y="0"/>
                </a:lnTo>
                <a:lnTo>
                  <a:pt x="1188527" y="0"/>
                </a:lnTo>
                <a:lnTo>
                  <a:pt x="1195903" y="183"/>
                </a:lnTo>
                <a:lnTo>
                  <a:pt x="1203364" y="1072"/>
                </a:lnTo>
                <a:lnTo>
                  <a:pt x="1210937" y="2757"/>
                </a:lnTo>
                <a:lnTo>
                  <a:pt x="1218498" y="5281"/>
                </a:lnTo>
                <a:lnTo>
                  <a:pt x="1225371" y="8382"/>
                </a:lnTo>
                <a:lnTo>
                  <a:pt x="1231988" y="12204"/>
                </a:lnTo>
                <a:lnTo>
                  <a:pt x="1238256" y="16721"/>
                </a:lnTo>
                <a:lnTo>
                  <a:pt x="1244065" y="21879"/>
                </a:lnTo>
                <a:lnTo>
                  <a:pt x="1249319" y="27605"/>
                </a:lnTo>
                <a:lnTo>
                  <a:pt x="1253943" y="33805"/>
                </a:lnTo>
                <a:lnTo>
                  <a:pt x="1257878" y="40375"/>
                </a:lnTo>
                <a:lnTo>
                  <a:pt x="1261093" y="47203"/>
                </a:lnTo>
                <a:lnTo>
                  <a:pt x="1263719" y="54672"/>
                </a:lnTo>
                <a:lnTo>
                  <a:pt x="1265538" y="62252"/>
                </a:lnTo>
                <a:lnTo>
                  <a:pt x="1266551" y="69739"/>
                </a:lnTo>
                <a:lnTo>
                  <a:pt x="1266825" y="77077"/>
                </a:lnTo>
                <a:lnTo>
                  <a:pt x="1266825" y="84696"/>
                </a:lnTo>
                <a:lnTo>
                  <a:pt x="1266825" y="92314"/>
                </a:lnTo>
                <a:lnTo>
                  <a:pt x="1266825" y="99933"/>
                </a:lnTo>
                <a:lnTo>
                  <a:pt x="1266825" y="107552"/>
                </a:lnTo>
                <a:lnTo>
                  <a:pt x="1266825" y="115170"/>
                </a:lnTo>
                <a:lnTo>
                  <a:pt x="1266825" y="122789"/>
                </a:lnTo>
                <a:lnTo>
                  <a:pt x="1266825" y="130408"/>
                </a:lnTo>
                <a:lnTo>
                  <a:pt x="1266825" y="138026"/>
                </a:lnTo>
                <a:lnTo>
                  <a:pt x="1266825" y="145645"/>
                </a:lnTo>
                <a:lnTo>
                  <a:pt x="1266825" y="153264"/>
                </a:lnTo>
                <a:lnTo>
                  <a:pt x="1266825" y="160882"/>
                </a:lnTo>
                <a:lnTo>
                  <a:pt x="1266825" y="168501"/>
                </a:lnTo>
                <a:lnTo>
                  <a:pt x="1266825" y="176120"/>
                </a:lnTo>
                <a:lnTo>
                  <a:pt x="1266825" y="183738"/>
                </a:lnTo>
                <a:lnTo>
                  <a:pt x="1266825" y="191357"/>
                </a:lnTo>
                <a:lnTo>
                  <a:pt x="1266825" y="198976"/>
                </a:lnTo>
                <a:lnTo>
                  <a:pt x="1266825" y="206595"/>
                </a:lnTo>
                <a:lnTo>
                  <a:pt x="1266825" y="214213"/>
                </a:lnTo>
                <a:lnTo>
                  <a:pt x="1266825" y="221832"/>
                </a:lnTo>
                <a:lnTo>
                  <a:pt x="1266825" y="229451"/>
                </a:lnTo>
                <a:lnTo>
                  <a:pt x="1266825" y="237069"/>
                </a:lnTo>
                <a:lnTo>
                  <a:pt x="1266825" y="244688"/>
                </a:lnTo>
                <a:lnTo>
                  <a:pt x="1266825" y="252307"/>
                </a:lnTo>
                <a:lnTo>
                  <a:pt x="1266825" y="259925"/>
                </a:lnTo>
                <a:lnTo>
                  <a:pt x="1266825" y="267544"/>
                </a:lnTo>
                <a:lnTo>
                  <a:pt x="1266825" y="275163"/>
                </a:lnTo>
                <a:lnTo>
                  <a:pt x="1266825" y="282781"/>
                </a:lnTo>
                <a:lnTo>
                  <a:pt x="1266825" y="290400"/>
                </a:lnTo>
                <a:lnTo>
                  <a:pt x="1266825" y="298019"/>
                </a:lnTo>
                <a:lnTo>
                  <a:pt x="1266825" y="305637"/>
                </a:lnTo>
                <a:lnTo>
                  <a:pt x="1266825" y="313256"/>
                </a:lnTo>
                <a:lnTo>
                  <a:pt x="1266825" y="320875"/>
                </a:lnTo>
                <a:lnTo>
                  <a:pt x="1266697" y="328280"/>
                </a:lnTo>
                <a:lnTo>
                  <a:pt x="1265895" y="335722"/>
                </a:lnTo>
                <a:lnTo>
                  <a:pt x="1264304" y="343288"/>
                </a:lnTo>
                <a:lnTo>
                  <a:pt x="1261878" y="350858"/>
                </a:lnTo>
                <a:lnTo>
                  <a:pt x="1258837" y="357815"/>
                </a:lnTo>
                <a:lnTo>
                  <a:pt x="1255098" y="364467"/>
                </a:lnTo>
                <a:lnTo>
                  <a:pt x="1250659" y="370780"/>
                </a:lnTo>
                <a:lnTo>
                  <a:pt x="1245570" y="376647"/>
                </a:lnTo>
                <a:lnTo>
                  <a:pt x="1239905" y="381970"/>
                </a:lnTo>
                <a:lnTo>
                  <a:pt x="1233754" y="386670"/>
                </a:lnTo>
                <a:lnTo>
                  <a:pt x="1227220" y="390687"/>
                </a:lnTo>
                <a:lnTo>
                  <a:pt x="1220417" y="393985"/>
                </a:lnTo>
                <a:lnTo>
                  <a:pt x="1213026" y="396683"/>
                </a:lnTo>
                <a:lnTo>
                  <a:pt x="1205443" y="398595"/>
                </a:lnTo>
                <a:lnTo>
                  <a:pt x="1197940" y="399698"/>
                </a:lnTo>
                <a:lnTo>
                  <a:pt x="1190625" y="400050"/>
                </a:lnTo>
                <a:lnTo>
                  <a:pt x="1183007" y="400050"/>
                </a:lnTo>
                <a:lnTo>
                  <a:pt x="1175388" y="400050"/>
                </a:lnTo>
                <a:lnTo>
                  <a:pt x="1167769" y="400050"/>
                </a:lnTo>
                <a:lnTo>
                  <a:pt x="1160150" y="400050"/>
                </a:lnTo>
                <a:lnTo>
                  <a:pt x="1152532" y="400050"/>
                </a:lnTo>
                <a:lnTo>
                  <a:pt x="1144913" y="400050"/>
                </a:lnTo>
                <a:lnTo>
                  <a:pt x="1137295" y="400050"/>
                </a:lnTo>
                <a:lnTo>
                  <a:pt x="1129675" y="400050"/>
                </a:lnTo>
                <a:lnTo>
                  <a:pt x="1122057" y="400050"/>
                </a:lnTo>
                <a:lnTo>
                  <a:pt x="1114439" y="400050"/>
                </a:lnTo>
                <a:lnTo>
                  <a:pt x="1106820" y="400050"/>
                </a:lnTo>
                <a:lnTo>
                  <a:pt x="1099202" y="400050"/>
                </a:lnTo>
                <a:lnTo>
                  <a:pt x="1091582" y="400050"/>
                </a:lnTo>
                <a:lnTo>
                  <a:pt x="1083964" y="400050"/>
                </a:lnTo>
                <a:lnTo>
                  <a:pt x="1076345" y="400050"/>
                </a:lnTo>
                <a:lnTo>
                  <a:pt x="1068727" y="400050"/>
                </a:lnTo>
                <a:lnTo>
                  <a:pt x="1061107" y="400050"/>
                </a:lnTo>
                <a:lnTo>
                  <a:pt x="1053489" y="400050"/>
                </a:lnTo>
                <a:lnTo>
                  <a:pt x="1045870" y="400050"/>
                </a:lnTo>
                <a:lnTo>
                  <a:pt x="1038252" y="400050"/>
                </a:lnTo>
                <a:lnTo>
                  <a:pt x="1030632" y="400050"/>
                </a:lnTo>
                <a:lnTo>
                  <a:pt x="1023014" y="400050"/>
                </a:lnTo>
                <a:lnTo>
                  <a:pt x="1015396" y="400050"/>
                </a:lnTo>
                <a:lnTo>
                  <a:pt x="1007777" y="400050"/>
                </a:lnTo>
                <a:lnTo>
                  <a:pt x="1000158" y="400050"/>
                </a:lnTo>
                <a:lnTo>
                  <a:pt x="992539" y="400050"/>
                </a:lnTo>
                <a:lnTo>
                  <a:pt x="984921" y="400050"/>
                </a:lnTo>
                <a:lnTo>
                  <a:pt x="977302" y="400050"/>
                </a:lnTo>
                <a:lnTo>
                  <a:pt x="969684" y="400050"/>
                </a:lnTo>
                <a:lnTo>
                  <a:pt x="962065" y="400050"/>
                </a:lnTo>
                <a:lnTo>
                  <a:pt x="954446" y="400050"/>
                </a:lnTo>
                <a:lnTo>
                  <a:pt x="946827" y="400050"/>
                </a:lnTo>
                <a:lnTo>
                  <a:pt x="939209" y="400050"/>
                </a:lnTo>
                <a:lnTo>
                  <a:pt x="931590" y="400050"/>
                </a:lnTo>
                <a:lnTo>
                  <a:pt x="923972" y="400050"/>
                </a:lnTo>
                <a:lnTo>
                  <a:pt x="916353" y="400050"/>
                </a:lnTo>
                <a:lnTo>
                  <a:pt x="908734" y="400050"/>
                </a:lnTo>
                <a:lnTo>
                  <a:pt x="901115" y="400050"/>
                </a:lnTo>
                <a:lnTo>
                  <a:pt x="893497" y="400050"/>
                </a:lnTo>
                <a:lnTo>
                  <a:pt x="885878" y="400050"/>
                </a:lnTo>
                <a:lnTo>
                  <a:pt x="878259" y="400050"/>
                </a:lnTo>
                <a:lnTo>
                  <a:pt x="870641" y="400050"/>
                </a:lnTo>
                <a:lnTo>
                  <a:pt x="863022" y="400050"/>
                </a:lnTo>
                <a:lnTo>
                  <a:pt x="855404" y="400050"/>
                </a:lnTo>
                <a:lnTo>
                  <a:pt x="847784" y="400050"/>
                </a:lnTo>
                <a:lnTo>
                  <a:pt x="840166" y="400050"/>
                </a:lnTo>
                <a:lnTo>
                  <a:pt x="832547" y="400050"/>
                </a:lnTo>
                <a:lnTo>
                  <a:pt x="824929" y="400050"/>
                </a:lnTo>
                <a:lnTo>
                  <a:pt x="817311" y="400050"/>
                </a:lnTo>
                <a:lnTo>
                  <a:pt x="809691" y="400050"/>
                </a:lnTo>
                <a:lnTo>
                  <a:pt x="802072" y="400050"/>
                </a:lnTo>
                <a:lnTo>
                  <a:pt x="794454" y="400050"/>
                </a:lnTo>
                <a:lnTo>
                  <a:pt x="786836" y="400050"/>
                </a:lnTo>
                <a:lnTo>
                  <a:pt x="779216" y="400050"/>
                </a:lnTo>
                <a:lnTo>
                  <a:pt x="771598" y="400050"/>
                </a:lnTo>
                <a:lnTo>
                  <a:pt x="763979" y="400050"/>
                </a:lnTo>
                <a:lnTo>
                  <a:pt x="756361" y="400050"/>
                </a:lnTo>
                <a:lnTo>
                  <a:pt x="748742" y="400050"/>
                </a:lnTo>
                <a:lnTo>
                  <a:pt x="741123" y="400050"/>
                </a:lnTo>
                <a:lnTo>
                  <a:pt x="733504" y="400050"/>
                </a:lnTo>
                <a:lnTo>
                  <a:pt x="725886" y="400050"/>
                </a:lnTo>
                <a:lnTo>
                  <a:pt x="718268" y="400050"/>
                </a:lnTo>
                <a:lnTo>
                  <a:pt x="710648" y="400050"/>
                </a:lnTo>
                <a:lnTo>
                  <a:pt x="703029" y="400050"/>
                </a:lnTo>
                <a:lnTo>
                  <a:pt x="695411" y="400050"/>
                </a:lnTo>
                <a:lnTo>
                  <a:pt x="687793" y="400050"/>
                </a:lnTo>
                <a:lnTo>
                  <a:pt x="680174" y="400050"/>
                </a:lnTo>
                <a:lnTo>
                  <a:pt x="672555" y="400050"/>
                </a:lnTo>
                <a:lnTo>
                  <a:pt x="664936" y="400050"/>
                </a:lnTo>
                <a:lnTo>
                  <a:pt x="657318" y="400050"/>
                </a:lnTo>
                <a:lnTo>
                  <a:pt x="649699" y="400050"/>
                </a:lnTo>
                <a:lnTo>
                  <a:pt x="642081" y="400050"/>
                </a:lnTo>
                <a:lnTo>
                  <a:pt x="634461" y="400050"/>
                </a:lnTo>
                <a:lnTo>
                  <a:pt x="626843" y="400050"/>
                </a:lnTo>
                <a:lnTo>
                  <a:pt x="619225" y="400050"/>
                </a:lnTo>
                <a:lnTo>
                  <a:pt x="611606" y="400050"/>
                </a:lnTo>
                <a:lnTo>
                  <a:pt x="603988" y="400050"/>
                </a:lnTo>
                <a:lnTo>
                  <a:pt x="596368" y="400050"/>
                </a:lnTo>
                <a:lnTo>
                  <a:pt x="588750" y="400050"/>
                </a:lnTo>
                <a:lnTo>
                  <a:pt x="581131" y="400050"/>
                </a:lnTo>
                <a:lnTo>
                  <a:pt x="573513" y="400050"/>
                </a:lnTo>
                <a:lnTo>
                  <a:pt x="565893" y="400050"/>
                </a:lnTo>
                <a:lnTo>
                  <a:pt x="558275" y="400050"/>
                </a:lnTo>
                <a:lnTo>
                  <a:pt x="550656" y="400050"/>
                </a:lnTo>
                <a:lnTo>
                  <a:pt x="543038" y="400050"/>
                </a:lnTo>
                <a:lnTo>
                  <a:pt x="535418" y="400050"/>
                </a:lnTo>
                <a:lnTo>
                  <a:pt x="527800" y="400050"/>
                </a:lnTo>
                <a:lnTo>
                  <a:pt x="520181" y="400050"/>
                </a:lnTo>
                <a:lnTo>
                  <a:pt x="512563" y="400050"/>
                </a:lnTo>
                <a:lnTo>
                  <a:pt x="504944" y="400050"/>
                </a:lnTo>
                <a:lnTo>
                  <a:pt x="497325" y="400050"/>
                </a:lnTo>
                <a:lnTo>
                  <a:pt x="489707" y="400050"/>
                </a:lnTo>
                <a:lnTo>
                  <a:pt x="482088" y="400050"/>
                </a:lnTo>
                <a:lnTo>
                  <a:pt x="474470" y="400050"/>
                </a:lnTo>
                <a:lnTo>
                  <a:pt x="466851" y="400050"/>
                </a:lnTo>
                <a:lnTo>
                  <a:pt x="459232" y="400050"/>
                </a:lnTo>
                <a:lnTo>
                  <a:pt x="451613" y="400050"/>
                </a:lnTo>
                <a:lnTo>
                  <a:pt x="443995" y="400050"/>
                </a:lnTo>
                <a:lnTo>
                  <a:pt x="436376" y="400050"/>
                </a:lnTo>
                <a:lnTo>
                  <a:pt x="428758" y="400050"/>
                </a:lnTo>
                <a:lnTo>
                  <a:pt x="421138" y="400050"/>
                </a:lnTo>
                <a:lnTo>
                  <a:pt x="413520" y="400050"/>
                </a:lnTo>
                <a:lnTo>
                  <a:pt x="405901" y="400050"/>
                </a:lnTo>
                <a:lnTo>
                  <a:pt x="398283" y="400050"/>
                </a:lnTo>
                <a:lnTo>
                  <a:pt x="390665" y="400050"/>
                </a:lnTo>
                <a:lnTo>
                  <a:pt x="383045" y="400050"/>
                </a:lnTo>
                <a:lnTo>
                  <a:pt x="375427" y="400050"/>
                </a:lnTo>
                <a:lnTo>
                  <a:pt x="367808" y="400050"/>
                </a:lnTo>
                <a:lnTo>
                  <a:pt x="360190" y="400050"/>
                </a:lnTo>
                <a:lnTo>
                  <a:pt x="352570" y="400050"/>
                </a:lnTo>
                <a:lnTo>
                  <a:pt x="344952" y="400050"/>
                </a:lnTo>
                <a:lnTo>
                  <a:pt x="337333" y="400050"/>
                </a:lnTo>
                <a:lnTo>
                  <a:pt x="329715" y="400050"/>
                </a:lnTo>
                <a:lnTo>
                  <a:pt x="322097" y="400050"/>
                </a:lnTo>
                <a:lnTo>
                  <a:pt x="314477" y="400050"/>
                </a:lnTo>
                <a:lnTo>
                  <a:pt x="306858" y="400050"/>
                </a:lnTo>
                <a:lnTo>
                  <a:pt x="299240" y="400050"/>
                </a:lnTo>
                <a:lnTo>
                  <a:pt x="291622" y="400050"/>
                </a:lnTo>
                <a:lnTo>
                  <a:pt x="284002" y="400050"/>
                </a:lnTo>
                <a:lnTo>
                  <a:pt x="276384" y="400050"/>
                </a:lnTo>
                <a:lnTo>
                  <a:pt x="268765" y="400050"/>
                </a:lnTo>
                <a:lnTo>
                  <a:pt x="261147" y="400050"/>
                </a:lnTo>
                <a:lnTo>
                  <a:pt x="253528" y="400050"/>
                </a:lnTo>
                <a:lnTo>
                  <a:pt x="245909" y="400050"/>
                </a:lnTo>
                <a:lnTo>
                  <a:pt x="238290" y="400050"/>
                </a:lnTo>
                <a:lnTo>
                  <a:pt x="230672" y="400050"/>
                </a:lnTo>
                <a:lnTo>
                  <a:pt x="223054" y="400050"/>
                </a:lnTo>
                <a:lnTo>
                  <a:pt x="215435" y="400050"/>
                </a:lnTo>
                <a:lnTo>
                  <a:pt x="207815" y="400050"/>
                </a:lnTo>
                <a:lnTo>
                  <a:pt x="200197" y="400050"/>
                </a:lnTo>
                <a:lnTo>
                  <a:pt x="192579" y="400050"/>
                </a:lnTo>
                <a:lnTo>
                  <a:pt x="184960" y="400050"/>
                </a:lnTo>
                <a:lnTo>
                  <a:pt x="177340" y="400050"/>
                </a:lnTo>
                <a:lnTo>
                  <a:pt x="169722" y="400050"/>
                </a:lnTo>
                <a:lnTo>
                  <a:pt x="162104" y="400050"/>
                </a:lnTo>
                <a:lnTo>
                  <a:pt x="154485" y="400050"/>
                </a:lnTo>
                <a:lnTo>
                  <a:pt x="146867" y="400050"/>
                </a:lnTo>
                <a:lnTo>
                  <a:pt x="139247" y="400050"/>
                </a:lnTo>
                <a:lnTo>
                  <a:pt x="131629" y="400050"/>
                </a:lnTo>
                <a:lnTo>
                  <a:pt x="124010" y="400050"/>
                </a:lnTo>
                <a:lnTo>
                  <a:pt x="116392" y="400050"/>
                </a:lnTo>
                <a:lnTo>
                  <a:pt x="108772" y="400050"/>
                </a:lnTo>
                <a:lnTo>
                  <a:pt x="101154" y="400050"/>
                </a:lnTo>
                <a:lnTo>
                  <a:pt x="93536" y="400050"/>
                </a:lnTo>
                <a:lnTo>
                  <a:pt x="85917" y="400050"/>
                </a:lnTo>
                <a:lnTo>
                  <a:pt x="78298" y="400050"/>
                </a:lnTo>
                <a:lnTo>
                  <a:pt x="70922" y="399867"/>
                </a:lnTo>
                <a:lnTo>
                  <a:pt x="63461" y="398978"/>
                </a:lnTo>
                <a:lnTo>
                  <a:pt x="55888" y="397293"/>
                </a:lnTo>
                <a:lnTo>
                  <a:pt x="48326" y="394769"/>
                </a:lnTo>
                <a:lnTo>
                  <a:pt x="41454" y="391668"/>
                </a:lnTo>
                <a:lnTo>
                  <a:pt x="34836" y="387846"/>
                </a:lnTo>
                <a:lnTo>
                  <a:pt x="28569" y="383329"/>
                </a:lnTo>
                <a:lnTo>
                  <a:pt x="22760" y="378171"/>
                </a:lnTo>
                <a:lnTo>
                  <a:pt x="17506" y="372445"/>
                </a:lnTo>
                <a:lnTo>
                  <a:pt x="12882" y="366245"/>
                </a:lnTo>
                <a:lnTo>
                  <a:pt x="8947" y="359675"/>
                </a:lnTo>
                <a:lnTo>
                  <a:pt x="5732" y="352847"/>
                </a:lnTo>
                <a:lnTo>
                  <a:pt x="3104" y="345378"/>
                </a:lnTo>
                <a:lnTo>
                  <a:pt x="1288" y="337798"/>
                </a:lnTo>
                <a:lnTo>
                  <a:pt x="274" y="330311"/>
                </a:lnTo>
                <a:lnTo>
                  <a:pt x="0" y="322973"/>
                </a:lnTo>
                <a:lnTo>
                  <a:pt x="0" y="315354"/>
                </a:lnTo>
                <a:lnTo>
                  <a:pt x="0" y="307736"/>
                </a:lnTo>
                <a:lnTo>
                  <a:pt x="0" y="300117"/>
                </a:lnTo>
                <a:lnTo>
                  <a:pt x="0" y="292498"/>
                </a:lnTo>
                <a:lnTo>
                  <a:pt x="0" y="284880"/>
                </a:lnTo>
                <a:lnTo>
                  <a:pt x="0" y="277261"/>
                </a:lnTo>
                <a:lnTo>
                  <a:pt x="0" y="269642"/>
                </a:lnTo>
                <a:lnTo>
                  <a:pt x="0" y="262024"/>
                </a:lnTo>
                <a:lnTo>
                  <a:pt x="0" y="254405"/>
                </a:lnTo>
                <a:lnTo>
                  <a:pt x="0" y="246786"/>
                </a:lnTo>
                <a:lnTo>
                  <a:pt x="0" y="239167"/>
                </a:lnTo>
                <a:lnTo>
                  <a:pt x="0" y="231549"/>
                </a:lnTo>
                <a:lnTo>
                  <a:pt x="0" y="223930"/>
                </a:lnTo>
                <a:lnTo>
                  <a:pt x="0" y="216312"/>
                </a:lnTo>
                <a:lnTo>
                  <a:pt x="0" y="208693"/>
                </a:lnTo>
                <a:lnTo>
                  <a:pt x="0" y="201074"/>
                </a:lnTo>
                <a:lnTo>
                  <a:pt x="0" y="193455"/>
                </a:lnTo>
                <a:lnTo>
                  <a:pt x="0" y="185837"/>
                </a:lnTo>
                <a:lnTo>
                  <a:pt x="0" y="178218"/>
                </a:lnTo>
                <a:lnTo>
                  <a:pt x="0" y="170599"/>
                </a:lnTo>
                <a:lnTo>
                  <a:pt x="0" y="162981"/>
                </a:lnTo>
                <a:lnTo>
                  <a:pt x="0" y="155362"/>
                </a:lnTo>
                <a:lnTo>
                  <a:pt x="0" y="147743"/>
                </a:lnTo>
                <a:lnTo>
                  <a:pt x="0" y="140125"/>
                </a:lnTo>
                <a:lnTo>
                  <a:pt x="0" y="132506"/>
                </a:lnTo>
                <a:lnTo>
                  <a:pt x="0" y="124887"/>
                </a:lnTo>
                <a:lnTo>
                  <a:pt x="0" y="117269"/>
                </a:lnTo>
                <a:lnTo>
                  <a:pt x="0" y="109650"/>
                </a:lnTo>
                <a:lnTo>
                  <a:pt x="0" y="102031"/>
                </a:lnTo>
                <a:lnTo>
                  <a:pt x="0" y="94413"/>
                </a:lnTo>
                <a:lnTo>
                  <a:pt x="0" y="86794"/>
                </a:lnTo>
                <a:lnTo>
                  <a:pt x="0" y="79175"/>
                </a:lnTo>
                <a:lnTo>
                  <a:pt x="129" y="71770"/>
                </a:lnTo>
                <a:lnTo>
                  <a:pt x="930" y="64328"/>
                </a:lnTo>
                <a:lnTo>
                  <a:pt x="2522" y="56762"/>
                </a:lnTo>
                <a:lnTo>
                  <a:pt x="4946" y="49192"/>
                </a:lnTo>
                <a:lnTo>
                  <a:pt x="7988" y="42235"/>
                </a:lnTo>
                <a:lnTo>
                  <a:pt x="11728" y="35583"/>
                </a:lnTo>
                <a:lnTo>
                  <a:pt x="16166" y="29270"/>
                </a:lnTo>
                <a:lnTo>
                  <a:pt x="21255" y="23404"/>
                </a:lnTo>
                <a:lnTo>
                  <a:pt x="26920" y="18080"/>
                </a:lnTo>
                <a:lnTo>
                  <a:pt x="33071" y="13381"/>
                </a:lnTo>
                <a:lnTo>
                  <a:pt x="39603" y="9363"/>
                </a:lnTo>
                <a:lnTo>
                  <a:pt x="46408" y="6066"/>
                </a:lnTo>
                <a:lnTo>
                  <a:pt x="53798" y="3367"/>
                </a:lnTo>
                <a:lnTo>
                  <a:pt x="61381" y="1455"/>
                </a:lnTo>
                <a:lnTo>
                  <a:pt x="68885" y="352"/>
                </a:lnTo>
                <a:close/>
              </a:path>
            </a:pathLst>
          </a:custGeom>
          <a:solidFill xmlns:a="http://schemas.openxmlformats.org/drawingml/2006/main">
            <a:srgbClr val="D3E8C7"/>
          </a:solidFill>
          <a:ln xmlns:a="http://schemas.openxmlformats.org/drawingml/2006/main" w="18297">
            <a:solidFill>
              <a:srgbClr val="547548"/>
            </a:solidFill>
            <a:prstDash val="solid"/>
          </a:ln>
        </p:spPr>
      </p:sp>
      <p:sp>
        <p:nvSpPr>
          <p:cNvPr id="29" name="internal-update-gate-label">
            <a:extLst xmlns:a="http://schemas.openxmlformats.org/drawingml/2006/main">
              <a:ext uri="{FF2B5EF4-FFF2-40B4-BE49-F238E27FC236}">
                <a16:creationId xmlns:a16="http://schemas.microsoft.com/office/drawing/2014/main" id="{9312FF03-2A09-40DC-A21F-240EBAFDD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239" y="1962230"/>
            <a:ext cx="983942" cy="396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41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241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Update</a:t>
            </a:r>
          </a:p>
        </p:txBody>
      </p:sp>
      <p:sp>
        <p:nvSpPr>
          <p:cNvPr id="30" name="pair-reset">
            <a:extLst xmlns:a="http://schemas.openxmlformats.org/drawingml/2006/main">
              <a:ext uri="{FF2B5EF4-FFF2-40B4-BE49-F238E27FC236}">
                <a16:creationId xmlns:a16="http://schemas.microsoft.com/office/drawing/2014/main" id="{3B41AA04-245A-4616-B548-AB671B553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9360" y="1814359"/>
            <a:ext cx="102" cy="132147"/>
          </a:xfrm>
          <a:custGeom xmlns:a="http://schemas.openxmlformats.org/drawingml/2006/main">
            <a:pathLst>
              <a:path w="95" h="123825">
                <a:moveTo>
                  <a:pt x="0" y="0"/>
                </a:moveTo>
                <a:lnTo>
                  <a:pt x="0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31" name="pair-reset-arrow-end">
            <a:extLst xmlns:a="http://schemas.openxmlformats.org/drawingml/2006/main">
              <a:ext uri="{FF2B5EF4-FFF2-40B4-BE49-F238E27FC236}">
                <a16:creationId xmlns:a16="http://schemas.microsoft.com/office/drawing/2014/main" id="{5FC134C7-D80B-411F-904F-F91EAF76F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4468" y="1858679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pair-update">
            <a:extLst xmlns:a="http://schemas.openxmlformats.org/drawingml/2006/main">
              <a:ext uri="{FF2B5EF4-FFF2-40B4-BE49-F238E27FC236}">
                <a16:creationId xmlns:a16="http://schemas.microsoft.com/office/drawing/2014/main" id="{D64D87BD-64FA-4214-B108-59D60DE3D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128" y="1814359"/>
            <a:ext cx="102" cy="132147"/>
          </a:xfrm>
          <a:custGeom xmlns:a="http://schemas.openxmlformats.org/drawingml/2006/main">
            <a:pathLst>
              <a:path w="95" h="123825">
                <a:moveTo>
                  <a:pt x="0" y="0"/>
                </a:moveTo>
                <a:lnTo>
                  <a:pt x="0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33" name="pair-update-arrow-end">
            <a:extLst xmlns:a="http://schemas.openxmlformats.org/drawingml/2006/main">
              <a:ext uri="{FF2B5EF4-FFF2-40B4-BE49-F238E27FC236}">
                <a16:creationId xmlns:a16="http://schemas.microsoft.com/office/drawing/2014/main" id="{4490124B-3400-41FF-A112-13B953CAA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9236" y="1858679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candidate-activation-21">
            <a:extLst xmlns:a="http://schemas.openxmlformats.org/drawingml/2006/main">
              <a:ext uri="{FF2B5EF4-FFF2-40B4-BE49-F238E27FC236}">
                <a16:creationId xmlns:a16="http://schemas.microsoft.com/office/drawing/2014/main" id="{1D13C46A-FDA3-45C4-A3CD-B3CF07E4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8462" y="2627569"/>
            <a:ext cx="1087668" cy="386275"/>
          </a:xfrm>
          <a:custGeom xmlns:a="http://schemas.openxmlformats.org/drawingml/2006/main">
            <a:pathLst>
              <a:path w="1019175" h="361950">
                <a:moveTo>
                  <a:pt x="76200" y="0"/>
                </a:moveTo>
                <a:lnTo>
                  <a:pt x="83818" y="0"/>
                </a:lnTo>
                <a:lnTo>
                  <a:pt x="91436" y="0"/>
                </a:lnTo>
                <a:lnTo>
                  <a:pt x="99056" y="0"/>
                </a:lnTo>
                <a:lnTo>
                  <a:pt x="106674" y="0"/>
                </a:lnTo>
                <a:lnTo>
                  <a:pt x="114292" y="0"/>
                </a:lnTo>
                <a:lnTo>
                  <a:pt x="121910" y="0"/>
                </a:lnTo>
                <a:lnTo>
                  <a:pt x="129529" y="0"/>
                </a:lnTo>
                <a:lnTo>
                  <a:pt x="137147" y="0"/>
                </a:lnTo>
                <a:lnTo>
                  <a:pt x="144766" y="0"/>
                </a:lnTo>
                <a:lnTo>
                  <a:pt x="152384" y="0"/>
                </a:lnTo>
                <a:lnTo>
                  <a:pt x="160002" y="0"/>
                </a:lnTo>
                <a:lnTo>
                  <a:pt x="167621" y="0"/>
                </a:lnTo>
                <a:lnTo>
                  <a:pt x="175239" y="0"/>
                </a:lnTo>
                <a:lnTo>
                  <a:pt x="182857" y="0"/>
                </a:lnTo>
                <a:lnTo>
                  <a:pt x="190476" y="0"/>
                </a:lnTo>
                <a:lnTo>
                  <a:pt x="198094" y="0"/>
                </a:lnTo>
                <a:lnTo>
                  <a:pt x="205713" y="0"/>
                </a:lnTo>
                <a:lnTo>
                  <a:pt x="213331" y="0"/>
                </a:lnTo>
                <a:lnTo>
                  <a:pt x="220949" y="0"/>
                </a:lnTo>
                <a:lnTo>
                  <a:pt x="228567" y="0"/>
                </a:lnTo>
                <a:lnTo>
                  <a:pt x="236187" y="0"/>
                </a:lnTo>
                <a:lnTo>
                  <a:pt x="243805" y="0"/>
                </a:lnTo>
                <a:lnTo>
                  <a:pt x="251423" y="0"/>
                </a:lnTo>
                <a:lnTo>
                  <a:pt x="259041" y="0"/>
                </a:lnTo>
                <a:lnTo>
                  <a:pt x="266659" y="0"/>
                </a:lnTo>
                <a:lnTo>
                  <a:pt x="274279" y="0"/>
                </a:lnTo>
                <a:lnTo>
                  <a:pt x="281897" y="0"/>
                </a:lnTo>
                <a:lnTo>
                  <a:pt x="289515" y="0"/>
                </a:lnTo>
                <a:lnTo>
                  <a:pt x="297133" y="0"/>
                </a:lnTo>
                <a:lnTo>
                  <a:pt x="304752" y="0"/>
                </a:lnTo>
                <a:lnTo>
                  <a:pt x="312370" y="0"/>
                </a:lnTo>
                <a:lnTo>
                  <a:pt x="319989" y="0"/>
                </a:lnTo>
                <a:lnTo>
                  <a:pt x="327607" y="0"/>
                </a:lnTo>
                <a:lnTo>
                  <a:pt x="335225" y="0"/>
                </a:lnTo>
                <a:lnTo>
                  <a:pt x="342844" y="0"/>
                </a:lnTo>
                <a:lnTo>
                  <a:pt x="350462" y="0"/>
                </a:lnTo>
                <a:lnTo>
                  <a:pt x="358080" y="0"/>
                </a:lnTo>
                <a:lnTo>
                  <a:pt x="365699" y="0"/>
                </a:lnTo>
                <a:lnTo>
                  <a:pt x="373317" y="0"/>
                </a:lnTo>
                <a:lnTo>
                  <a:pt x="380936" y="0"/>
                </a:lnTo>
                <a:lnTo>
                  <a:pt x="388554" y="0"/>
                </a:lnTo>
                <a:lnTo>
                  <a:pt x="396172" y="0"/>
                </a:lnTo>
                <a:lnTo>
                  <a:pt x="403790" y="0"/>
                </a:lnTo>
                <a:lnTo>
                  <a:pt x="411410" y="0"/>
                </a:lnTo>
                <a:lnTo>
                  <a:pt x="419028" y="0"/>
                </a:lnTo>
                <a:lnTo>
                  <a:pt x="426646" y="0"/>
                </a:lnTo>
                <a:lnTo>
                  <a:pt x="434264" y="0"/>
                </a:lnTo>
                <a:lnTo>
                  <a:pt x="441882" y="0"/>
                </a:lnTo>
                <a:lnTo>
                  <a:pt x="449502" y="0"/>
                </a:lnTo>
                <a:lnTo>
                  <a:pt x="457120" y="0"/>
                </a:lnTo>
                <a:lnTo>
                  <a:pt x="464738" y="0"/>
                </a:lnTo>
                <a:lnTo>
                  <a:pt x="472356" y="0"/>
                </a:lnTo>
                <a:lnTo>
                  <a:pt x="479974" y="0"/>
                </a:lnTo>
                <a:lnTo>
                  <a:pt x="487593" y="0"/>
                </a:lnTo>
                <a:lnTo>
                  <a:pt x="495212" y="0"/>
                </a:lnTo>
                <a:lnTo>
                  <a:pt x="502830" y="0"/>
                </a:lnTo>
                <a:lnTo>
                  <a:pt x="510448" y="0"/>
                </a:lnTo>
                <a:lnTo>
                  <a:pt x="518067" y="0"/>
                </a:lnTo>
                <a:lnTo>
                  <a:pt x="525685" y="0"/>
                </a:lnTo>
                <a:lnTo>
                  <a:pt x="533303" y="0"/>
                </a:lnTo>
                <a:lnTo>
                  <a:pt x="540922" y="0"/>
                </a:lnTo>
                <a:lnTo>
                  <a:pt x="548540" y="0"/>
                </a:lnTo>
                <a:lnTo>
                  <a:pt x="556159" y="0"/>
                </a:lnTo>
                <a:lnTo>
                  <a:pt x="563777" y="0"/>
                </a:lnTo>
                <a:lnTo>
                  <a:pt x="571395" y="0"/>
                </a:lnTo>
                <a:lnTo>
                  <a:pt x="579013" y="0"/>
                </a:lnTo>
                <a:lnTo>
                  <a:pt x="586633" y="0"/>
                </a:lnTo>
                <a:lnTo>
                  <a:pt x="594251" y="0"/>
                </a:lnTo>
                <a:lnTo>
                  <a:pt x="601869" y="0"/>
                </a:lnTo>
                <a:lnTo>
                  <a:pt x="609487" y="0"/>
                </a:lnTo>
                <a:lnTo>
                  <a:pt x="617105" y="0"/>
                </a:lnTo>
                <a:lnTo>
                  <a:pt x="624725" y="0"/>
                </a:lnTo>
                <a:lnTo>
                  <a:pt x="632343" y="0"/>
                </a:lnTo>
                <a:lnTo>
                  <a:pt x="639961" y="0"/>
                </a:lnTo>
                <a:lnTo>
                  <a:pt x="647579" y="0"/>
                </a:lnTo>
                <a:lnTo>
                  <a:pt x="655197" y="0"/>
                </a:lnTo>
                <a:lnTo>
                  <a:pt x="662817" y="0"/>
                </a:lnTo>
                <a:lnTo>
                  <a:pt x="670435" y="0"/>
                </a:lnTo>
                <a:lnTo>
                  <a:pt x="678053" y="0"/>
                </a:lnTo>
                <a:lnTo>
                  <a:pt x="685671" y="0"/>
                </a:lnTo>
                <a:lnTo>
                  <a:pt x="693290" y="0"/>
                </a:lnTo>
                <a:lnTo>
                  <a:pt x="700908" y="0"/>
                </a:lnTo>
                <a:lnTo>
                  <a:pt x="708527" y="0"/>
                </a:lnTo>
                <a:lnTo>
                  <a:pt x="716145" y="0"/>
                </a:lnTo>
                <a:lnTo>
                  <a:pt x="723763" y="0"/>
                </a:lnTo>
                <a:lnTo>
                  <a:pt x="731382" y="0"/>
                </a:lnTo>
                <a:lnTo>
                  <a:pt x="739000" y="0"/>
                </a:lnTo>
                <a:lnTo>
                  <a:pt x="746618" y="0"/>
                </a:lnTo>
                <a:lnTo>
                  <a:pt x="754237" y="0"/>
                </a:lnTo>
                <a:lnTo>
                  <a:pt x="761856" y="0"/>
                </a:lnTo>
                <a:lnTo>
                  <a:pt x="769474" y="0"/>
                </a:lnTo>
                <a:lnTo>
                  <a:pt x="777092" y="0"/>
                </a:lnTo>
                <a:lnTo>
                  <a:pt x="784710" y="0"/>
                </a:lnTo>
                <a:lnTo>
                  <a:pt x="792328" y="0"/>
                </a:lnTo>
                <a:lnTo>
                  <a:pt x="799948" y="0"/>
                </a:lnTo>
                <a:lnTo>
                  <a:pt x="807566" y="0"/>
                </a:lnTo>
                <a:lnTo>
                  <a:pt x="815184" y="0"/>
                </a:lnTo>
                <a:lnTo>
                  <a:pt x="822802" y="0"/>
                </a:lnTo>
                <a:lnTo>
                  <a:pt x="830420" y="0"/>
                </a:lnTo>
                <a:lnTo>
                  <a:pt x="838040" y="0"/>
                </a:lnTo>
                <a:lnTo>
                  <a:pt x="845658" y="0"/>
                </a:lnTo>
                <a:lnTo>
                  <a:pt x="853276" y="0"/>
                </a:lnTo>
                <a:lnTo>
                  <a:pt x="860894" y="0"/>
                </a:lnTo>
                <a:lnTo>
                  <a:pt x="868513" y="0"/>
                </a:lnTo>
                <a:lnTo>
                  <a:pt x="876131" y="0"/>
                </a:lnTo>
                <a:lnTo>
                  <a:pt x="883750" y="0"/>
                </a:lnTo>
                <a:lnTo>
                  <a:pt x="891368" y="0"/>
                </a:lnTo>
                <a:lnTo>
                  <a:pt x="898986" y="0"/>
                </a:lnTo>
                <a:lnTo>
                  <a:pt x="906605" y="0"/>
                </a:lnTo>
                <a:lnTo>
                  <a:pt x="914223" y="0"/>
                </a:lnTo>
                <a:lnTo>
                  <a:pt x="921841" y="0"/>
                </a:lnTo>
                <a:lnTo>
                  <a:pt x="929460" y="0"/>
                </a:lnTo>
                <a:lnTo>
                  <a:pt x="937078" y="0"/>
                </a:lnTo>
                <a:lnTo>
                  <a:pt x="944605" y="17"/>
                </a:lnTo>
                <a:lnTo>
                  <a:pt x="951971" y="533"/>
                </a:lnTo>
                <a:lnTo>
                  <a:pt x="959503" y="1814"/>
                </a:lnTo>
                <a:lnTo>
                  <a:pt x="967086" y="3915"/>
                </a:lnTo>
                <a:lnTo>
                  <a:pt x="974323" y="6747"/>
                </a:lnTo>
                <a:lnTo>
                  <a:pt x="981075" y="10208"/>
                </a:lnTo>
                <a:lnTo>
                  <a:pt x="987532" y="14384"/>
                </a:lnTo>
                <a:lnTo>
                  <a:pt x="993579" y="19230"/>
                </a:lnTo>
                <a:lnTo>
                  <a:pt x="999122" y="24683"/>
                </a:lnTo>
                <a:lnTo>
                  <a:pt x="1004069" y="30659"/>
                </a:lnTo>
                <a:lnTo>
                  <a:pt x="1008354" y="37058"/>
                </a:lnTo>
                <a:lnTo>
                  <a:pt x="1011930" y="43771"/>
                </a:lnTo>
                <a:lnTo>
                  <a:pt x="1014851" y="50893"/>
                </a:lnTo>
                <a:lnTo>
                  <a:pt x="1017086" y="58473"/>
                </a:lnTo>
                <a:lnTo>
                  <a:pt x="1018492" y="66021"/>
                </a:lnTo>
                <a:lnTo>
                  <a:pt x="1019124" y="73420"/>
                </a:lnTo>
                <a:lnTo>
                  <a:pt x="1019175" y="80893"/>
                </a:lnTo>
                <a:lnTo>
                  <a:pt x="1019175" y="88511"/>
                </a:lnTo>
                <a:lnTo>
                  <a:pt x="1019175" y="96129"/>
                </a:lnTo>
                <a:lnTo>
                  <a:pt x="1019175" y="103748"/>
                </a:lnTo>
                <a:lnTo>
                  <a:pt x="1019175" y="111366"/>
                </a:lnTo>
                <a:lnTo>
                  <a:pt x="1019175" y="118984"/>
                </a:lnTo>
                <a:lnTo>
                  <a:pt x="1019175" y="126603"/>
                </a:lnTo>
                <a:lnTo>
                  <a:pt x="1019175" y="134221"/>
                </a:lnTo>
                <a:lnTo>
                  <a:pt x="1019175" y="141840"/>
                </a:lnTo>
                <a:lnTo>
                  <a:pt x="1019175" y="149458"/>
                </a:lnTo>
                <a:lnTo>
                  <a:pt x="1019175" y="157076"/>
                </a:lnTo>
                <a:lnTo>
                  <a:pt x="1019175" y="164695"/>
                </a:lnTo>
                <a:lnTo>
                  <a:pt x="1019175" y="172313"/>
                </a:lnTo>
                <a:lnTo>
                  <a:pt x="1019175" y="179932"/>
                </a:lnTo>
                <a:lnTo>
                  <a:pt x="1019175" y="187550"/>
                </a:lnTo>
                <a:lnTo>
                  <a:pt x="1019175" y="195168"/>
                </a:lnTo>
                <a:lnTo>
                  <a:pt x="1019175" y="202787"/>
                </a:lnTo>
                <a:lnTo>
                  <a:pt x="1019175" y="210405"/>
                </a:lnTo>
                <a:lnTo>
                  <a:pt x="1019175" y="218024"/>
                </a:lnTo>
                <a:lnTo>
                  <a:pt x="1019175" y="225642"/>
                </a:lnTo>
                <a:lnTo>
                  <a:pt x="1019175" y="233260"/>
                </a:lnTo>
                <a:lnTo>
                  <a:pt x="1019175" y="240879"/>
                </a:lnTo>
                <a:lnTo>
                  <a:pt x="1019175" y="248497"/>
                </a:lnTo>
                <a:lnTo>
                  <a:pt x="1019175" y="256115"/>
                </a:lnTo>
                <a:lnTo>
                  <a:pt x="1019175" y="263734"/>
                </a:lnTo>
                <a:lnTo>
                  <a:pt x="1019175" y="271352"/>
                </a:lnTo>
                <a:lnTo>
                  <a:pt x="1019175" y="278971"/>
                </a:lnTo>
                <a:lnTo>
                  <a:pt x="1019170" y="286543"/>
                </a:lnTo>
                <a:lnTo>
                  <a:pt x="1018739" y="293883"/>
                </a:lnTo>
                <a:lnTo>
                  <a:pt x="1017551" y="301401"/>
                </a:lnTo>
                <a:lnTo>
                  <a:pt x="1015546" y="308985"/>
                </a:lnTo>
                <a:lnTo>
                  <a:pt x="1012782" y="316301"/>
                </a:lnTo>
                <a:lnTo>
                  <a:pt x="1009405" y="323080"/>
                </a:lnTo>
                <a:lnTo>
                  <a:pt x="1005312" y="329576"/>
                </a:lnTo>
                <a:lnTo>
                  <a:pt x="1000539" y="335678"/>
                </a:lnTo>
                <a:lnTo>
                  <a:pt x="995153" y="341283"/>
                </a:lnTo>
                <a:lnTo>
                  <a:pt x="989233" y="346303"/>
                </a:lnTo>
                <a:lnTo>
                  <a:pt x="982877" y="350667"/>
                </a:lnTo>
                <a:lnTo>
                  <a:pt x="976195" y="354328"/>
                </a:lnTo>
                <a:lnTo>
                  <a:pt x="969157" y="357311"/>
                </a:lnTo>
                <a:lnTo>
                  <a:pt x="961581" y="359643"/>
                </a:lnTo>
                <a:lnTo>
                  <a:pt x="954023" y="361145"/>
                </a:lnTo>
                <a:lnTo>
                  <a:pt x="946602" y="361864"/>
                </a:lnTo>
                <a:lnTo>
                  <a:pt x="939165" y="361950"/>
                </a:lnTo>
                <a:lnTo>
                  <a:pt x="931547" y="361950"/>
                </a:lnTo>
                <a:lnTo>
                  <a:pt x="923928" y="361950"/>
                </a:lnTo>
                <a:lnTo>
                  <a:pt x="916310" y="361950"/>
                </a:lnTo>
                <a:lnTo>
                  <a:pt x="908691" y="361950"/>
                </a:lnTo>
                <a:lnTo>
                  <a:pt x="901073" y="361950"/>
                </a:lnTo>
                <a:lnTo>
                  <a:pt x="893455" y="361950"/>
                </a:lnTo>
                <a:lnTo>
                  <a:pt x="885837" y="361950"/>
                </a:lnTo>
                <a:lnTo>
                  <a:pt x="878218" y="361950"/>
                </a:lnTo>
                <a:lnTo>
                  <a:pt x="870600" y="361950"/>
                </a:lnTo>
                <a:lnTo>
                  <a:pt x="862981" y="361950"/>
                </a:lnTo>
                <a:lnTo>
                  <a:pt x="855363" y="361950"/>
                </a:lnTo>
                <a:lnTo>
                  <a:pt x="847745" y="361950"/>
                </a:lnTo>
                <a:lnTo>
                  <a:pt x="840127" y="361950"/>
                </a:lnTo>
                <a:lnTo>
                  <a:pt x="832507" y="361950"/>
                </a:lnTo>
                <a:lnTo>
                  <a:pt x="824889" y="361950"/>
                </a:lnTo>
                <a:lnTo>
                  <a:pt x="817271" y="361950"/>
                </a:lnTo>
                <a:lnTo>
                  <a:pt x="809653" y="361950"/>
                </a:lnTo>
                <a:lnTo>
                  <a:pt x="802035" y="361950"/>
                </a:lnTo>
                <a:lnTo>
                  <a:pt x="794415" y="361950"/>
                </a:lnTo>
                <a:lnTo>
                  <a:pt x="786797" y="361950"/>
                </a:lnTo>
                <a:lnTo>
                  <a:pt x="779179" y="361950"/>
                </a:lnTo>
                <a:lnTo>
                  <a:pt x="771561" y="361950"/>
                </a:lnTo>
                <a:lnTo>
                  <a:pt x="763942" y="361950"/>
                </a:lnTo>
                <a:lnTo>
                  <a:pt x="756324" y="361950"/>
                </a:lnTo>
                <a:lnTo>
                  <a:pt x="748705" y="361950"/>
                </a:lnTo>
                <a:lnTo>
                  <a:pt x="741087" y="361950"/>
                </a:lnTo>
                <a:lnTo>
                  <a:pt x="733469" y="361950"/>
                </a:lnTo>
                <a:lnTo>
                  <a:pt x="725850" y="361950"/>
                </a:lnTo>
                <a:lnTo>
                  <a:pt x="718232" y="361950"/>
                </a:lnTo>
                <a:lnTo>
                  <a:pt x="710614" y="361950"/>
                </a:lnTo>
                <a:lnTo>
                  <a:pt x="702995" y="361950"/>
                </a:lnTo>
                <a:lnTo>
                  <a:pt x="695376" y="361950"/>
                </a:lnTo>
                <a:lnTo>
                  <a:pt x="687758" y="361950"/>
                </a:lnTo>
                <a:lnTo>
                  <a:pt x="680140" y="361950"/>
                </a:lnTo>
                <a:lnTo>
                  <a:pt x="672522" y="361950"/>
                </a:lnTo>
                <a:lnTo>
                  <a:pt x="664904" y="361950"/>
                </a:lnTo>
                <a:lnTo>
                  <a:pt x="657284" y="361950"/>
                </a:lnTo>
                <a:lnTo>
                  <a:pt x="649666" y="361950"/>
                </a:lnTo>
                <a:lnTo>
                  <a:pt x="642048" y="361950"/>
                </a:lnTo>
                <a:lnTo>
                  <a:pt x="634430" y="361950"/>
                </a:lnTo>
                <a:lnTo>
                  <a:pt x="626811" y="361950"/>
                </a:lnTo>
                <a:lnTo>
                  <a:pt x="619192" y="361950"/>
                </a:lnTo>
                <a:lnTo>
                  <a:pt x="611574" y="361950"/>
                </a:lnTo>
                <a:lnTo>
                  <a:pt x="603956" y="361950"/>
                </a:lnTo>
                <a:lnTo>
                  <a:pt x="596338" y="361950"/>
                </a:lnTo>
                <a:lnTo>
                  <a:pt x="588719" y="361950"/>
                </a:lnTo>
                <a:lnTo>
                  <a:pt x="581101" y="361950"/>
                </a:lnTo>
                <a:lnTo>
                  <a:pt x="573482" y="361950"/>
                </a:lnTo>
                <a:lnTo>
                  <a:pt x="565864" y="361950"/>
                </a:lnTo>
                <a:lnTo>
                  <a:pt x="558245" y="361950"/>
                </a:lnTo>
                <a:lnTo>
                  <a:pt x="550627" y="361950"/>
                </a:lnTo>
                <a:lnTo>
                  <a:pt x="543009" y="361950"/>
                </a:lnTo>
                <a:lnTo>
                  <a:pt x="535391" y="361950"/>
                </a:lnTo>
                <a:lnTo>
                  <a:pt x="527772" y="361950"/>
                </a:lnTo>
                <a:lnTo>
                  <a:pt x="520154" y="361950"/>
                </a:lnTo>
                <a:lnTo>
                  <a:pt x="512535" y="361950"/>
                </a:lnTo>
                <a:lnTo>
                  <a:pt x="504917" y="361950"/>
                </a:lnTo>
                <a:lnTo>
                  <a:pt x="497299" y="361950"/>
                </a:lnTo>
                <a:lnTo>
                  <a:pt x="489681" y="361950"/>
                </a:lnTo>
                <a:lnTo>
                  <a:pt x="482061" y="361950"/>
                </a:lnTo>
                <a:lnTo>
                  <a:pt x="474443" y="361950"/>
                </a:lnTo>
                <a:lnTo>
                  <a:pt x="466825" y="361950"/>
                </a:lnTo>
                <a:lnTo>
                  <a:pt x="459207" y="361950"/>
                </a:lnTo>
                <a:lnTo>
                  <a:pt x="451589" y="361950"/>
                </a:lnTo>
                <a:lnTo>
                  <a:pt x="443969" y="361950"/>
                </a:lnTo>
                <a:lnTo>
                  <a:pt x="436351" y="361950"/>
                </a:lnTo>
                <a:lnTo>
                  <a:pt x="428733" y="361950"/>
                </a:lnTo>
                <a:lnTo>
                  <a:pt x="421115" y="361950"/>
                </a:lnTo>
                <a:lnTo>
                  <a:pt x="413496" y="361950"/>
                </a:lnTo>
                <a:lnTo>
                  <a:pt x="405878" y="361950"/>
                </a:lnTo>
                <a:lnTo>
                  <a:pt x="398259" y="361950"/>
                </a:lnTo>
                <a:lnTo>
                  <a:pt x="390641" y="361950"/>
                </a:lnTo>
                <a:lnTo>
                  <a:pt x="383023" y="361950"/>
                </a:lnTo>
                <a:lnTo>
                  <a:pt x="375404" y="361950"/>
                </a:lnTo>
                <a:lnTo>
                  <a:pt x="367786" y="361950"/>
                </a:lnTo>
                <a:lnTo>
                  <a:pt x="360168" y="361950"/>
                </a:lnTo>
                <a:lnTo>
                  <a:pt x="352549" y="361950"/>
                </a:lnTo>
                <a:lnTo>
                  <a:pt x="344930" y="361950"/>
                </a:lnTo>
                <a:lnTo>
                  <a:pt x="337312" y="361950"/>
                </a:lnTo>
                <a:lnTo>
                  <a:pt x="329694" y="361950"/>
                </a:lnTo>
                <a:lnTo>
                  <a:pt x="322076" y="361950"/>
                </a:lnTo>
                <a:lnTo>
                  <a:pt x="314458" y="361950"/>
                </a:lnTo>
                <a:lnTo>
                  <a:pt x="306838" y="361950"/>
                </a:lnTo>
                <a:lnTo>
                  <a:pt x="299220" y="361950"/>
                </a:lnTo>
                <a:lnTo>
                  <a:pt x="291602" y="361950"/>
                </a:lnTo>
                <a:lnTo>
                  <a:pt x="283984" y="361950"/>
                </a:lnTo>
                <a:lnTo>
                  <a:pt x="276365" y="361950"/>
                </a:lnTo>
                <a:lnTo>
                  <a:pt x="268746" y="361950"/>
                </a:lnTo>
                <a:lnTo>
                  <a:pt x="261128" y="361950"/>
                </a:lnTo>
                <a:lnTo>
                  <a:pt x="253510" y="361950"/>
                </a:lnTo>
                <a:lnTo>
                  <a:pt x="245892" y="361950"/>
                </a:lnTo>
                <a:lnTo>
                  <a:pt x="238274" y="361950"/>
                </a:lnTo>
                <a:lnTo>
                  <a:pt x="230655" y="361950"/>
                </a:lnTo>
                <a:lnTo>
                  <a:pt x="223036" y="361950"/>
                </a:lnTo>
                <a:lnTo>
                  <a:pt x="215418" y="361950"/>
                </a:lnTo>
                <a:lnTo>
                  <a:pt x="207800" y="361950"/>
                </a:lnTo>
                <a:lnTo>
                  <a:pt x="200181" y="361950"/>
                </a:lnTo>
                <a:lnTo>
                  <a:pt x="192563" y="361950"/>
                </a:lnTo>
                <a:lnTo>
                  <a:pt x="184945" y="361950"/>
                </a:lnTo>
                <a:lnTo>
                  <a:pt x="177326" y="361950"/>
                </a:lnTo>
                <a:lnTo>
                  <a:pt x="169708" y="361950"/>
                </a:lnTo>
                <a:lnTo>
                  <a:pt x="162089" y="361950"/>
                </a:lnTo>
                <a:lnTo>
                  <a:pt x="154471" y="361950"/>
                </a:lnTo>
                <a:lnTo>
                  <a:pt x="146853" y="361950"/>
                </a:lnTo>
                <a:lnTo>
                  <a:pt x="139235" y="361950"/>
                </a:lnTo>
                <a:lnTo>
                  <a:pt x="131615" y="361950"/>
                </a:lnTo>
                <a:lnTo>
                  <a:pt x="123997" y="361950"/>
                </a:lnTo>
                <a:lnTo>
                  <a:pt x="116379" y="361950"/>
                </a:lnTo>
                <a:lnTo>
                  <a:pt x="108761" y="361950"/>
                </a:lnTo>
                <a:lnTo>
                  <a:pt x="101143" y="361950"/>
                </a:lnTo>
                <a:lnTo>
                  <a:pt x="93523" y="361950"/>
                </a:lnTo>
                <a:lnTo>
                  <a:pt x="85905" y="361950"/>
                </a:lnTo>
                <a:lnTo>
                  <a:pt x="78287" y="361950"/>
                </a:lnTo>
                <a:lnTo>
                  <a:pt x="70913" y="361766"/>
                </a:lnTo>
                <a:lnTo>
                  <a:pt x="63452" y="360876"/>
                </a:lnTo>
                <a:lnTo>
                  <a:pt x="55878" y="359190"/>
                </a:lnTo>
                <a:lnTo>
                  <a:pt x="48317" y="356665"/>
                </a:lnTo>
                <a:lnTo>
                  <a:pt x="41447" y="353564"/>
                </a:lnTo>
                <a:lnTo>
                  <a:pt x="34829" y="349741"/>
                </a:lnTo>
                <a:lnTo>
                  <a:pt x="28562" y="345224"/>
                </a:lnTo>
                <a:lnTo>
                  <a:pt x="22756" y="340065"/>
                </a:lnTo>
                <a:lnTo>
                  <a:pt x="17501" y="334339"/>
                </a:lnTo>
                <a:lnTo>
                  <a:pt x="12877" y="328138"/>
                </a:lnTo>
                <a:lnTo>
                  <a:pt x="8942" y="321568"/>
                </a:lnTo>
                <a:lnTo>
                  <a:pt x="5730" y="314740"/>
                </a:lnTo>
                <a:lnTo>
                  <a:pt x="3102" y="307271"/>
                </a:lnTo>
                <a:lnTo>
                  <a:pt x="1286" y="299691"/>
                </a:lnTo>
                <a:lnTo>
                  <a:pt x="274" y="292205"/>
                </a:lnTo>
                <a:lnTo>
                  <a:pt x="0" y="284867"/>
                </a:lnTo>
                <a:lnTo>
                  <a:pt x="0" y="277248"/>
                </a:lnTo>
                <a:lnTo>
                  <a:pt x="0" y="269630"/>
                </a:lnTo>
                <a:lnTo>
                  <a:pt x="0" y="262011"/>
                </a:lnTo>
                <a:lnTo>
                  <a:pt x="0" y="254393"/>
                </a:lnTo>
                <a:lnTo>
                  <a:pt x="0" y="246775"/>
                </a:lnTo>
                <a:lnTo>
                  <a:pt x="0" y="239156"/>
                </a:lnTo>
                <a:lnTo>
                  <a:pt x="0" y="231538"/>
                </a:lnTo>
                <a:lnTo>
                  <a:pt x="0" y="223920"/>
                </a:lnTo>
                <a:lnTo>
                  <a:pt x="0" y="216301"/>
                </a:lnTo>
                <a:lnTo>
                  <a:pt x="0" y="208683"/>
                </a:lnTo>
                <a:lnTo>
                  <a:pt x="0" y="201064"/>
                </a:lnTo>
                <a:lnTo>
                  <a:pt x="0" y="193446"/>
                </a:lnTo>
                <a:lnTo>
                  <a:pt x="0" y="185828"/>
                </a:lnTo>
                <a:lnTo>
                  <a:pt x="0" y="178209"/>
                </a:lnTo>
                <a:lnTo>
                  <a:pt x="0" y="170591"/>
                </a:lnTo>
                <a:lnTo>
                  <a:pt x="0" y="162972"/>
                </a:lnTo>
                <a:lnTo>
                  <a:pt x="0" y="155354"/>
                </a:lnTo>
                <a:lnTo>
                  <a:pt x="0" y="147736"/>
                </a:lnTo>
                <a:lnTo>
                  <a:pt x="0" y="140117"/>
                </a:lnTo>
                <a:lnTo>
                  <a:pt x="0" y="132499"/>
                </a:lnTo>
                <a:lnTo>
                  <a:pt x="0" y="124880"/>
                </a:lnTo>
                <a:lnTo>
                  <a:pt x="0" y="117262"/>
                </a:lnTo>
                <a:lnTo>
                  <a:pt x="0" y="109644"/>
                </a:lnTo>
                <a:lnTo>
                  <a:pt x="0" y="102025"/>
                </a:lnTo>
                <a:lnTo>
                  <a:pt x="0" y="94407"/>
                </a:lnTo>
                <a:lnTo>
                  <a:pt x="0" y="86789"/>
                </a:lnTo>
                <a:lnTo>
                  <a:pt x="0" y="79170"/>
                </a:lnTo>
                <a:lnTo>
                  <a:pt x="129" y="71765"/>
                </a:lnTo>
                <a:lnTo>
                  <a:pt x="931" y="64324"/>
                </a:lnTo>
                <a:lnTo>
                  <a:pt x="2522" y="56758"/>
                </a:lnTo>
                <a:lnTo>
                  <a:pt x="4947" y="49188"/>
                </a:lnTo>
                <a:lnTo>
                  <a:pt x="7990" y="42231"/>
                </a:lnTo>
                <a:lnTo>
                  <a:pt x="11731" y="35580"/>
                </a:lnTo>
                <a:lnTo>
                  <a:pt x="16169" y="29267"/>
                </a:lnTo>
                <a:lnTo>
                  <a:pt x="21258" y="23401"/>
                </a:lnTo>
                <a:lnTo>
                  <a:pt x="26923" y="18078"/>
                </a:lnTo>
                <a:lnTo>
                  <a:pt x="33074" y="13379"/>
                </a:lnTo>
                <a:lnTo>
                  <a:pt x="39606" y="9362"/>
                </a:lnTo>
                <a:lnTo>
                  <a:pt x="46409" y="6065"/>
                </a:lnTo>
                <a:lnTo>
                  <a:pt x="53800" y="3367"/>
                </a:lnTo>
                <a:lnTo>
                  <a:pt x="61382" y="1454"/>
                </a:lnTo>
                <a:lnTo>
                  <a:pt x="68885" y="352"/>
                </a:lnTo>
                <a:close/>
              </a:path>
            </a:pathLst>
          </a:custGeom>
          <a:solidFill xmlns:a="http://schemas.openxmlformats.org/drawingml/2006/main">
            <a:srgbClr val="D3E8C7"/>
          </a:solidFill>
          <a:ln xmlns:a="http://schemas.openxmlformats.org/drawingml/2006/main" w="18297">
            <a:solidFill>
              <a:srgbClr val="547548"/>
            </a:solidFill>
            <a:prstDash val="solid"/>
          </a:ln>
        </p:spPr>
      </p:sp>
      <p:sp>
        <p:nvSpPr>
          <p:cNvPr id="35" name="candidate-activation-label">
            <a:extLst xmlns:a="http://schemas.openxmlformats.org/drawingml/2006/main">
              <a:ext uri="{FF2B5EF4-FFF2-40B4-BE49-F238E27FC236}">
                <a16:creationId xmlns:a16="http://schemas.microsoft.com/office/drawing/2014/main" id="{7CE116C3-ACD0-4306-8D76-4EC606622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6156" y="2582302"/>
            <a:ext cx="612280" cy="396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41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241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tanh</a:t>
            </a:r>
          </a:p>
        </p:txBody>
      </p:sp>
      <p:sp>
        <p:nvSpPr>
          <p:cNvPr id="36" name="internal-carry-22">
            <a:extLst xmlns:a="http://schemas.openxmlformats.org/drawingml/2006/main">
              <a:ext uri="{FF2B5EF4-FFF2-40B4-BE49-F238E27FC236}">
                <a16:creationId xmlns:a16="http://schemas.microsoft.com/office/drawing/2014/main" id="{C511B9B2-C2E0-435A-804E-A3E073B55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6017" y="2627569"/>
            <a:ext cx="792879" cy="386275"/>
          </a:xfrm>
          <a:custGeom xmlns:a="http://schemas.openxmlformats.org/drawingml/2006/main">
            <a:pathLst>
              <a:path w="742950" h="361950">
                <a:moveTo>
                  <a:pt x="76200" y="0"/>
                </a:moveTo>
                <a:lnTo>
                  <a:pt x="83804" y="0"/>
                </a:lnTo>
                <a:lnTo>
                  <a:pt x="91408" y="0"/>
                </a:lnTo>
                <a:lnTo>
                  <a:pt x="99013" y="0"/>
                </a:lnTo>
                <a:lnTo>
                  <a:pt x="106616" y="0"/>
                </a:lnTo>
                <a:lnTo>
                  <a:pt x="114220" y="0"/>
                </a:lnTo>
                <a:lnTo>
                  <a:pt x="121824" y="0"/>
                </a:lnTo>
                <a:lnTo>
                  <a:pt x="129428" y="0"/>
                </a:lnTo>
                <a:lnTo>
                  <a:pt x="137032" y="0"/>
                </a:lnTo>
                <a:lnTo>
                  <a:pt x="144637" y="0"/>
                </a:lnTo>
                <a:lnTo>
                  <a:pt x="152240" y="0"/>
                </a:lnTo>
                <a:lnTo>
                  <a:pt x="159844" y="0"/>
                </a:lnTo>
                <a:lnTo>
                  <a:pt x="167448" y="0"/>
                </a:lnTo>
                <a:lnTo>
                  <a:pt x="175052" y="0"/>
                </a:lnTo>
                <a:lnTo>
                  <a:pt x="182656" y="0"/>
                </a:lnTo>
                <a:lnTo>
                  <a:pt x="190260" y="0"/>
                </a:lnTo>
                <a:lnTo>
                  <a:pt x="197865" y="0"/>
                </a:lnTo>
                <a:lnTo>
                  <a:pt x="205468" y="0"/>
                </a:lnTo>
                <a:lnTo>
                  <a:pt x="213072" y="0"/>
                </a:lnTo>
                <a:lnTo>
                  <a:pt x="220676" y="0"/>
                </a:lnTo>
                <a:lnTo>
                  <a:pt x="228280" y="0"/>
                </a:lnTo>
                <a:lnTo>
                  <a:pt x="235884" y="0"/>
                </a:lnTo>
                <a:lnTo>
                  <a:pt x="243489" y="0"/>
                </a:lnTo>
                <a:lnTo>
                  <a:pt x="251092" y="0"/>
                </a:lnTo>
                <a:lnTo>
                  <a:pt x="258696" y="0"/>
                </a:lnTo>
                <a:lnTo>
                  <a:pt x="266300" y="0"/>
                </a:lnTo>
                <a:lnTo>
                  <a:pt x="273904" y="0"/>
                </a:lnTo>
                <a:lnTo>
                  <a:pt x="281508" y="0"/>
                </a:lnTo>
                <a:lnTo>
                  <a:pt x="289113" y="0"/>
                </a:lnTo>
                <a:lnTo>
                  <a:pt x="296717" y="0"/>
                </a:lnTo>
                <a:lnTo>
                  <a:pt x="304320" y="0"/>
                </a:lnTo>
                <a:lnTo>
                  <a:pt x="311924" y="0"/>
                </a:lnTo>
                <a:lnTo>
                  <a:pt x="319528" y="0"/>
                </a:lnTo>
                <a:lnTo>
                  <a:pt x="327132" y="0"/>
                </a:lnTo>
                <a:lnTo>
                  <a:pt x="334737" y="0"/>
                </a:lnTo>
                <a:lnTo>
                  <a:pt x="342341" y="0"/>
                </a:lnTo>
                <a:lnTo>
                  <a:pt x="349944" y="0"/>
                </a:lnTo>
                <a:lnTo>
                  <a:pt x="357548" y="0"/>
                </a:lnTo>
                <a:lnTo>
                  <a:pt x="365152" y="0"/>
                </a:lnTo>
                <a:lnTo>
                  <a:pt x="372756" y="0"/>
                </a:lnTo>
                <a:lnTo>
                  <a:pt x="380361" y="0"/>
                </a:lnTo>
                <a:lnTo>
                  <a:pt x="387965" y="0"/>
                </a:lnTo>
                <a:lnTo>
                  <a:pt x="395569" y="0"/>
                </a:lnTo>
                <a:lnTo>
                  <a:pt x="403172" y="0"/>
                </a:lnTo>
                <a:lnTo>
                  <a:pt x="410776" y="0"/>
                </a:lnTo>
                <a:lnTo>
                  <a:pt x="418380" y="0"/>
                </a:lnTo>
                <a:lnTo>
                  <a:pt x="425984" y="0"/>
                </a:lnTo>
                <a:lnTo>
                  <a:pt x="433589" y="0"/>
                </a:lnTo>
                <a:lnTo>
                  <a:pt x="441193" y="0"/>
                </a:lnTo>
                <a:lnTo>
                  <a:pt x="448796" y="0"/>
                </a:lnTo>
                <a:lnTo>
                  <a:pt x="456400" y="0"/>
                </a:lnTo>
                <a:lnTo>
                  <a:pt x="464004" y="0"/>
                </a:lnTo>
                <a:lnTo>
                  <a:pt x="471608" y="0"/>
                </a:lnTo>
                <a:lnTo>
                  <a:pt x="479213" y="0"/>
                </a:lnTo>
                <a:lnTo>
                  <a:pt x="486817" y="0"/>
                </a:lnTo>
                <a:lnTo>
                  <a:pt x="494421" y="0"/>
                </a:lnTo>
                <a:lnTo>
                  <a:pt x="502024" y="0"/>
                </a:lnTo>
                <a:lnTo>
                  <a:pt x="509628" y="0"/>
                </a:lnTo>
                <a:lnTo>
                  <a:pt x="517232" y="0"/>
                </a:lnTo>
                <a:lnTo>
                  <a:pt x="524837" y="0"/>
                </a:lnTo>
                <a:lnTo>
                  <a:pt x="532441" y="0"/>
                </a:lnTo>
                <a:lnTo>
                  <a:pt x="540045" y="0"/>
                </a:lnTo>
                <a:lnTo>
                  <a:pt x="547648" y="0"/>
                </a:lnTo>
                <a:lnTo>
                  <a:pt x="555252" y="0"/>
                </a:lnTo>
                <a:lnTo>
                  <a:pt x="562856" y="0"/>
                </a:lnTo>
                <a:lnTo>
                  <a:pt x="570461" y="0"/>
                </a:lnTo>
                <a:lnTo>
                  <a:pt x="578065" y="0"/>
                </a:lnTo>
                <a:lnTo>
                  <a:pt x="585669" y="0"/>
                </a:lnTo>
                <a:lnTo>
                  <a:pt x="593272" y="0"/>
                </a:lnTo>
                <a:lnTo>
                  <a:pt x="600876" y="0"/>
                </a:lnTo>
                <a:lnTo>
                  <a:pt x="608480" y="0"/>
                </a:lnTo>
                <a:lnTo>
                  <a:pt x="616084" y="0"/>
                </a:lnTo>
                <a:lnTo>
                  <a:pt x="623689" y="0"/>
                </a:lnTo>
                <a:lnTo>
                  <a:pt x="631293" y="0"/>
                </a:lnTo>
                <a:lnTo>
                  <a:pt x="638897" y="0"/>
                </a:lnTo>
                <a:lnTo>
                  <a:pt x="646500" y="0"/>
                </a:lnTo>
                <a:lnTo>
                  <a:pt x="654104" y="0"/>
                </a:lnTo>
                <a:lnTo>
                  <a:pt x="661708" y="0"/>
                </a:lnTo>
                <a:lnTo>
                  <a:pt x="669182" y="39"/>
                </a:lnTo>
                <a:lnTo>
                  <a:pt x="676559" y="634"/>
                </a:lnTo>
                <a:lnTo>
                  <a:pt x="684086" y="1998"/>
                </a:lnTo>
                <a:lnTo>
                  <a:pt x="691654" y="4184"/>
                </a:lnTo>
                <a:lnTo>
                  <a:pt x="698802" y="7069"/>
                </a:lnTo>
                <a:lnTo>
                  <a:pt x="705516" y="10598"/>
                </a:lnTo>
                <a:lnTo>
                  <a:pt x="711925" y="14835"/>
                </a:lnTo>
                <a:lnTo>
                  <a:pt x="717917" y="19735"/>
                </a:lnTo>
                <a:lnTo>
                  <a:pt x="723394" y="25231"/>
                </a:lnTo>
                <a:lnTo>
                  <a:pt x="728273" y="31240"/>
                </a:lnTo>
                <a:lnTo>
                  <a:pt x="732487" y="37661"/>
                </a:lnTo>
                <a:lnTo>
                  <a:pt x="735991" y="44384"/>
                </a:lnTo>
                <a:lnTo>
                  <a:pt x="738855" y="51556"/>
                </a:lnTo>
                <a:lnTo>
                  <a:pt x="741013" y="59124"/>
                </a:lnTo>
                <a:lnTo>
                  <a:pt x="742348" y="66649"/>
                </a:lnTo>
                <a:lnTo>
                  <a:pt x="742919" y="74017"/>
                </a:lnTo>
                <a:lnTo>
                  <a:pt x="742950" y="81503"/>
                </a:lnTo>
                <a:lnTo>
                  <a:pt x="742950" y="89107"/>
                </a:lnTo>
                <a:lnTo>
                  <a:pt x="742950" y="96711"/>
                </a:lnTo>
                <a:lnTo>
                  <a:pt x="742950" y="104315"/>
                </a:lnTo>
                <a:lnTo>
                  <a:pt x="742950" y="111919"/>
                </a:lnTo>
                <a:lnTo>
                  <a:pt x="742950" y="119523"/>
                </a:lnTo>
                <a:lnTo>
                  <a:pt x="742950" y="127127"/>
                </a:lnTo>
                <a:lnTo>
                  <a:pt x="742950" y="134731"/>
                </a:lnTo>
                <a:lnTo>
                  <a:pt x="742950" y="142335"/>
                </a:lnTo>
                <a:lnTo>
                  <a:pt x="742950" y="149939"/>
                </a:lnTo>
                <a:lnTo>
                  <a:pt x="742950" y="157543"/>
                </a:lnTo>
                <a:lnTo>
                  <a:pt x="742950" y="165147"/>
                </a:lnTo>
                <a:lnTo>
                  <a:pt x="742950" y="172751"/>
                </a:lnTo>
                <a:lnTo>
                  <a:pt x="742950" y="180355"/>
                </a:lnTo>
                <a:lnTo>
                  <a:pt x="742950" y="187959"/>
                </a:lnTo>
                <a:lnTo>
                  <a:pt x="742950" y="195563"/>
                </a:lnTo>
                <a:lnTo>
                  <a:pt x="742950" y="203167"/>
                </a:lnTo>
                <a:lnTo>
                  <a:pt x="742950" y="210771"/>
                </a:lnTo>
                <a:lnTo>
                  <a:pt x="742950" y="218375"/>
                </a:lnTo>
                <a:lnTo>
                  <a:pt x="742950" y="225979"/>
                </a:lnTo>
                <a:lnTo>
                  <a:pt x="742950" y="233583"/>
                </a:lnTo>
                <a:lnTo>
                  <a:pt x="742950" y="241187"/>
                </a:lnTo>
                <a:lnTo>
                  <a:pt x="742950" y="248792"/>
                </a:lnTo>
                <a:lnTo>
                  <a:pt x="742950" y="256395"/>
                </a:lnTo>
                <a:lnTo>
                  <a:pt x="742950" y="264000"/>
                </a:lnTo>
                <a:lnTo>
                  <a:pt x="742950" y="271603"/>
                </a:lnTo>
                <a:lnTo>
                  <a:pt x="742950" y="279207"/>
                </a:lnTo>
                <a:lnTo>
                  <a:pt x="742943" y="286754"/>
                </a:lnTo>
                <a:lnTo>
                  <a:pt x="742492" y="294086"/>
                </a:lnTo>
                <a:lnTo>
                  <a:pt x="741285" y="301593"/>
                </a:lnTo>
                <a:lnTo>
                  <a:pt x="739263" y="309163"/>
                </a:lnTo>
                <a:lnTo>
                  <a:pt x="736492" y="316450"/>
                </a:lnTo>
                <a:lnTo>
                  <a:pt x="733106" y="323211"/>
                </a:lnTo>
                <a:lnTo>
                  <a:pt x="729007" y="329689"/>
                </a:lnTo>
                <a:lnTo>
                  <a:pt x="724234" y="335772"/>
                </a:lnTo>
                <a:lnTo>
                  <a:pt x="718847" y="341358"/>
                </a:lnTo>
                <a:lnTo>
                  <a:pt x="712932" y="346361"/>
                </a:lnTo>
                <a:lnTo>
                  <a:pt x="706585" y="350709"/>
                </a:lnTo>
                <a:lnTo>
                  <a:pt x="699912" y="354355"/>
                </a:lnTo>
                <a:lnTo>
                  <a:pt x="692883" y="357329"/>
                </a:lnTo>
                <a:lnTo>
                  <a:pt x="685320" y="359652"/>
                </a:lnTo>
                <a:lnTo>
                  <a:pt x="677777" y="361148"/>
                </a:lnTo>
                <a:lnTo>
                  <a:pt x="670371" y="361864"/>
                </a:lnTo>
                <a:lnTo>
                  <a:pt x="662948" y="361950"/>
                </a:lnTo>
                <a:lnTo>
                  <a:pt x="655344" y="361950"/>
                </a:lnTo>
                <a:lnTo>
                  <a:pt x="647740" y="361950"/>
                </a:lnTo>
                <a:lnTo>
                  <a:pt x="640135" y="361950"/>
                </a:lnTo>
                <a:lnTo>
                  <a:pt x="632532" y="361950"/>
                </a:lnTo>
                <a:lnTo>
                  <a:pt x="624928" y="361950"/>
                </a:lnTo>
                <a:lnTo>
                  <a:pt x="617324" y="361950"/>
                </a:lnTo>
                <a:lnTo>
                  <a:pt x="609720" y="361950"/>
                </a:lnTo>
                <a:lnTo>
                  <a:pt x="602116" y="361950"/>
                </a:lnTo>
                <a:lnTo>
                  <a:pt x="594511" y="361950"/>
                </a:lnTo>
                <a:lnTo>
                  <a:pt x="586908" y="361950"/>
                </a:lnTo>
                <a:lnTo>
                  <a:pt x="579304" y="361950"/>
                </a:lnTo>
                <a:lnTo>
                  <a:pt x="571700" y="361950"/>
                </a:lnTo>
                <a:lnTo>
                  <a:pt x="564096" y="361950"/>
                </a:lnTo>
                <a:lnTo>
                  <a:pt x="556492" y="361950"/>
                </a:lnTo>
                <a:lnTo>
                  <a:pt x="548887" y="361950"/>
                </a:lnTo>
                <a:lnTo>
                  <a:pt x="541283" y="361950"/>
                </a:lnTo>
                <a:lnTo>
                  <a:pt x="533680" y="361950"/>
                </a:lnTo>
                <a:lnTo>
                  <a:pt x="526076" y="361950"/>
                </a:lnTo>
                <a:lnTo>
                  <a:pt x="518472" y="361950"/>
                </a:lnTo>
                <a:lnTo>
                  <a:pt x="510868" y="361950"/>
                </a:lnTo>
                <a:lnTo>
                  <a:pt x="503263" y="361950"/>
                </a:lnTo>
                <a:lnTo>
                  <a:pt x="495659" y="361950"/>
                </a:lnTo>
                <a:lnTo>
                  <a:pt x="488056" y="361950"/>
                </a:lnTo>
                <a:lnTo>
                  <a:pt x="480452" y="361950"/>
                </a:lnTo>
                <a:lnTo>
                  <a:pt x="472848" y="361950"/>
                </a:lnTo>
                <a:lnTo>
                  <a:pt x="465244" y="361950"/>
                </a:lnTo>
                <a:lnTo>
                  <a:pt x="457640" y="361950"/>
                </a:lnTo>
                <a:lnTo>
                  <a:pt x="450035" y="361950"/>
                </a:lnTo>
                <a:lnTo>
                  <a:pt x="442432" y="361950"/>
                </a:lnTo>
                <a:lnTo>
                  <a:pt x="434828" y="361950"/>
                </a:lnTo>
                <a:lnTo>
                  <a:pt x="427224" y="361950"/>
                </a:lnTo>
                <a:lnTo>
                  <a:pt x="419620" y="361950"/>
                </a:lnTo>
                <a:lnTo>
                  <a:pt x="412016" y="361950"/>
                </a:lnTo>
                <a:lnTo>
                  <a:pt x="404411" y="361950"/>
                </a:lnTo>
                <a:lnTo>
                  <a:pt x="396807" y="361950"/>
                </a:lnTo>
                <a:lnTo>
                  <a:pt x="389204" y="361950"/>
                </a:lnTo>
                <a:lnTo>
                  <a:pt x="381600" y="361950"/>
                </a:lnTo>
                <a:lnTo>
                  <a:pt x="373996" y="361950"/>
                </a:lnTo>
                <a:lnTo>
                  <a:pt x="366392" y="361950"/>
                </a:lnTo>
                <a:lnTo>
                  <a:pt x="358787" y="361950"/>
                </a:lnTo>
                <a:lnTo>
                  <a:pt x="351183" y="361950"/>
                </a:lnTo>
                <a:lnTo>
                  <a:pt x="343580" y="361950"/>
                </a:lnTo>
                <a:lnTo>
                  <a:pt x="335976" y="361950"/>
                </a:lnTo>
                <a:lnTo>
                  <a:pt x="328372" y="361950"/>
                </a:lnTo>
                <a:lnTo>
                  <a:pt x="320768" y="361950"/>
                </a:lnTo>
                <a:lnTo>
                  <a:pt x="313163" y="361950"/>
                </a:lnTo>
                <a:lnTo>
                  <a:pt x="305559" y="361950"/>
                </a:lnTo>
                <a:lnTo>
                  <a:pt x="297955" y="361950"/>
                </a:lnTo>
                <a:lnTo>
                  <a:pt x="290352" y="361950"/>
                </a:lnTo>
                <a:lnTo>
                  <a:pt x="282748" y="361950"/>
                </a:lnTo>
                <a:lnTo>
                  <a:pt x="275144" y="361950"/>
                </a:lnTo>
                <a:lnTo>
                  <a:pt x="267539" y="361950"/>
                </a:lnTo>
                <a:lnTo>
                  <a:pt x="259935" y="361950"/>
                </a:lnTo>
                <a:lnTo>
                  <a:pt x="252331" y="361950"/>
                </a:lnTo>
                <a:lnTo>
                  <a:pt x="244728" y="361950"/>
                </a:lnTo>
                <a:lnTo>
                  <a:pt x="237124" y="361950"/>
                </a:lnTo>
                <a:lnTo>
                  <a:pt x="229520" y="361950"/>
                </a:lnTo>
                <a:lnTo>
                  <a:pt x="221916" y="361950"/>
                </a:lnTo>
                <a:lnTo>
                  <a:pt x="214311" y="361950"/>
                </a:lnTo>
                <a:lnTo>
                  <a:pt x="206707" y="361950"/>
                </a:lnTo>
                <a:lnTo>
                  <a:pt x="199103" y="361950"/>
                </a:lnTo>
                <a:lnTo>
                  <a:pt x="191500" y="361950"/>
                </a:lnTo>
                <a:lnTo>
                  <a:pt x="183896" y="361950"/>
                </a:lnTo>
                <a:lnTo>
                  <a:pt x="176292" y="361950"/>
                </a:lnTo>
                <a:lnTo>
                  <a:pt x="168687" y="361950"/>
                </a:lnTo>
                <a:lnTo>
                  <a:pt x="161083" y="361950"/>
                </a:lnTo>
                <a:lnTo>
                  <a:pt x="153479" y="361950"/>
                </a:lnTo>
                <a:lnTo>
                  <a:pt x="145875" y="361950"/>
                </a:lnTo>
                <a:lnTo>
                  <a:pt x="138272" y="361950"/>
                </a:lnTo>
                <a:lnTo>
                  <a:pt x="130668" y="361950"/>
                </a:lnTo>
                <a:lnTo>
                  <a:pt x="123063" y="361950"/>
                </a:lnTo>
                <a:lnTo>
                  <a:pt x="115459" y="361950"/>
                </a:lnTo>
                <a:lnTo>
                  <a:pt x="107855" y="361950"/>
                </a:lnTo>
                <a:lnTo>
                  <a:pt x="100251" y="361950"/>
                </a:lnTo>
                <a:lnTo>
                  <a:pt x="92648" y="361950"/>
                </a:lnTo>
                <a:lnTo>
                  <a:pt x="85044" y="361950"/>
                </a:lnTo>
                <a:lnTo>
                  <a:pt x="77439" y="361950"/>
                </a:lnTo>
                <a:lnTo>
                  <a:pt x="70105" y="361706"/>
                </a:lnTo>
                <a:lnTo>
                  <a:pt x="62640" y="360734"/>
                </a:lnTo>
                <a:lnTo>
                  <a:pt x="55077" y="358964"/>
                </a:lnTo>
                <a:lnTo>
                  <a:pt x="47585" y="356373"/>
                </a:lnTo>
                <a:lnTo>
                  <a:pt x="40760" y="353207"/>
                </a:lnTo>
                <a:lnTo>
                  <a:pt x="34184" y="349320"/>
                </a:lnTo>
                <a:lnTo>
                  <a:pt x="27970" y="344745"/>
                </a:lnTo>
                <a:lnTo>
                  <a:pt x="22224" y="339537"/>
                </a:lnTo>
                <a:lnTo>
                  <a:pt x="17037" y="333772"/>
                </a:lnTo>
                <a:lnTo>
                  <a:pt x="12485" y="327544"/>
                </a:lnTo>
                <a:lnTo>
                  <a:pt x="8623" y="320959"/>
                </a:lnTo>
                <a:lnTo>
                  <a:pt x="5481" y="314126"/>
                </a:lnTo>
                <a:lnTo>
                  <a:pt x="2913" y="306612"/>
                </a:lnTo>
                <a:lnTo>
                  <a:pt x="1170" y="299050"/>
                </a:lnTo>
                <a:lnTo>
                  <a:pt x="224" y="291591"/>
                </a:lnTo>
                <a:lnTo>
                  <a:pt x="0" y="284249"/>
                </a:lnTo>
                <a:lnTo>
                  <a:pt x="0" y="276645"/>
                </a:lnTo>
                <a:lnTo>
                  <a:pt x="0" y="269041"/>
                </a:lnTo>
                <a:lnTo>
                  <a:pt x="0" y="261437"/>
                </a:lnTo>
                <a:lnTo>
                  <a:pt x="0" y="253833"/>
                </a:lnTo>
                <a:lnTo>
                  <a:pt x="0" y="246229"/>
                </a:lnTo>
                <a:lnTo>
                  <a:pt x="0" y="238625"/>
                </a:lnTo>
                <a:lnTo>
                  <a:pt x="0" y="231021"/>
                </a:lnTo>
                <a:lnTo>
                  <a:pt x="0" y="223417"/>
                </a:lnTo>
                <a:lnTo>
                  <a:pt x="0" y="215813"/>
                </a:lnTo>
                <a:lnTo>
                  <a:pt x="0" y="208209"/>
                </a:lnTo>
                <a:lnTo>
                  <a:pt x="0" y="200605"/>
                </a:lnTo>
                <a:lnTo>
                  <a:pt x="0" y="193001"/>
                </a:lnTo>
                <a:lnTo>
                  <a:pt x="0" y="185397"/>
                </a:lnTo>
                <a:lnTo>
                  <a:pt x="0" y="177793"/>
                </a:lnTo>
                <a:lnTo>
                  <a:pt x="0" y="170189"/>
                </a:lnTo>
                <a:lnTo>
                  <a:pt x="0" y="162585"/>
                </a:lnTo>
                <a:lnTo>
                  <a:pt x="0" y="154981"/>
                </a:lnTo>
                <a:lnTo>
                  <a:pt x="0" y="147377"/>
                </a:lnTo>
                <a:lnTo>
                  <a:pt x="0" y="139773"/>
                </a:lnTo>
                <a:lnTo>
                  <a:pt x="0" y="132169"/>
                </a:lnTo>
                <a:lnTo>
                  <a:pt x="0" y="124565"/>
                </a:lnTo>
                <a:lnTo>
                  <a:pt x="0" y="116961"/>
                </a:lnTo>
                <a:lnTo>
                  <a:pt x="0" y="109357"/>
                </a:lnTo>
                <a:lnTo>
                  <a:pt x="0" y="101753"/>
                </a:lnTo>
                <a:lnTo>
                  <a:pt x="0" y="94149"/>
                </a:lnTo>
                <a:lnTo>
                  <a:pt x="0" y="86545"/>
                </a:lnTo>
                <a:lnTo>
                  <a:pt x="0" y="78941"/>
                </a:lnTo>
                <a:lnTo>
                  <a:pt x="141" y="71558"/>
                </a:lnTo>
                <a:lnTo>
                  <a:pt x="963" y="64125"/>
                </a:lnTo>
                <a:lnTo>
                  <a:pt x="2571" y="56572"/>
                </a:lnTo>
                <a:lnTo>
                  <a:pt x="5014" y="49018"/>
                </a:lnTo>
                <a:lnTo>
                  <a:pt x="8060" y="42091"/>
                </a:lnTo>
                <a:lnTo>
                  <a:pt x="11806" y="35457"/>
                </a:lnTo>
                <a:lnTo>
                  <a:pt x="16250" y="29164"/>
                </a:lnTo>
                <a:lnTo>
                  <a:pt x="21338" y="23317"/>
                </a:lnTo>
                <a:lnTo>
                  <a:pt x="27000" y="18013"/>
                </a:lnTo>
                <a:lnTo>
                  <a:pt x="33143" y="13330"/>
                </a:lnTo>
                <a:lnTo>
                  <a:pt x="39667" y="9328"/>
                </a:lnTo>
                <a:lnTo>
                  <a:pt x="46460" y="6043"/>
                </a:lnTo>
                <a:lnTo>
                  <a:pt x="53843" y="3354"/>
                </a:lnTo>
                <a:lnTo>
                  <a:pt x="61411" y="1449"/>
                </a:lnTo>
                <a:lnTo>
                  <a:pt x="68900" y="350"/>
                </a:lnTo>
                <a:close/>
              </a:path>
            </a:pathLst>
          </a:custGeom>
          <a:solidFill xmlns:a="http://schemas.openxmlformats.org/drawingml/2006/main">
            <a:srgbClr val="CEE9FC"/>
          </a:solidFill>
          <a:ln xmlns:a="http://schemas.openxmlformats.org/drawingml/2006/main" w="18297">
            <a:solidFill>
              <a:srgbClr val="397EAA"/>
            </a:solidFill>
            <a:prstDash val="solid"/>
          </a:ln>
        </p:spPr>
      </p:sp>
      <p:sp>
        <p:nvSpPr>
          <p:cNvPr id="37" name="internal-carry-label">
            <a:extLst xmlns:a="http://schemas.openxmlformats.org/drawingml/2006/main">
              <a:ext uri="{FF2B5EF4-FFF2-40B4-BE49-F238E27FC236}">
                <a16:creationId xmlns:a16="http://schemas.microsoft.com/office/drawing/2014/main" id="{B1D1524D-2D35-4AF7-836B-6AA49AAB3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1612" y="2597232"/>
            <a:ext cx="681689" cy="3761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81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defRPr>
            </a:pPr>
            <a:r>
              <a:rPr sz="2081" b="0" i="0">
                <a:solidFill>
                  <a:srgbClr val="20272D"/>
                </a:solidFill>
                <a:latin typeface="Comic Sans MS"/>
                <a:ea typeface="Comic Sans MS"/>
                <a:cs typeface="Comic Sans MS"/>
              </a:rPr>
              <a:t>carry</a:t>
            </a:r>
          </a:p>
        </p:txBody>
      </p:sp>
      <p:sp>
        <p:nvSpPr>
          <p:cNvPr id="38" name="pair-candidate">
            <a:extLst xmlns:a="http://schemas.openxmlformats.org/drawingml/2006/main">
              <a:ext uri="{FF2B5EF4-FFF2-40B4-BE49-F238E27FC236}">
                <a16:creationId xmlns:a16="http://schemas.microsoft.com/office/drawing/2014/main" id="{E3A30BD1-81DE-4524-BDAA-AE8950BBA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5325" y="1814359"/>
            <a:ext cx="152477" cy="1006347"/>
          </a:xfrm>
          <a:custGeom xmlns:a="http://schemas.openxmlformats.org/drawingml/2006/main">
            <a:pathLst>
              <a:path w="142875" h="942975">
                <a:moveTo>
                  <a:pt x="0" y="0"/>
                </a:moveTo>
                <a:lnTo>
                  <a:pt x="0" y="942975"/>
                </a:lnTo>
                <a:lnTo>
                  <a:pt x="142875" y="942975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39" name="pair-candidate-arrow-end">
            <a:extLst xmlns:a="http://schemas.openxmlformats.org/drawingml/2006/main">
              <a:ext uri="{FF2B5EF4-FFF2-40B4-BE49-F238E27FC236}">
                <a16:creationId xmlns:a16="http://schemas.microsoft.com/office/drawing/2014/main" id="{F279DC2F-E90D-459B-93ED-7CFFCCA14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75" y="2765814"/>
            <a:ext cx="109783" cy="109783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pair-carry-selection">
            <a:extLst xmlns:a="http://schemas.openxmlformats.org/drawingml/2006/main">
              <a:ext uri="{FF2B5EF4-FFF2-40B4-BE49-F238E27FC236}">
                <a16:creationId xmlns:a16="http://schemas.microsoft.com/office/drawing/2014/main" id="{08759CF0-5C2A-45A2-B2BA-14766513A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2456" y="1814359"/>
            <a:ext cx="102" cy="772549"/>
          </a:xfrm>
          <a:custGeom xmlns:a="http://schemas.openxmlformats.org/drawingml/2006/main">
            <a:pathLst>
              <a:path w="95" h="723900">
                <a:moveTo>
                  <a:pt x="0" y="0"/>
                </a:moveTo>
                <a:lnTo>
                  <a:pt x="0" y="72390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41" name="pair-carry-selection-arrow-end">
            <a:extLst xmlns:a="http://schemas.openxmlformats.org/drawingml/2006/main">
              <a:ext uri="{FF2B5EF4-FFF2-40B4-BE49-F238E27FC236}">
                <a16:creationId xmlns:a16="http://schemas.microsoft.com/office/drawing/2014/main" id="{84802C0E-F827-42F7-AA04-17E5EC176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7565" y="2499081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reset-modulation">
            <a:extLst xmlns:a="http://schemas.openxmlformats.org/drawingml/2006/main">
              <a:ext uri="{FF2B5EF4-FFF2-40B4-BE49-F238E27FC236}">
                <a16:creationId xmlns:a16="http://schemas.microsoft.com/office/drawing/2014/main" id="{FB45C227-3D3B-4F65-BDF5-1D903D57B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9360" y="2454761"/>
            <a:ext cx="102" cy="132147"/>
          </a:xfrm>
          <a:custGeom xmlns:a="http://schemas.openxmlformats.org/drawingml/2006/main">
            <a:pathLst>
              <a:path w="95" h="123825">
                <a:moveTo>
                  <a:pt x="0" y="0"/>
                </a:moveTo>
                <a:lnTo>
                  <a:pt x="0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547548"/>
            </a:solidFill>
            <a:prstDash val="dash"/>
          </a:ln>
        </p:spPr>
      </p:sp>
      <p:sp>
        <p:nvSpPr>
          <p:cNvPr id="43" name="reset-modulation-arrow-end">
            <a:extLst xmlns:a="http://schemas.openxmlformats.org/drawingml/2006/main">
              <a:ext uri="{FF2B5EF4-FFF2-40B4-BE49-F238E27FC236}">
                <a16:creationId xmlns:a16="http://schemas.microsoft.com/office/drawing/2014/main" id="{AAF76A8A-D192-4EB3-AD10-FC9BC4516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4468" y="2499081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internal-activation-product-23">
            <a:extLst xmlns:a="http://schemas.openxmlformats.org/drawingml/2006/main">
              <a:ext uri="{FF2B5EF4-FFF2-40B4-BE49-F238E27FC236}">
                <a16:creationId xmlns:a16="http://schemas.microsoft.com/office/drawing/2014/main" id="{D6D4B061-1507-43CD-BDF3-79BAF2B82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4844" y="3125686"/>
            <a:ext cx="304846" cy="304900"/>
          </a:xfrm>
          <a:custGeom xmlns:a="http://schemas.openxmlformats.org/drawingml/2006/main">
            <a:pathLst>
              <a:path w="285649" h="285700">
                <a:moveTo>
                  <a:pt x="285649" y="142850"/>
                </a:moveTo>
                <a:lnTo>
                  <a:pt x="285240" y="153654"/>
                </a:lnTo>
                <a:lnTo>
                  <a:pt x="283968" y="164704"/>
                </a:lnTo>
                <a:lnTo>
                  <a:pt x="281773" y="175904"/>
                </a:lnTo>
                <a:lnTo>
                  <a:pt x="278610" y="187145"/>
                </a:lnTo>
                <a:lnTo>
                  <a:pt x="274540" y="198087"/>
                </a:lnTo>
                <a:lnTo>
                  <a:pt x="269819" y="208218"/>
                </a:lnTo>
                <a:lnTo>
                  <a:pt x="264247" y="218067"/>
                </a:lnTo>
                <a:lnTo>
                  <a:pt x="257852" y="227528"/>
                </a:lnTo>
                <a:lnTo>
                  <a:pt x="250675" y="236502"/>
                </a:lnTo>
                <a:lnTo>
                  <a:pt x="242778" y="244892"/>
                </a:lnTo>
                <a:lnTo>
                  <a:pt x="234234" y="252615"/>
                </a:lnTo>
                <a:lnTo>
                  <a:pt x="225129" y="259602"/>
                </a:lnTo>
                <a:lnTo>
                  <a:pt x="215561" y="265794"/>
                </a:lnTo>
                <a:lnTo>
                  <a:pt x="205632" y="271155"/>
                </a:lnTo>
                <a:lnTo>
                  <a:pt x="195447" y="275662"/>
                </a:lnTo>
                <a:lnTo>
                  <a:pt x="184261" y="279569"/>
                </a:lnTo>
                <a:lnTo>
                  <a:pt x="173020" y="282487"/>
                </a:lnTo>
                <a:lnTo>
                  <a:pt x="161847" y="284446"/>
                </a:lnTo>
                <a:lnTo>
                  <a:pt x="150850" y="285497"/>
                </a:lnTo>
                <a:lnTo>
                  <a:pt x="140101" y="285700"/>
                </a:lnTo>
                <a:lnTo>
                  <a:pt x="129228" y="285081"/>
                </a:lnTo>
                <a:lnTo>
                  <a:pt x="118130" y="283584"/>
                </a:lnTo>
                <a:lnTo>
                  <a:pt x="106909" y="281150"/>
                </a:lnTo>
                <a:lnTo>
                  <a:pt x="95677" y="277739"/>
                </a:lnTo>
                <a:lnTo>
                  <a:pt x="84984" y="273516"/>
                </a:lnTo>
                <a:lnTo>
                  <a:pt x="74913" y="268581"/>
                </a:lnTo>
                <a:lnTo>
                  <a:pt x="65152" y="262800"/>
                </a:lnTo>
                <a:lnTo>
                  <a:pt x="55803" y="256205"/>
                </a:lnTo>
                <a:lnTo>
                  <a:pt x="46967" y="248842"/>
                </a:lnTo>
                <a:lnTo>
                  <a:pt x="38736" y="240775"/>
                </a:lnTo>
                <a:lnTo>
                  <a:pt x="31191" y="232082"/>
                </a:lnTo>
                <a:lnTo>
                  <a:pt x="24398" y="222853"/>
                </a:lnTo>
                <a:lnTo>
                  <a:pt x="18410" y="213184"/>
                </a:lnTo>
                <a:lnTo>
                  <a:pt x="13262" y="203181"/>
                </a:lnTo>
                <a:lnTo>
                  <a:pt x="8894" y="192743"/>
                </a:lnTo>
                <a:lnTo>
                  <a:pt x="5234" y="181527"/>
                </a:lnTo>
                <a:lnTo>
                  <a:pt x="2559" y="170292"/>
                </a:lnTo>
                <a:lnTo>
                  <a:pt x="832" y="159154"/>
                </a:lnTo>
                <a:lnTo>
                  <a:pt x="0" y="148216"/>
                </a:lnTo>
                <a:lnTo>
                  <a:pt x="0" y="137484"/>
                </a:lnTo>
                <a:lnTo>
                  <a:pt x="832" y="126546"/>
                </a:lnTo>
                <a:lnTo>
                  <a:pt x="2559" y="115408"/>
                </a:lnTo>
                <a:lnTo>
                  <a:pt x="5234" y="104173"/>
                </a:lnTo>
                <a:lnTo>
                  <a:pt x="8894" y="92957"/>
                </a:lnTo>
                <a:lnTo>
                  <a:pt x="13262" y="82519"/>
                </a:lnTo>
                <a:lnTo>
                  <a:pt x="18410" y="72516"/>
                </a:lnTo>
                <a:lnTo>
                  <a:pt x="24398" y="62847"/>
                </a:lnTo>
                <a:lnTo>
                  <a:pt x="31191" y="53618"/>
                </a:lnTo>
                <a:lnTo>
                  <a:pt x="38736" y="44925"/>
                </a:lnTo>
                <a:lnTo>
                  <a:pt x="46967" y="36858"/>
                </a:lnTo>
                <a:lnTo>
                  <a:pt x="55803" y="29495"/>
                </a:lnTo>
                <a:lnTo>
                  <a:pt x="65152" y="22900"/>
                </a:lnTo>
                <a:lnTo>
                  <a:pt x="74913" y="17119"/>
                </a:lnTo>
                <a:lnTo>
                  <a:pt x="84984" y="12184"/>
                </a:lnTo>
                <a:lnTo>
                  <a:pt x="95677" y="7961"/>
                </a:lnTo>
                <a:lnTo>
                  <a:pt x="106909" y="4550"/>
                </a:lnTo>
                <a:lnTo>
                  <a:pt x="118130" y="2116"/>
                </a:lnTo>
                <a:lnTo>
                  <a:pt x="129228" y="619"/>
                </a:lnTo>
                <a:lnTo>
                  <a:pt x="140101" y="0"/>
                </a:lnTo>
                <a:lnTo>
                  <a:pt x="150851" y="203"/>
                </a:lnTo>
                <a:lnTo>
                  <a:pt x="161847" y="1254"/>
                </a:lnTo>
                <a:lnTo>
                  <a:pt x="173020" y="3213"/>
                </a:lnTo>
                <a:lnTo>
                  <a:pt x="184261" y="6131"/>
                </a:lnTo>
                <a:lnTo>
                  <a:pt x="195447" y="10039"/>
                </a:lnTo>
                <a:lnTo>
                  <a:pt x="205632" y="14545"/>
                </a:lnTo>
                <a:lnTo>
                  <a:pt x="215561" y="19906"/>
                </a:lnTo>
                <a:lnTo>
                  <a:pt x="225129" y="26098"/>
                </a:lnTo>
                <a:lnTo>
                  <a:pt x="234234" y="33085"/>
                </a:lnTo>
                <a:lnTo>
                  <a:pt x="242778" y="40808"/>
                </a:lnTo>
                <a:lnTo>
                  <a:pt x="250675" y="49198"/>
                </a:lnTo>
                <a:lnTo>
                  <a:pt x="257852" y="58172"/>
                </a:lnTo>
                <a:lnTo>
                  <a:pt x="264247" y="67633"/>
                </a:lnTo>
                <a:lnTo>
                  <a:pt x="269819" y="77482"/>
                </a:lnTo>
                <a:lnTo>
                  <a:pt x="274540" y="87613"/>
                </a:lnTo>
                <a:lnTo>
                  <a:pt x="278610" y="98555"/>
                </a:lnTo>
                <a:lnTo>
                  <a:pt x="281773" y="109796"/>
                </a:lnTo>
                <a:lnTo>
                  <a:pt x="283968" y="120996"/>
                </a:lnTo>
                <a:lnTo>
                  <a:pt x="285240" y="132046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22872">
            <a:solidFill>
              <a:srgbClr val="547548"/>
            </a:solidFill>
            <a:prstDash val="solid"/>
          </a:ln>
        </p:spPr>
      </p:sp>
      <p:sp>
        <p:nvSpPr>
          <p:cNvPr id="45" name="internal-activation-product-24">
            <a:extLst xmlns:a="http://schemas.openxmlformats.org/drawingml/2006/main">
              <a:ext uri="{FF2B5EF4-FFF2-40B4-BE49-F238E27FC236}">
                <a16:creationId xmlns:a16="http://schemas.microsoft.com/office/drawing/2014/main" id="{6A974AF6-1FB9-4530-B027-5F77E2307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1470" y="3232393"/>
            <a:ext cx="91486" cy="91486"/>
          </a:xfrm>
          <a:custGeom xmlns:a="http://schemas.openxmlformats.org/drawingml/2006/main">
            <a:pathLst>
              <a:path w="85725" h="85725">
                <a:moveTo>
                  <a:pt x="85725" y="0"/>
                </a:moveTo>
                <a:lnTo>
                  <a:pt x="0" y="85725"/>
                </a:lnTo>
              </a:path>
            </a:pathLst>
          </a:custGeom>
          <a:noFill xmlns:a="http://schemas.openxmlformats.org/drawingml/2006/main"/>
          <a:ln xmlns:a="http://schemas.openxmlformats.org/drawingml/2006/main" w="22872">
            <a:solidFill>
              <a:srgbClr val="547548"/>
            </a:solidFill>
            <a:prstDash val="solid"/>
          </a:ln>
        </p:spPr>
      </p:sp>
      <p:sp>
        <p:nvSpPr>
          <p:cNvPr id="46" name="internal-activation-product-25">
            <a:extLst xmlns:a="http://schemas.openxmlformats.org/drawingml/2006/main">
              <a:ext uri="{FF2B5EF4-FFF2-40B4-BE49-F238E27FC236}">
                <a16:creationId xmlns:a16="http://schemas.microsoft.com/office/drawing/2014/main" id="{2EE3CF46-A25B-4092-8814-D3FA0EDAD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1470" y="3232393"/>
            <a:ext cx="91486" cy="91486"/>
          </a:xfrm>
          <a:custGeom xmlns:a="http://schemas.openxmlformats.org/drawingml/2006/main">
            <a:pathLst>
              <a:path w="85725" h="85725">
                <a:moveTo>
                  <a:pt x="0" y="0"/>
                </a:moveTo>
                <a:lnTo>
                  <a:pt x="85725" y="85725"/>
                </a:lnTo>
              </a:path>
            </a:pathLst>
          </a:custGeom>
          <a:noFill xmlns:a="http://schemas.openxmlformats.org/drawingml/2006/main"/>
          <a:ln xmlns:a="http://schemas.openxmlformats.org/drawingml/2006/main" w="22872">
            <a:solidFill>
              <a:srgbClr val="547548"/>
            </a:solidFill>
            <a:prstDash val="solid"/>
          </a:ln>
        </p:spPr>
      </p:sp>
      <p:sp>
        <p:nvSpPr>
          <p:cNvPr id="47" name="internal-carry-product-26">
            <a:extLst xmlns:a="http://schemas.openxmlformats.org/drawingml/2006/main">
              <a:ext uri="{FF2B5EF4-FFF2-40B4-BE49-F238E27FC236}">
                <a16:creationId xmlns:a16="http://schemas.microsoft.com/office/drawing/2014/main" id="{1BDBCE3C-7FEE-4DD3-A189-A0B8D1824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0087" y="3125686"/>
            <a:ext cx="304846" cy="304900"/>
          </a:xfrm>
          <a:custGeom xmlns:a="http://schemas.openxmlformats.org/drawingml/2006/main">
            <a:pathLst>
              <a:path w="285649" h="285700">
                <a:moveTo>
                  <a:pt x="285649" y="142850"/>
                </a:moveTo>
                <a:lnTo>
                  <a:pt x="285240" y="153654"/>
                </a:lnTo>
                <a:lnTo>
                  <a:pt x="283968" y="164704"/>
                </a:lnTo>
                <a:lnTo>
                  <a:pt x="281773" y="175904"/>
                </a:lnTo>
                <a:lnTo>
                  <a:pt x="278610" y="187145"/>
                </a:lnTo>
                <a:lnTo>
                  <a:pt x="274540" y="198087"/>
                </a:lnTo>
                <a:lnTo>
                  <a:pt x="269819" y="208218"/>
                </a:lnTo>
                <a:lnTo>
                  <a:pt x="264247" y="218067"/>
                </a:lnTo>
                <a:lnTo>
                  <a:pt x="257852" y="227528"/>
                </a:lnTo>
                <a:lnTo>
                  <a:pt x="250675" y="236502"/>
                </a:lnTo>
                <a:lnTo>
                  <a:pt x="242778" y="244892"/>
                </a:lnTo>
                <a:lnTo>
                  <a:pt x="234234" y="252615"/>
                </a:lnTo>
                <a:lnTo>
                  <a:pt x="225129" y="259602"/>
                </a:lnTo>
                <a:lnTo>
                  <a:pt x="215561" y="265794"/>
                </a:lnTo>
                <a:lnTo>
                  <a:pt x="205632" y="271155"/>
                </a:lnTo>
                <a:lnTo>
                  <a:pt x="195447" y="275662"/>
                </a:lnTo>
                <a:lnTo>
                  <a:pt x="184261" y="279569"/>
                </a:lnTo>
                <a:lnTo>
                  <a:pt x="173020" y="282487"/>
                </a:lnTo>
                <a:lnTo>
                  <a:pt x="161847" y="284446"/>
                </a:lnTo>
                <a:lnTo>
                  <a:pt x="150850" y="285497"/>
                </a:lnTo>
                <a:lnTo>
                  <a:pt x="140101" y="285700"/>
                </a:lnTo>
                <a:lnTo>
                  <a:pt x="129228" y="285081"/>
                </a:lnTo>
                <a:lnTo>
                  <a:pt x="118130" y="283584"/>
                </a:lnTo>
                <a:lnTo>
                  <a:pt x="106909" y="281150"/>
                </a:lnTo>
                <a:lnTo>
                  <a:pt x="95677" y="277739"/>
                </a:lnTo>
                <a:lnTo>
                  <a:pt x="84984" y="273516"/>
                </a:lnTo>
                <a:lnTo>
                  <a:pt x="74913" y="268581"/>
                </a:lnTo>
                <a:lnTo>
                  <a:pt x="65152" y="262800"/>
                </a:lnTo>
                <a:lnTo>
                  <a:pt x="55803" y="256205"/>
                </a:lnTo>
                <a:lnTo>
                  <a:pt x="46967" y="248842"/>
                </a:lnTo>
                <a:lnTo>
                  <a:pt x="38736" y="240775"/>
                </a:lnTo>
                <a:lnTo>
                  <a:pt x="31191" y="232082"/>
                </a:lnTo>
                <a:lnTo>
                  <a:pt x="24398" y="222853"/>
                </a:lnTo>
                <a:lnTo>
                  <a:pt x="18410" y="213184"/>
                </a:lnTo>
                <a:lnTo>
                  <a:pt x="13262" y="203181"/>
                </a:lnTo>
                <a:lnTo>
                  <a:pt x="8894" y="192743"/>
                </a:lnTo>
                <a:lnTo>
                  <a:pt x="5234" y="181527"/>
                </a:lnTo>
                <a:lnTo>
                  <a:pt x="2559" y="170292"/>
                </a:lnTo>
                <a:lnTo>
                  <a:pt x="832" y="159154"/>
                </a:lnTo>
                <a:lnTo>
                  <a:pt x="0" y="148216"/>
                </a:lnTo>
                <a:lnTo>
                  <a:pt x="0" y="137484"/>
                </a:lnTo>
                <a:lnTo>
                  <a:pt x="832" y="126546"/>
                </a:lnTo>
                <a:lnTo>
                  <a:pt x="2559" y="115408"/>
                </a:lnTo>
                <a:lnTo>
                  <a:pt x="5234" y="104173"/>
                </a:lnTo>
                <a:lnTo>
                  <a:pt x="8894" y="92957"/>
                </a:lnTo>
                <a:lnTo>
                  <a:pt x="13262" y="82519"/>
                </a:lnTo>
                <a:lnTo>
                  <a:pt x="18410" y="72516"/>
                </a:lnTo>
                <a:lnTo>
                  <a:pt x="24398" y="62847"/>
                </a:lnTo>
                <a:lnTo>
                  <a:pt x="31191" y="53618"/>
                </a:lnTo>
                <a:lnTo>
                  <a:pt x="38736" y="44925"/>
                </a:lnTo>
                <a:lnTo>
                  <a:pt x="46967" y="36858"/>
                </a:lnTo>
                <a:lnTo>
                  <a:pt x="55803" y="29495"/>
                </a:lnTo>
                <a:lnTo>
                  <a:pt x="65152" y="22900"/>
                </a:lnTo>
                <a:lnTo>
                  <a:pt x="74913" y="17119"/>
                </a:lnTo>
                <a:lnTo>
                  <a:pt x="84984" y="12184"/>
                </a:lnTo>
                <a:lnTo>
                  <a:pt x="95677" y="7961"/>
                </a:lnTo>
                <a:lnTo>
                  <a:pt x="106909" y="4550"/>
                </a:lnTo>
                <a:lnTo>
                  <a:pt x="118130" y="2116"/>
                </a:lnTo>
                <a:lnTo>
                  <a:pt x="129228" y="619"/>
                </a:lnTo>
                <a:lnTo>
                  <a:pt x="140101" y="0"/>
                </a:lnTo>
                <a:lnTo>
                  <a:pt x="150851" y="203"/>
                </a:lnTo>
                <a:lnTo>
                  <a:pt x="161847" y="1254"/>
                </a:lnTo>
                <a:lnTo>
                  <a:pt x="173020" y="3213"/>
                </a:lnTo>
                <a:lnTo>
                  <a:pt x="184261" y="6131"/>
                </a:lnTo>
                <a:lnTo>
                  <a:pt x="195447" y="10039"/>
                </a:lnTo>
                <a:lnTo>
                  <a:pt x="205632" y="14545"/>
                </a:lnTo>
                <a:lnTo>
                  <a:pt x="215561" y="19906"/>
                </a:lnTo>
                <a:lnTo>
                  <a:pt x="225129" y="26098"/>
                </a:lnTo>
                <a:lnTo>
                  <a:pt x="234234" y="33085"/>
                </a:lnTo>
                <a:lnTo>
                  <a:pt x="242778" y="40808"/>
                </a:lnTo>
                <a:lnTo>
                  <a:pt x="250675" y="49198"/>
                </a:lnTo>
                <a:lnTo>
                  <a:pt x="257852" y="58172"/>
                </a:lnTo>
                <a:lnTo>
                  <a:pt x="264247" y="67633"/>
                </a:lnTo>
                <a:lnTo>
                  <a:pt x="269819" y="77482"/>
                </a:lnTo>
                <a:lnTo>
                  <a:pt x="274540" y="87613"/>
                </a:lnTo>
                <a:lnTo>
                  <a:pt x="278610" y="98555"/>
                </a:lnTo>
                <a:lnTo>
                  <a:pt x="281773" y="109796"/>
                </a:lnTo>
                <a:lnTo>
                  <a:pt x="283968" y="120996"/>
                </a:lnTo>
                <a:lnTo>
                  <a:pt x="285240" y="132046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22872">
            <a:solidFill>
              <a:srgbClr val="547548"/>
            </a:solidFill>
            <a:prstDash val="solid"/>
          </a:ln>
        </p:spPr>
      </p:sp>
      <p:sp>
        <p:nvSpPr>
          <p:cNvPr id="48" name="internal-carry-product-27">
            <a:extLst xmlns:a="http://schemas.openxmlformats.org/drawingml/2006/main">
              <a:ext uri="{FF2B5EF4-FFF2-40B4-BE49-F238E27FC236}">
                <a16:creationId xmlns:a16="http://schemas.microsoft.com/office/drawing/2014/main" id="{98B196CD-7C2F-4583-894E-6A1E43478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6713" y="3232393"/>
            <a:ext cx="91486" cy="91486"/>
          </a:xfrm>
          <a:custGeom xmlns:a="http://schemas.openxmlformats.org/drawingml/2006/main">
            <a:pathLst>
              <a:path w="85725" h="85725">
                <a:moveTo>
                  <a:pt x="85725" y="0"/>
                </a:moveTo>
                <a:lnTo>
                  <a:pt x="0" y="85725"/>
                </a:lnTo>
              </a:path>
            </a:pathLst>
          </a:custGeom>
          <a:noFill xmlns:a="http://schemas.openxmlformats.org/drawingml/2006/main"/>
          <a:ln xmlns:a="http://schemas.openxmlformats.org/drawingml/2006/main" w="22872">
            <a:solidFill>
              <a:srgbClr val="547548"/>
            </a:solidFill>
            <a:prstDash val="solid"/>
          </a:ln>
        </p:spPr>
      </p:sp>
      <p:sp>
        <p:nvSpPr>
          <p:cNvPr id="49" name="internal-carry-product-28">
            <a:extLst xmlns:a="http://schemas.openxmlformats.org/drawingml/2006/main">
              <a:ext uri="{FF2B5EF4-FFF2-40B4-BE49-F238E27FC236}">
                <a16:creationId xmlns:a16="http://schemas.microsoft.com/office/drawing/2014/main" id="{DF88CA7C-52F0-4A9B-B562-A1206A9B7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6713" y="3232393"/>
            <a:ext cx="91486" cy="91486"/>
          </a:xfrm>
          <a:custGeom xmlns:a="http://schemas.openxmlformats.org/drawingml/2006/main">
            <a:pathLst>
              <a:path w="85725" h="85725">
                <a:moveTo>
                  <a:pt x="0" y="0"/>
                </a:moveTo>
                <a:lnTo>
                  <a:pt x="85725" y="85725"/>
                </a:lnTo>
              </a:path>
            </a:pathLst>
          </a:custGeom>
          <a:noFill xmlns:a="http://schemas.openxmlformats.org/drawingml/2006/main"/>
          <a:ln xmlns:a="http://schemas.openxmlformats.org/drawingml/2006/main" w="22872">
            <a:solidFill>
              <a:srgbClr val="547548"/>
            </a:solidFill>
            <a:prstDash val="solid"/>
          </a:ln>
        </p:spPr>
      </p:sp>
      <p:sp>
        <p:nvSpPr>
          <p:cNvPr id="50" name="internal-blend-29">
            <a:extLst xmlns:a="http://schemas.openxmlformats.org/drawingml/2006/main">
              <a:ext uri="{FF2B5EF4-FFF2-40B4-BE49-F238E27FC236}">
                <a16:creationId xmlns:a16="http://schemas.microsoft.com/office/drawing/2014/main" id="{96B900C6-37B7-4F5B-9865-654A11DD6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2915" y="3552621"/>
            <a:ext cx="304846" cy="304900"/>
          </a:xfrm>
          <a:custGeom xmlns:a="http://schemas.openxmlformats.org/drawingml/2006/main">
            <a:pathLst>
              <a:path w="285649" h="285700">
                <a:moveTo>
                  <a:pt x="285649" y="142850"/>
                </a:moveTo>
                <a:lnTo>
                  <a:pt x="285240" y="153654"/>
                </a:lnTo>
                <a:lnTo>
                  <a:pt x="283968" y="164704"/>
                </a:lnTo>
                <a:lnTo>
                  <a:pt x="281773" y="175904"/>
                </a:lnTo>
                <a:lnTo>
                  <a:pt x="278610" y="187145"/>
                </a:lnTo>
                <a:lnTo>
                  <a:pt x="274540" y="198087"/>
                </a:lnTo>
                <a:lnTo>
                  <a:pt x="269819" y="208218"/>
                </a:lnTo>
                <a:lnTo>
                  <a:pt x="264247" y="218067"/>
                </a:lnTo>
                <a:lnTo>
                  <a:pt x="257852" y="227528"/>
                </a:lnTo>
                <a:lnTo>
                  <a:pt x="250675" y="236502"/>
                </a:lnTo>
                <a:lnTo>
                  <a:pt x="242778" y="244892"/>
                </a:lnTo>
                <a:lnTo>
                  <a:pt x="234234" y="252615"/>
                </a:lnTo>
                <a:lnTo>
                  <a:pt x="225129" y="259602"/>
                </a:lnTo>
                <a:lnTo>
                  <a:pt x="215561" y="265794"/>
                </a:lnTo>
                <a:lnTo>
                  <a:pt x="205632" y="271155"/>
                </a:lnTo>
                <a:lnTo>
                  <a:pt x="195447" y="275662"/>
                </a:lnTo>
                <a:lnTo>
                  <a:pt x="184261" y="279569"/>
                </a:lnTo>
                <a:lnTo>
                  <a:pt x="173020" y="282487"/>
                </a:lnTo>
                <a:lnTo>
                  <a:pt x="161847" y="284446"/>
                </a:lnTo>
                <a:lnTo>
                  <a:pt x="150850" y="285497"/>
                </a:lnTo>
                <a:lnTo>
                  <a:pt x="140101" y="285700"/>
                </a:lnTo>
                <a:lnTo>
                  <a:pt x="129228" y="285081"/>
                </a:lnTo>
                <a:lnTo>
                  <a:pt x="118130" y="283584"/>
                </a:lnTo>
                <a:lnTo>
                  <a:pt x="106909" y="281150"/>
                </a:lnTo>
                <a:lnTo>
                  <a:pt x="95677" y="277739"/>
                </a:lnTo>
                <a:lnTo>
                  <a:pt x="84984" y="273516"/>
                </a:lnTo>
                <a:lnTo>
                  <a:pt x="74913" y="268581"/>
                </a:lnTo>
                <a:lnTo>
                  <a:pt x="65152" y="262800"/>
                </a:lnTo>
                <a:lnTo>
                  <a:pt x="55803" y="256205"/>
                </a:lnTo>
                <a:lnTo>
                  <a:pt x="46967" y="248842"/>
                </a:lnTo>
                <a:lnTo>
                  <a:pt x="38736" y="240775"/>
                </a:lnTo>
                <a:lnTo>
                  <a:pt x="31191" y="232082"/>
                </a:lnTo>
                <a:lnTo>
                  <a:pt x="24398" y="222853"/>
                </a:lnTo>
                <a:lnTo>
                  <a:pt x="18410" y="213184"/>
                </a:lnTo>
                <a:lnTo>
                  <a:pt x="13262" y="203181"/>
                </a:lnTo>
                <a:lnTo>
                  <a:pt x="8894" y="192743"/>
                </a:lnTo>
                <a:lnTo>
                  <a:pt x="5234" y="181527"/>
                </a:lnTo>
                <a:lnTo>
                  <a:pt x="2559" y="170292"/>
                </a:lnTo>
                <a:lnTo>
                  <a:pt x="832" y="159154"/>
                </a:lnTo>
                <a:lnTo>
                  <a:pt x="0" y="148216"/>
                </a:lnTo>
                <a:lnTo>
                  <a:pt x="0" y="137484"/>
                </a:lnTo>
                <a:lnTo>
                  <a:pt x="832" y="126546"/>
                </a:lnTo>
                <a:lnTo>
                  <a:pt x="2559" y="115408"/>
                </a:lnTo>
                <a:lnTo>
                  <a:pt x="5234" y="104173"/>
                </a:lnTo>
                <a:lnTo>
                  <a:pt x="8894" y="92957"/>
                </a:lnTo>
                <a:lnTo>
                  <a:pt x="13262" y="82519"/>
                </a:lnTo>
                <a:lnTo>
                  <a:pt x="18410" y="72516"/>
                </a:lnTo>
                <a:lnTo>
                  <a:pt x="24398" y="62847"/>
                </a:lnTo>
                <a:lnTo>
                  <a:pt x="31191" y="53618"/>
                </a:lnTo>
                <a:lnTo>
                  <a:pt x="38736" y="44925"/>
                </a:lnTo>
                <a:lnTo>
                  <a:pt x="46967" y="36858"/>
                </a:lnTo>
                <a:lnTo>
                  <a:pt x="55803" y="29495"/>
                </a:lnTo>
                <a:lnTo>
                  <a:pt x="65152" y="22900"/>
                </a:lnTo>
                <a:lnTo>
                  <a:pt x="74913" y="17119"/>
                </a:lnTo>
                <a:lnTo>
                  <a:pt x="84984" y="12184"/>
                </a:lnTo>
                <a:lnTo>
                  <a:pt x="95677" y="7961"/>
                </a:lnTo>
                <a:lnTo>
                  <a:pt x="106909" y="4550"/>
                </a:lnTo>
                <a:lnTo>
                  <a:pt x="118130" y="2116"/>
                </a:lnTo>
                <a:lnTo>
                  <a:pt x="129228" y="619"/>
                </a:lnTo>
                <a:lnTo>
                  <a:pt x="140101" y="0"/>
                </a:lnTo>
                <a:lnTo>
                  <a:pt x="150851" y="203"/>
                </a:lnTo>
                <a:lnTo>
                  <a:pt x="161847" y="1254"/>
                </a:lnTo>
                <a:lnTo>
                  <a:pt x="173020" y="3213"/>
                </a:lnTo>
                <a:lnTo>
                  <a:pt x="184261" y="6131"/>
                </a:lnTo>
                <a:lnTo>
                  <a:pt x="195447" y="10039"/>
                </a:lnTo>
                <a:lnTo>
                  <a:pt x="205632" y="14545"/>
                </a:lnTo>
                <a:lnTo>
                  <a:pt x="215561" y="19906"/>
                </a:lnTo>
                <a:lnTo>
                  <a:pt x="225129" y="26098"/>
                </a:lnTo>
                <a:lnTo>
                  <a:pt x="234234" y="33085"/>
                </a:lnTo>
                <a:lnTo>
                  <a:pt x="242778" y="40808"/>
                </a:lnTo>
                <a:lnTo>
                  <a:pt x="250675" y="49198"/>
                </a:lnTo>
                <a:lnTo>
                  <a:pt x="257852" y="58172"/>
                </a:lnTo>
                <a:lnTo>
                  <a:pt x="264247" y="67633"/>
                </a:lnTo>
                <a:lnTo>
                  <a:pt x="269819" y="77482"/>
                </a:lnTo>
                <a:lnTo>
                  <a:pt x="274540" y="87613"/>
                </a:lnTo>
                <a:lnTo>
                  <a:pt x="278610" y="98555"/>
                </a:lnTo>
                <a:lnTo>
                  <a:pt x="281773" y="109796"/>
                </a:lnTo>
                <a:lnTo>
                  <a:pt x="283968" y="120996"/>
                </a:lnTo>
                <a:lnTo>
                  <a:pt x="285240" y="132046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22872">
            <a:solidFill>
              <a:srgbClr val="547548"/>
            </a:solidFill>
            <a:prstDash val="solid"/>
          </a:ln>
        </p:spPr>
      </p:sp>
      <p:sp>
        <p:nvSpPr>
          <p:cNvPr id="51" name="internal-blend-30">
            <a:extLst xmlns:a="http://schemas.openxmlformats.org/drawingml/2006/main">
              <a:ext uri="{FF2B5EF4-FFF2-40B4-BE49-F238E27FC236}">
                <a16:creationId xmlns:a16="http://schemas.microsoft.com/office/drawing/2014/main" id="{9AE9A1F2-657F-4522-896E-252FD4DF5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4293" y="3705071"/>
            <a:ext cx="121981" cy="102"/>
          </a:xfrm>
          <a:custGeom xmlns:a="http://schemas.openxmlformats.org/drawingml/2006/main">
            <a:pathLst>
              <a:path w="114300" h="95">
                <a:moveTo>
                  <a:pt x="0" y="0"/>
                </a:moveTo>
                <a:lnTo>
                  <a:pt x="1143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2872">
            <a:solidFill>
              <a:srgbClr val="547548"/>
            </a:solidFill>
            <a:prstDash val="solid"/>
          </a:ln>
        </p:spPr>
      </p:sp>
      <p:sp>
        <p:nvSpPr>
          <p:cNvPr id="52" name="internal-blend-31">
            <a:extLst xmlns:a="http://schemas.openxmlformats.org/drawingml/2006/main">
              <a:ext uri="{FF2B5EF4-FFF2-40B4-BE49-F238E27FC236}">
                <a16:creationId xmlns:a16="http://schemas.microsoft.com/office/drawing/2014/main" id="{B25CF20A-24F5-48DD-9CB1-CD90B0DB2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5284" y="3644081"/>
            <a:ext cx="102" cy="121981"/>
          </a:xfrm>
          <a:custGeom xmlns:a="http://schemas.openxmlformats.org/drawingml/2006/main">
            <a:pathLst>
              <a:path w="95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22872">
            <a:solidFill>
              <a:srgbClr val="547548"/>
            </a:solidFill>
            <a:prstDash val="solid"/>
          </a:ln>
        </p:spPr>
      </p:sp>
      <p:sp>
        <p:nvSpPr>
          <p:cNvPr id="53" name="c-beta">
            <a:extLst xmlns:a="http://schemas.openxmlformats.org/drawingml/2006/main">
              <a:ext uri="{FF2B5EF4-FFF2-40B4-BE49-F238E27FC236}">
                <a16:creationId xmlns:a16="http://schemas.microsoft.com/office/drawing/2014/main" id="{9BBD74B2-0CDD-4FC7-9747-15BEEE15A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8203" y="3071022"/>
            <a:ext cx="194309" cy="339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1" b="0" i="1">
                <a:solidFill>
                  <a:srgbClr val="54754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401" b="0" i="1">
                <a:solidFill>
                  <a:srgbClr val="547548"/>
                </a:solidFill>
                <a:latin typeface="Times New Roman"/>
                <a:ea typeface="Times New Roman"/>
                <a:cs typeface="Times New Roman"/>
              </a:rPr>
              <a:t>β</a:t>
            </a:r>
          </a:p>
        </p:txBody>
      </p:sp>
      <p:sp>
        <p:nvSpPr>
          <p:cNvPr id="54" name="c-beta-complement">
            <a:extLst xmlns:a="http://schemas.openxmlformats.org/drawingml/2006/main">
              <a:ext uri="{FF2B5EF4-FFF2-40B4-BE49-F238E27FC236}">
                <a16:creationId xmlns:a16="http://schemas.microsoft.com/office/drawing/2014/main" id="{39BE07D7-F257-43CE-B122-A4B471DCB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8853" y="3094846"/>
            <a:ext cx="480858" cy="3049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61" b="0" i="1">
                <a:solidFill>
                  <a:srgbClr val="54754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161" b="0" i="1">
                <a:solidFill>
                  <a:srgbClr val="547548"/>
                </a:solidFill>
                <a:latin typeface="Times New Roman"/>
                <a:ea typeface="Times New Roman"/>
                <a:cs typeface="Times New Roman"/>
              </a:rPr>
              <a:t>1−β</a:t>
            </a:r>
          </a:p>
        </p:txBody>
      </p:sp>
      <p:sp>
        <p:nvSpPr>
          <p:cNvPr id="55" name="activation-mixing">
            <a:extLst xmlns:a="http://schemas.openxmlformats.org/drawingml/2006/main">
              <a:ext uri="{FF2B5EF4-FFF2-40B4-BE49-F238E27FC236}">
                <a16:creationId xmlns:a16="http://schemas.microsoft.com/office/drawing/2014/main" id="{C201747C-6089-405C-BC33-3B2A22E2B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213" y="3054504"/>
            <a:ext cx="102" cy="30495"/>
          </a:xfrm>
          <a:custGeom xmlns:a="http://schemas.openxmlformats.org/drawingml/2006/main">
            <a:pathLst>
              <a:path w="95" h="28575">
                <a:moveTo>
                  <a:pt x="0" y="0"/>
                </a:moveTo>
                <a:lnTo>
                  <a:pt x="0" y="28575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56" name="activation-mixing-arrow-end">
            <a:extLst xmlns:a="http://schemas.openxmlformats.org/drawingml/2006/main">
              <a:ext uri="{FF2B5EF4-FFF2-40B4-BE49-F238E27FC236}">
                <a16:creationId xmlns:a16="http://schemas.microsoft.com/office/drawing/2014/main" id="{1722EE69-F4E2-4777-9BE3-CFE41E2B0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322" y="2997172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carry-mixing">
            <a:extLst xmlns:a="http://schemas.openxmlformats.org/drawingml/2006/main">
              <a:ext uri="{FF2B5EF4-FFF2-40B4-BE49-F238E27FC236}">
                <a16:creationId xmlns:a16="http://schemas.microsoft.com/office/drawing/2014/main" id="{F617F866-315E-46CD-80D2-FB7CCFBAE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2456" y="3054504"/>
            <a:ext cx="102" cy="30495"/>
          </a:xfrm>
          <a:custGeom xmlns:a="http://schemas.openxmlformats.org/drawingml/2006/main">
            <a:pathLst>
              <a:path w="95" h="28575">
                <a:moveTo>
                  <a:pt x="0" y="0"/>
                </a:moveTo>
                <a:lnTo>
                  <a:pt x="0" y="28575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58" name="carry-mixing-arrow-end">
            <a:extLst xmlns:a="http://schemas.openxmlformats.org/drawingml/2006/main">
              <a:ext uri="{FF2B5EF4-FFF2-40B4-BE49-F238E27FC236}">
                <a16:creationId xmlns:a16="http://schemas.microsoft.com/office/drawing/2014/main" id="{D0ACFF1E-15A4-4679-9FE7-B15DC394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7565" y="2997172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" name="update-modulation">
            <a:extLst xmlns:a="http://schemas.openxmlformats.org/drawingml/2006/main">
              <a:ext uri="{FF2B5EF4-FFF2-40B4-BE49-F238E27FC236}">
                <a16:creationId xmlns:a16="http://schemas.microsoft.com/office/drawing/2014/main" id="{2B0B7B91-C67E-4272-8471-00551511B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128" y="2454761"/>
            <a:ext cx="102" cy="609907"/>
          </a:xfrm>
          <a:custGeom xmlns:a="http://schemas.openxmlformats.org/drawingml/2006/main">
            <a:pathLst>
              <a:path w="95" h="571500">
                <a:moveTo>
                  <a:pt x="0" y="0"/>
                </a:moveTo>
                <a:lnTo>
                  <a:pt x="0" y="57150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547548"/>
            </a:solidFill>
            <a:prstDash val="dash"/>
          </a:ln>
        </p:spPr>
      </p:sp>
      <p:sp>
        <p:nvSpPr>
          <p:cNvPr id="60" name="update-modulation-arrow-end">
            <a:extLst xmlns:a="http://schemas.openxmlformats.org/drawingml/2006/main">
              <a:ext uri="{FF2B5EF4-FFF2-40B4-BE49-F238E27FC236}">
                <a16:creationId xmlns:a16="http://schemas.microsoft.com/office/drawing/2014/main" id="{FBC97EFE-C085-412E-BDAF-89068FC12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9236" y="2976842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" name="internal-carry-control">
            <a:extLst xmlns:a="http://schemas.openxmlformats.org/drawingml/2006/main">
              <a:ext uri="{FF2B5EF4-FFF2-40B4-BE49-F238E27FC236}">
                <a16:creationId xmlns:a16="http://schemas.microsoft.com/office/drawing/2014/main" id="{569DD89C-0955-428A-B130-8C20200C2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6440" y="3278136"/>
            <a:ext cx="792879" cy="102"/>
          </a:xfrm>
          <a:custGeom xmlns:a="http://schemas.openxmlformats.org/drawingml/2006/main">
            <a:pathLst>
              <a:path w="742950" h="95">
                <a:moveTo>
                  <a:pt x="0" y="0"/>
                </a:moveTo>
                <a:lnTo>
                  <a:pt x="7429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547548"/>
            </a:solidFill>
            <a:prstDash val="dash"/>
          </a:ln>
        </p:spPr>
      </p:sp>
      <p:sp>
        <p:nvSpPr>
          <p:cNvPr id="62" name="internal-carry-control-arrow-end">
            <a:extLst xmlns:a="http://schemas.openxmlformats.org/drawingml/2006/main">
              <a:ext uri="{FF2B5EF4-FFF2-40B4-BE49-F238E27FC236}">
                <a16:creationId xmlns:a16="http://schemas.microsoft.com/office/drawing/2014/main" id="{872407BF-6C13-4AA1-A8BD-DBFC9C022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1493" y="3223245"/>
            <a:ext cx="109783" cy="109783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" name="internal-activation-control">
            <a:extLst xmlns:a="http://schemas.openxmlformats.org/drawingml/2006/main">
              <a:ext uri="{FF2B5EF4-FFF2-40B4-BE49-F238E27FC236}">
                <a16:creationId xmlns:a16="http://schemas.microsoft.com/office/drawing/2014/main" id="{4627AE5D-8129-45FE-8A89-B01D1B2C8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1764" y="3278136"/>
            <a:ext cx="142312" cy="102"/>
          </a:xfrm>
          <a:custGeom xmlns:a="http://schemas.openxmlformats.org/drawingml/2006/main">
            <a:pathLst>
              <a:path w="133350" h="95">
                <a:moveTo>
                  <a:pt x="0" y="0"/>
                </a:move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547548"/>
            </a:solidFill>
            <a:prstDash val="dash"/>
          </a:ln>
        </p:spPr>
      </p:sp>
      <p:sp>
        <p:nvSpPr>
          <p:cNvPr id="64" name="internal-activation-control-arrow-end">
            <a:extLst xmlns:a="http://schemas.openxmlformats.org/drawingml/2006/main">
              <a:ext uri="{FF2B5EF4-FFF2-40B4-BE49-F238E27FC236}">
                <a16:creationId xmlns:a16="http://schemas.microsoft.com/office/drawing/2014/main" id="{30FB70A2-2D9D-43EE-9D3A-916E9E9C5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6249" y="3223245"/>
            <a:ext cx="109783" cy="109783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" name="internal-activation-sum">
            <a:extLst xmlns:a="http://schemas.openxmlformats.org/drawingml/2006/main">
              <a:ext uri="{FF2B5EF4-FFF2-40B4-BE49-F238E27FC236}">
                <a16:creationId xmlns:a16="http://schemas.microsoft.com/office/drawing/2014/main" id="{A1F200E9-8507-436B-B3EC-D3042DB94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213" y="3471274"/>
            <a:ext cx="1534933" cy="233798"/>
          </a:xfrm>
          <a:custGeom xmlns:a="http://schemas.openxmlformats.org/drawingml/2006/main">
            <a:pathLst>
              <a:path w="1438275" h="219075">
                <a:moveTo>
                  <a:pt x="0" y="0"/>
                </a:moveTo>
                <a:lnTo>
                  <a:pt x="0" y="219075"/>
                </a:lnTo>
                <a:lnTo>
                  <a:pt x="1438275" y="219075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66" name="internal-activation-sum-arrow-end">
            <a:extLst xmlns:a="http://schemas.openxmlformats.org/drawingml/2006/main">
              <a:ext uri="{FF2B5EF4-FFF2-40B4-BE49-F238E27FC236}">
                <a16:creationId xmlns:a16="http://schemas.microsoft.com/office/drawing/2014/main" id="{2F3226A3-96F8-409D-9F1E-AB681CE9A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4320" y="3650180"/>
            <a:ext cx="109783" cy="109783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" name="internal-carry-sum">
            <a:extLst xmlns:a="http://schemas.openxmlformats.org/drawingml/2006/main">
              <a:ext uri="{FF2B5EF4-FFF2-40B4-BE49-F238E27FC236}">
                <a16:creationId xmlns:a16="http://schemas.microsoft.com/office/drawing/2014/main" id="{176BA585-1FCD-40F7-ACE4-1430FA1A6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421" y="3471274"/>
            <a:ext cx="864035" cy="233798"/>
          </a:xfrm>
          <a:custGeom xmlns:a="http://schemas.openxmlformats.org/drawingml/2006/main">
            <a:pathLst>
              <a:path w="809625" h="219075">
                <a:moveTo>
                  <a:pt x="809625" y="0"/>
                </a:moveTo>
                <a:lnTo>
                  <a:pt x="809625" y="219075"/>
                </a:lnTo>
                <a:lnTo>
                  <a:pt x="0" y="219075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68" name="internal-carry-sum-arrow-end">
            <a:extLst xmlns:a="http://schemas.openxmlformats.org/drawingml/2006/main">
              <a:ext uri="{FF2B5EF4-FFF2-40B4-BE49-F238E27FC236}">
                <a16:creationId xmlns:a16="http://schemas.microsoft.com/office/drawing/2014/main" id="{C8149FB2-7473-4DD6-8391-FB345D774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6465" y="3650180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" name="candidate-state-32">
            <a:extLst xmlns:a="http://schemas.openxmlformats.org/drawingml/2006/main">
              <a:ext uri="{FF2B5EF4-FFF2-40B4-BE49-F238E27FC236}">
                <a16:creationId xmlns:a16="http://schemas.microsoft.com/office/drawing/2014/main" id="{7A650FDC-8603-4DC7-958A-E48E9AE4B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028" y="4203162"/>
            <a:ext cx="1016512" cy="223633"/>
          </a:xfrm>
          <a:custGeom xmlns:a="http://schemas.openxmlformats.org/drawingml/2006/main">
            <a:pathLst>
              <a:path w="952500" h="209550">
                <a:moveTo>
                  <a:pt x="76200" y="0"/>
                </a:moveTo>
                <a:lnTo>
                  <a:pt x="83805" y="0"/>
                </a:lnTo>
                <a:lnTo>
                  <a:pt x="91410" y="0"/>
                </a:lnTo>
                <a:lnTo>
                  <a:pt x="99015" y="0"/>
                </a:lnTo>
                <a:lnTo>
                  <a:pt x="106619" y="0"/>
                </a:lnTo>
                <a:lnTo>
                  <a:pt x="114224" y="0"/>
                </a:lnTo>
                <a:lnTo>
                  <a:pt x="121829" y="0"/>
                </a:lnTo>
                <a:lnTo>
                  <a:pt x="129434" y="0"/>
                </a:lnTo>
                <a:lnTo>
                  <a:pt x="137038" y="0"/>
                </a:lnTo>
                <a:lnTo>
                  <a:pt x="144643" y="0"/>
                </a:lnTo>
                <a:lnTo>
                  <a:pt x="152249" y="0"/>
                </a:lnTo>
                <a:lnTo>
                  <a:pt x="159853" y="0"/>
                </a:lnTo>
                <a:lnTo>
                  <a:pt x="167458" y="0"/>
                </a:lnTo>
                <a:lnTo>
                  <a:pt x="175063" y="0"/>
                </a:lnTo>
                <a:lnTo>
                  <a:pt x="182668" y="0"/>
                </a:lnTo>
                <a:lnTo>
                  <a:pt x="190272" y="0"/>
                </a:lnTo>
                <a:lnTo>
                  <a:pt x="197877" y="0"/>
                </a:lnTo>
                <a:lnTo>
                  <a:pt x="205483" y="0"/>
                </a:lnTo>
                <a:lnTo>
                  <a:pt x="213087" y="0"/>
                </a:lnTo>
                <a:lnTo>
                  <a:pt x="220692" y="0"/>
                </a:lnTo>
                <a:lnTo>
                  <a:pt x="228297" y="0"/>
                </a:lnTo>
                <a:lnTo>
                  <a:pt x="235902" y="0"/>
                </a:lnTo>
                <a:lnTo>
                  <a:pt x="243506" y="0"/>
                </a:lnTo>
                <a:lnTo>
                  <a:pt x="251111" y="0"/>
                </a:lnTo>
                <a:lnTo>
                  <a:pt x="258716" y="0"/>
                </a:lnTo>
                <a:lnTo>
                  <a:pt x="266321" y="0"/>
                </a:lnTo>
                <a:lnTo>
                  <a:pt x="273926" y="0"/>
                </a:lnTo>
                <a:lnTo>
                  <a:pt x="281530" y="0"/>
                </a:lnTo>
                <a:lnTo>
                  <a:pt x="289136" y="0"/>
                </a:lnTo>
                <a:lnTo>
                  <a:pt x="296740" y="0"/>
                </a:lnTo>
                <a:lnTo>
                  <a:pt x="304345" y="0"/>
                </a:lnTo>
                <a:lnTo>
                  <a:pt x="311950" y="0"/>
                </a:lnTo>
                <a:lnTo>
                  <a:pt x="319555" y="0"/>
                </a:lnTo>
                <a:lnTo>
                  <a:pt x="327159" y="0"/>
                </a:lnTo>
                <a:lnTo>
                  <a:pt x="334764" y="0"/>
                </a:lnTo>
                <a:lnTo>
                  <a:pt x="342370" y="0"/>
                </a:lnTo>
                <a:lnTo>
                  <a:pt x="349974" y="0"/>
                </a:lnTo>
                <a:lnTo>
                  <a:pt x="357579" y="0"/>
                </a:lnTo>
                <a:lnTo>
                  <a:pt x="365184" y="0"/>
                </a:lnTo>
                <a:lnTo>
                  <a:pt x="372789" y="0"/>
                </a:lnTo>
                <a:lnTo>
                  <a:pt x="380393" y="0"/>
                </a:lnTo>
                <a:lnTo>
                  <a:pt x="387998" y="0"/>
                </a:lnTo>
                <a:lnTo>
                  <a:pt x="395604" y="0"/>
                </a:lnTo>
                <a:lnTo>
                  <a:pt x="403208" y="0"/>
                </a:lnTo>
                <a:lnTo>
                  <a:pt x="410813" y="0"/>
                </a:lnTo>
                <a:lnTo>
                  <a:pt x="418417" y="0"/>
                </a:lnTo>
                <a:lnTo>
                  <a:pt x="426023" y="0"/>
                </a:lnTo>
                <a:lnTo>
                  <a:pt x="433627" y="0"/>
                </a:lnTo>
                <a:lnTo>
                  <a:pt x="441232" y="0"/>
                </a:lnTo>
                <a:lnTo>
                  <a:pt x="448837" y="0"/>
                </a:lnTo>
                <a:lnTo>
                  <a:pt x="456442" y="0"/>
                </a:lnTo>
                <a:lnTo>
                  <a:pt x="464047" y="0"/>
                </a:lnTo>
                <a:lnTo>
                  <a:pt x="471651" y="0"/>
                </a:lnTo>
                <a:lnTo>
                  <a:pt x="479257" y="0"/>
                </a:lnTo>
                <a:lnTo>
                  <a:pt x="486861" y="0"/>
                </a:lnTo>
                <a:lnTo>
                  <a:pt x="494466" y="0"/>
                </a:lnTo>
                <a:lnTo>
                  <a:pt x="502071" y="0"/>
                </a:lnTo>
                <a:lnTo>
                  <a:pt x="509676" y="0"/>
                </a:lnTo>
                <a:lnTo>
                  <a:pt x="517281" y="0"/>
                </a:lnTo>
                <a:lnTo>
                  <a:pt x="524885" y="0"/>
                </a:lnTo>
                <a:lnTo>
                  <a:pt x="532491" y="0"/>
                </a:lnTo>
                <a:lnTo>
                  <a:pt x="540095" y="0"/>
                </a:lnTo>
                <a:lnTo>
                  <a:pt x="547700" y="0"/>
                </a:lnTo>
                <a:lnTo>
                  <a:pt x="555304" y="0"/>
                </a:lnTo>
                <a:lnTo>
                  <a:pt x="562910" y="0"/>
                </a:lnTo>
                <a:lnTo>
                  <a:pt x="570514" y="0"/>
                </a:lnTo>
                <a:lnTo>
                  <a:pt x="578119" y="0"/>
                </a:lnTo>
                <a:lnTo>
                  <a:pt x="585725" y="0"/>
                </a:lnTo>
                <a:lnTo>
                  <a:pt x="593329" y="0"/>
                </a:lnTo>
                <a:lnTo>
                  <a:pt x="600934" y="0"/>
                </a:lnTo>
                <a:lnTo>
                  <a:pt x="608538" y="0"/>
                </a:lnTo>
                <a:lnTo>
                  <a:pt x="616144" y="0"/>
                </a:lnTo>
                <a:lnTo>
                  <a:pt x="623748" y="0"/>
                </a:lnTo>
                <a:lnTo>
                  <a:pt x="631353" y="0"/>
                </a:lnTo>
                <a:lnTo>
                  <a:pt x="638959" y="0"/>
                </a:lnTo>
                <a:lnTo>
                  <a:pt x="646563" y="0"/>
                </a:lnTo>
                <a:lnTo>
                  <a:pt x="654168" y="0"/>
                </a:lnTo>
                <a:lnTo>
                  <a:pt x="661772" y="0"/>
                </a:lnTo>
                <a:lnTo>
                  <a:pt x="669378" y="0"/>
                </a:lnTo>
                <a:lnTo>
                  <a:pt x="676982" y="0"/>
                </a:lnTo>
                <a:lnTo>
                  <a:pt x="684587" y="0"/>
                </a:lnTo>
                <a:lnTo>
                  <a:pt x="692191" y="0"/>
                </a:lnTo>
                <a:lnTo>
                  <a:pt x="699797" y="0"/>
                </a:lnTo>
                <a:lnTo>
                  <a:pt x="707402" y="0"/>
                </a:lnTo>
                <a:lnTo>
                  <a:pt x="715006" y="0"/>
                </a:lnTo>
                <a:lnTo>
                  <a:pt x="722612" y="0"/>
                </a:lnTo>
                <a:lnTo>
                  <a:pt x="730216" y="0"/>
                </a:lnTo>
                <a:lnTo>
                  <a:pt x="737821" y="0"/>
                </a:lnTo>
                <a:lnTo>
                  <a:pt x="745425" y="0"/>
                </a:lnTo>
                <a:lnTo>
                  <a:pt x="753031" y="0"/>
                </a:lnTo>
                <a:lnTo>
                  <a:pt x="760635" y="0"/>
                </a:lnTo>
                <a:lnTo>
                  <a:pt x="768240" y="0"/>
                </a:lnTo>
                <a:lnTo>
                  <a:pt x="775846" y="0"/>
                </a:lnTo>
                <a:lnTo>
                  <a:pt x="783450" y="0"/>
                </a:lnTo>
                <a:lnTo>
                  <a:pt x="791055" y="0"/>
                </a:lnTo>
                <a:lnTo>
                  <a:pt x="798659" y="0"/>
                </a:lnTo>
                <a:lnTo>
                  <a:pt x="806265" y="0"/>
                </a:lnTo>
                <a:lnTo>
                  <a:pt x="813869" y="0"/>
                </a:lnTo>
                <a:lnTo>
                  <a:pt x="821474" y="0"/>
                </a:lnTo>
                <a:lnTo>
                  <a:pt x="829080" y="0"/>
                </a:lnTo>
                <a:lnTo>
                  <a:pt x="836684" y="0"/>
                </a:lnTo>
                <a:lnTo>
                  <a:pt x="844289" y="0"/>
                </a:lnTo>
                <a:lnTo>
                  <a:pt x="851893" y="0"/>
                </a:lnTo>
                <a:lnTo>
                  <a:pt x="859499" y="0"/>
                </a:lnTo>
                <a:lnTo>
                  <a:pt x="867103" y="0"/>
                </a:lnTo>
                <a:lnTo>
                  <a:pt x="874708" y="0"/>
                </a:lnTo>
                <a:lnTo>
                  <a:pt x="882053" y="218"/>
                </a:lnTo>
                <a:lnTo>
                  <a:pt x="889512" y="1154"/>
                </a:lnTo>
                <a:lnTo>
                  <a:pt x="897074" y="2887"/>
                </a:lnTo>
                <a:lnTo>
                  <a:pt x="904597" y="5449"/>
                </a:lnTo>
                <a:lnTo>
                  <a:pt x="911432" y="8582"/>
                </a:lnTo>
                <a:lnTo>
                  <a:pt x="918022" y="12437"/>
                </a:lnTo>
                <a:lnTo>
                  <a:pt x="924255" y="16982"/>
                </a:lnTo>
                <a:lnTo>
                  <a:pt x="930026" y="22163"/>
                </a:lnTo>
                <a:lnTo>
                  <a:pt x="935241" y="27905"/>
                </a:lnTo>
                <a:lnTo>
                  <a:pt x="939824" y="34115"/>
                </a:lnTo>
                <a:lnTo>
                  <a:pt x="943718" y="40688"/>
                </a:lnTo>
                <a:lnTo>
                  <a:pt x="946893" y="47512"/>
                </a:lnTo>
                <a:lnTo>
                  <a:pt x="949490" y="54997"/>
                </a:lnTo>
                <a:lnTo>
                  <a:pt x="951270" y="62562"/>
                </a:lnTo>
                <a:lnTo>
                  <a:pt x="952250" y="70029"/>
                </a:lnTo>
                <a:lnTo>
                  <a:pt x="952500" y="77362"/>
                </a:lnTo>
                <a:lnTo>
                  <a:pt x="952500" y="84967"/>
                </a:lnTo>
                <a:lnTo>
                  <a:pt x="952500" y="92572"/>
                </a:lnTo>
                <a:lnTo>
                  <a:pt x="952500" y="100176"/>
                </a:lnTo>
                <a:lnTo>
                  <a:pt x="952500" y="107781"/>
                </a:lnTo>
                <a:lnTo>
                  <a:pt x="952500" y="115386"/>
                </a:lnTo>
                <a:lnTo>
                  <a:pt x="952500" y="122991"/>
                </a:lnTo>
                <a:lnTo>
                  <a:pt x="952500" y="130596"/>
                </a:lnTo>
                <a:lnTo>
                  <a:pt x="952358" y="137980"/>
                </a:lnTo>
                <a:lnTo>
                  <a:pt x="951538" y="145413"/>
                </a:lnTo>
                <a:lnTo>
                  <a:pt x="949932" y="152967"/>
                </a:lnTo>
                <a:lnTo>
                  <a:pt x="947491" y="160521"/>
                </a:lnTo>
                <a:lnTo>
                  <a:pt x="944445" y="167450"/>
                </a:lnTo>
                <a:lnTo>
                  <a:pt x="940698" y="174085"/>
                </a:lnTo>
                <a:lnTo>
                  <a:pt x="936256" y="180380"/>
                </a:lnTo>
                <a:lnTo>
                  <a:pt x="931166" y="186228"/>
                </a:lnTo>
                <a:lnTo>
                  <a:pt x="925505" y="191534"/>
                </a:lnTo>
                <a:lnTo>
                  <a:pt x="919359" y="196217"/>
                </a:lnTo>
                <a:lnTo>
                  <a:pt x="912835" y="200220"/>
                </a:lnTo>
                <a:lnTo>
                  <a:pt x="906042" y="203506"/>
                </a:lnTo>
                <a:lnTo>
                  <a:pt x="898659" y="206196"/>
                </a:lnTo>
                <a:lnTo>
                  <a:pt x="891090" y="208101"/>
                </a:lnTo>
                <a:lnTo>
                  <a:pt x="883602" y="209200"/>
                </a:lnTo>
                <a:lnTo>
                  <a:pt x="876300" y="209550"/>
                </a:lnTo>
                <a:lnTo>
                  <a:pt x="868695" y="209550"/>
                </a:lnTo>
                <a:lnTo>
                  <a:pt x="861090" y="209550"/>
                </a:lnTo>
                <a:lnTo>
                  <a:pt x="853485" y="209550"/>
                </a:lnTo>
                <a:lnTo>
                  <a:pt x="845881" y="209550"/>
                </a:lnTo>
                <a:lnTo>
                  <a:pt x="838276" y="209550"/>
                </a:lnTo>
                <a:lnTo>
                  <a:pt x="830671" y="209550"/>
                </a:lnTo>
                <a:lnTo>
                  <a:pt x="823066" y="209550"/>
                </a:lnTo>
                <a:lnTo>
                  <a:pt x="815462" y="209550"/>
                </a:lnTo>
                <a:lnTo>
                  <a:pt x="807857" y="209550"/>
                </a:lnTo>
                <a:lnTo>
                  <a:pt x="800251" y="209550"/>
                </a:lnTo>
                <a:lnTo>
                  <a:pt x="792647" y="209550"/>
                </a:lnTo>
                <a:lnTo>
                  <a:pt x="785042" y="209550"/>
                </a:lnTo>
                <a:lnTo>
                  <a:pt x="777437" y="209550"/>
                </a:lnTo>
                <a:lnTo>
                  <a:pt x="769832" y="209550"/>
                </a:lnTo>
                <a:lnTo>
                  <a:pt x="762228" y="209550"/>
                </a:lnTo>
                <a:lnTo>
                  <a:pt x="754623" y="209550"/>
                </a:lnTo>
                <a:lnTo>
                  <a:pt x="747018" y="209550"/>
                </a:lnTo>
                <a:lnTo>
                  <a:pt x="739413" y="209550"/>
                </a:lnTo>
                <a:lnTo>
                  <a:pt x="731808" y="209550"/>
                </a:lnTo>
                <a:lnTo>
                  <a:pt x="724203" y="209550"/>
                </a:lnTo>
                <a:lnTo>
                  <a:pt x="716598" y="209550"/>
                </a:lnTo>
                <a:lnTo>
                  <a:pt x="708994" y="209550"/>
                </a:lnTo>
                <a:lnTo>
                  <a:pt x="701389" y="209550"/>
                </a:lnTo>
                <a:lnTo>
                  <a:pt x="693784" y="209550"/>
                </a:lnTo>
                <a:lnTo>
                  <a:pt x="686179" y="209550"/>
                </a:lnTo>
                <a:lnTo>
                  <a:pt x="678574" y="209550"/>
                </a:lnTo>
                <a:lnTo>
                  <a:pt x="670970" y="209550"/>
                </a:lnTo>
                <a:lnTo>
                  <a:pt x="663364" y="209550"/>
                </a:lnTo>
                <a:lnTo>
                  <a:pt x="655760" y="209550"/>
                </a:lnTo>
                <a:lnTo>
                  <a:pt x="648155" y="209550"/>
                </a:lnTo>
                <a:lnTo>
                  <a:pt x="640550" y="209550"/>
                </a:lnTo>
                <a:lnTo>
                  <a:pt x="632945" y="209550"/>
                </a:lnTo>
                <a:lnTo>
                  <a:pt x="625341" y="209550"/>
                </a:lnTo>
                <a:lnTo>
                  <a:pt x="617736" y="209550"/>
                </a:lnTo>
                <a:lnTo>
                  <a:pt x="610130" y="209550"/>
                </a:lnTo>
                <a:lnTo>
                  <a:pt x="602526" y="209550"/>
                </a:lnTo>
                <a:lnTo>
                  <a:pt x="594921" y="209550"/>
                </a:lnTo>
                <a:lnTo>
                  <a:pt x="587316" y="209550"/>
                </a:lnTo>
                <a:lnTo>
                  <a:pt x="579711" y="209550"/>
                </a:lnTo>
                <a:lnTo>
                  <a:pt x="572107" y="209550"/>
                </a:lnTo>
                <a:lnTo>
                  <a:pt x="564502" y="209550"/>
                </a:lnTo>
                <a:lnTo>
                  <a:pt x="556897" y="209550"/>
                </a:lnTo>
                <a:lnTo>
                  <a:pt x="549292" y="209550"/>
                </a:lnTo>
                <a:lnTo>
                  <a:pt x="541687" y="209550"/>
                </a:lnTo>
                <a:lnTo>
                  <a:pt x="534083" y="209550"/>
                </a:lnTo>
                <a:lnTo>
                  <a:pt x="526477" y="209550"/>
                </a:lnTo>
                <a:lnTo>
                  <a:pt x="518873" y="209550"/>
                </a:lnTo>
                <a:lnTo>
                  <a:pt x="511268" y="209550"/>
                </a:lnTo>
                <a:lnTo>
                  <a:pt x="503663" y="209550"/>
                </a:lnTo>
                <a:lnTo>
                  <a:pt x="496058" y="209550"/>
                </a:lnTo>
                <a:lnTo>
                  <a:pt x="488453" y="209550"/>
                </a:lnTo>
                <a:lnTo>
                  <a:pt x="480849" y="209550"/>
                </a:lnTo>
                <a:lnTo>
                  <a:pt x="473243" y="209550"/>
                </a:lnTo>
                <a:lnTo>
                  <a:pt x="465639" y="209550"/>
                </a:lnTo>
                <a:lnTo>
                  <a:pt x="458034" y="209550"/>
                </a:lnTo>
                <a:lnTo>
                  <a:pt x="450429" y="209550"/>
                </a:lnTo>
                <a:lnTo>
                  <a:pt x="442824" y="209550"/>
                </a:lnTo>
                <a:lnTo>
                  <a:pt x="435220" y="209550"/>
                </a:lnTo>
                <a:lnTo>
                  <a:pt x="427615" y="209550"/>
                </a:lnTo>
                <a:lnTo>
                  <a:pt x="420009" y="209550"/>
                </a:lnTo>
                <a:lnTo>
                  <a:pt x="412405" y="209550"/>
                </a:lnTo>
                <a:lnTo>
                  <a:pt x="404800" y="209550"/>
                </a:lnTo>
                <a:lnTo>
                  <a:pt x="397196" y="209550"/>
                </a:lnTo>
                <a:lnTo>
                  <a:pt x="389590" y="209550"/>
                </a:lnTo>
                <a:lnTo>
                  <a:pt x="381986" y="209550"/>
                </a:lnTo>
                <a:lnTo>
                  <a:pt x="374381" y="209550"/>
                </a:lnTo>
                <a:lnTo>
                  <a:pt x="366775" y="209550"/>
                </a:lnTo>
                <a:lnTo>
                  <a:pt x="359171" y="209550"/>
                </a:lnTo>
                <a:lnTo>
                  <a:pt x="351566" y="209550"/>
                </a:lnTo>
                <a:lnTo>
                  <a:pt x="343962" y="209550"/>
                </a:lnTo>
                <a:lnTo>
                  <a:pt x="336356" y="209550"/>
                </a:lnTo>
                <a:lnTo>
                  <a:pt x="328752" y="209550"/>
                </a:lnTo>
                <a:lnTo>
                  <a:pt x="321147" y="209550"/>
                </a:lnTo>
                <a:lnTo>
                  <a:pt x="313542" y="209550"/>
                </a:lnTo>
                <a:lnTo>
                  <a:pt x="305937" y="209550"/>
                </a:lnTo>
                <a:lnTo>
                  <a:pt x="298332" y="209550"/>
                </a:lnTo>
                <a:lnTo>
                  <a:pt x="290728" y="209550"/>
                </a:lnTo>
                <a:lnTo>
                  <a:pt x="283122" y="209550"/>
                </a:lnTo>
                <a:lnTo>
                  <a:pt x="275518" y="209550"/>
                </a:lnTo>
                <a:lnTo>
                  <a:pt x="267913" y="209550"/>
                </a:lnTo>
                <a:lnTo>
                  <a:pt x="260309" y="209550"/>
                </a:lnTo>
                <a:lnTo>
                  <a:pt x="252703" y="209550"/>
                </a:lnTo>
                <a:lnTo>
                  <a:pt x="245099" y="209550"/>
                </a:lnTo>
                <a:lnTo>
                  <a:pt x="237494" y="209550"/>
                </a:lnTo>
                <a:lnTo>
                  <a:pt x="229888" y="209550"/>
                </a:lnTo>
                <a:lnTo>
                  <a:pt x="222284" y="209550"/>
                </a:lnTo>
                <a:lnTo>
                  <a:pt x="214679" y="209550"/>
                </a:lnTo>
                <a:lnTo>
                  <a:pt x="207075" y="209550"/>
                </a:lnTo>
                <a:lnTo>
                  <a:pt x="199469" y="209550"/>
                </a:lnTo>
                <a:lnTo>
                  <a:pt x="191865" y="209550"/>
                </a:lnTo>
                <a:lnTo>
                  <a:pt x="184260" y="209550"/>
                </a:lnTo>
                <a:lnTo>
                  <a:pt x="176654" y="209550"/>
                </a:lnTo>
                <a:lnTo>
                  <a:pt x="169050" y="209550"/>
                </a:lnTo>
                <a:lnTo>
                  <a:pt x="161445" y="209550"/>
                </a:lnTo>
                <a:lnTo>
                  <a:pt x="153841" y="209550"/>
                </a:lnTo>
                <a:lnTo>
                  <a:pt x="146235" y="209550"/>
                </a:lnTo>
                <a:lnTo>
                  <a:pt x="138631" y="209550"/>
                </a:lnTo>
                <a:lnTo>
                  <a:pt x="131026" y="209550"/>
                </a:lnTo>
                <a:lnTo>
                  <a:pt x="123420" y="209550"/>
                </a:lnTo>
                <a:lnTo>
                  <a:pt x="115816" y="209550"/>
                </a:lnTo>
                <a:lnTo>
                  <a:pt x="108211" y="209550"/>
                </a:lnTo>
                <a:lnTo>
                  <a:pt x="100607" y="209550"/>
                </a:lnTo>
                <a:lnTo>
                  <a:pt x="93001" y="209550"/>
                </a:lnTo>
                <a:lnTo>
                  <a:pt x="85397" y="209550"/>
                </a:lnTo>
                <a:lnTo>
                  <a:pt x="77792" y="209550"/>
                </a:lnTo>
                <a:lnTo>
                  <a:pt x="70446" y="209332"/>
                </a:lnTo>
                <a:lnTo>
                  <a:pt x="62988" y="208396"/>
                </a:lnTo>
                <a:lnTo>
                  <a:pt x="55426" y="206664"/>
                </a:lnTo>
                <a:lnTo>
                  <a:pt x="47903" y="204101"/>
                </a:lnTo>
                <a:lnTo>
                  <a:pt x="41068" y="200968"/>
                </a:lnTo>
                <a:lnTo>
                  <a:pt x="34478" y="197113"/>
                </a:lnTo>
                <a:lnTo>
                  <a:pt x="28245" y="192568"/>
                </a:lnTo>
                <a:lnTo>
                  <a:pt x="22474" y="187387"/>
                </a:lnTo>
                <a:lnTo>
                  <a:pt x="17258" y="181645"/>
                </a:lnTo>
                <a:lnTo>
                  <a:pt x="12676" y="175435"/>
                </a:lnTo>
                <a:lnTo>
                  <a:pt x="8780" y="168862"/>
                </a:lnTo>
                <a:lnTo>
                  <a:pt x="5608" y="162038"/>
                </a:lnTo>
                <a:lnTo>
                  <a:pt x="3010" y="154552"/>
                </a:lnTo>
                <a:lnTo>
                  <a:pt x="1230" y="146988"/>
                </a:lnTo>
                <a:lnTo>
                  <a:pt x="250" y="139520"/>
                </a:lnTo>
                <a:lnTo>
                  <a:pt x="0" y="132188"/>
                </a:lnTo>
                <a:lnTo>
                  <a:pt x="0" y="124583"/>
                </a:lnTo>
                <a:lnTo>
                  <a:pt x="0" y="116978"/>
                </a:lnTo>
                <a:lnTo>
                  <a:pt x="0" y="109373"/>
                </a:lnTo>
                <a:lnTo>
                  <a:pt x="0" y="101768"/>
                </a:lnTo>
                <a:lnTo>
                  <a:pt x="0" y="94163"/>
                </a:lnTo>
                <a:lnTo>
                  <a:pt x="0" y="86559"/>
                </a:lnTo>
                <a:lnTo>
                  <a:pt x="0" y="78954"/>
                </a:lnTo>
                <a:lnTo>
                  <a:pt x="141" y="71570"/>
                </a:lnTo>
                <a:lnTo>
                  <a:pt x="960" y="64137"/>
                </a:lnTo>
                <a:lnTo>
                  <a:pt x="2568" y="56583"/>
                </a:lnTo>
                <a:lnTo>
                  <a:pt x="5008" y="49028"/>
                </a:lnTo>
                <a:lnTo>
                  <a:pt x="8056" y="42099"/>
                </a:lnTo>
                <a:lnTo>
                  <a:pt x="11802" y="35465"/>
                </a:lnTo>
                <a:lnTo>
                  <a:pt x="16244" y="29170"/>
                </a:lnTo>
                <a:lnTo>
                  <a:pt x="21334" y="23322"/>
                </a:lnTo>
                <a:lnTo>
                  <a:pt x="26995" y="18017"/>
                </a:lnTo>
                <a:lnTo>
                  <a:pt x="33140" y="13333"/>
                </a:lnTo>
                <a:lnTo>
                  <a:pt x="39664" y="9330"/>
                </a:lnTo>
                <a:lnTo>
                  <a:pt x="46456" y="6044"/>
                </a:lnTo>
                <a:lnTo>
                  <a:pt x="53840" y="3354"/>
                </a:lnTo>
                <a:lnTo>
                  <a:pt x="61410" y="1449"/>
                </a:lnTo>
                <a:lnTo>
                  <a:pt x="68899" y="351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7281">
            <a:solidFill>
              <a:srgbClr val="547548"/>
            </a:solidFill>
            <a:prstDash val="solid"/>
          </a:ln>
        </p:spPr>
      </p:sp>
      <p:sp>
        <p:nvSpPr>
          <p:cNvPr id="70" name="candidate-state-33">
            <a:extLst xmlns:a="http://schemas.openxmlformats.org/drawingml/2006/main">
              <a:ext uri="{FF2B5EF4-FFF2-40B4-BE49-F238E27FC236}">
                <a16:creationId xmlns:a16="http://schemas.microsoft.com/office/drawing/2014/main" id="{655E67A2-DA03-46FE-B55D-9C3C4EABB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19" y="4253988"/>
            <a:ext cx="193137" cy="121981"/>
          </a:xfrm>
          <a:custGeom xmlns:a="http://schemas.openxmlformats.org/drawingml/2006/main">
            <a:pathLst>
              <a:path w="180975" h="114300">
                <a:moveTo>
                  <a:pt x="28575" y="0"/>
                </a:moveTo>
                <a:lnTo>
                  <a:pt x="36137" y="0"/>
                </a:lnTo>
                <a:lnTo>
                  <a:pt x="43700" y="0"/>
                </a:lnTo>
                <a:lnTo>
                  <a:pt x="51262" y="0"/>
                </a:lnTo>
                <a:lnTo>
                  <a:pt x="58823" y="0"/>
                </a:lnTo>
                <a:lnTo>
                  <a:pt x="66385" y="0"/>
                </a:lnTo>
                <a:lnTo>
                  <a:pt x="73948" y="0"/>
                </a:lnTo>
                <a:lnTo>
                  <a:pt x="81510" y="0"/>
                </a:lnTo>
                <a:lnTo>
                  <a:pt x="89072" y="0"/>
                </a:lnTo>
                <a:lnTo>
                  <a:pt x="96635" y="0"/>
                </a:lnTo>
                <a:lnTo>
                  <a:pt x="104197" y="0"/>
                </a:lnTo>
                <a:lnTo>
                  <a:pt x="111758" y="0"/>
                </a:lnTo>
                <a:lnTo>
                  <a:pt x="119321" y="0"/>
                </a:lnTo>
                <a:lnTo>
                  <a:pt x="126883" y="0"/>
                </a:lnTo>
                <a:lnTo>
                  <a:pt x="134445" y="0"/>
                </a:lnTo>
                <a:lnTo>
                  <a:pt x="142008" y="0"/>
                </a:lnTo>
                <a:lnTo>
                  <a:pt x="149570" y="0"/>
                </a:lnTo>
                <a:lnTo>
                  <a:pt x="156887" y="355"/>
                </a:lnTo>
                <a:lnTo>
                  <a:pt x="164221" y="2560"/>
                </a:lnTo>
                <a:lnTo>
                  <a:pt x="171008" y="6889"/>
                </a:lnTo>
                <a:lnTo>
                  <a:pt x="176364" y="13011"/>
                </a:lnTo>
                <a:lnTo>
                  <a:pt x="179710" y="20167"/>
                </a:lnTo>
                <a:lnTo>
                  <a:pt x="180953" y="27459"/>
                </a:lnTo>
                <a:lnTo>
                  <a:pt x="180975" y="34939"/>
                </a:lnTo>
                <a:lnTo>
                  <a:pt x="180975" y="42501"/>
                </a:lnTo>
                <a:lnTo>
                  <a:pt x="180975" y="50063"/>
                </a:lnTo>
                <a:lnTo>
                  <a:pt x="180975" y="57625"/>
                </a:lnTo>
                <a:lnTo>
                  <a:pt x="180975" y="65187"/>
                </a:lnTo>
                <a:lnTo>
                  <a:pt x="180975" y="72749"/>
                </a:lnTo>
                <a:lnTo>
                  <a:pt x="180975" y="80312"/>
                </a:lnTo>
                <a:lnTo>
                  <a:pt x="180904" y="87737"/>
                </a:lnTo>
                <a:lnTo>
                  <a:pt x="179408" y="95058"/>
                </a:lnTo>
                <a:lnTo>
                  <a:pt x="175794" y="102135"/>
                </a:lnTo>
                <a:lnTo>
                  <a:pt x="170216" y="108066"/>
                </a:lnTo>
                <a:lnTo>
                  <a:pt x="163311" y="112135"/>
                </a:lnTo>
                <a:lnTo>
                  <a:pt x="155970" y="114076"/>
                </a:lnTo>
                <a:lnTo>
                  <a:pt x="148619" y="114300"/>
                </a:lnTo>
                <a:lnTo>
                  <a:pt x="141057" y="114300"/>
                </a:lnTo>
                <a:lnTo>
                  <a:pt x="133494" y="114300"/>
                </a:lnTo>
                <a:lnTo>
                  <a:pt x="125932" y="114300"/>
                </a:lnTo>
                <a:lnTo>
                  <a:pt x="118371" y="114300"/>
                </a:lnTo>
                <a:lnTo>
                  <a:pt x="110808" y="114300"/>
                </a:lnTo>
                <a:lnTo>
                  <a:pt x="103246" y="114300"/>
                </a:lnTo>
                <a:lnTo>
                  <a:pt x="95684" y="114300"/>
                </a:lnTo>
                <a:lnTo>
                  <a:pt x="88121" y="114300"/>
                </a:lnTo>
                <a:lnTo>
                  <a:pt x="80559" y="114300"/>
                </a:lnTo>
                <a:lnTo>
                  <a:pt x="72998" y="114300"/>
                </a:lnTo>
                <a:lnTo>
                  <a:pt x="65436" y="114300"/>
                </a:lnTo>
                <a:lnTo>
                  <a:pt x="57873" y="114300"/>
                </a:lnTo>
                <a:lnTo>
                  <a:pt x="50311" y="114300"/>
                </a:lnTo>
                <a:lnTo>
                  <a:pt x="42749" y="114300"/>
                </a:lnTo>
                <a:lnTo>
                  <a:pt x="35186" y="114300"/>
                </a:lnTo>
                <a:lnTo>
                  <a:pt x="27691" y="114286"/>
                </a:lnTo>
                <a:lnTo>
                  <a:pt x="20408" y="113108"/>
                </a:lnTo>
                <a:lnTo>
                  <a:pt x="13233" y="109832"/>
                </a:lnTo>
                <a:lnTo>
                  <a:pt x="7064" y="104535"/>
                </a:lnTo>
                <a:lnTo>
                  <a:pt x="2670" y="97784"/>
                </a:lnTo>
                <a:lnTo>
                  <a:pt x="393" y="90451"/>
                </a:lnTo>
                <a:lnTo>
                  <a:pt x="0" y="83142"/>
                </a:lnTo>
                <a:lnTo>
                  <a:pt x="0" y="75580"/>
                </a:lnTo>
                <a:lnTo>
                  <a:pt x="0" y="68018"/>
                </a:lnTo>
                <a:lnTo>
                  <a:pt x="0" y="60456"/>
                </a:lnTo>
                <a:lnTo>
                  <a:pt x="0" y="52894"/>
                </a:lnTo>
                <a:lnTo>
                  <a:pt x="0" y="45331"/>
                </a:lnTo>
                <a:lnTo>
                  <a:pt x="0" y="37769"/>
                </a:lnTo>
                <a:lnTo>
                  <a:pt x="0" y="30207"/>
                </a:lnTo>
                <a:lnTo>
                  <a:pt x="564" y="22926"/>
                </a:lnTo>
                <a:lnTo>
                  <a:pt x="3107" y="15617"/>
                </a:lnTo>
                <a:lnTo>
                  <a:pt x="7755" y="9004"/>
                </a:lnTo>
                <a:lnTo>
                  <a:pt x="14100" y="3938"/>
                </a:lnTo>
                <a:lnTo>
                  <a:pt x="21336" y="932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80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71" name="candidate-state-34">
            <a:extLst xmlns:a="http://schemas.openxmlformats.org/drawingml/2006/main">
              <a:ext uri="{FF2B5EF4-FFF2-40B4-BE49-F238E27FC236}">
                <a16:creationId xmlns:a16="http://schemas.microsoft.com/office/drawing/2014/main" id="{170C0130-3071-4404-83DA-22B929CA8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1816" y="4253988"/>
            <a:ext cx="193137" cy="121981"/>
          </a:xfrm>
          <a:custGeom xmlns:a="http://schemas.openxmlformats.org/drawingml/2006/main">
            <a:pathLst>
              <a:path w="180975" h="114300">
                <a:moveTo>
                  <a:pt x="28575" y="0"/>
                </a:moveTo>
                <a:lnTo>
                  <a:pt x="36137" y="0"/>
                </a:lnTo>
                <a:lnTo>
                  <a:pt x="43700" y="0"/>
                </a:lnTo>
                <a:lnTo>
                  <a:pt x="51262" y="0"/>
                </a:lnTo>
                <a:lnTo>
                  <a:pt x="58823" y="0"/>
                </a:lnTo>
                <a:lnTo>
                  <a:pt x="66385" y="0"/>
                </a:lnTo>
                <a:lnTo>
                  <a:pt x="73948" y="0"/>
                </a:lnTo>
                <a:lnTo>
                  <a:pt x="81510" y="0"/>
                </a:lnTo>
                <a:lnTo>
                  <a:pt x="89072" y="0"/>
                </a:lnTo>
                <a:lnTo>
                  <a:pt x="96635" y="0"/>
                </a:lnTo>
                <a:lnTo>
                  <a:pt x="104197" y="0"/>
                </a:lnTo>
                <a:lnTo>
                  <a:pt x="111758" y="0"/>
                </a:lnTo>
                <a:lnTo>
                  <a:pt x="119321" y="0"/>
                </a:lnTo>
                <a:lnTo>
                  <a:pt x="126883" y="0"/>
                </a:lnTo>
                <a:lnTo>
                  <a:pt x="134445" y="0"/>
                </a:lnTo>
                <a:lnTo>
                  <a:pt x="142008" y="0"/>
                </a:lnTo>
                <a:lnTo>
                  <a:pt x="149570" y="0"/>
                </a:lnTo>
                <a:lnTo>
                  <a:pt x="156887" y="355"/>
                </a:lnTo>
                <a:lnTo>
                  <a:pt x="164223" y="2560"/>
                </a:lnTo>
                <a:lnTo>
                  <a:pt x="171007" y="6889"/>
                </a:lnTo>
                <a:lnTo>
                  <a:pt x="176364" y="13011"/>
                </a:lnTo>
                <a:lnTo>
                  <a:pt x="179710" y="20167"/>
                </a:lnTo>
                <a:lnTo>
                  <a:pt x="180953" y="27459"/>
                </a:lnTo>
                <a:lnTo>
                  <a:pt x="180975" y="34939"/>
                </a:lnTo>
                <a:lnTo>
                  <a:pt x="180975" y="42501"/>
                </a:lnTo>
                <a:lnTo>
                  <a:pt x="180975" y="50063"/>
                </a:lnTo>
                <a:lnTo>
                  <a:pt x="180975" y="57625"/>
                </a:lnTo>
                <a:lnTo>
                  <a:pt x="180975" y="65187"/>
                </a:lnTo>
                <a:lnTo>
                  <a:pt x="180975" y="72749"/>
                </a:lnTo>
                <a:lnTo>
                  <a:pt x="180975" y="80312"/>
                </a:lnTo>
                <a:lnTo>
                  <a:pt x="180904" y="87737"/>
                </a:lnTo>
                <a:lnTo>
                  <a:pt x="179408" y="95058"/>
                </a:lnTo>
                <a:lnTo>
                  <a:pt x="175793" y="102135"/>
                </a:lnTo>
                <a:lnTo>
                  <a:pt x="170216" y="108066"/>
                </a:lnTo>
                <a:lnTo>
                  <a:pt x="163311" y="112135"/>
                </a:lnTo>
                <a:lnTo>
                  <a:pt x="155971" y="114076"/>
                </a:lnTo>
                <a:lnTo>
                  <a:pt x="148619" y="114300"/>
                </a:lnTo>
                <a:lnTo>
                  <a:pt x="141057" y="114300"/>
                </a:lnTo>
                <a:lnTo>
                  <a:pt x="133494" y="114300"/>
                </a:lnTo>
                <a:lnTo>
                  <a:pt x="125932" y="114300"/>
                </a:lnTo>
                <a:lnTo>
                  <a:pt x="118371" y="114300"/>
                </a:lnTo>
                <a:lnTo>
                  <a:pt x="110808" y="114300"/>
                </a:lnTo>
                <a:lnTo>
                  <a:pt x="103246" y="114300"/>
                </a:lnTo>
                <a:lnTo>
                  <a:pt x="95684" y="114300"/>
                </a:lnTo>
                <a:lnTo>
                  <a:pt x="88121" y="114300"/>
                </a:lnTo>
                <a:lnTo>
                  <a:pt x="80559" y="114300"/>
                </a:lnTo>
                <a:lnTo>
                  <a:pt x="72998" y="114300"/>
                </a:lnTo>
                <a:lnTo>
                  <a:pt x="65436" y="114300"/>
                </a:lnTo>
                <a:lnTo>
                  <a:pt x="57873" y="114300"/>
                </a:lnTo>
                <a:lnTo>
                  <a:pt x="50311" y="114300"/>
                </a:lnTo>
                <a:lnTo>
                  <a:pt x="42749" y="114300"/>
                </a:lnTo>
                <a:lnTo>
                  <a:pt x="35186" y="114300"/>
                </a:lnTo>
                <a:lnTo>
                  <a:pt x="27692" y="114286"/>
                </a:lnTo>
                <a:lnTo>
                  <a:pt x="20409" y="113108"/>
                </a:lnTo>
                <a:lnTo>
                  <a:pt x="13233" y="109832"/>
                </a:lnTo>
                <a:lnTo>
                  <a:pt x="7064" y="104535"/>
                </a:lnTo>
                <a:lnTo>
                  <a:pt x="2670" y="97784"/>
                </a:lnTo>
                <a:lnTo>
                  <a:pt x="394" y="90451"/>
                </a:lnTo>
                <a:lnTo>
                  <a:pt x="0" y="83142"/>
                </a:lnTo>
                <a:lnTo>
                  <a:pt x="0" y="75580"/>
                </a:lnTo>
                <a:lnTo>
                  <a:pt x="0" y="68018"/>
                </a:lnTo>
                <a:lnTo>
                  <a:pt x="0" y="60456"/>
                </a:lnTo>
                <a:lnTo>
                  <a:pt x="0" y="52894"/>
                </a:lnTo>
                <a:lnTo>
                  <a:pt x="0" y="45331"/>
                </a:lnTo>
                <a:lnTo>
                  <a:pt x="0" y="37769"/>
                </a:lnTo>
                <a:lnTo>
                  <a:pt x="0" y="30207"/>
                </a:lnTo>
                <a:lnTo>
                  <a:pt x="564" y="22926"/>
                </a:lnTo>
                <a:lnTo>
                  <a:pt x="3107" y="15617"/>
                </a:lnTo>
                <a:lnTo>
                  <a:pt x="7754" y="9004"/>
                </a:lnTo>
                <a:lnTo>
                  <a:pt x="14099" y="3938"/>
                </a:lnTo>
                <a:lnTo>
                  <a:pt x="21336" y="932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52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72" name="candidate-state-35">
            <a:extLst xmlns:a="http://schemas.openxmlformats.org/drawingml/2006/main">
              <a:ext uri="{FF2B5EF4-FFF2-40B4-BE49-F238E27FC236}">
                <a16:creationId xmlns:a16="http://schemas.microsoft.com/office/drawing/2014/main" id="{95B7EE18-AE95-4586-A2A1-4CAEB54D6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5614" y="4253988"/>
            <a:ext cx="193137" cy="121981"/>
          </a:xfrm>
          <a:custGeom xmlns:a="http://schemas.openxmlformats.org/drawingml/2006/main">
            <a:pathLst>
              <a:path w="180975" h="114300">
                <a:moveTo>
                  <a:pt x="28575" y="0"/>
                </a:moveTo>
                <a:lnTo>
                  <a:pt x="36137" y="0"/>
                </a:lnTo>
                <a:lnTo>
                  <a:pt x="43700" y="0"/>
                </a:lnTo>
                <a:lnTo>
                  <a:pt x="51262" y="0"/>
                </a:lnTo>
                <a:lnTo>
                  <a:pt x="58823" y="0"/>
                </a:lnTo>
                <a:lnTo>
                  <a:pt x="66385" y="0"/>
                </a:lnTo>
                <a:lnTo>
                  <a:pt x="73948" y="0"/>
                </a:lnTo>
                <a:lnTo>
                  <a:pt x="81510" y="0"/>
                </a:lnTo>
                <a:lnTo>
                  <a:pt x="89072" y="0"/>
                </a:lnTo>
                <a:lnTo>
                  <a:pt x="96635" y="0"/>
                </a:lnTo>
                <a:lnTo>
                  <a:pt x="104197" y="0"/>
                </a:lnTo>
                <a:lnTo>
                  <a:pt x="111758" y="0"/>
                </a:lnTo>
                <a:lnTo>
                  <a:pt x="119321" y="0"/>
                </a:lnTo>
                <a:lnTo>
                  <a:pt x="126883" y="0"/>
                </a:lnTo>
                <a:lnTo>
                  <a:pt x="134445" y="0"/>
                </a:lnTo>
                <a:lnTo>
                  <a:pt x="142008" y="0"/>
                </a:lnTo>
                <a:lnTo>
                  <a:pt x="149570" y="0"/>
                </a:lnTo>
                <a:lnTo>
                  <a:pt x="156887" y="355"/>
                </a:lnTo>
                <a:lnTo>
                  <a:pt x="164223" y="2560"/>
                </a:lnTo>
                <a:lnTo>
                  <a:pt x="171007" y="6889"/>
                </a:lnTo>
                <a:lnTo>
                  <a:pt x="176362" y="13011"/>
                </a:lnTo>
                <a:lnTo>
                  <a:pt x="179710" y="20167"/>
                </a:lnTo>
                <a:lnTo>
                  <a:pt x="180953" y="27459"/>
                </a:lnTo>
                <a:lnTo>
                  <a:pt x="180975" y="34939"/>
                </a:lnTo>
                <a:lnTo>
                  <a:pt x="180975" y="42501"/>
                </a:lnTo>
                <a:lnTo>
                  <a:pt x="180975" y="50063"/>
                </a:lnTo>
                <a:lnTo>
                  <a:pt x="180975" y="57625"/>
                </a:lnTo>
                <a:lnTo>
                  <a:pt x="180975" y="65187"/>
                </a:lnTo>
                <a:lnTo>
                  <a:pt x="180975" y="72749"/>
                </a:lnTo>
                <a:lnTo>
                  <a:pt x="180975" y="80312"/>
                </a:lnTo>
                <a:lnTo>
                  <a:pt x="180904" y="87737"/>
                </a:lnTo>
                <a:lnTo>
                  <a:pt x="179408" y="95058"/>
                </a:lnTo>
                <a:lnTo>
                  <a:pt x="175793" y="102135"/>
                </a:lnTo>
                <a:lnTo>
                  <a:pt x="170216" y="108066"/>
                </a:lnTo>
                <a:lnTo>
                  <a:pt x="163312" y="112135"/>
                </a:lnTo>
                <a:lnTo>
                  <a:pt x="155970" y="114076"/>
                </a:lnTo>
                <a:lnTo>
                  <a:pt x="148619" y="114300"/>
                </a:lnTo>
                <a:lnTo>
                  <a:pt x="141057" y="114300"/>
                </a:lnTo>
                <a:lnTo>
                  <a:pt x="133494" y="114300"/>
                </a:lnTo>
                <a:lnTo>
                  <a:pt x="125932" y="114300"/>
                </a:lnTo>
                <a:lnTo>
                  <a:pt x="118371" y="114300"/>
                </a:lnTo>
                <a:lnTo>
                  <a:pt x="110808" y="114300"/>
                </a:lnTo>
                <a:lnTo>
                  <a:pt x="103246" y="114300"/>
                </a:lnTo>
                <a:lnTo>
                  <a:pt x="95684" y="114300"/>
                </a:lnTo>
                <a:lnTo>
                  <a:pt x="88121" y="114300"/>
                </a:lnTo>
                <a:lnTo>
                  <a:pt x="80559" y="114300"/>
                </a:lnTo>
                <a:lnTo>
                  <a:pt x="72998" y="114300"/>
                </a:lnTo>
                <a:lnTo>
                  <a:pt x="65436" y="114300"/>
                </a:lnTo>
                <a:lnTo>
                  <a:pt x="57873" y="114300"/>
                </a:lnTo>
                <a:lnTo>
                  <a:pt x="50311" y="114300"/>
                </a:lnTo>
                <a:lnTo>
                  <a:pt x="42749" y="114300"/>
                </a:lnTo>
                <a:lnTo>
                  <a:pt x="35186" y="114300"/>
                </a:lnTo>
                <a:lnTo>
                  <a:pt x="27691" y="114286"/>
                </a:lnTo>
                <a:lnTo>
                  <a:pt x="20409" y="113108"/>
                </a:lnTo>
                <a:lnTo>
                  <a:pt x="13233" y="109832"/>
                </a:lnTo>
                <a:lnTo>
                  <a:pt x="7064" y="104535"/>
                </a:lnTo>
                <a:lnTo>
                  <a:pt x="2670" y="97784"/>
                </a:lnTo>
                <a:lnTo>
                  <a:pt x="394" y="90451"/>
                </a:lnTo>
                <a:lnTo>
                  <a:pt x="0" y="83142"/>
                </a:lnTo>
                <a:lnTo>
                  <a:pt x="0" y="75580"/>
                </a:lnTo>
                <a:lnTo>
                  <a:pt x="0" y="68018"/>
                </a:lnTo>
                <a:lnTo>
                  <a:pt x="0" y="60456"/>
                </a:lnTo>
                <a:lnTo>
                  <a:pt x="0" y="52894"/>
                </a:lnTo>
                <a:lnTo>
                  <a:pt x="0" y="45331"/>
                </a:lnTo>
                <a:lnTo>
                  <a:pt x="0" y="37769"/>
                </a:lnTo>
                <a:lnTo>
                  <a:pt x="0" y="30207"/>
                </a:lnTo>
                <a:lnTo>
                  <a:pt x="564" y="22926"/>
                </a:lnTo>
                <a:lnTo>
                  <a:pt x="3107" y="15617"/>
                </a:lnTo>
                <a:lnTo>
                  <a:pt x="7755" y="9004"/>
                </a:lnTo>
                <a:lnTo>
                  <a:pt x="14100" y="3938"/>
                </a:lnTo>
                <a:lnTo>
                  <a:pt x="21336" y="932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92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73" name="candidate-state-36">
            <a:extLst xmlns:a="http://schemas.openxmlformats.org/drawingml/2006/main">
              <a:ext uri="{FF2B5EF4-FFF2-40B4-BE49-F238E27FC236}">
                <a16:creationId xmlns:a16="http://schemas.microsoft.com/office/drawing/2014/main" id="{57F48176-49A9-4BC7-9157-942969634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9412" y="4253988"/>
            <a:ext cx="193137" cy="121981"/>
          </a:xfrm>
          <a:custGeom xmlns:a="http://schemas.openxmlformats.org/drawingml/2006/main">
            <a:pathLst>
              <a:path w="180975" h="114300">
                <a:moveTo>
                  <a:pt x="28575" y="0"/>
                </a:moveTo>
                <a:lnTo>
                  <a:pt x="36137" y="0"/>
                </a:lnTo>
                <a:lnTo>
                  <a:pt x="43700" y="0"/>
                </a:lnTo>
                <a:lnTo>
                  <a:pt x="51262" y="0"/>
                </a:lnTo>
                <a:lnTo>
                  <a:pt x="58823" y="0"/>
                </a:lnTo>
                <a:lnTo>
                  <a:pt x="66385" y="0"/>
                </a:lnTo>
                <a:lnTo>
                  <a:pt x="73948" y="0"/>
                </a:lnTo>
                <a:lnTo>
                  <a:pt x="81510" y="0"/>
                </a:lnTo>
                <a:lnTo>
                  <a:pt x="89072" y="0"/>
                </a:lnTo>
                <a:lnTo>
                  <a:pt x="96635" y="0"/>
                </a:lnTo>
                <a:lnTo>
                  <a:pt x="104197" y="0"/>
                </a:lnTo>
                <a:lnTo>
                  <a:pt x="111758" y="0"/>
                </a:lnTo>
                <a:lnTo>
                  <a:pt x="119321" y="0"/>
                </a:lnTo>
                <a:lnTo>
                  <a:pt x="126883" y="0"/>
                </a:lnTo>
                <a:lnTo>
                  <a:pt x="134445" y="0"/>
                </a:lnTo>
                <a:lnTo>
                  <a:pt x="142008" y="0"/>
                </a:lnTo>
                <a:lnTo>
                  <a:pt x="149570" y="0"/>
                </a:lnTo>
                <a:lnTo>
                  <a:pt x="156886" y="355"/>
                </a:lnTo>
                <a:lnTo>
                  <a:pt x="164223" y="2560"/>
                </a:lnTo>
                <a:lnTo>
                  <a:pt x="171007" y="6889"/>
                </a:lnTo>
                <a:lnTo>
                  <a:pt x="176364" y="13011"/>
                </a:lnTo>
                <a:lnTo>
                  <a:pt x="179710" y="20167"/>
                </a:lnTo>
                <a:lnTo>
                  <a:pt x="180953" y="27459"/>
                </a:lnTo>
                <a:lnTo>
                  <a:pt x="180975" y="34939"/>
                </a:lnTo>
                <a:lnTo>
                  <a:pt x="180975" y="42501"/>
                </a:lnTo>
                <a:lnTo>
                  <a:pt x="180975" y="50063"/>
                </a:lnTo>
                <a:lnTo>
                  <a:pt x="180975" y="57625"/>
                </a:lnTo>
                <a:lnTo>
                  <a:pt x="180975" y="65187"/>
                </a:lnTo>
                <a:lnTo>
                  <a:pt x="180975" y="72749"/>
                </a:lnTo>
                <a:lnTo>
                  <a:pt x="180975" y="80312"/>
                </a:lnTo>
                <a:lnTo>
                  <a:pt x="180904" y="87737"/>
                </a:lnTo>
                <a:lnTo>
                  <a:pt x="179409" y="95058"/>
                </a:lnTo>
                <a:lnTo>
                  <a:pt x="175793" y="102135"/>
                </a:lnTo>
                <a:lnTo>
                  <a:pt x="170216" y="108066"/>
                </a:lnTo>
                <a:lnTo>
                  <a:pt x="163311" y="112135"/>
                </a:lnTo>
                <a:lnTo>
                  <a:pt x="155971" y="114076"/>
                </a:lnTo>
                <a:lnTo>
                  <a:pt x="148619" y="114300"/>
                </a:lnTo>
                <a:lnTo>
                  <a:pt x="141057" y="114300"/>
                </a:lnTo>
                <a:lnTo>
                  <a:pt x="133494" y="114300"/>
                </a:lnTo>
                <a:lnTo>
                  <a:pt x="125932" y="114300"/>
                </a:lnTo>
                <a:lnTo>
                  <a:pt x="118371" y="114300"/>
                </a:lnTo>
                <a:lnTo>
                  <a:pt x="110808" y="114300"/>
                </a:lnTo>
                <a:lnTo>
                  <a:pt x="103246" y="114300"/>
                </a:lnTo>
                <a:lnTo>
                  <a:pt x="95684" y="114300"/>
                </a:lnTo>
                <a:lnTo>
                  <a:pt x="88121" y="114300"/>
                </a:lnTo>
                <a:lnTo>
                  <a:pt x="80559" y="114300"/>
                </a:lnTo>
                <a:lnTo>
                  <a:pt x="72998" y="114300"/>
                </a:lnTo>
                <a:lnTo>
                  <a:pt x="65436" y="114300"/>
                </a:lnTo>
                <a:lnTo>
                  <a:pt x="57873" y="114300"/>
                </a:lnTo>
                <a:lnTo>
                  <a:pt x="50311" y="114300"/>
                </a:lnTo>
                <a:lnTo>
                  <a:pt x="42749" y="114300"/>
                </a:lnTo>
                <a:lnTo>
                  <a:pt x="35186" y="114300"/>
                </a:lnTo>
                <a:lnTo>
                  <a:pt x="27692" y="114286"/>
                </a:lnTo>
                <a:lnTo>
                  <a:pt x="20408" y="113108"/>
                </a:lnTo>
                <a:lnTo>
                  <a:pt x="13233" y="109832"/>
                </a:lnTo>
                <a:lnTo>
                  <a:pt x="7064" y="104535"/>
                </a:lnTo>
                <a:lnTo>
                  <a:pt x="2670" y="97784"/>
                </a:lnTo>
                <a:lnTo>
                  <a:pt x="394" y="90451"/>
                </a:lnTo>
                <a:lnTo>
                  <a:pt x="0" y="83142"/>
                </a:lnTo>
                <a:lnTo>
                  <a:pt x="0" y="75580"/>
                </a:lnTo>
                <a:lnTo>
                  <a:pt x="0" y="68018"/>
                </a:lnTo>
                <a:lnTo>
                  <a:pt x="0" y="60456"/>
                </a:lnTo>
                <a:lnTo>
                  <a:pt x="0" y="52894"/>
                </a:lnTo>
                <a:lnTo>
                  <a:pt x="0" y="45331"/>
                </a:lnTo>
                <a:lnTo>
                  <a:pt x="0" y="37769"/>
                </a:lnTo>
                <a:lnTo>
                  <a:pt x="0" y="30207"/>
                </a:lnTo>
                <a:lnTo>
                  <a:pt x="564" y="22926"/>
                </a:lnTo>
                <a:lnTo>
                  <a:pt x="3106" y="15617"/>
                </a:lnTo>
                <a:lnTo>
                  <a:pt x="7754" y="9004"/>
                </a:lnTo>
                <a:lnTo>
                  <a:pt x="14099" y="3938"/>
                </a:lnTo>
                <a:lnTo>
                  <a:pt x="21336" y="932"/>
                </a:lnTo>
                <a:close/>
              </a:path>
            </a:pathLst>
          </a:custGeom>
          <a:solidFill xmlns:a="http://schemas.openxmlformats.org/drawingml/2006/main">
            <a:srgbClr val="547548">
              <a:alpha val="64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74" name="mixing-candidate">
            <a:extLst xmlns:a="http://schemas.openxmlformats.org/drawingml/2006/main">
              <a:ext uri="{FF2B5EF4-FFF2-40B4-BE49-F238E27FC236}">
                <a16:creationId xmlns:a16="http://schemas.microsoft.com/office/drawing/2014/main" id="{A425EF1F-F831-48EF-8C0E-C6531D10E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5284" y="3898209"/>
            <a:ext cx="102" cy="264293"/>
          </a:xfrm>
          <a:custGeom xmlns:a="http://schemas.openxmlformats.org/drawingml/2006/main">
            <a:pathLst>
              <a:path w="95" h="247650">
                <a:moveTo>
                  <a:pt x="0" y="0"/>
                </a:moveTo>
                <a:lnTo>
                  <a:pt x="0" y="24765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75" name="mixing-candidate-arrow-end">
            <a:extLst xmlns:a="http://schemas.openxmlformats.org/drawingml/2006/main">
              <a:ext uri="{FF2B5EF4-FFF2-40B4-BE49-F238E27FC236}">
                <a16:creationId xmlns:a16="http://schemas.microsoft.com/office/drawing/2014/main" id="{4E500649-1026-4700-B28F-E42A8DC1F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0392" y="4074675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" name="c-old-label">
            <a:extLst xmlns:a="http://schemas.openxmlformats.org/drawingml/2006/main">
              <a:ext uri="{FF2B5EF4-FFF2-40B4-BE49-F238E27FC236}">
                <a16:creationId xmlns:a16="http://schemas.microsoft.com/office/drawing/2014/main" id="{49E7B139-EA95-46D1-A0D9-BDE0913F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0127" y="4168061"/>
            <a:ext cx="1284925" cy="396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41" b="0" i="0">
                <a:solidFill>
                  <a:srgbClr val="294D69"/>
                </a:solidFill>
                <a:latin typeface="Comic Sans MS"/>
                <a:ea typeface="Comic Sans MS"/>
                <a:cs typeface="Comic Sans MS"/>
              </a:defRPr>
            </a:pPr>
            <a:r>
              <a:rPr sz="2241" b="0" i="0">
                <a:solidFill>
                  <a:srgbClr val="294D69"/>
                </a:solidFill>
                <a:latin typeface="Comic Sans MS"/>
                <a:ea typeface="Comic Sans MS"/>
                <a:cs typeface="Comic Sans MS"/>
              </a:rPr>
              <a:t>Old state</a:t>
            </a:r>
          </a:p>
        </p:txBody>
      </p:sp>
      <p:sp>
        <p:nvSpPr>
          <p:cNvPr id="77" name="retained-state-37">
            <a:extLst xmlns:a="http://schemas.openxmlformats.org/drawingml/2006/main">
              <a:ext uri="{FF2B5EF4-FFF2-40B4-BE49-F238E27FC236}">
                <a16:creationId xmlns:a16="http://schemas.microsoft.com/office/drawing/2014/main" id="{44B33FBE-93C2-40BE-8485-1912F8BC3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4499" y="4619932"/>
            <a:ext cx="996182" cy="223633"/>
          </a:xfrm>
          <a:custGeom xmlns:a="http://schemas.openxmlformats.org/drawingml/2006/main">
            <a:pathLst>
              <a:path w="933450" h="209550">
                <a:moveTo>
                  <a:pt x="76200" y="0"/>
                </a:moveTo>
                <a:lnTo>
                  <a:pt x="83804" y="0"/>
                </a:lnTo>
                <a:lnTo>
                  <a:pt x="91410" y="0"/>
                </a:lnTo>
                <a:lnTo>
                  <a:pt x="99014" y="0"/>
                </a:lnTo>
                <a:lnTo>
                  <a:pt x="106618" y="0"/>
                </a:lnTo>
                <a:lnTo>
                  <a:pt x="114223" y="0"/>
                </a:lnTo>
                <a:lnTo>
                  <a:pt x="121827" y="0"/>
                </a:lnTo>
                <a:lnTo>
                  <a:pt x="129432" y="0"/>
                </a:lnTo>
                <a:lnTo>
                  <a:pt x="137037" y="0"/>
                </a:lnTo>
                <a:lnTo>
                  <a:pt x="144641" y="0"/>
                </a:lnTo>
                <a:lnTo>
                  <a:pt x="152245" y="0"/>
                </a:lnTo>
                <a:lnTo>
                  <a:pt x="159851" y="0"/>
                </a:lnTo>
                <a:lnTo>
                  <a:pt x="167455" y="0"/>
                </a:lnTo>
                <a:lnTo>
                  <a:pt x="175059" y="0"/>
                </a:lnTo>
                <a:lnTo>
                  <a:pt x="182664" y="0"/>
                </a:lnTo>
                <a:lnTo>
                  <a:pt x="190269" y="0"/>
                </a:lnTo>
                <a:lnTo>
                  <a:pt x="197873" y="0"/>
                </a:lnTo>
                <a:lnTo>
                  <a:pt x="205478" y="0"/>
                </a:lnTo>
                <a:lnTo>
                  <a:pt x="213082" y="0"/>
                </a:lnTo>
                <a:lnTo>
                  <a:pt x="220687" y="0"/>
                </a:lnTo>
                <a:lnTo>
                  <a:pt x="228291" y="0"/>
                </a:lnTo>
                <a:lnTo>
                  <a:pt x="235896" y="0"/>
                </a:lnTo>
                <a:lnTo>
                  <a:pt x="243500" y="0"/>
                </a:lnTo>
                <a:lnTo>
                  <a:pt x="251104" y="0"/>
                </a:lnTo>
                <a:lnTo>
                  <a:pt x="258710" y="0"/>
                </a:lnTo>
                <a:lnTo>
                  <a:pt x="266314" y="0"/>
                </a:lnTo>
                <a:lnTo>
                  <a:pt x="273918" y="0"/>
                </a:lnTo>
                <a:lnTo>
                  <a:pt x="281524" y="0"/>
                </a:lnTo>
                <a:lnTo>
                  <a:pt x="289128" y="0"/>
                </a:lnTo>
                <a:lnTo>
                  <a:pt x="296732" y="0"/>
                </a:lnTo>
                <a:lnTo>
                  <a:pt x="304337" y="0"/>
                </a:lnTo>
                <a:lnTo>
                  <a:pt x="311941" y="0"/>
                </a:lnTo>
                <a:lnTo>
                  <a:pt x="319546" y="0"/>
                </a:lnTo>
                <a:lnTo>
                  <a:pt x="327151" y="0"/>
                </a:lnTo>
                <a:lnTo>
                  <a:pt x="334755" y="0"/>
                </a:lnTo>
                <a:lnTo>
                  <a:pt x="342359" y="0"/>
                </a:lnTo>
                <a:lnTo>
                  <a:pt x="349965" y="0"/>
                </a:lnTo>
                <a:lnTo>
                  <a:pt x="357569" y="0"/>
                </a:lnTo>
                <a:lnTo>
                  <a:pt x="365173" y="0"/>
                </a:lnTo>
                <a:lnTo>
                  <a:pt x="372778" y="0"/>
                </a:lnTo>
                <a:lnTo>
                  <a:pt x="380383" y="0"/>
                </a:lnTo>
                <a:lnTo>
                  <a:pt x="387987" y="0"/>
                </a:lnTo>
                <a:lnTo>
                  <a:pt x="395592" y="0"/>
                </a:lnTo>
                <a:lnTo>
                  <a:pt x="403196" y="0"/>
                </a:lnTo>
                <a:lnTo>
                  <a:pt x="410801" y="0"/>
                </a:lnTo>
                <a:lnTo>
                  <a:pt x="418406" y="0"/>
                </a:lnTo>
                <a:lnTo>
                  <a:pt x="426010" y="0"/>
                </a:lnTo>
                <a:lnTo>
                  <a:pt x="433614" y="0"/>
                </a:lnTo>
                <a:lnTo>
                  <a:pt x="441220" y="0"/>
                </a:lnTo>
                <a:lnTo>
                  <a:pt x="448824" y="0"/>
                </a:lnTo>
                <a:lnTo>
                  <a:pt x="456428" y="0"/>
                </a:lnTo>
                <a:lnTo>
                  <a:pt x="464033" y="0"/>
                </a:lnTo>
                <a:lnTo>
                  <a:pt x="471637" y="0"/>
                </a:lnTo>
                <a:lnTo>
                  <a:pt x="479242" y="0"/>
                </a:lnTo>
                <a:lnTo>
                  <a:pt x="486847" y="0"/>
                </a:lnTo>
                <a:lnTo>
                  <a:pt x="494451" y="0"/>
                </a:lnTo>
                <a:lnTo>
                  <a:pt x="502055" y="0"/>
                </a:lnTo>
                <a:lnTo>
                  <a:pt x="509661" y="0"/>
                </a:lnTo>
                <a:lnTo>
                  <a:pt x="517265" y="0"/>
                </a:lnTo>
                <a:lnTo>
                  <a:pt x="524869" y="0"/>
                </a:lnTo>
                <a:lnTo>
                  <a:pt x="532474" y="0"/>
                </a:lnTo>
                <a:lnTo>
                  <a:pt x="540079" y="0"/>
                </a:lnTo>
                <a:lnTo>
                  <a:pt x="547683" y="0"/>
                </a:lnTo>
                <a:lnTo>
                  <a:pt x="555287" y="0"/>
                </a:lnTo>
                <a:lnTo>
                  <a:pt x="562892" y="0"/>
                </a:lnTo>
                <a:lnTo>
                  <a:pt x="570497" y="0"/>
                </a:lnTo>
                <a:lnTo>
                  <a:pt x="578101" y="0"/>
                </a:lnTo>
                <a:lnTo>
                  <a:pt x="585706" y="0"/>
                </a:lnTo>
                <a:lnTo>
                  <a:pt x="593310" y="0"/>
                </a:lnTo>
                <a:lnTo>
                  <a:pt x="600914" y="0"/>
                </a:lnTo>
                <a:lnTo>
                  <a:pt x="608520" y="0"/>
                </a:lnTo>
                <a:lnTo>
                  <a:pt x="616124" y="0"/>
                </a:lnTo>
                <a:lnTo>
                  <a:pt x="623728" y="0"/>
                </a:lnTo>
                <a:lnTo>
                  <a:pt x="631334" y="0"/>
                </a:lnTo>
                <a:lnTo>
                  <a:pt x="638938" y="0"/>
                </a:lnTo>
                <a:lnTo>
                  <a:pt x="646542" y="0"/>
                </a:lnTo>
                <a:lnTo>
                  <a:pt x="654147" y="0"/>
                </a:lnTo>
                <a:lnTo>
                  <a:pt x="661751" y="0"/>
                </a:lnTo>
                <a:lnTo>
                  <a:pt x="669356" y="0"/>
                </a:lnTo>
                <a:lnTo>
                  <a:pt x="676961" y="0"/>
                </a:lnTo>
                <a:lnTo>
                  <a:pt x="684565" y="0"/>
                </a:lnTo>
                <a:lnTo>
                  <a:pt x="692169" y="0"/>
                </a:lnTo>
                <a:lnTo>
                  <a:pt x="699775" y="0"/>
                </a:lnTo>
                <a:lnTo>
                  <a:pt x="707379" y="0"/>
                </a:lnTo>
                <a:lnTo>
                  <a:pt x="714983" y="0"/>
                </a:lnTo>
                <a:lnTo>
                  <a:pt x="722588" y="0"/>
                </a:lnTo>
                <a:lnTo>
                  <a:pt x="730193" y="0"/>
                </a:lnTo>
                <a:lnTo>
                  <a:pt x="737797" y="0"/>
                </a:lnTo>
                <a:lnTo>
                  <a:pt x="745402" y="0"/>
                </a:lnTo>
                <a:lnTo>
                  <a:pt x="753006" y="0"/>
                </a:lnTo>
                <a:lnTo>
                  <a:pt x="760611" y="0"/>
                </a:lnTo>
                <a:lnTo>
                  <a:pt x="768216" y="0"/>
                </a:lnTo>
                <a:lnTo>
                  <a:pt x="775820" y="0"/>
                </a:lnTo>
                <a:lnTo>
                  <a:pt x="783424" y="0"/>
                </a:lnTo>
                <a:lnTo>
                  <a:pt x="791030" y="0"/>
                </a:lnTo>
                <a:lnTo>
                  <a:pt x="798634" y="0"/>
                </a:lnTo>
                <a:lnTo>
                  <a:pt x="806238" y="0"/>
                </a:lnTo>
                <a:lnTo>
                  <a:pt x="813843" y="0"/>
                </a:lnTo>
                <a:lnTo>
                  <a:pt x="821448" y="0"/>
                </a:lnTo>
                <a:lnTo>
                  <a:pt x="829052" y="0"/>
                </a:lnTo>
                <a:lnTo>
                  <a:pt x="836656" y="0"/>
                </a:lnTo>
                <a:lnTo>
                  <a:pt x="844261" y="0"/>
                </a:lnTo>
                <a:lnTo>
                  <a:pt x="851865" y="0"/>
                </a:lnTo>
                <a:lnTo>
                  <a:pt x="859356" y="29"/>
                </a:lnTo>
                <a:lnTo>
                  <a:pt x="866723" y="591"/>
                </a:lnTo>
                <a:lnTo>
                  <a:pt x="874247" y="1920"/>
                </a:lnTo>
                <a:lnTo>
                  <a:pt x="881816" y="4069"/>
                </a:lnTo>
                <a:lnTo>
                  <a:pt x="888997" y="6928"/>
                </a:lnTo>
                <a:lnTo>
                  <a:pt x="895722" y="10426"/>
                </a:lnTo>
                <a:lnTo>
                  <a:pt x="902146" y="14631"/>
                </a:lnTo>
                <a:lnTo>
                  <a:pt x="908161" y="19504"/>
                </a:lnTo>
                <a:lnTo>
                  <a:pt x="913664" y="24976"/>
                </a:lnTo>
                <a:lnTo>
                  <a:pt x="918571" y="30965"/>
                </a:lnTo>
                <a:lnTo>
                  <a:pt x="922815" y="37370"/>
                </a:lnTo>
                <a:lnTo>
                  <a:pt x="926350" y="44082"/>
                </a:lnTo>
                <a:lnTo>
                  <a:pt x="929240" y="51224"/>
                </a:lnTo>
                <a:lnTo>
                  <a:pt x="931435" y="58791"/>
                </a:lnTo>
                <a:lnTo>
                  <a:pt x="932806" y="66321"/>
                </a:lnTo>
                <a:lnTo>
                  <a:pt x="933408" y="73698"/>
                </a:lnTo>
                <a:lnTo>
                  <a:pt x="933450" y="81170"/>
                </a:lnTo>
                <a:lnTo>
                  <a:pt x="933450" y="88775"/>
                </a:lnTo>
                <a:lnTo>
                  <a:pt x="933450" y="96380"/>
                </a:lnTo>
                <a:lnTo>
                  <a:pt x="933450" y="103984"/>
                </a:lnTo>
                <a:lnTo>
                  <a:pt x="933450" y="111589"/>
                </a:lnTo>
                <a:lnTo>
                  <a:pt x="933450" y="119193"/>
                </a:lnTo>
                <a:lnTo>
                  <a:pt x="933450" y="126798"/>
                </a:lnTo>
                <a:lnTo>
                  <a:pt x="933444" y="134345"/>
                </a:lnTo>
                <a:lnTo>
                  <a:pt x="932994" y="141678"/>
                </a:lnTo>
                <a:lnTo>
                  <a:pt x="931787" y="149185"/>
                </a:lnTo>
                <a:lnTo>
                  <a:pt x="929767" y="156755"/>
                </a:lnTo>
                <a:lnTo>
                  <a:pt x="926996" y="164043"/>
                </a:lnTo>
                <a:lnTo>
                  <a:pt x="923610" y="170806"/>
                </a:lnTo>
                <a:lnTo>
                  <a:pt x="919511" y="177284"/>
                </a:lnTo>
                <a:lnTo>
                  <a:pt x="914736" y="183367"/>
                </a:lnTo>
                <a:lnTo>
                  <a:pt x="909350" y="188955"/>
                </a:lnTo>
                <a:lnTo>
                  <a:pt x="903436" y="193958"/>
                </a:lnTo>
                <a:lnTo>
                  <a:pt x="897088" y="198307"/>
                </a:lnTo>
                <a:lnTo>
                  <a:pt x="890415" y="201954"/>
                </a:lnTo>
                <a:lnTo>
                  <a:pt x="883384" y="204928"/>
                </a:lnTo>
                <a:lnTo>
                  <a:pt x="875822" y="207252"/>
                </a:lnTo>
                <a:lnTo>
                  <a:pt x="868277" y="208747"/>
                </a:lnTo>
                <a:lnTo>
                  <a:pt x="860870" y="209464"/>
                </a:lnTo>
                <a:lnTo>
                  <a:pt x="853448" y="209550"/>
                </a:lnTo>
                <a:lnTo>
                  <a:pt x="845843" y="209550"/>
                </a:lnTo>
                <a:lnTo>
                  <a:pt x="838238" y="209550"/>
                </a:lnTo>
                <a:lnTo>
                  <a:pt x="830634" y="209550"/>
                </a:lnTo>
                <a:lnTo>
                  <a:pt x="823029" y="209550"/>
                </a:lnTo>
                <a:lnTo>
                  <a:pt x="815425" y="209550"/>
                </a:lnTo>
                <a:lnTo>
                  <a:pt x="807820" y="209550"/>
                </a:lnTo>
                <a:lnTo>
                  <a:pt x="800215" y="209550"/>
                </a:lnTo>
                <a:lnTo>
                  <a:pt x="792611" y="209550"/>
                </a:lnTo>
                <a:lnTo>
                  <a:pt x="785007" y="209550"/>
                </a:lnTo>
                <a:lnTo>
                  <a:pt x="777401" y="209550"/>
                </a:lnTo>
                <a:lnTo>
                  <a:pt x="769797" y="209550"/>
                </a:lnTo>
                <a:lnTo>
                  <a:pt x="762193" y="209550"/>
                </a:lnTo>
                <a:lnTo>
                  <a:pt x="754588" y="209550"/>
                </a:lnTo>
                <a:lnTo>
                  <a:pt x="746983" y="209550"/>
                </a:lnTo>
                <a:lnTo>
                  <a:pt x="739379" y="209550"/>
                </a:lnTo>
                <a:lnTo>
                  <a:pt x="731774" y="209550"/>
                </a:lnTo>
                <a:lnTo>
                  <a:pt x="724170" y="209550"/>
                </a:lnTo>
                <a:lnTo>
                  <a:pt x="716566" y="209550"/>
                </a:lnTo>
                <a:lnTo>
                  <a:pt x="708960" y="209550"/>
                </a:lnTo>
                <a:lnTo>
                  <a:pt x="701356" y="209550"/>
                </a:lnTo>
                <a:lnTo>
                  <a:pt x="693752" y="209550"/>
                </a:lnTo>
                <a:lnTo>
                  <a:pt x="686146" y="209550"/>
                </a:lnTo>
                <a:lnTo>
                  <a:pt x="678542" y="209550"/>
                </a:lnTo>
                <a:lnTo>
                  <a:pt x="670938" y="209550"/>
                </a:lnTo>
                <a:lnTo>
                  <a:pt x="663334" y="209550"/>
                </a:lnTo>
                <a:lnTo>
                  <a:pt x="655729" y="209550"/>
                </a:lnTo>
                <a:lnTo>
                  <a:pt x="648124" y="209550"/>
                </a:lnTo>
                <a:lnTo>
                  <a:pt x="640520" y="209550"/>
                </a:lnTo>
                <a:lnTo>
                  <a:pt x="632915" y="209550"/>
                </a:lnTo>
                <a:lnTo>
                  <a:pt x="625311" y="209550"/>
                </a:lnTo>
                <a:lnTo>
                  <a:pt x="617706" y="209550"/>
                </a:lnTo>
                <a:lnTo>
                  <a:pt x="610101" y="209550"/>
                </a:lnTo>
                <a:lnTo>
                  <a:pt x="602497" y="209550"/>
                </a:lnTo>
                <a:lnTo>
                  <a:pt x="594893" y="209550"/>
                </a:lnTo>
                <a:lnTo>
                  <a:pt x="587287" y="209550"/>
                </a:lnTo>
                <a:lnTo>
                  <a:pt x="579683" y="209550"/>
                </a:lnTo>
                <a:lnTo>
                  <a:pt x="572079" y="209550"/>
                </a:lnTo>
                <a:lnTo>
                  <a:pt x="564474" y="209550"/>
                </a:lnTo>
                <a:lnTo>
                  <a:pt x="556869" y="209550"/>
                </a:lnTo>
                <a:lnTo>
                  <a:pt x="549265" y="209550"/>
                </a:lnTo>
                <a:lnTo>
                  <a:pt x="541660" y="209550"/>
                </a:lnTo>
                <a:lnTo>
                  <a:pt x="534056" y="209550"/>
                </a:lnTo>
                <a:lnTo>
                  <a:pt x="526452" y="209550"/>
                </a:lnTo>
                <a:lnTo>
                  <a:pt x="518846" y="209550"/>
                </a:lnTo>
                <a:lnTo>
                  <a:pt x="511242" y="209550"/>
                </a:lnTo>
                <a:lnTo>
                  <a:pt x="503638" y="209550"/>
                </a:lnTo>
                <a:lnTo>
                  <a:pt x="496033" y="209550"/>
                </a:lnTo>
                <a:lnTo>
                  <a:pt x="488428" y="209550"/>
                </a:lnTo>
                <a:lnTo>
                  <a:pt x="480824" y="209550"/>
                </a:lnTo>
                <a:lnTo>
                  <a:pt x="473219" y="209550"/>
                </a:lnTo>
                <a:lnTo>
                  <a:pt x="465615" y="209550"/>
                </a:lnTo>
                <a:lnTo>
                  <a:pt x="458010" y="209550"/>
                </a:lnTo>
                <a:lnTo>
                  <a:pt x="450405" y="209550"/>
                </a:lnTo>
                <a:lnTo>
                  <a:pt x="442801" y="209550"/>
                </a:lnTo>
                <a:lnTo>
                  <a:pt x="435197" y="209550"/>
                </a:lnTo>
                <a:lnTo>
                  <a:pt x="427591" y="209550"/>
                </a:lnTo>
                <a:lnTo>
                  <a:pt x="419987" y="209550"/>
                </a:lnTo>
                <a:lnTo>
                  <a:pt x="412383" y="209550"/>
                </a:lnTo>
                <a:lnTo>
                  <a:pt x="404778" y="209550"/>
                </a:lnTo>
                <a:lnTo>
                  <a:pt x="397173" y="209550"/>
                </a:lnTo>
                <a:lnTo>
                  <a:pt x="389569" y="209550"/>
                </a:lnTo>
                <a:lnTo>
                  <a:pt x="381964" y="209550"/>
                </a:lnTo>
                <a:lnTo>
                  <a:pt x="374360" y="209550"/>
                </a:lnTo>
                <a:lnTo>
                  <a:pt x="366756" y="209550"/>
                </a:lnTo>
                <a:lnTo>
                  <a:pt x="359151" y="209550"/>
                </a:lnTo>
                <a:lnTo>
                  <a:pt x="351546" y="209550"/>
                </a:lnTo>
                <a:lnTo>
                  <a:pt x="343942" y="209550"/>
                </a:lnTo>
                <a:lnTo>
                  <a:pt x="336338" y="209550"/>
                </a:lnTo>
                <a:lnTo>
                  <a:pt x="328732" y="209550"/>
                </a:lnTo>
                <a:lnTo>
                  <a:pt x="321128" y="209550"/>
                </a:lnTo>
                <a:lnTo>
                  <a:pt x="313524" y="209550"/>
                </a:lnTo>
                <a:lnTo>
                  <a:pt x="305919" y="209550"/>
                </a:lnTo>
                <a:lnTo>
                  <a:pt x="298314" y="209550"/>
                </a:lnTo>
                <a:lnTo>
                  <a:pt x="290710" y="209550"/>
                </a:lnTo>
                <a:lnTo>
                  <a:pt x="283105" y="209550"/>
                </a:lnTo>
                <a:lnTo>
                  <a:pt x="275501" y="209550"/>
                </a:lnTo>
                <a:lnTo>
                  <a:pt x="267896" y="209550"/>
                </a:lnTo>
                <a:lnTo>
                  <a:pt x="260291" y="209550"/>
                </a:lnTo>
                <a:lnTo>
                  <a:pt x="252687" y="209550"/>
                </a:lnTo>
                <a:lnTo>
                  <a:pt x="245083" y="209550"/>
                </a:lnTo>
                <a:lnTo>
                  <a:pt x="237477" y="209550"/>
                </a:lnTo>
                <a:lnTo>
                  <a:pt x="229873" y="209550"/>
                </a:lnTo>
                <a:lnTo>
                  <a:pt x="222269" y="209550"/>
                </a:lnTo>
                <a:lnTo>
                  <a:pt x="214664" y="209550"/>
                </a:lnTo>
                <a:lnTo>
                  <a:pt x="207059" y="209550"/>
                </a:lnTo>
                <a:lnTo>
                  <a:pt x="199455" y="209550"/>
                </a:lnTo>
                <a:lnTo>
                  <a:pt x="191850" y="209550"/>
                </a:lnTo>
                <a:lnTo>
                  <a:pt x="184246" y="209550"/>
                </a:lnTo>
                <a:lnTo>
                  <a:pt x="176642" y="209550"/>
                </a:lnTo>
                <a:lnTo>
                  <a:pt x="169036" y="209550"/>
                </a:lnTo>
                <a:lnTo>
                  <a:pt x="161432" y="209550"/>
                </a:lnTo>
                <a:lnTo>
                  <a:pt x="153828" y="209550"/>
                </a:lnTo>
                <a:lnTo>
                  <a:pt x="146222" y="209550"/>
                </a:lnTo>
                <a:lnTo>
                  <a:pt x="138618" y="209550"/>
                </a:lnTo>
                <a:lnTo>
                  <a:pt x="131014" y="209550"/>
                </a:lnTo>
                <a:lnTo>
                  <a:pt x="123409" y="209550"/>
                </a:lnTo>
                <a:lnTo>
                  <a:pt x="115805" y="209550"/>
                </a:lnTo>
                <a:lnTo>
                  <a:pt x="108200" y="209550"/>
                </a:lnTo>
                <a:lnTo>
                  <a:pt x="100595" y="209550"/>
                </a:lnTo>
                <a:lnTo>
                  <a:pt x="92991" y="209550"/>
                </a:lnTo>
                <a:lnTo>
                  <a:pt x="85387" y="209550"/>
                </a:lnTo>
                <a:lnTo>
                  <a:pt x="77781" y="209550"/>
                </a:lnTo>
                <a:lnTo>
                  <a:pt x="70436" y="209332"/>
                </a:lnTo>
                <a:lnTo>
                  <a:pt x="62978" y="208394"/>
                </a:lnTo>
                <a:lnTo>
                  <a:pt x="55415" y="206661"/>
                </a:lnTo>
                <a:lnTo>
                  <a:pt x="47895" y="204097"/>
                </a:lnTo>
                <a:lnTo>
                  <a:pt x="41060" y="200964"/>
                </a:lnTo>
                <a:lnTo>
                  <a:pt x="34471" y="197108"/>
                </a:lnTo>
                <a:lnTo>
                  <a:pt x="28238" y="192562"/>
                </a:lnTo>
                <a:lnTo>
                  <a:pt x="22468" y="187381"/>
                </a:lnTo>
                <a:lnTo>
                  <a:pt x="17254" y="181638"/>
                </a:lnTo>
                <a:lnTo>
                  <a:pt x="12671" y="175428"/>
                </a:lnTo>
                <a:lnTo>
                  <a:pt x="8777" y="168855"/>
                </a:lnTo>
                <a:lnTo>
                  <a:pt x="5604" y="162032"/>
                </a:lnTo>
                <a:lnTo>
                  <a:pt x="3007" y="154546"/>
                </a:lnTo>
                <a:lnTo>
                  <a:pt x="1229" y="146981"/>
                </a:lnTo>
                <a:lnTo>
                  <a:pt x="250" y="139514"/>
                </a:lnTo>
                <a:lnTo>
                  <a:pt x="0" y="132182"/>
                </a:lnTo>
                <a:lnTo>
                  <a:pt x="0" y="124577"/>
                </a:lnTo>
                <a:lnTo>
                  <a:pt x="0" y="116973"/>
                </a:lnTo>
                <a:lnTo>
                  <a:pt x="0" y="109368"/>
                </a:lnTo>
                <a:lnTo>
                  <a:pt x="0" y="101764"/>
                </a:lnTo>
                <a:lnTo>
                  <a:pt x="0" y="94159"/>
                </a:lnTo>
                <a:lnTo>
                  <a:pt x="0" y="86555"/>
                </a:lnTo>
                <a:lnTo>
                  <a:pt x="0" y="78950"/>
                </a:lnTo>
                <a:lnTo>
                  <a:pt x="142" y="71567"/>
                </a:lnTo>
                <a:lnTo>
                  <a:pt x="962" y="64134"/>
                </a:lnTo>
                <a:lnTo>
                  <a:pt x="2570" y="56580"/>
                </a:lnTo>
                <a:lnTo>
                  <a:pt x="5010" y="49025"/>
                </a:lnTo>
                <a:lnTo>
                  <a:pt x="8058" y="42097"/>
                </a:lnTo>
                <a:lnTo>
                  <a:pt x="11804" y="35463"/>
                </a:lnTo>
                <a:lnTo>
                  <a:pt x="16246" y="29168"/>
                </a:lnTo>
                <a:lnTo>
                  <a:pt x="21335" y="23321"/>
                </a:lnTo>
                <a:lnTo>
                  <a:pt x="26997" y="18015"/>
                </a:lnTo>
                <a:lnTo>
                  <a:pt x="33141" y="13332"/>
                </a:lnTo>
                <a:lnTo>
                  <a:pt x="39665" y="9330"/>
                </a:lnTo>
                <a:lnTo>
                  <a:pt x="46458" y="6044"/>
                </a:lnTo>
                <a:lnTo>
                  <a:pt x="53841" y="3354"/>
                </a:lnTo>
                <a:lnTo>
                  <a:pt x="61409" y="1449"/>
                </a:lnTo>
                <a:lnTo>
                  <a:pt x="68899" y="351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7281">
            <a:solidFill>
              <a:srgbClr val="397EAA"/>
            </a:solidFill>
            <a:prstDash val="solid"/>
          </a:ln>
        </p:spPr>
      </p:sp>
      <p:sp>
        <p:nvSpPr>
          <p:cNvPr id="78" name="retained-state-38">
            <a:extLst xmlns:a="http://schemas.openxmlformats.org/drawingml/2006/main">
              <a:ext uri="{FF2B5EF4-FFF2-40B4-BE49-F238E27FC236}">
                <a16:creationId xmlns:a16="http://schemas.microsoft.com/office/drawing/2014/main" id="{CDB5BC36-08CF-4E01-A851-F7C3875E9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490" y="4670758"/>
            <a:ext cx="188055" cy="121981"/>
          </a:xfrm>
          <a:custGeom xmlns:a="http://schemas.openxmlformats.org/drawingml/2006/main">
            <a:pathLst>
              <a:path w="176213" h="114300">
                <a:moveTo>
                  <a:pt x="28575" y="0"/>
                </a:moveTo>
                <a:lnTo>
                  <a:pt x="36109" y="0"/>
                </a:lnTo>
                <a:lnTo>
                  <a:pt x="43643" y="0"/>
                </a:lnTo>
                <a:lnTo>
                  <a:pt x="51177" y="0"/>
                </a:lnTo>
                <a:lnTo>
                  <a:pt x="58712" y="0"/>
                </a:lnTo>
                <a:lnTo>
                  <a:pt x="66246" y="0"/>
                </a:lnTo>
                <a:lnTo>
                  <a:pt x="73779" y="0"/>
                </a:lnTo>
                <a:lnTo>
                  <a:pt x="81314" y="0"/>
                </a:lnTo>
                <a:lnTo>
                  <a:pt x="88848" y="0"/>
                </a:lnTo>
                <a:lnTo>
                  <a:pt x="96382" y="0"/>
                </a:lnTo>
                <a:lnTo>
                  <a:pt x="103916" y="0"/>
                </a:lnTo>
                <a:lnTo>
                  <a:pt x="111450" y="0"/>
                </a:lnTo>
                <a:lnTo>
                  <a:pt x="118985" y="0"/>
                </a:lnTo>
                <a:lnTo>
                  <a:pt x="126519" y="0"/>
                </a:lnTo>
                <a:lnTo>
                  <a:pt x="134052" y="0"/>
                </a:lnTo>
                <a:lnTo>
                  <a:pt x="141587" y="0"/>
                </a:lnTo>
                <a:lnTo>
                  <a:pt x="149021" y="33"/>
                </a:lnTo>
                <a:lnTo>
                  <a:pt x="156295" y="1343"/>
                </a:lnTo>
                <a:lnTo>
                  <a:pt x="163407" y="4746"/>
                </a:lnTo>
                <a:lnTo>
                  <a:pt x="169465" y="10133"/>
                </a:lnTo>
                <a:lnTo>
                  <a:pt x="173727" y="16918"/>
                </a:lnTo>
                <a:lnTo>
                  <a:pt x="175881" y="24228"/>
                </a:lnTo>
                <a:lnTo>
                  <a:pt x="176213" y="31522"/>
                </a:lnTo>
                <a:lnTo>
                  <a:pt x="176213" y="39056"/>
                </a:lnTo>
                <a:lnTo>
                  <a:pt x="176213" y="46590"/>
                </a:lnTo>
                <a:lnTo>
                  <a:pt x="176213" y="54125"/>
                </a:lnTo>
                <a:lnTo>
                  <a:pt x="176213" y="61659"/>
                </a:lnTo>
                <a:lnTo>
                  <a:pt x="176213" y="69193"/>
                </a:lnTo>
                <a:lnTo>
                  <a:pt x="176213" y="76727"/>
                </a:lnTo>
                <a:lnTo>
                  <a:pt x="176213" y="84261"/>
                </a:lnTo>
                <a:lnTo>
                  <a:pt x="175621" y="91510"/>
                </a:lnTo>
                <a:lnTo>
                  <a:pt x="173052" y="98788"/>
                </a:lnTo>
                <a:lnTo>
                  <a:pt x="168396" y="105362"/>
                </a:lnTo>
                <a:lnTo>
                  <a:pt x="162062" y="110392"/>
                </a:lnTo>
                <a:lnTo>
                  <a:pt x="154850" y="113375"/>
                </a:lnTo>
                <a:lnTo>
                  <a:pt x="147638" y="114300"/>
                </a:lnTo>
                <a:lnTo>
                  <a:pt x="140103" y="114300"/>
                </a:lnTo>
                <a:lnTo>
                  <a:pt x="132570" y="114300"/>
                </a:lnTo>
                <a:lnTo>
                  <a:pt x="125035" y="114300"/>
                </a:lnTo>
                <a:lnTo>
                  <a:pt x="117501" y="114300"/>
                </a:lnTo>
                <a:lnTo>
                  <a:pt x="109967" y="114300"/>
                </a:lnTo>
                <a:lnTo>
                  <a:pt x="102433" y="114300"/>
                </a:lnTo>
                <a:lnTo>
                  <a:pt x="94899" y="114300"/>
                </a:lnTo>
                <a:lnTo>
                  <a:pt x="87364" y="114300"/>
                </a:lnTo>
                <a:lnTo>
                  <a:pt x="79830" y="114300"/>
                </a:lnTo>
                <a:lnTo>
                  <a:pt x="72297" y="114300"/>
                </a:lnTo>
                <a:lnTo>
                  <a:pt x="64762" y="114300"/>
                </a:lnTo>
                <a:lnTo>
                  <a:pt x="57228" y="114300"/>
                </a:lnTo>
                <a:lnTo>
                  <a:pt x="49693" y="114300"/>
                </a:lnTo>
                <a:lnTo>
                  <a:pt x="42160" y="114300"/>
                </a:lnTo>
                <a:lnTo>
                  <a:pt x="34626" y="114300"/>
                </a:lnTo>
                <a:lnTo>
                  <a:pt x="27191" y="114267"/>
                </a:lnTo>
                <a:lnTo>
                  <a:pt x="19916" y="112957"/>
                </a:lnTo>
                <a:lnTo>
                  <a:pt x="12805" y="109554"/>
                </a:lnTo>
                <a:lnTo>
                  <a:pt x="6747" y="104167"/>
                </a:lnTo>
                <a:lnTo>
                  <a:pt x="2486" y="97382"/>
                </a:lnTo>
                <a:lnTo>
                  <a:pt x="333" y="90072"/>
                </a:lnTo>
                <a:lnTo>
                  <a:pt x="0" y="82778"/>
                </a:lnTo>
                <a:lnTo>
                  <a:pt x="0" y="75243"/>
                </a:lnTo>
                <a:lnTo>
                  <a:pt x="0" y="67709"/>
                </a:lnTo>
                <a:lnTo>
                  <a:pt x="0" y="60175"/>
                </a:lnTo>
                <a:lnTo>
                  <a:pt x="0" y="52641"/>
                </a:lnTo>
                <a:lnTo>
                  <a:pt x="0" y="45107"/>
                </a:lnTo>
                <a:lnTo>
                  <a:pt x="0" y="37573"/>
                </a:lnTo>
                <a:lnTo>
                  <a:pt x="0" y="30039"/>
                </a:lnTo>
                <a:lnTo>
                  <a:pt x="592" y="22790"/>
                </a:lnTo>
                <a:lnTo>
                  <a:pt x="3161" y="15512"/>
                </a:lnTo>
                <a:lnTo>
                  <a:pt x="7817" y="8938"/>
                </a:lnTo>
                <a:lnTo>
                  <a:pt x="14150" y="3908"/>
                </a:lnTo>
                <a:lnTo>
                  <a:pt x="21363" y="925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80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79" name="retained-state-39">
            <a:extLst xmlns:a="http://schemas.openxmlformats.org/drawingml/2006/main">
              <a:ext uri="{FF2B5EF4-FFF2-40B4-BE49-F238E27FC236}">
                <a16:creationId xmlns:a16="http://schemas.microsoft.com/office/drawing/2014/main" id="{E0A4E056-208E-45FD-A5EC-829687794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205" y="4670758"/>
            <a:ext cx="188055" cy="121981"/>
          </a:xfrm>
          <a:custGeom xmlns:a="http://schemas.openxmlformats.org/drawingml/2006/main">
            <a:pathLst>
              <a:path w="176213" h="114300">
                <a:moveTo>
                  <a:pt x="28575" y="0"/>
                </a:moveTo>
                <a:lnTo>
                  <a:pt x="36109" y="0"/>
                </a:lnTo>
                <a:lnTo>
                  <a:pt x="43643" y="0"/>
                </a:lnTo>
                <a:lnTo>
                  <a:pt x="51177" y="0"/>
                </a:lnTo>
                <a:lnTo>
                  <a:pt x="58712" y="0"/>
                </a:lnTo>
                <a:lnTo>
                  <a:pt x="66246" y="0"/>
                </a:lnTo>
                <a:lnTo>
                  <a:pt x="73779" y="0"/>
                </a:lnTo>
                <a:lnTo>
                  <a:pt x="81314" y="0"/>
                </a:lnTo>
                <a:lnTo>
                  <a:pt x="88848" y="0"/>
                </a:lnTo>
                <a:lnTo>
                  <a:pt x="96382" y="0"/>
                </a:lnTo>
                <a:lnTo>
                  <a:pt x="103916" y="0"/>
                </a:lnTo>
                <a:lnTo>
                  <a:pt x="111450" y="0"/>
                </a:lnTo>
                <a:lnTo>
                  <a:pt x="118985" y="0"/>
                </a:lnTo>
                <a:lnTo>
                  <a:pt x="126519" y="0"/>
                </a:lnTo>
                <a:lnTo>
                  <a:pt x="134052" y="0"/>
                </a:lnTo>
                <a:lnTo>
                  <a:pt x="141587" y="0"/>
                </a:lnTo>
                <a:lnTo>
                  <a:pt x="149021" y="33"/>
                </a:lnTo>
                <a:lnTo>
                  <a:pt x="156296" y="1343"/>
                </a:lnTo>
                <a:lnTo>
                  <a:pt x="163407" y="4746"/>
                </a:lnTo>
                <a:lnTo>
                  <a:pt x="169465" y="10133"/>
                </a:lnTo>
                <a:lnTo>
                  <a:pt x="173727" y="16918"/>
                </a:lnTo>
                <a:lnTo>
                  <a:pt x="175880" y="24228"/>
                </a:lnTo>
                <a:lnTo>
                  <a:pt x="176213" y="31522"/>
                </a:lnTo>
                <a:lnTo>
                  <a:pt x="176213" y="39056"/>
                </a:lnTo>
                <a:lnTo>
                  <a:pt x="176213" y="46590"/>
                </a:lnTo>
                <a:lnTo>
                  <a:pt x="176213" y="54125"/>
                </a:lnTo>
                <a:lnTo>
                  <a:pt x="176213" y="61659"/>
                </a:lnTo>
                <a:lnTo>
                  <a:pt x="176213" y="69193"/>
                </a:lnTo>
                <a:lnTo>
                  <a:pt x="176213" y="76727"/>
                </a:lnTo>
                <a:lnTo>
                  <a:pt x="176213" y="84261"/>
                </a:lnTo>
                <a:lnTo>
                  <a:pt x="175622" y="91510"/>
                </a:lnTo>
                <a:lnTo>
                  <a:pt x="173052" y="98788"/>
                </a:lnTo>
                <a:lnTo>
                  <a:pt x="168394" y="105362"/>
                </a:lnTo>
                <a:lnTo>
                  <a:pt x="162062" y="110392"/>
                </a:lnTo>
                <a:lnTo>
                  <a:pt x="154850" y="113375"/>
                </a:lnTo>
                <a:lnTo>
                  <a:pt x="147638" y="114300"/>
                </a:lnTo>
                <a:lnTo>
                  <a:pt x="140103" y="114300"/>
                </a:lnTo>
                <a:lnTo>
                  <a:pt x="132570" y="114300"/>
                </a:lnTo>
                <a:lnTo>
                  <a:pt x="125035" y="114300"/>
                </a:lnTo>
                <a:lnTo>
                  <a:pt x="117501" y="114300"/>
                </a:lnTo>
                <a:lnTo>
                  <a:pt x="109967" y="114300"/>
                </a:lnTo>
                <a:lnTo>
                  <a:pt x="102433" y="114300"/>
                </a:lnTo>
                <a:lnTo>
                  <a:pt x="94899" y="114300"/>
                </a:lnTo>
                <a:lnTo>
                  <a:pt x="87364" y="114300"/>
                </a:lnTo>
                <a:lnTo>
                  <a:pt x="79830" y="114300"/>
                </a:lnTo>
                <a:lnTo>
                  <a:pt x="72297" y="114300"/>
                </a:lnTo>
                <a:lnTo>
                  <a:pt x="64762" y="114300"/>
                </a:lnTo>
                <a:lnTo>
                  <a:pt x="57228" y="114300"/>
                </a:lnTo>
                <a:lnTo>
                  <a:pt x="49693" y="114300"/>
                </a:lnTo>
                <a:lnTo>
                  <a:pt x="42160" y="114300"/>
                </a:lnTo>
                <a:lnTo>
                  <a:pt x="34626" y="114300"/>
                </a:lnTo>
                <a:lnTo>
                  <a:pt x="27191" y="114267"/>
                </a:lnTo>
                <a:lnTo>
                  <a:pt x="19916" y="112957"/>
                </a:lnTo>
                <a:lnTo>
                  <a:pt x="12805" y="109554"/>
                </a:lnTo>
                <a:lnTo>
                  <a:pt x="6748" y="104167"/>
                </a:lnTo>
                <a:lnTo>
                  <a:pt x="2486" y="97382"/>
                </a:lnTo>
                <a:lnTo>
                  <a:pt x="333" y="90072"/>
                </a:lnTo>
                <a:lnTo>
                  <a:pt x="0" y="82778"/>
                </a:lnTo>
                <a:lnTo>
                  <a:pt x="0" y="75243"/>
                </a:lnTo>
                <a:lnTo>
                  <a:pt x="0" y="67709"/>
                </a:lnTo>
                <a:lnTo>
                  <a:pt x="0" y="60175"/>
                </a:lnTo>
                <a:lnTo>
                  <a:pt x="0" y="52641"/>
                </a:lnTo>
                <a:lnTo>
                  <a:pt x="0" y="45107"/>
                </a:lnTo>
                <a:lnTo>
                  <a:pt x="0" y="37573"/>
                </a:lnTo>
                <a:lnTo>
                  <a:pt x="0" y="30039"/>
                </a:lnTo>
                <a:lnTo>
                  <a:pt x="592" y="22790"/>
                </a:lnTo>
                <a:lnTo>
                  <a:pt x="3161" y="15512"/>
                </a:lnTo>
                <a:lnTo>
                  <a:pt x="7817" y="8938"/>
                </a:lnTo>
                <a:lnTo>
                  <a:pt x="14150" y="3908"/>
                </a:lnTo>
                <a:lnTo>
                  <a:pt x="21363" y="925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52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80" name="retained-state-40">
            <a:extLst xmlns:a="http://schemas.openxmlformats.org/drawingml/2006/main">
              <a:ext uri="{FF2B5EF4-FFF2-40B4-BE49-F238E27FC236}">
                <a16:creationId xmlns:a16="http://schemas.microsoft.com/office/drawing/2014/main" id="{270861FE-9C35-470F-ACAC-CBB5EE959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2920" y="4670758"/>
            <a:ext cx="188055" cy="121981"/>
          </a:xfrm>
          <a:custGeom xmlns:a="http://schemas.openxmlformats.org/drawingml/2006/main">
            <a:pathLst>
              <a:path w="176213" h="114300">
                <a:moveTo>
                  <a:pt x="28575" y="0"/>
                </a:moveTo>
                <a:lnTo>
                  <a:pt x="36109" y="0"/>
                </a:lnTo>
                <a:lnTo>
                  <a:pt x="43643" y="0"/>
                </a:lnTo>
                <a:lnTo>
                  <a:pt x="51177" y="0"/>
                </a:lnTo>
                <a:lnTo>
                  <a:pt x="58712" y="0"/>
                </a:lnTo>
                <a:lnTo>
                  <a:pt x="66246" y="0"/>
                </a:lnTo>
                <a:lnTo>
                  <a:pt x="73779" y="0"/>
                </a:lnTo>
                <a:lnTo>
                  <a:pt x="81314" y="0"/>
                </a:lnTo>
                <a:lnTo>
                  <a:pt x="88848" y="0"/>
                </a:lnTo>
                <a:lnTo>
                  <a:pt x="96382" y="0"/>
                </a:lnTo>
                <a:lnTo>
                  <a:pt x="103916" y="0"/>
                </a:lnTo>
                <a:lnTo>
                  <a:pt x="111450" y="0"/>
                </a:lnTo>
                <a:lnTo>
                  <a:pt x="118985" y="0"/>
                </a:lnTo>
                <a:lnTo>
                  <a:pt x="126519" y="0"/>
                </a:lnTo>
                <a:lnTo>
                  <a:pt x="134052" y="0"/>
                </a:lnTo>
                <a:lnTo>
                  <a:pt x="141587" y="0"/>
                </a:lnTo>
                <a:lnTo>
                  <a:pt x="149020" y="33"/>
                </a:lnTo>
                <a:lnTo>
                  <a:pt x="156296" y="1343"/>
                </a:lnTo>
                <a:lnTo>
                  <a:pt x="163407" y="4746"/>
                </a:lnTo>
                <a:lnTo>
                  <a:pt x="169465" y="10133"/>
                </a:lnTo>
                <a:lnTo>
                  <a:pt x="173727" y="16918"/>
                </a:lnTo>
                <a:lnTo>
                  <a:pt x="175880" y="24228"/>
                </a:lnTo>
                <a:lnTo>
                  <a:pt x="176213" y="31522"/>
                </a:lnTo>
                <a:lnTo>
                  <a:pt x="176213" y="39056"/>
                </a:lnTo>
                <a:lnTo>
                  <a:pt x="176213" y="46590"/>
                </a:lnTo>
                <a:lnTo>
                  <a:pt x="176213" y="54125"/>
                </a:lnTo>
                <a:lnTo>
                  <a:pt x="176213" y="61659"/>
                </a:lnTo>
                <a:lnTo>
                  <a:pt x="176213" y="69193"/>
                </a:lnTo>
                <a:lnTo>
                  <a:pt x="176213" y="76727"/>
                </a:lnTo>
                <a:lnTo>
                  <a:pt x="176213" y="84261"/>
                </a:lnTo>
                <a:lnTo>
                  <a:pt x="175621" y="91510"/>
                </a:lnTo>
                <a:lnTo>
                  <a:pt x="173052" y="98788"/>
                </a:lnTo>
                <a:lnTo>
                  <a:pt x="168396" y="105362"/>
                </a:lnTo>
                <a:lnTo>
                  <a:pt x="162063" y="110392"/>
                </a:lnTo>
                <a:lnTo>
                  <a:pt x="154849" y="113375"/>
                </a:lnTo>
                <a:lnTo>
                  <a:pt x="147638" y="114300"/>
                </a:lnTo>
                <a:lnTo>
                  <a:pt x="140103" y="114300"/>
                </a:lnTo>
                <a:lnTo>
                  <a:pt x="132570" y="114300"/>
                </a:lnTo>
                <a:lnTo>
                  <a:pt x="125035" y="114300"/>
                </a:lnTo>
                <a:lnTo>
                  <a:pt x="117501" y="114300"/>
                </a:lnTo>
                <a:lnTo>
                  <a:pt x="109967" y="114300"/>
                </a:lnTo>
                <a:lnTo>
                  <a:pt x="102433" y="114300"/>
                </a:lnTo>
                <a:lnTo>
                  <a:pt x="94899" y="114300"/>
                </a:lnTo>
                <a:lnTo>
                  <a:pt x="87364" y="114300"/>
                </a:lnTo>
                <a:lnTo>
                  <a:pt x="79830" y="114300"/>
                </a:lnTo>
                <a:lnTo>
                  <a:pt x="72297" y="114300"/>
                </a:lnTo>
                <a:lnTo>
                  <a:pt x="64762" y="114300"/>
                </a:lnTo>
                <a:lnTo>
                  <a:pt x="57228" y="114300"/>
                </a:lnTo>
                <a:lnTo>
                  <a:pt x="49693" y="114300"/>
                </a:lnTo>
                <a:lnTo>
                  <a:pt x="42160" y="114300"/>
                </a:lnTo>
                <a:lnTo>
                  <a:pt x="34626" y="114300"/>
                </a:lnTo>
                <a:lnTo>
                  <a:pt x="27190" y="114267"/>
                </a:lnTo>
                <a:lnTo>
                  <a:pt x="19916" y="112957"/>
                </a:lnTo>
                <a:lnTo>
                  <a:pt x="12805" y="109554"/>
                </a:lnTo>
                <a:lnTo>
                  <a:pt x="6748" y="104167"/>
                </a:lnTo>
                <a:lnTo>
                  <a:pt x="2486" y="97382"/>
                </a:lnTo>
                <a:lnTo>
                  <a:pt x="333" y="90072"/>
                </a:lnTo>
                <a:lnTo>
                  <a:pt x="0" y="82778"/>
                </a:lnTo>
                <a:lnTo>
                  <a:pt x="0" y="75243"/>
                </a:lnTo>
                <a:lnTo>
                  <a:pt x="0" y="67709"/>
                </a:lnTo>
                <a:lnTo>
                  <a:pt x="0" y="60175"/>
                </a:lnTo>
                <a:lnTo>
                  <a:pt x="0" y="52641"/>
                </a:lnTo>
                <a:lnTo>
                  <a:pt x="0" y="45107"/>
                </a:lnTo>
                <a:lnTo>
                  <a:pt x="0" y="37573"/>
                </a:lnTo>
                <a:lnTo>
                  <a:pt x="0" y="30039"/>
                </a:lnTo>
                <a:lnTo>
                  <a:pt x="592" y="22790"/>
                </a:lnTo>
                <a:lnTo>
                  <a:pt x="3160" y="15512"/>
                </a:lnTo>
                <a:lnTo>
                  <a:pt x="7817" y="8938"/>
                </a:lnTo>
                <a:lnTo>
                  <a:pt x="14150" y="3908"/>
                </a:lnTo>
                <a:lnTo>
                  <a:pt x="21364" y="925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92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81" name="retained-state-41">
            <a:extLst xmlns:a="http://schemas.openxmlformats.org/drawingml/2006/main">
              <a:ext uri="{FF2B5EF4-FFF2-40B4-BE49-F238E27FC236}">
                <a16:creationId xmlns:a16="http://schemas.microsoft.com/office/drawing/2014/main" id="{24E4F18D-FBC6-44C4-938C-0E65644B3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635" y="4670758"/>
            <a:ext cx="188055" cy="121981"/>
          </a:xfrm>
          <a:custGeom xmlns:a="http://schemas.openxmlformats.org/drawingml/2006/main">
            <a:pathLst>
              <a:path w="176213" h="114300">
                <a:moveTo>
                  <a:pt x="28575" y="0"/>
                </a:moveTo>
                <a:lnTo>
                  <a:pt x="36109" y="0"/>
                </a:lnTo>
                <a:lnTo>
                  <a:pt x="43643" y="0"/>
                </a:lnTo>
                <a:lnTo>
                  <a:pt x="51177" y="0"/>
                </a:lnTo>
                <a:lnTo>
                  <a:pt x="58712" y="0"/>
                </a:lnTo>
                <a:lnTo>
                  <a:pt x="66246" y="0"/>
                </a:lnTo>
                <a:lnTo>
                  <a:pt x="73779" y="0"/>
                </a:lnTo>
                <a:lnTo>
                  <a:pt x="81314" y="0"/>
                </a:lnTo>
                <a:lnTo>
                  <a:pt x="88848" y="0"/>
                </a:lnTo>
                <a:lnTo>
                  <a:pt x="96382" y="0"/>
                </a:lnTo>
                <a:lnTo>
                  <a:pt x="103916" y="0"/>
                </a:lnTo>
                <a:lnTo>
                  <a:pt x="111450" y="0"/>
                </a:lnTo>
                <a:lnTo>
                  <a:pt x="118985" y="0"/>
                </a:lnTo>
                <a:lnTo>
                  <a:pt x="126519" y="0"/>
                </a:lnTo>
                <a:lnTo>
                  <a:pt x="134052" y="0"/>
                </a:lnTo>
                <a:lnTo>
                  <a:pt x="141587" y="0"/>
                </a:lnTo>
                <a:lnTo>
                  <a:pt x="149020" y="33"/>
                </a:lnTo>
                <a:lnTo>
                  <a:pt x="156296" y="1343"/>
                </a:lnTo>
                <a:lnTo>
                  <a:pt x="163407" y="4746"/>
                </a:lnTo>
                <a:lnTo>
                  <a:pt x="169465" y="10133"/>
                </a:lnTo>
                <a:lnTo>
                  <a:pt x="173725" y="16918"/>
                </a:lnTo>
                <a:lnTo>
                  <a:pt x="175880" y="24228"/>
                </a:lnTo>
                <a:lnTo>
                  <a:pt x="176213" y="31522"/>
                </a:lnTo>
                <a:lnTo>
                  <a:pt x="176213" y="39056"/>
                </a:lnTo>
                <a:lnTo>
                  <a:pt x="176213" y="46590"/>
                </a:lnTo>
                <a:lnTo>
                  <a:pt x="176213" y="54125"/>
                </a:lnTo>
                <a:lnTo>
                  <a:pt x="176213" y="61659"/>
                </a:lnTo>
                <a:lnTo>
                  <a:pt x="176213" y="69193"/>
                </a:lnTo>
                <a:lnTo>
                  <a:pt x="176213" y="76727"/>
                </a:lnTo>
                <a:lnTo>
                  <a:pt x="176213" y="84261"/>
                </a:lnTo>
                <a:lnTo>
                  <a:pt x="175621" y="91510"/>
                </a:lnTo>
                <a:lnTo>
                  <a:pt x="173052" y="98788"/>
                </a:lnTo>
                <a:lnTo>
                  <a:pt x="168394" y="105362"/>
                </a:lnTo>
                <a:lnTo>
                  <a:pt x="162062" y="110392"/>
                </a:lnTo>
                <a:lnTo>
                  <a:pt x="154850" y="113375"/>
                </a:lnTo>
                <a:lnTo>
                  <a:pt x="147638" y="114300"/>
                </a:lnTo>
                <a:lnTo>
                  <a:pt x="140103" y="114300"/>
                </a:lnTo>
                <a:lnTo>
                  <a:pt x="132570" y="114300"/>
                </a:lnTo>
                <a:lnTo>
                  <a:pt x="125035" y="114300"/>
                </a:lnTo>
                <a:lnTo>
                  <a:pt x="117501" y="114300"/>
                </a:lnTo>
                <a:lnTo>
                  <a:pt x="109967" y="114300"/>
                </a:lnTo>
                <a:lnTo>
                  <a:pt x="102433" y="114300"/>
                </a:lnTo>
                <a:lnTo>
                  <a:pt x="94899" y="114300"/>
                </a:lnTo>
                <a:lnTo>
                  <a:pt x="87364" y="114300"/>
                </a:lnTo>
                <a:lnTo>
                  <a:pt x="79830" y="114300"/>
                </a:lnTo>
                <a:lnTo>
                  <a:pt x="72297" y="114300"/>
                </a:lnTo>
                <a:lnTo>
                  <a:pt x="64762" y="114300"/>
                </a:lnTo>
                <a:lnTo>
                  <a:pt x="57228" y="114300"/>
                </a:lnTo>
                <a:lnTo>
                  <a:pt x="49693" y="114300"/>
                </a:lnTo>
                <a:lnTo>
                  <a:pt x="42160" y="114300"/>
                </a:lnTo>
                <a:lnTo>
                  <a:pt x="34626" y="114300"/>
                </a:lnTo>
                <a:lnTo>
                  <a:pt x="27191" y="114267"/>
                </a:lnTo>
                <a:lnTo>
                  <a:pt x="19916" y="112957"/>
                </a:lnTo>
                <a:lnTo>
                  <a:pt x="12805" y="109554"/>
                </a:lnTo>
                <a:lnTo>
                  <a:pt x="6748" y="104167"/>
                </a:lnTo>
                <a:lnTo>
                  <a:pt x="2485" y="97382"/>
                </a:lnTo>
                <a:lnTo>
                  <a:pt x="333" y="90072"/>
                </a:lnTo>
                <a:lnTo>
                  <a:pt x="0" y="82778"/>
                </a:lnTo>
                <a:lnTo>
                  <a:pt x="0" y="75243"/>
                </a:lnTo>
                <a:lnTo>
                  <a:pt x="0" y="67709"/>
                </a:lnTo>
                <a:lnTo>
                  <a:pt x="0" y="60175"/>
                </a:lnTo>
                <a:lnTo>
                  <a:pt x="0" y="52641"/>
                </a:lnTo>
                <a:lnTo>
                  <a:pt x="0" y="45107"/>
                </a:lnTo>
                <a:lnTo>
                  <a:pt x="0" y="37573"/>
                </a:lnTo>
                <a:lnTo>
                  <a:pt x="0" y="30039"/>
                </a:lnTo>
                <a:lnTo>
                  <a:pt x="592" y="22790"/>
                </a:lnTo>
                <a:lnTo>
                  <a:pt x="3160" y="15512"/>
                </a:lnTo>
                <a:lnTo>
                  <a:pt x="7817" y="8938"/>
                </a:lnTo>
                <a:lnTo>
                  <a:pt x="14150" y="3908"/>
                </a:lnTo>
                <a:lnTo>
                  <a:pt x="21363" y="925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64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82" name="verified-decisions-42">
            <a:extLst xmlns:a="http://schemas.openxmlformats.org/drawingml/2006/main">
              <a:ext uri="{FF2B5EF4-FFF2-40B4-BE49-F238E27FC236}">
                <a16:creationId xmlns:a16="http://schemas.microsoft.com/office/drawing/2014/main" id="{F447C670-F4DE-413F-9091-E5EE8242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6017" y="4203162"/>
            <a:ext cx="1219815" cy="345614"/>
          </a:xfrm>
          <a:custGeom xmlns:a="http://schemas.openxmlformats.org/drawingml/2006/main">
            <a:pathLst>
              <a:path w="1143000" h="323850">
                <a:moveTo>
                  <a:pt x="76200" y="0"/>
                </a:moveTo>
                <a:lnTo>
                  <a:pt x="83808" y="0"/>
                </a:lnTo>
                <a:lnTo>
                  <a:pt x="91417" y="0"/>
                </a:lnTo>
                <a:lnTo>
                  <a:pt x="99024" y="0"/>
                </a:lnTo>
                <a:lnTo>
                  <a:pt x="106633" y="0"/>
                </a:lnTo>
                <a:lnTo>
                  <a:pt x="114241" y="0"/>
                </a:lnTo>
                <a:lnTo>
                  <a:pt x="121848" y="0"/>
                </a:lnTo>
                <a:lnTo>
                  <a:pt x="129457" y="0"/>
                </a:lnTo>
                <a:lnTo>
                  <a:pt x="137065" y="0"/>
                </a:lnTo>
                <a:lnTo>
                  <a:pt x="144674" y="0"/>
                </a:lnTo>
                <a:lnTo>
                  <a:pt x="152281" y="0"/>
                </a:lnTo>
                <a:lnTo>
                  <a:pt x="159889" y="0"/>
                </a:lnTo>
                <a:lnTo>
                  <a:pt x="167498" y="0"/>
                </a:lnTo>
                <a:lnTo>
                  <a:pt x="175106" y="0"/>
                </a:lnTo>
                <a:lnTo>
                  <a:pt x="182714" y="0"/>
                </a:lnTo>
                <a:lnTo>
                  <a:pt x="190322" y="0"/>
                </a:lnTo>
                <a:lnTo>
                  <a:pt x="197930" y="0"/>
                </a:lnTo>
                <a:lnTo>
                  <a:pt x="205539" y="0"/>
                </a:lnTo>
                <a:lnTo>
                  <a:pt x="213146" y="0"/>
                </a:lnTo>
                <a:lnTo>
                  <a:pt x="220755" y="0"/>
                </a:lnTo>
                <a:lnTo>
                  <a:pt x="228363" y="0"/>
                </a:lnTo>
                <a:lnTo>
                  <a:pt x="235970" y="0"/>
                </a:lnTo>
                <a:lnTo>
                  <a:pt x="243579" y="0"/>
                </a:lnTo>
                <a:lnTo>
                  <a:pt x="251187" y="0"/>
                </a:lnTo>
                <a:lnTo>
                  <a:pt x="258796" y="0"/>
                </a:lnTo>
                <a:lnTo>
                  <a:pt x="266404" y="0"/>
                </a:lnTo>
                <a:lnTo>
                  <a:pt x="274011" y="0"/>
                </a:lnTo>
                <a:lnTo>
                  <a:pt x="281620" y="0"/>
                </a:lnTo>
                <a:lnTo>
                  <a:pt x="289228" y="0"/>
                </a:lnTo>
                <a:lnTo>
                  <a:pt x="296835" y="0"/>
                </a:lnTo>
                <a:lnTo>
                  <a:pt x="304444" y="0"/>
                </a:lnTo>
                <a:lnTo>
                  <a:pt x="312052" y="0"/>
                </a:lnTo>
                <a:lnTo>
                  <a:pt x="319661" y="0"/>
                </a:lnTo>
                <a:lnTo>
                  <a:pt x="327268" y="0"/>
                </a:lnTo>
                <a:lnTo>
                  <a:pt x="334876" y="0"/>
                </a:lnTo>
                <a:lnTo>
                  <a:pt x="342485" y="0"/>
                </a:lnTo>
                <a:lnTo>
                  <a:pt x="350093" y="0"/>
                </a:lnTo>
                <a:lnTo>
                  <a:pt x="357701" y="0"/>
                </a:lnTo>
                <a:lnTo>
                  <a:pt x="365309" y="0"/>
                </a:lnTo>
                <a:lnTo>
                  <a:pt x="372917" y="0"/>
                </a:lnTo>
                <a:lnTo>
                  <a:pt x="380526" y="0"/>
                </a:lnTo>
                <a:lnTo>
                  <a:pt x="388133" y="0"/>
                </a:lnTo>
                <a:lnTo>
                  <a:pt x="395742" y="0"/>
                </a:lnTo>
                <a:lnTo>
                  <a:pt x="403350" y="0"/>
                </a:lnTo>
                <a:lnTo>
                  <a:pt x="410957" y="0"/>
                </a:lnTo>
                <a:lnTo>
                  <a:pt x="418566" y="0"/>
                </a:lnTo>
                <a:lnTo>
                  <a:pt x="426174" y="0"/>
                </a:lnTo>
                <a:lnTo>
                  <a:pt x="433783" y="0"/>
                </a:lnTo>
                <a:lnTo>
                  <a:pt x="441390" y="0"/>
                </a:lnTo>
                <a:lnTo>
                  <a:pt x="448998" y="0"/>
                </a:lnTo>
                <a:lnTo>
                  <a:pt x="456607" y="0"/>
                </a:lnTo>
                <a:lnTo>
                  <a:pt x="464215" y="0"/>
                </a:lnTo>
                <a:lnTo>
                  <a:pt x="471824" y="0"/>
                </a:lnTo>
                <a:lnTo>
                  <a:pt x="479431" y="0"/>
                </a:lnTo>
                <a:lnTo>
                  <a:pt x="487039" y="0"/>
                </a:lnTo>
                <a:lnTo>
                  <a:pt x="494648" y="0"/>
                </a:lnTo>
                <a:lnTo>
                  <a:pt x="502255" y="0"/>
                </a:lnTo>
                <a:lnTo>
                  <a:pt x="509864" y="0"/>
                </a:lnTo>
                <a:lnTo>
                  <a:pt x="517472" y="0"/>
                </a:lnTo>
                <a:lnTo>
                  <a:pt x="525080" y="0"/>
                </a:lnTo>
                <a:lnTo>
                  <a:pt x="532688" y="0"/>
                </a:lnTo>
                <a:lnTo>
                  <a:pt x="540296" y="0"/>
                </a:lnTo>
                <a:lnTo>
                  <a:pt x="547905" y="0"/>
                </a:lnTo>
                <a:lnTo>
                  <a:pt x="555513" y="0"/>
                </a:lnTo>
                <a:lnTo>
                  <a:pt x="563120" y="0"/>
                </a:lnTo>
                <a:lnTo>
                  <a:pt x="570729" y="0"/>
                </a:lnTo>
                <a:lnTo>
                  <a:pt x="578337" y="0"/>
                </a:lnTo>
                <a:lnTo>
                  <a:pt x="585946" y="0"/>
                </a:lnTo>
                <a:lnTo>
                  <a:pt x="593553" y="0"/>
                </a:lnTo>
                <a:lnTo>
                  <a:pt x="601161" y="0"/>
                </a:lnTo>
                <a:lnTo>
                  <a:pt x="608770" y="0"/>
                </a:lnTo>
                <a:lnTo>
                  <a:pt x="616377" y="0"/>
                </a:lnTo>
                <a:lnTo>
                  <a:pt x="623986" y="0"/>
                </a:lnTo>
                <a:lnTo>
                  <a:pt x="631594" y="0"/>
                </a:lnTo>
                <a:lnTo>
                  <a:pt x="639202" y="0"/>
                </a:lnTo>
                <a:lnTo>
                  <a:pt x="646811" y="0"/>
                </a:lnTo>
                <a:lnTo>
                  <a:pt x="654418" y="0"/>
                </a:lnTo>
                <a:lnTo>
                  <a:pt x="662027" y="0"/>
                </a:lnTo>
                <a:lnTo>
                  <a:pt x="669635" y="0"/>
                </a:lnTo>
                <a:lnTo>
                  <a:pt x="677242" y="0"/>
                </a:lnTo>
                <a:lnTo>
                  <a:pt x="684851" y="0"/>
                </a:lnTo>
                <a:lnTo>
                  <a:pt x="692459" y="0"/>
                </a:lnTo>
                <a:lnTo>
                  <a:pt x="700067" y="0"/>
                </a:lnTo>
                <a:lnTo>
                  <a:pt x="707675" y="0"/>
                </a:lnTo>
                <a:lnTo>
                  <a:pt x="715283" y="0"/>
                </a:lnTo>
                <a:lnTo>
                  <a:pt x="722892" y="0"/>
                </a:lnTo>
                <a:lnTo>
                  <a:pt x="730500" y="0"/>
                </a:lnTo>
                <a:lnTo>
                  <a:pt x="738107" y="0"/>
                </a:lnTo>
                <a:lnTo>
                  <a:pt x="745716" y="0"/>
                </a:lnTo>
                <a:lnTo>
                  <a:pt x="753324" y="0"/>
                </a:lnTo>
                <a:lnTo>
                  <a:pt x="760933" y="0"/>
                </a:lnTo>
                <a:lnTo>
                  <a:pt x="768540" y="0"/>
                </a:lnTo>
                <a:lnTo>
                  <a:pt x="776148" y="0"/>
                </a:lnTo>
                <a:lnTo>
                  <a:pt x="783757" y="0"/>
                </a:lnTo>
                <a:lnTo>
                  <a:pt x="791364" y="0"/>
                </a:lnTo>
                <a:lnTo>
                  <a:pt x="798973" y="0"/>
                </a:lnTo>
                <a:lnTo>
                  <a:pt x="806581" y="0"/>
                </a:lnTo>
                <a:lnTo>
                  <a:pt x="814189" y="0"/>
                </a:lnTo>
                <a:lnTo>
                  <a:pt x="821798" y="0"/>
                </a:lnTo>
                <a:lnTo>
                  <a:pt x="829405" y="0"/>
                </a:lnTo>
                <a:lnTo>
                  <a:pt x="837014" y="0"/>
                </a:lnTo>
                <a:lnTo>
                  <a:pt x="844622" y="0"/>
                </a:lnTo>
                <a:lnTo>
                  <a:pt x="852229" y="0"/>
                </a:lnTo>
                <a:lnTo>
                  <a:pt x="859838" y="0"/>
                </a:lnTo>
                <a:lnTo>
                  <a:pt x="867446" y="0"/>
                </a:lnTo>
                <a:lnTo>
                  <a:pt x="875055" y="0"/>
                </a:lnTo>
                <a:lnTo>
                  <a:pt x="882662" y="0"/>
                </a:lnTo>
                <a:lnTo>
                  <a:pt x="890270" y="0"/>
                </a:lnTo>
                <a:lnTo>
                  <a:pt x="897879" y="0"/>
                </a:lnTo>
                <a:lnTo>
                  <a:pt x="905487" y="0"/>
                </a:lnTo>
                <a:lnTo>
                  <a:pt x="913095" y="0"/>
                </a:lnTo>
                <a:lnTo>
                  <a:pt x="920703" y="0"/>
                </a:lnTo>
                <a:lnTo>
                  <a:pt x="928311" y="0"/>
                </a:lnTo>
                <a:lnTo>
                  <a:pt x="935920" y="0"/>
                </a:lnTo>
                <a:lnTo>
                  <a:pt x="943527" y="0"/>
                </a:lnTo>
                <a:lnTo>
                  <a:pt x="951136" y="0"/>
                </a:lnTo>
                <a:lnTo>
                  <a:pt x="958744" y="0"/>
                </a:lnTo>
                <a:lnTo>
                  <a:pt x="966351" y="0"/>
                </a:lnTo>
                <a:lnTo>
                  <a:pt x="973960" y="0"/>
                </a:lnTo>
                <a:lnTo>
                  <a:pt x="981568" y="0"/>
                </a:lnTo>
                <a:lnTo>
                  <a:pt x="989177" y="0"/>
                </a:lnTo>
                <a:lnTo>
                  <a:pt x="996785" y="0"/>
                </a:lnTo>
                <a:lnTo>
                  <a:pt x="1004392" y="0"/>
                </a:lnTo>
                <a:lnTo>
                  <a:pt x="1012001" y="0"/>
                </a:lnTo>
                <a:lnTo>
                  <a:pt x="1019609" y="0"/>
                </a:lnTo>
                <a:lnTo>
                  <a:pt x="1027216" y="0"/>
                </a:lnTo>
                <a:lnTo>
                  <a:pt x="1034825" y="0"/>
                </a:lnTo>
                <a:lnTo>
                  <a:pt x="1042433" y="0"/>
                </a:lnTo>
                <a:lnTo>
                  <a:pt x="1050042" y="0"/>
                </a:lnTo>
                <a:lnTo>
                  <a:pt x="1057649" y="0"/>
                </a:lnTo>
                <a:lnTo>
                  <a:pt x="1065258" y="0"/>
                </a:lnTo>
                <a:lnTo>
                  <a:pt x="1072605" y="221"/>
                </a:lnTo>
                <a:lnTo>
                  <a:pt x="1080068" y="1164"/>
                </a:lnTo>
                <a:lnTo>
                  <a:pt x="1087634" y="2903"/>
                </a:lnTo>
                <a:lnTo>
                  <a:pt x="1095153" y="5471"/>
                </a:lnTo>
                <a:lnTo>
                  <a:pt x="1101991" y="8612"/>
                </a:lnTo>
                <a:lnTo>
                  <a:pt x="1108581" y="12475"/>
                </a:lnTo>
                <a:lnTo>
                  <a:pt x="1114813" y="17029"/>
                </a:lnTo>
                <a:lnTo>
                  <a:pt x="1120580" y="22219"/>
                </a:lnTo>
                <a:lnTo>
                  <a:pt x="1125792" y="27968"/>
                </a:lnTo>
                <a:lnTo>
                  <a:pt x="1130371" y="34185"/>
                </a:lnTo>
                <a:lnTo>
                  <a:pt x="1134260" y="40764"/>
                </a:lnTo>
                <a:lnTo>
                  <a:pt x="1137426" y="47593"/>
                </a:lnTo>
                <a:lnTo>
                  <a:pt x="1140018" y="55089"/>
                </a:lnTo>
                <a:lnTo>
                  <a:pt x="1141785" y="62657"/>
                </a:lnTo>
                <a:lnTo>
                  <a:pt x="1142758" y="70125"/>
                </a:lnTo>
                <a:lnTo>
                  <a:pt x="1143000" y="77464"/>
                </a:lnTo>
                <a:lnTo>
                  <a:pt x="1143000" y="85072"/>
                </a:lnTo>
                <a:lnTo>
                  <a:pt x="1143000" y="92681"/>
                </a:lnTo>
                <a:lnTo>
                  <a:pt x="1143000" y="100289"/>
                </a:lnTo>
                <a:lnTo>
                  <a:pt x="1143000" y="107897"/>
                </a:lnTo>
                <a:lnTo>
                  <a:pt x="1143000" y="115505"/>
                </a:lnTo>
                <a:lnTo>
                  <a:pt x="1143000" y="123113"/>
                </a:lnTo>
                <a:lnTo>
                  <a:pt x="1143000" y="130721"/>
                </a:lnTo>
                <a:lnTo>
                  <a:pt x="1143000" y="138329"/>
                </a:lnTo>
                <a:lnTo>
                  <a:pt x="1143000" y="145938"/>
                </a:lnTo>
                <a:lnTo>
                  <a:pt x="1143000" y="153546"/>
                </a:lnTo>
                <a:lnTo>
                  <a:pt x="1143000" y="161154"/>
                </a:lnTo>
                <a:lnTo>
                  <a:pt x="1143000" y="168762"/>
                </a:lnTo>
                <a:lnTo>
                  <a:pt x="1143000" y="176370"/>
                </a:lnTo>
                <a:lnTo>
                  <a:pt x="1143000" y="183978"/>
                </a:lnTo>
                <a:lnTo>
                  <a:pt x="1143000" y="191586"/>
                </a:lnTo>
                <a:lnTo>
                  <a:pt x="1143000" y="199195"/>
                </a:lnTo>
                <a:lnTo>
                  <a:pt x="1143000" y="206802"/>
                </a:lnTo>
                <a:lnTo>
                  <a:pt x="1143000" y="214411"/>
                </a:lnTo>
                <a:lnTo>
                  <a:pt x="1143000" y="222019"/>
                </a:lnTo>
                <a:lnTo>
                  <a:pt x="1143000" y="229627"/>
                </a:lnTo>
                <a:lnTo>
                  <a:pt x="1143000" y="237235"/>
                </a:lnTo>
                <a:lnTo>
                  <a:pt x="1143000" y="244843"/>
                </a:lnTo>
                <a:lnTo>
                  <a:pt x="1142863" y="252232"/>
                </a:lnTo>
                <a:lnTo>
                  <a:pt x="1142045" y="259668"/>
                </a:lnTo>
                <a:lnTo>
                  <a:pt x="1140442" y="267224"/>
                </a:lnTo>
                <a:lnTo>
                  <a:pt x="1138005" y="274782"/>
                </a:lnTo>
                <a:lnTo>
                  <a:pt x="1134960" y="281718"/>
                </a:lnTo>
                <a:lnTo>
                  <a:pt x="1131216" y="288357"/>
                </a:lnTo>
                <a:lnTo>
                  <a:pt x="1126774" y="294656"/>
                </a:lnTo>
                <a:lnTo>
                  <a:pt x="1121686" y="300508"/>
                </a:lnTo>
                <a:lnTo>
                  <a:pt x="1116023" y="305818"/>
                </a:lnTo>
                <a:lnTo>
                  <a:pt x="1109876" y="310506"/>
                </a:lnTo>
                <a:lnTo>
                  <a:pt x="1103350" y="314512"/>
                </a:lnTo>
                <a:lnTo>
                  <a:pt x="1096554" y="317801"/>
                </a:lnTo>
                <a:lnTo>
                  <a:pt x="1089167" y="320493"/>
                </a:lnTo>
                <a:lnTo>
                  <a:pt x="1081597" y="322400"/>
                </a:lnTo>
                <a:lnTo>
                  <a:pt x="1074104" y="323499"/>
                </a:lnTo>
                <a:lnTo>
                  <a:pt x="1066800" y="323850"/>
                </a:lnTo>
                <a:lnTo>
                  <a:pt x="1059192" y="323850"/>
                </a:lnTo>
                <a:lnTo>
                  <a:pt x="1051583" y="323850"/>
                </a:lnTo>
                <a:lnTo>
                  <a:pt x="1043976" y="323850"/>
                </a:lnTo>
                <a:lnTo>
                  <a:pt x="1036367" y="323850"/>
                </a:lnTo>
                <a:lnTo>
                  <a:pt x="1028759" y="323850"/>
                </a:lnTo>
                <a:lnTo>
                  <a:pt x="1021152" y="323850"/>
                </a:lnTo>
                <a:lnTo>
                  <a:pt x="1013543" y="323850"/>
                </a:lnTo>
                <a:lnTo>
                  <a:pt x="1005935" y="323850"/>
                </a:lnTo>
                <a:lnTo>
                  <a:pt x="998326" y="323850"/>
                </a:lnTo>
                <a:lnTo>
                  <a:pt x="990719" y="323850"/>
                </a:lnTo>
                <a:lnTo>
                  <a:pt x="983111" y="323850"/>
                </a:lnTo>
                <a:lnTo>
                  <a:pt x="975502" y="323850"/>
                </a:lnTo>
                <a:lnTo>
                  <a:pt x="967894" y="323850"/>
                </a:lnTo>
                <a:lnTo>
                  <a:pt x="960286" y="323850"/>
                </a:lnTo>
                <a:lnTo>
                  <a:pt x="952678" y="323850"/>
                </a:lnTo>
                <a:lnTo>
                  <a:pt x="945070" y="323850"/>
                </a:lnTo>
                <a:lnTo>
                  <a:pt x="937461" y="323850"/>
                </a:lnTo>
                <a:lnTo>
                  <a:pt x="929854" y="323850"/>
                </a:lnTo>
                <a:lnTo>
                  <a:pt x="922246" y="323850"/>
                </a:lnTo>
                <a:lnTo>
                  <a:pt x="914637" y="323850"/>
                </a:lnTo>
                <a:lnTo>
                  <a:pt x="907030" y="323850"/>
                </a:lnTo>
                <a:lnTo>
                  <a:pt x="899421" y="323850"/>
                </a:lnTo>
                <a:lnTo>
                  <a:pt x="891813" y="323850"/>
                </a:lnTo>
                <a:lnTo>
                  <a:pt x="884204" y="323850"/>
                </a:lnTo>
                <a:lnTo>
                  <a:pt x="876596" y="323850"/>
                </a:lnTo>
                <a:lnTo>
                  <a:pt x="868989" y="323850"/>
                </a:lnTo>
                <a:lnTo>
                  <a:pt x="861380" y="323850"/>
                </a:lnTo>
                <a:lnTo>
                  <a:pt x="853772" y="323850"/>
                </a:lnTo>
                <a:lnTo>
                  <a:pt x="846165" y="323850"/>
                </a:lnTo>
                <a:lnTo>
                  <a:pt x="838556" y="323850"/>
                </a:lnTo>
                <a:lnTo>
                  <a:pt x="830948" y="323850"/>
                </a:lnTo>
                <a:lnTo>
                  <a:pt x="823339" y="323850"/>
                </a:lnTo>
                <a:lnTo>
                  <a:pt x="815732" y="323850"/>
                </a:lnTo>
                <a:lnTo>
                  <a:pt x="808123" y="323850"/>
                </a:lnTo>
                <a:lnTo>
                  <a:pt x="800515" y="323850"/>
                </a:lnTo>
                <a:lnTo>
                  <a:pt x="792907" y="323850"/>
                </a:lnTo>
                <a:lnTo>
                  <a:pt x="785299" y="323850"/>
                </a:lnTo>
                <a:lnTo>
                  <a:pt x="777691" y="323850"/>
                </a:lnTo>
                <a:lnTo>
                  <a:pt x="770083" y="323850"/>
                </a:lnTo>
                <a:lnTo>
                  <a:pt x="762474" y="323850"/>
                </a:lnTo>
                <a:lnTo>
                  <a:pt x="754867" y="323850"/>
                </a:lnTo>
                <a:lnTo>
                  <a:pt x="747258" y="323850"/>
                </a:lnTo>
                <a:lnTo>
                  <a:pt x="739650" y="323850"/>
                </a:lnTo>
                <a:lnTo>
                  <a:pt x="732043" y="323850"/>
                </a:lnTo>
                <a:lnTo>
                  <a:pt x="724434" y="323850"/>
                </a:lnTo>
                <a:lnTo>
                  <a:pt x="716826" y="323850"/>
                </a:lnTo>
                <a:lnTo>
                  <a:pt x="709217" y="323850"/>
                </a:lnTo>
                <a:lnTo>
                  <a:pt x="701610" y="323850"/>
                </a:lnTo>
                <a:lnTo>
                  <a:pt x="694002" y="323850"/>
                </a:lnTo>
                <a:lnTo>
                  <a:pt x="686393" y="323850"/>
                </a:lnTo>
                <a:lnTo>
                  <a:pt x="678785" y="323850"/>
                </a:lnTo>
                <a:lnTo>
                  <a:pt x="671176" y="323850"/>
                </a:lnTo>
                <a:lnTo>
                  <a:pt x="663569" y="323850"/>
                </a:lnTo>
                <a:lnTo>
                  <a:pt x="655961" y="323850"/>
                </a:lnTo>
                <a:lnTo>
                  <a:pt x="648352" y="323850"/>
                </a:lnTo>
                <a:lnTo>
                  <a:pt x="640745" y="323850"/>
                </a:lnTo>
                <a:lnTo>
                  <a:pt x="633136" y="323850"/>
                </a:lnTo>
                <a:lnTo>
                  <a:pt x="625528" y="323850"/>
                </a:lnTo>
                <a:lnTo>
                  <a:pt x="617920" y="323850"/>
                </a:lnTo>
                <a:lnTo>
                  <a:pt x="610312" y="323850"/>
                </a:lnTo>
                <a:lnTo>
                  <a:pt x="602704" y="323850"/>
                </a:lnTo>
                <a:lnTo>
                  <a:pt x="595096" y="323850"/>
                </a:lnTo>
                <a:lnTo>
                  <a:pt x="587487" y="323850"/>
                </a:lnTo>
                <a:lnTo>
                  <a:pt x="579880" y="323850"/>
                </a:lnTo>
                <a:lnTo>
                  <a:pt x="572271" y="323850"/>
                </a:lnTo>
                <a:lnTo>
                  <a:pt x="564663" y="323850"/>
                </a:lnTo>
                <a:lnTo>
                  <a:pt x="557056" y="323850"/>
                </a:lnTo>
                <a:lnTo>
                  <a:pt x="549447" y="323850"/>
                </a:lnTo>
                <a:lnTo>
                  <a:pt x="541839" y="323850"/>
                </a:lnTo>
                <a:lnTo>
                  <a:pt x="534230" y="323850"/>
                </a:lnTo>
                <a:lnTo>
                  <a:pt x="526623" y="323850"/>
                </a:lnTo>
                <a:lnTo>
                  <a:pt x="519014" y="323850"/>
                </a:lnTo>
                <a:lnTo>
                  <a:pt x="511406" y="323850"/>
                </a:lnTo>
                <a:lnTo>
                  <a:pt x="503798" y="323850"/>
                </a:lnTo>
                <a:lnTo>
                  <a:pt x="496189" y="323850"/>
                </a:lnTo>
                <a:lnTo>
                  <a:pt x="488582" y="323850"/>
                </a:lnTo>
                <a:lnTo>
                  <a:pt x="480973" y="323850"/>
                </a:lnTo>
                <a:lnTo>
                  <a:pt x="473365" y="323850"/>
                </a:lnTo>
                <a:lnTo>
                  <a:pt x="465758" y="323850"/>
                </a:lnTo>
                <a:lnTo>
                  <a:pt x="458149" y="323850"/>
                </a:lnTo>
                <a:lnTo>
                  <a:pt x="450541" y="323850"/>
                </a:lnTo>
                <a:lnTo>
                  <a:pt x="442933" y="323850"/>
                </a:lnTo>
                <a:lnTo>
                  <a:pt x="435325" y="323850"/>
                </a:lnTo>
                <a:lnTo>
                  <a:pt x="427717" y="323850"/>
                </a:lnTo>
                <a:lnTo>
                  <a:pt x="420108" y="323850"/>
                </a:lnTo>
                <a:lnTo>
                  <a:pt x="412500" y="323850"/>
                </a:lnTo>
                <a:lnTo>
                  <a:pt x="404892" y="323850"/>
                </a:lnTo>
                <a:lnTo>
                  <a:pt x="397284" y="323850"/>
                </a:lnTo>
                <a:lnTo>
                  <a:pt x="389676" y="323850"/>
                </a:lnTo>
                <a:lnTo>
                  <a:pt x="382067" y="323850"/>
                </a:lnTo>
                <a:lnTo>
                  <a:pt x="374460" y="323850"/>
                </a:lnTo>
                <a:lnTo>
                  <a:pt x="366852" y="323850"/>
                </a:lnTo>
                <a:lnTo>
                  <a:pt x="359243" y="323850"/>
                </a:lnTo>
                <a:lnTo>
                  <a:pt x="351636" y="323850"/>
                </a:lnTo>
                <a:lnTo>
                  <a:pt x="344027" y="323850"/>
                </a:lnTo>
                <a:lnTo>
                  <a:pt x="336419" y="323850"/>
                </a:lnTo>
                <a:lnTo>
                  <a:pt x="328811" y="323850"/>
                </a:lnTo>
                <a:lnTo>
                  <a:pt x="321202" y="323850"/>
                </a:lnTo>
                <a:lnTo>
                  <a:pt x="313595" y="323850"/>
                </a:lnTo>
                <a:lnTo>
                  <a:pt x="305986" y="323850"/>
                </a:lnTo>
                <a:lnTo>
                  <a:pt x="298378" y="323850"/>
                </a:lnTo>
                <a:lnTo>
                  <a:pt x="290771" y="323850"/>
                </a:lnTo>
                <a:lnTo>
                  <a:pt x="283162" y="323850"/>
                </a:lnTo>
                <a:lnTo>
                  <a:pt x="275554" y="323850"/>
                </a:lnTo>
                <a:lnTo>
                  <a:pt x="267945" y="323850"/>
                </a:lnTo>
                <a:lnTo>
                  <a:pt x="260338" y="323850"/>
                </a:lnTo>
                <a:lnTo>
                  <a:pt x="252730" y="323850"/>
                </a:lnTo>
                <a:lnTo>
                  <a:pt x="245121" y="323850"/>
                </a:lnTo>
                <a:lnTo>
                  <a:pt x="237513" y="323850"/>
                </a:lnTo>
                <a:lnTo>
                  <a:pt x="229905" y="323850"/>
                </a:lnTo>
                <a:lnTo>
                  <a:pt x="222297" y="323850"/>
                </a:lnTo>
                <a:lnTo>
                  <a:pt x="214689" y="323850"/>
                </a:lnTo>
                <a:lnTo>
                  <a:pt x="207080" y="323850"/>
                </a:lnTo>
                <a:lnTo>
                  <a:pt x="199473" y="323850"/>
                </a:lnTo>
                <a:lnTo>
                  <a:pt x="191865" y="323850"/>
                </a:lnTo>
                <a:lnTo>
                  <a:pt x="184256" y="323850"/>
                </a:lnTo>
                <a:lnTo>
                  <a:pt x="176649" y="323850"/>
                </a:lnTo>
                <a:lnTo>
                  <a:pt x="169040" y="323850"/>
                </a:lnTo>
                <a:lnTo>
                  <a:pt x="161432" y="323850"/>
                </a:lnTo>
                <a:lnTo>
                  <a:pt x="153823" y="323850"/>
                </a:lnTo>
                <a:lnTo>
                  <a:pt x="146215" y="323850"/>
                </a:lnTo>
                <a:lnTo>
                  <a:pt x="138608" y="323850"/>
                </a:lnTo>
                <a:lnTo>
                  <a:pt x="130999" y="323850"/>
                </a:lnTo>
                <a:lnTo>
                  <a:pt x="123391" y="323850"/>
                </a:lnTo>
                <a:lnTo>
                  <a:pt x="115784" y="323850"/>
                </a:lnTo>
                <a:lnTo>
                  <a:pt x="108175" y="323850"/>
                </a:lnTo>
                <a:lnTo>
                  <a:pt x="100567" y="323850"/>
                </a:lnTo>
                <a:lnTo>
                  <a:pt x="92958" y="323850"/>
                </a:lnTo>
                <a:lnTo>
                  <a:pt x="85351" y="323850"/>
                </a:lnTo>
                <a:lnTo>
                  <a:pt x="77742" y="323850"/>
                </a:lnTo>
                <a:lnTo>
                  <a:pt x="70395" y="323629"/>
                </a:lnTo>
                <a:lnTo>
                  <a:pt x="62932" y="322686"/>
                </a:lnTo>
                <a:lnTo>
                  <a:pt x="55365" y="320946"/>
                </a:lnTo>
                <a:lnTo>
                  <a:pt x="47845" y="318378"/>
                </a:lnTo>
                <a:lnTo>
                  <a:pt x="41009" y="315237"/>
                </a:lnTo>
                <a:lnTo>
                  <a:pt x="34420" y="311374"/>
                </a:lnTo>
                <a:lnTo>
                  <a:pt x="28188" y="306821"/>
                </a:lnTo>
                <a:lnTo>
                  <a:pt x="22418" y="301632"/>
                </a:lnTo>
                <a:lnTo>
                  <a:pt x="17208" y="295882"/>
                </a:lnTo>
                <a:lnTo>
                  <a:pt x="12631" y="289665"/>
                </a:lnTo>
                <a:lnTo>
                  <a:pt x="8741" y="283086"/>
                </a:lnTo>
                <a:lnTo>
                  <a:pt x="5574" y="276257"/>
                </a:lnTo>
                <a:lnTo>
                  <a:pt x="2982" y="268761"/>
                </a:lnTo>
                <a:lnTo>
                  <a:pt x="1214" y="261193"/>
                </a:lnTo>
                <a:lnTo>
                  <a:pt x="243" y="253725"/>
                </a:lnTo>
                <a:lnTo>
                  <a:pt x="0" y="246386"/>
                </a:lnTo>
                <a:lnTo>
                  <a:pt x="0" y="238778"/>
                </a:lnTo>
                <a:lnTo>
                  <a:pt x="0" y="231169"/>
                </a:lnTo>
                <a:lnTo>
                  <a:pt x="0" y="223561"/>
                </a:lnTo>
                <a:lnTo>
                  <a:pt x="0" y="215953"/>
                </a:lnTo>
                <a:lnTo>
                  <a:pt x="0" y="208345"/>
                </a:lnTo>
                <a:lnTo>
                  <a:pt x="0" y="200737"/>
                </a:lnTo>
                <a:lnTo>
                  <a:pt x="0" y="193129"/>
                </a:lnTo>
                <a:lnTo>
                  <a:pt x="0" y="185521"/>
                </a:lnTo>
                <a:lnTo>
                  <a:pt x="0" y="177912"/>
                </a:lnTo>
                <a:lnTo>
                  <a:pt x="0" y="170304"/>
                </a:lnTo>
                <a:lnTo>
                  <a:pt x="0" y="162696"/>
                </a:lnTo>
                <a:lnTo>
                  <a:pt x="0" y="155088"/>
                </a:lnTo>
                <a:lnTo>
                  <a:pt x="0" y="147480"/>
                </a:lnTo>
                <a:lnTo>
                  <a:pt x="0" y="139872"/>
                </a:lnTo>
                <a:lnTo>
                  <a:pt x="0" y="132263"/>
                </a:lnTo>
                <a:lnTo>
                  <a:pt x="0" y="124655"/>
                </a:lnTo>
                <a:lnTo>
                  <a:pt x="0" y="117047"/>
                </a:lnTo>
                <a:lnTo>
                  <a:pt x="0" y="109439"/>
                </a:lnTo>
                <a:lnTo>
                  <a:pt x="0" y="101831"/>
                </a:lnTo>
                <a:lnTo>
                  <a:pt x="0" y="94223"/>
                </a:lnTo>
                <a:lnTo>
                  <a:pt x="0" y="86615"/>
                </a:lnTo>
                <a:lnTo>
                  <a:pt x="0" y="79007"/>
                </a:lnTo>
                <a:lnTo>
                  <a:pt x="137" y="71618"/>
                </a:lnTo>
                <a:lnTo>
                  <a:pt x="953" y="64182"/>
                </a:lnTo>
                <a:lnTo>
                  <a:pt x="2557" y="56626"/>
                </a:lnTo>
                <a:lnTo>
                  <a:pt x="4994" y="49067"/>
                </a:lnTo>
                <a:lnTo>
                  <a:pt x="8039" y="42131"/>
                </a:lnTo>
                <a:lnTo>
                  <a:pt x="11785" y="35493"/>
                </a:lnTo>
                <a:lnTo>
                  <a:pt x="16227" y="29194"/>
                </a:lnTo>
                <a:lnTo>
                  <a:pt x="21314" y="23341"/>
                </a:lnTo>
                <a:lnTo>
                  <a:pt x="26977" y="18031"/>
                </a:lnTo>
                <a:lnTo>
                  <a:pt x="33124" y="13345"/>
                </a:lnTo>
                <a:lnTo>
                  <a:pt x="39651" y="9338"/>
                </a:lnTo>
                <a:lnTo>
                  <a:pt x="46445" y="6049"/>
                </a:lnTo>
                <a:lnTo>
                  <a:pt x="53830" y="3357"/>
                </a:lnTo>
                <a:lnTo>
                  <a:pt x="61403" y="1450"/>
                </a:lnTo>
                <a:lnTo>
                  <a:pt x="68896" y="351"/>
                </a:lnTo>
                <a:close/>
              </a:path>
            </a:pathLst>
          </a:custGeom>
          <a:solidFill xmlns:a="http://schemas.openxmlformats.org/drawingml/2006/main">
            <a:srgbClr val="FFF4D4"/>
          </a:solidFill>
          <a:ln xmlns:a="http://schemas.openxmlformats.org/drawingml/2006/main" w="18297">
            <a:solidFill>
              <a:srgbClr val="C3A253"/>
            </a:solidFill>
            <a:prstDash val="solid"/>
          </a:ln>
        </p:spPr>
      </p:sp>
      <p:sp>
        <p:nvSpPr>
          <p:cNvPr id="83" name="verified-decisions-label">
            <a:extLst xmlns:a="http://schemas.openxmlformats.org/drawingml/2006/main">
              <a:ext uri="{FF2B5EF4-FFF2-40B4-BE49-F238E27FC236}">
                <a16:creationId xmlns:a16="http://schemas.microsoft.com/office/drawing/2014/main" id="{C4D10E81-8C63-4D65-9146-EE0E68D7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08" y="4192680"/>
            <a:ext cx="641808" cy="3049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61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161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P², π²</a:t>
            </a:r>
          </a:p>
        </p:txBody>
      </p:sp>
      <p:sp>
        <p:nvSpPr>
          <p:cNvPr id="84" name="verified-write-gate-43">
            <a:extLst xmlns:a="http://schemas.openxmlformats.org/drawingml/2006/main">
              <a:ext uri="{FF2B5EF4-FFF2-40B4-BE49-F238E27FC236}">
                <a16:creationId xmlns:a16="http://schemas.microsoft.com/office/drawing/2014/main" id="{7A2848EE-D1F9-4F69-B46E-55B237D3D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970" y="4843565"/>
            <a:ext cx="426935" cy="345614"/>
          </a:xfrm>
          <a:custGeom xmlns:a="http://schemas.openxmlformats.org/drawingml/2006/main">
            <a:pathLst>
              <a:path w="400050" h="323850">
                <a:moveTo>
                  <a:pt x="76200" y="0"/>
                </a:moveTo>
                <a:lnTo>
                  <a:pt x="83795" y="0"/>
                </a:lnTo>
                <a:lnTo>
                  <a:pt x="91390" y="0"/>
                </a:lnTo>
                <a:lnTo>
                  <a:pt x="98985" y="0"/>
                </a:lnTo>
                <a:lnTo>
                  <a:pt x="106580" y="0"/>
                </a:lnTo>
                <a:lnTo>
                  <a:pt x="114173" y="0"/>
                </a:lnTo>
                <a:lnTo>
                  <a:pt x="121768" y="0"/>
                </a:lnTo>
                <a:lnTo>
                  <a:pt x="129363" y="0"/>
                </a:lnTo>
                <a:lnTo>
                  <a:pt x="136958" y="0"/>
                </a:lnTo>
                <a:lnTo>
                  <a:pt x="144553" y="0"/>
                </a:lnTo>
                <a:lnTo>
                  <a:pt x="152148" y="0"/>
                </a:lnTo>
                <a:lnTo>
                  <a:pt x="159743" y="0"/>
                </a:lnTo>
                <a:lnTo>
                  <a:pt x="167337" y="0"/>
                </a:lnTo>
                <a:lnTo>
                  <a:pt x="174932" y="0"/>
                </a:lnTo>
                <a:lnTo>
                  <a:pt x="182527" y="0"/>
                </a:lnTo>
                <a:lnTo>
                  <a:pt x="190121" y="0"/>
                </a:lnTo>
                <a:lnTo>
                  <a:pt x="197716" y="0"/>
                </a:lnTo>
                <a:lnTo>
                  <a:pt x="205311" y="0"/>
                </a:lnTo>
                <a:lnTo>
                  <a:pt x="212906" y="0"/>
                </a:lnTo>
                <a:lnTo>
                  <a:pt x="220500" y="0"/>
                </a:lnTo>
                <a:lnTo>
                  <a:pt x="228095" y="0"/>
                </a:lnTo>
                <a:lnTo>
                  <a:pt x="235690" y="0"/>
                </a:lnTo>
                <a:lnTo>
                  <a:pt x="243285" y="0"/>
                </a:lnTo>
                <a:lnTo>
                  <a:pt x="250880" y="0"/>
                </a:lnTo>
                <a:lnTo>
                  <a:pt x="258475" y="0"/>
                </a:lnTo>
                <a:lnTo>
                  <a:pt x="266069" y="0"/>
                </a:lnTo>
                <a:lnTo>
                  <a:pt x="273664" y="0"/>
                </a:lnTo>
                <a:lnTo>
                  <a:pt x="281258" y="0"/>
                </a:lnTo>
                <a:lnTo>
                  <a:pt x="288853" y="0"/>
                </a:lnTo>
                <a:lnTo>
                  <a:pt x="296448" y="0"/>
                </a:lnTo>
                <a:lnTo>
                  <a:pt x="304043" y="0"/>
                </a:lnTo>
                <a:lnTo>
                  <a:pt x="311638" y="0"/>
                </a:lnTo>
                <a:lnTo>
                  <a:pt x="319233" y="0"/>
                </a:lnTo>
                <a:lnTo>
                  <a:pt x="326680" y="52"/>
                </a:lnTo>
                <a:lnTo>
                  <a:pt x="334056" y="686"/>
                </a:lnTo>
                <a:lnTo>
                  <a:pt x="341580" y="2091"/>
                </a:lnTo>
                <a:lnTo>
                  <a:pt x="349137" y="4318"/>
                </a:lnTo>
                <a:lnTo>
                  <a:pt x="356240" y="7227"/>
                </a:lnTo>
                <a:lnTo>
                  <a:pt x="362932" y="10787"/>
                </a:lnTo>
                <a:lnTo>
                  <a:pt x="369317" y="15051"/>
                </a:lnTo>
                <a:lnTo>
                  <a:pt x="375281" y="19975"/>
                </a:lnTo>
                <a:lnTo>
                  <a:pt x="380726" y="25490"/>
                </a:lnTo>
                <a:lnTo>
                  <a:pt x="385571" y="31512"/>
                </a:lnTo>
                <a:lnTo>
                  <a:pt x="389748" y="37940"/>
                </a:lnTo>
                <a:lnTo>
                  <a:pt x="393218" y="44665"/>
                </a:lnTo>
                <a:lnTo>
                  <a:pt x="396057" y="51858"/>
                </a:lnTo>
                <a:lnTo>
                  <a:pt x="398178" y="59417"/>
                </a:lnTo>
                <a:lnTo>
                  <a:pt x="399484" y="66929"/>
                </a:lnTo>
                <a:lnTo>
                  <a:pt x="400027" y="74280"/>
                </a:lnTo>
                <a:lnTo>
                  <a:pt x="400050" y="81770"/>
                </a:lnTo>
                <a:lnTo>
                  <a:pt x="400050" y="89365"/>
                </a:lnTo>
                <a:lnTo>
                  <a:pt x="400050" y="96959"/>
                </a:lnTo>
                <a:lnTo>
                  <a:pt x="400050" y="104554"/>
                </a:lnTo>
                <a:lnTo>
                  <a:pt x="400050" y="112149"/>
                </a:lnTo>
                <a:lnTo>
                  <a:pt x="400050" y="119744"/>
                </a:lnTo>
                <a:lnTo>
                  <a:pt x="400050" y="127339"/>
                </a:lnTo>
                <a:lnTo>
                  <a:pt x="400050" y="134933"/>
                </a:lnTo>
                <a:lnTo>
                  <a:pt x="400050" y="142528"/>
                </a:lnTo>
                <a:lnTo>
                  <a:pt x="400050" y="150123"/>
                </a:lnTo>
                <a:lnTo>
                  <a:pt x="400050" y="157718"/>
                </a:lnTo>
                <a:lnTo>
                  <a:pt x="400050" y="165313"/>
                </a:lnTo>
                <a:lnTo>
                  <a:pt x="400050" y="172907"/>
                </a:lnTo>
                <a:lnTo>
                  <a:pt x="400050" y="180502"/>
                </a:lnTo>
                <a:lnTo>
                  <a:pt x="400050" y="188097"/>
                </a:lnTo>
                <a:lnTo>
                  <a:pt x="400050" y="195692"/>
                </a:lnTo>
                <a:lnTo>
                  <a:pt x="400050" y="203286"/>
                </a:lnTo>
                <a:lnTo>
                  <a:pt x="400050" y="210881"/>
                </a:lnTo>
                <a:lnTo>
                  <a:pt x="400050" y="218476"/>
                </a:lnTo>
                <a:lnTo>
                  <a:pt x="400050" y="226071"/>
                </a:lnTo>
                <a:lnTo>
                  <a:pt x="400050" y="233665"/>
                </a:lnTo>
                <a:lnTo>
                  <a:pt x="400050" y="241260"/>
                </a:lnTo>
                <a:lnTo>
                  <a:pt x="400041" y="248790"/>
                </a:lnTo>
                <a:lnTo>
                  <a:pt x="399577" y="256118"/>
                </a:lnTo>
                <a:lnTo>
                  <a:pt x="398357" y="263618"/>
                </a:lnTo>
                <a:lnTo>
                  <a:pt x="396327" y="271178"/>
                </a:lnTo>
                <a:lnTo>
                  <a:pt x="393550" y="278446"/>
                </a:lnTo>
                <a:lnTo>
                  <a:pt x="390158" y="285196"/>
                </a:lnTo>
                <a:lnTo>
                  <a:pt x="386053" y="291662"/>
                </a:lnTo>
                <a:lnTo>
                  <a:pt x="381280" y="297732"/>
                </a:lnTo>
                <a:lnTo>
                  <a:pt x="375896" y="303307"/>
                </a:lnTo>
                <a:lnTo>
                  <a:pt x="369983" y="308298"/>
                </a:lnTo>
                <a:lnTo>
                  <a:pt x="363641" y="312636"/>
                </a:lnTo>
                <a:lnTo>
                  <a:pt x="356974" y="316274"/>
                </a:lnTo>
                <a:lnTo>
                  <a:pt x="349950" y="319241"/>
                </a:lnTo>
                <a:lnTo>
                  <a:pt x="342397" y="321559"/>
                </a:lnTo>
                <a:lnTo>
                  <a:pt x="334863" y="323050"/>
                </a:lnTo>
                <a:lnTo>
                  <a:pt x="327466" y="323764"/>
                </a:lnTo>
                <a:lnTo>
                  <a:pt x="320053" y="323850"/>
                </a:lnTo>
                <a:lnTo>
                  <a:pt x="312458" y="323850"/>
                </a:lnTo>
                <a:lnTo>
                  <a:pt x="304863" y="323850"/>
                </a:lnTo>
                <a:lnTo>
                  <a:pt x="297268" y="323850"/>
                </a:lnTo>
                <a:lnTo>
                  <a:pt x="289673" y="323850"/>
                </a:lnTo>
                <a:lnTo>
                  <a:pt x="282078" y="323850"/>
                </a:lnTo>
                <a:lnTo>
                  <a:pt x="274484" y="323850"/>
                </a:lnTo>
                <a:lnTo>
                  <a:pt x="266890" y="323850"/>
                </a:lnTo>
                <a:lnTo>
                  <a:pt x="259295" y="323850"/>
                </a:lnTo>
                <a:lnTo>
                  <a:pt x="251700" y="323850"/>
                </a:lnTo>
                <a:lnTo>
                  <a:pt x="244105" y="323850"/>
                </a:lnTo>
                <a:lnTo>
                  <a:pt x="236510" y="323850"/>
                </a:lnTo>
                <a:lnTo>
                  <a:pt x="228915" y="323850"/>
                </a:lnTo>
                <a:lnTo>
                  <a:pt x="221320" y="323850"/>
                </a:lnTo>
                <a:lnTo>
                  <a:pt x="213725" y="323850"/>
                </a:lnTo>
                <a:lnTo>
                  <a:pt x="206130" y="323850"/>
                </a:lnTo>
                <a:lnTo>
                  <a:pt x="198537" y="323850"/>
                </a:lnTo>
                <a:lnTo>
                  <a:pt x="190942" y="323850"/>
                </a:lnTo>
                <a:lnTo>
                  <a:pt x="183347" y="323850"/>
                </a:lnTo>
                <a:lnTo>
                  <a:pt x="175752" y="323850"/>
                </a:lnTo>
                <a:lnTo>
                  <a:pt x="168157" y="323850"/>
                </a:lnTo>
                <a:lnTo>
                  <a:pt x="160562" y="323850"/>
                </a:lnTo>
                <a:lnTo>
                  <a:pt x="152967" y="323850"/>
                </a:lnTo>
                <a:lnTo>
                  <a:pt x="145373" y="323850"/>
                </a:lnTo>
                <a:lnTo>
                  <a:pt x="137778" y="323850"/>
                </a:lnTo>
                <a:lnTo>
                  <a:pt x="130183" y="323850"/>
                </a:lnTo>
                <a:lnTo>
                  <a:pt x="122589" y="323850"/>
                </a:lnTo>
                <a:lnTo>
                  <a:pt x="114994" y="323850"/>
                </a:lnTo>
                <a:lnTo>
                  <a:pt x="107399" y="323850"/>
                </a:lnTo>
                <a:lnTo>
                  <a:pt x="99804" y="323850"/>
                </a:lnTo>
                <a:lnTo>
                  <a:pt x="92209" y="323850"/>
                </a:lnTo>
                <a:lnTo>
                  <a:pt x="84615" y="323850"/>
                </a:lnTo>
                <a:lnTo>
                  <a:pt x="77020" y="323850"/>
                </a:lnTo>
                <a:lnTo>
                  <a:pt x="69707" y="323573"/>
                </a:lnTo>
                <a:lnTo>
                  <a:pt x="62243" y="322561"/>
                </a:lnTo>
                <a:lnTo>
                  <a:pt x="54686" y="320750"/>
                </a:lnTo>
                <a:lnTo>
                  <a:pt x="47237" y="318131"/>
                </a:lnTo>
                <a:lnTo>
                  <a:pt x="40430" y="314933"/>
                </a:lnTo>
                <a:lnTo>
                  <a:pt x="33878" y="311016"/>
                </a:lnTo>
                <a:lnTo>
                  <a:pt x="27692" y="306416"/>
                </a:lnTo>
                <a:lnTo>
                  <a:pt x="21977" y="301187"/>
                </a:lnTo>
                <a:lnTo>
                  <a:pt x="16822" y="295406"/>
                </a:lnTo>
                <a:lnTo>
                  <a:pt x="12303" y="289168"/>
                </a:lnTo>
                <a:lnTo>
                  <a:pt x="8476" y="282578"/>
                </a:lnTo>
                <a:lnTo>
                  <a:pt x="5369" y="275746"/>
                </a:lnTo>
                <a:lnTo>
                  <a:pt x="2827" y="268214"/>
                </a:lnTo>
                <a:lnTo>
                  <a:pt x="1120" y="260663"/>
                </a:lnTo>
                <a:lnTo>
                  <a:pt x="203" y="253219"/>
                </a:lnTo>
                <a:lnTo>
                  <a:pt x="0" y="245877"/>
                </a:lnTo>
                <a:lnTo>
                  <a:pt x="0" y="238283"/>
                </a:lnTo>
                <a:lnTo>
                  <a:pt x="0" y="230688"/>
                </a:lnTo>
                <a:lnTo>
                  <a:pt x="0" y="223093"/>
                </a:lnTo>
                <a:lnTo>
                  <a:pt x="0" y="215498"/>
                </a:lnTo>
                <a:lnTo>
                  <a:pt x="0" y="207904"/>
                </a:lnTo>
                <a:lnTo>
                  <a:pt x="0" y="200309"/>
                </a:lnTo>
                <a:lnTo>
                  <a:pt x="0" y="192714"/>
                </a:lnTo>
                <a:lnTo>
                  <a:pt x="0" y="185119"/>
                </a:lnTo>
                <a:lnTo>
                  <a:pt x="0" y="177525"/>
                </a:lnTo>
                <a:lnTo>
                  <a:pt x="0" y="169930"/>
                </a:lnTo>
                <a:lnTo>
                  <a:pt x="0" y="162335"/>
                </a:lnTo>
                <a:lnTo>
                  <a:pt x="0" y="154740"/>
                </a:lnTo>
                <a:lnTo>
                  <a:pt x="0" y="147145"/>
                </a:lnTo>
                <a:lnTo>
                  <a:pt x="0" y="139551"/>
                </a:lnTo>
                <a:lnTo>
                  <a:pt x="0" y="131956"/>
                </a:lnTo>
                <a:lnTo>
                  <a:pt x="0" y="124361"/>
                </a:lnTo>
                <a:lnTo>
                  <a:pt x="0" y="116766"/>
                </a:lnTo>
                <a:lnTo>
                  <a:pt x="0" y="109172"/>
                </a:lnTo>
                <a:lnTo>
                  <a:pt x="0" y="101577"/>
                </a:lnTo>
                <a:lnTo>
                  <a:pt x="0" y="93982"/>
                </a:lnTo>
                <a:lnTo>
                  <a:pt x="0" y="86387"/>
                </a:lnTo>
                <a:lnTo>
                  <a:pt x="0" y="78793"/>
                </a:lnTo>
                <a:lnTo>
                  <a:pt x="150" y="71424"/>
                </a:lnTo>
                <a:lnTo>
                  <a:pt x="984" y="63997"/>
                </a:lnTo>
                <a:lnTo>
                  <a:pt x="2603" y="56452"/>
                </a:lnTo>
                <a:lnTo>
                  <a:pt x="5054" y="48908"/>
                </a:lnTo>
                <a:lnTo>
                  <a:pt x="8105" y="42000"/>
                </a:lnTo>
                <a:lnTo>
                  <a:pt x="11856" y="35378"/>
                </a:lnTo>
                <a:lnTo>
                  <a:pt x="16302" y="29097"/>
                </a:lnTo>
                <a:lnTo>
                  <a:pt x="21392" y="23262"/>
                </a:lnTo>
                <a:lnTo>
                  <a:pt x="27051" y="17970"/>
                </a:lnTo>
                <a:lnTo>
                  <a:pt x="33191" y="13298"/>
                </a:lnTo>
                <a:lnTo>
                  <a:pt x="39709" y="9306"/>
                </a:lnTo>
                <a:lnTo>
                  <a:pt x="46493" y="6029"/>
                </a:lnTo>
                <a:lnTo>
                  <a:pt x="53870" y="3345"/>
                </a:lnTo>
                <a:lnTo>
                  <a:pt x="61429" y="1446"/>
                </a:lnTo>
                <a:lnTo>
                  <a:pt x="68909" y="350"/>
                </a:lnTo>
                <a:close/>
              </a:path>
            </a:pathLst>
          </a:custGeom>
          <a:solidFill xmlns:a="http://schemas.openxmlformats.org/drawingml/2006/main">
            <a:srgbClr val="FFF4D4"/>
          </a:solidFill>
          <a:ln xmlns:a="http://schemas.openxmlformats.org/drawingml/2006/main" w="18297">
            <a:solidFill>
              <a:srgbClr val="C3A253"/>
            </a:solidFill>
            <a:prstDash val="solid"/>
          </a:ln>
        </p:spPr>
      </p:sp>
      <p:sp>
        <p:nvSpPr>
          <p:cNvPr id="85" name="verified-write-gate-label">
            <a:extLst xmlns:a="http://schemas.openxmlformats.org/drawingml/2006/main">
              <a:ext uri="{FF2B5EF4-FFF2-40B4-BE49-F238E27FC236}">
                <a16:creationId xmlns:a16="http://schemas.microsoft.com/office/drawing/2014/main" id="{B0EE3997-7210-4325-A451-0314EC8C4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3299" y="4817199"/>
            <a:ext cx="180550" cy="3279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1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321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g</a:t>
            </a:r>
          </a:p>
        </p:txBody>
      </p:sp>
      <p:sp>
        <p:nvSpPr>
          <p:cNvPr id="86" name="write-complement-44">
            <a:extLst xmlns:a="http://schemas.openxmlformats.org/drawingml/2006/main">
              <a:ext uri="{FF2B5EF4-FFF2-40B4-BE49-F238E27FC236}">
                <a16:creationId xmlns:a16="http://schemas.microsoft.com/office/drawing/2014/main" id="{D218B3B6-7698-4729-A92B-3181743A2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644" y="4843565"/>
            <a:ext cx="731889" cy="345614"/>
          </a:xfrm>
          <a:custGeom xmlns:a="http://schemas.openxmlformats.org/drawingml/2006/main">
            <a:pathLst>
              <a:path w="685800" h="323850">
                <a:moveTo>
                  <a:pt x="76200" y="0"/>
                </a:moveTo>
                <a:lnTo>
                  <a:pt x="83802" y="0"/>
                </a:lnTo>
                <a:lnTo>
                  <a:pt x="91405" y="0"/>
                </a:lnTo>
                <a:lnTo>
                  <a:pt x="99007" y="0"/>
                </a:lnTo>
                <a:lnTo>
                  <a:pt x="106610" y="0"/>
                </a:lnTo>
                <a:lnTo>
                  <a:pt x="114212" y="0"/>
                </a:lnTo>
                <a:lnTo>
                  <a:pt x="121815" y="0"/>
                </a:lnTo>
                <a:lnTo>
                  <a:pt x="129417" y="0"/>
                </a:lnTo>
                <a:lnTo>
                  <a:pt x="137020" y="0"/>
                </a:lnTo>
                <a:lnTo>
                  <a:pt x="144621" y="0"/>
                </a:lnTo>
                <a:lnTo>
                  <a:pt x="152224" y="0"/>
                </a:lnTo>
                <a:lnTo>
                  <a:pt x="159826" y="0"/>
                </a:lnTo>
                <a:lnTo>
                  <a:pt x="167429" y="0"/>
                </a:lnTo>
                <a:lnTo>
                  <a:pt x="175031" y="0"/>
                </a:lnTo>
                <a:lnTo>
                  <a:pt x="182633" y="0"/>
                </a:lnTo>
                <a:lnTo>
                  <a:pt x="190236" y="0"/>
                </a:lnTo>
                <a:lnTo>
                  <a:pt x="197838" y="0"/>
                </a:lnTo>
                <a:lnTo>
                  <a:pt x="205441" y="0"/>
                </a:lnTo>
                <a:lnTo>
                  <a:pt x="213043" y="0"/>
                </a:lnTo>
                <a:lnTo>
                  <a:pt x="220646" y="0"/>
                </a:lnTo>
                <a:lnTo>
                  <a:pt x="228248" y="0"/>
                </a:lnTo>
                <a:lnTo>
                  <a:pt x="235851" y="0"/>
                </a:lnTo>
                <a:lnTo>
                  <a:pt x="243453" y="0"/>
                </a:lnTo>
                <a:lnTo>
                  <a:pt x="251056" y="0"/>
                </a:lnTo>
                <a:lnTo>
                  <a:pt x="258657" y="0"/>
                </a:lnTo>
                <a:lnTo>
                  <a:pt x="266260" y="0"/>
                </a:lnTo>
                <a:lnTo>
                  <a:pt x="273862" y="0"/>
                </a:lnTo>
                <a:lnTo>
                  <a:pt x="281464" y="0"/>
                </a:lnTo>
                <a:lnTo>
                  <a:pt x="289067" y="0"/>
                </a:lnTo>
                <a:lnTo>
                  <a:pt x="296669" y="0"/>
                </a:lnTo>
                <a:lnTo>
                  <a:pt x="304272" y="0"/>
                </a:lnTo>
                <a:lnTo>
                  <a:pt x="311874" y="0"/>
                </a:lnTo>
                <a:lnTo>
                  <a:pt x="319477" y="0"/>
                </a:lnTo>
                <a:lnTo>
                  <a:pt x="327079" y="0"/>
                </a:lnTo>
                <a:lnTo>
                  <a:pt x="334682" y="0"/>
                </a:lnTo>
                <a:lnTo>
                  <a:pt x="342284" y="0"/>
                </a:lnTo>
                <a:lnTo>
                  <a:pt x="349887" y="0"/>
                </a:lnTo>
                <a:lnTo>
                  <a:pt x="357489" y="0"/>
                </a:lnTo>
                <a:lnTo>
                  <a:pt x="365092" y="0"/>
                </a:lnTo>
                <a:lnTo>
                  <a:pt x="372694" y="0"/>
                </a:lnTo>
                <a:lnTo>
                  <a:pt x="380295" y="0"/>
                </a:lnTo>
                <a:lnTo>
                  <a:pt x="387898" y="0"/>
                </a:lnTo>
                <a:lnTo>
                  <a:pt x="395500" y="0"/>
                </a:lnTo>
                <a:lnTo>
                  <a:pt x="403103" y="0"/>
                </a:lnTo>
                <a:lnTo>
                  <a:pt x="410705" y="0"/>
                </a:lnTo>
                <a:lnTo>
                  <a:pt x="418308" y="0"/>
                </a:lnTo>
                <a:lnTo>
                  <a:pt x="425910" y="0"/>
                </a:lnTo>
                <a:lnTo>
                  <a:pt x="433513" y="0"/>
                </a:lnTo>
                <a:lnTo>
                  <a:pt x="441115" y="0"/>
                </a:lnTo>
                <a:lnTo>
                  <a:pt x="448718" y="0"/>
                </a:lnTo>
                <a:lnTo>
                  <a:pt x="456320" y="0"/>
                </a:lnTo>
                <a:lnTo>
                  <a:pt x="463923" y="0"/>
                </a:lnTo>
                <a:lnTo>
                  <a:pt x="471525" y="0"/>
                </a:lnTo>
                <a:lnTo>
                  <a:pt x="479127" y="0"/>
                </a:lnTo>
                <a:lnTo>
                  <a:pt x="486730" y="0"/>
                </a:lnTo>
                <a:lnTo>
                  <a:pt x="494331" y="0"/>
                </a:lnTo>
                <a:lnTo>
                  <a:pt x="501934" y="0"/>
                </a:lnTo>
                <a:lnTo>
                  <a:pt x="509536" y="0"/>
                </a:lnTo>
                <a:lnTo>
                  <a:pt x="517139" y="0"/>
                </a:lnTo>
                <a:lnTo>
                  <a:pt x="524741" y="0"/>
                </a:lnTo>
                <a:lnTo>
                  <a:pt x="532344" y="0"/>
                </a:lnTo>
                <a:lnTo>
                  <a:pt x="539946" y="0"/>
                </a:lnTo>
                <a:lnTo>
                  <a:pt x="547549" y="0"/>
                </a:lnTo>
                <a:lnTo>
                  <a:pt x="555151" y="0"/>
                </a:lnTo>
                <a:lnTo>
                  <a:pt x="562753" y="0"/>
                </a:lnTo>
                <a:lnTo>
                  <a:pt x="570356" y="0"/>
                </a:lnTo>
                <a:lnTo>
                  <a:pt x="577958" y="0"/>
                </a:lnTo>
                <a:lnTo>
                  <a:pt x="585561" y="0"/>
                </a:lnTo>
                <a:lnTo>
                  <a:pt x="593163" y="0"/>
                </a:lnTo>
                <a:lnTo>
                  <a:pt x="600766" y="0"/>
                </a:lnTo>
                <a:lnTo>
                  <a:pt x="608368" y="0"/>
                </a:lnTo>
                <a:lnTo>
                  <a:pt x="615701" y="244"/>
                </a:lnTo>
                <a:lnTo>
                  <a:pt x="623163" y="1217"/>
                </a:lnTo>
                <a:lnTo>
                  <a:pt x="630724" y="2987"/>
                </a:lnTo>
                <a:lnTo>
                  <a:pt x="638215" y="5577"/>
                </a:lnTo>
                <a:lnTo>
                  <a:pt x="645040" y="8742"/>
                </a:lnTo>
                <a:lnTo>
                  <a:pt x="651613" y="12628"/>
                </a:lnTo>
                <a:lnTo>
                  <a:pt x="657825" y="17202"/>
                </a:lnTo>
                <a:lnTo>
                  <a:pt x="663572" y="22409"/>
                </a:lnTo>
                <a:lnTo>
                  <a:pt x="668758" y="28172"/>
                </a:lnTo>
                <a:lnTo>
                  <a:pt x="673310" y="34398"/>
                </a:lnTo>
                <a:lnTo>
                  <a:pt x="677174" y="40982"/>
                </a:lnTo>
                <a:lnTo>
                  <a:pt x="680314" y="47812"/>
                </a:lnTo>
                <a:lnTo>
                  <a:pt x="682885" y="55324"/>
                </a:lnTo>
                <a:lnTo>
                  <a:pt x="684628" y="62884"/>
                </a:lnTo>
                <a:lnTo>
                  <a:pt x="685574" y="70343"/>
                </a:lnTo>
                <a:lnTo>
                  <a:pt x="685800" y="77682"/>
                </a:lnTo>
                <a:lnTo>
                  <a:pt x="685800" y="85285"/>
                </a:lnTo>
                <a:lnTo>
                  <a:pt x="685800" y="92887"/>
                </a:lnTo>
                <a:lnTo>
                  <a:pt x="685800" y="100490"/>
                </a:lnTo>
                <a:lnTo>
                  <a:pt x="685800" y="108092"/>
                </a:lnTo>
                <a:lnTo>
                  <a:pt x="685800" y="115695"/>
                </a:lnTo>
                <a:lnTo>
                  <a:pt x="685800" y="123297"/>
                </a:lnTo>
                <a:lnTo>
                  <a:pt x="685800" y="130899"/>
                </a:lnTo>
                <a:lnTo>
                  <a:pt x="685800" y="138502"/>
                </a:lnTo>
                <a:lnTo>
                  <a:pt x="685800" y="146104"/>
                </a:lnTo>
                <a:lnTo>
                  <a:pt x="685800" y="153707"/>
                </a:lnTo>
                <a:lnTo>
                  <a:pt x="685800" y="161309"/>
                </a:lnTo>
                <a:lnTo>
                  <a:pt x="685800" y="168911"/>
                </a:lnTo>
                <a:lnTo>
                  <a:pt x="685800" y="176514"/>
                </a:lnTo>
                <a:lnTo>
                  <a:pt x="685800" y="184116"/>
                </a:lnTo>
                <a:lnTo>
                  <a:pt x="685800" y="191719"/>
                </a:lnTo>
                <a:lnTo>
                  <a:pt x="685800" y="199321"/>
                </a:lnTo>
                <a:lnTo>
                  <a:pt x="685800" y="206923"/>
                </a:lnTo>
                <a:lnTo>
                  <a:pt x="685800" y="214526"/>
                </a:lnTo>
                <a:lnTo>
                  <a:pt x="685800" y="222128"/>
                </a:lnTo>
                <a:lnTo>
                  <a:pt x="685800" y="229730"/>
                </a:lnTo>
                <a:lnTo>
                  <a:pt x="685800" y="237333"/>
                </a:lnTo>
                <a:lnTo>
                  <a:pt x="685800" y="244935"/>
                </a:lnTo>
                <a:lnTo>
                  <a:pt x="685657" y="252315"/>
                </a:lnTo>
                <a:lnTo>
                  <a:pt x="684834" y="259747"/>
                </a:lnTo>
                <a:lnTo>
                  <a:pt x="683223" y="267299"/>
                </a:lnTo>
                <a:lnTo>
                  <a:pt x="680781" y="274851"/>
                </a:lnTo>
                <a:lnTo>
                  <a:pt x="677732" y="281774"/>
                </a:lnTo>
                <a:lnTo>
                  <a:pt x="673983" y="288406"/>
                </a:lnTo>
                <a:lnTo>
                  <a:pt x="669541" y="294698"/>
                </a:lnTo>
                <a:lnTo>
                  <a:pt x="664454" y="300543"/>
                </a:lnTo>
                <a:lnTo>
                  <a:pt x="658791" y="305845"/>
                </a:lnTo>
                <a:lnTo>
                  <a:pt x="652647" y="310526"/>
                </a:lnTo>
                <a:lnTo>
                  <a:pt x="646125" y="314526"/>
                </a:lnTo>
                <a:lnTo>
                  <a:pt x="639333" y="317810"/>
                </a:lnTo>
                <a:lnTo>
                  <a:pt x="631951" y="320498"/>
                </a:lnTo>
                <a:lnTo>
                  <a:pt x="624385" y="322402"/>
                </a:lnTo>
                <a:lnTo>
                  <a:pt x="616898" y="323499"/>
                </a:lnTo>
                <a:lnTo>
                  <a:pt x="609600" y="323850"/>
                </a:lnTo>
                <a:lnTo>
                  <a:pt x="601998" y="323850"/>
                </a:lnTo>
                <a:lnTo>
                  <a:pt x="594395" y="323850"/>
                </a:lnTo>
                <a:lnTo>
                  <a:pt x="586793" y="323850"/>
                </a:lnTo>
                <a:lnTo>
                  <a:pt x="579190" y="323850"/>
                </a:lnTo>
                <a:lnTo>
                  <a:pt x="571588" y="323850"/>
                </a:lnTo>
                <a:lnTo>
                  <a:pt x="563985" y="323850"/>
                </a:lnTo>
                <a:lnTo>
                  <a:pt x="556383" y="323850"/>
                </a:lnTo>
                <a:lnTo>
                  <a:pt x="548780" y="323850"/>
                </a:lnTo>
                <a:lnTo>
                  <a:pt x="541179" y="323850"/>
                </a:lnTo>
                <a:lnTo>
                  <a:pt x="533576" y="323850"/>
                </a:lnTo>
                <a:lnTo>
                  <a:pt x="525974" y="323850"/>
                </a:lnTo>
                <a:lnTo>
                  <a:pt x="518372" y="323850"/>
                </a:lnTo>
                <a:lnTo>
                  <a:pt x="510769" y="323850"/>
                </a:lnTo>
                <a:lnTo>
                  <a:pt x="503167" y="323850"/>
                </a:lnTo>
                <a:lnTo>
                  <a:pt x="495564" y="323850"/>
                </a:lnTo>
                <a:lnTo>
                  <a:pt x="487962" y="323850"/>
                </a:lnTo>
                <a:lnTo>
                  <a:pt x="480359" y="323850"/>
                </a:lnTo>
                <a:lnTo>
                  <a:pt x="472757" y="323850"/>
                </a:lnTo>
                <a:lnTo>
                  <a:pt x="465154" y="323850"/>
                </a:lnTo>
                <a:lnTo>
                  <a:pt x="457552" y="323850"/>
                </a:lnTo>
                <a:lnTo>
                  <a:pt x="449949" y="323850"/>
                </a:lnTo>
                <a:lnTo>
                  <a:pt x="442347" y="323850"/>
                </a:lnTo>
                <a:lnTo>
                  <a:pt x="434744" y="323850"/>
                </a:lnTo>
                <a:lnTo>
                  <a:pt x="427143" y="323850"/>
                </a:lnTo>
                <a:lnTo>
                  <a:pt x="419541" y="323850"/>
                </a:lnTo>
                <a:lnTo>
                  <a:pt x="411938" y="323850"/>
                </a:lnTo>
                <a:lnTo>
                  <a:pt x="404336" y="323850"/>
                </a:lnTo>
                <a:lnTo>
                  <a:pt x="396733" y="323850"/>
                </a:lnTo>
                <a:lnTo>
                  <a:pt x="389131" y="323850"/>
                </a:lnTo>
                <a:lnTo>
                  <a:pt x="381528" y="323850"/>
                </a:lnTo>
                <a:lnTo>
                  <a:pt x="373926" y="323850"/>
                </a:lnTo>
                <a:lnTo>
                  <a:pt x="366323" y="323850"/>
                </a:lnTo>
                <a:lnTo>
                  <a:pt x="358721" y="323850"/>
                </a:lnTo>
                <a:lnTo>
                  <a:pt x="351118" y="323850"/>
                </a:lnTo>
                <a:lnTo>
                  <a:pt x="343516" y="323850"/>
                </a:lnTo>
                <a:lnTo>
                  <a:pt x="335914" y="323850"/>
                </a:lnTo>
                <a:lnTo>
                  <a:pt x="328311" y="323850"/>
                </a:lnTo>
                <a:lnTo>
                  <a:pt x="320709" y="323850"/>
                </a:lnTo>
                <a:lnTo>
                  <a:pt x="313106" y="323850"/>
                </a:lnTo>
                <a:lnTo>
                  <a:pt x="305505" y="323850"/>
                </a:lnTo>
                <a:lnTo>
                  <a:pt x="297902" y="323850"/>
                </a:lnTo>
                <a:lnTo>
                  <a:pt x="290300" y="323850"/>
                </a:lnTo>
                <a:lnTo>
                  <a:pt x="282697" y="323850"/>
                </a:lnTo>
                <a:lnTo>
                  <a:pt x="275095" y="323850"/>
                </a:lnTo>
                <a:lnTo>
                  <a:pt x="267492" y="323850"/>
                </a:lnTo>
                <a:lnTo>
                  <a:pt x="259890" y="323850"/>
                </a:lnTo>
                <a:lnTo>
                  <a:pt x="252287" y="323850"/>
                </a:lnTo>
                <a:lnTo>
                  <a:pt x="244685" y="323850"/>
                </a:lnTo>
                <a:lnTo>
                  <a:pt x="237082" y="323850"/>
                </a:lnTo>
                <a:lnTo>
                  <a:pt x="229480" y="323850"/>
                </a:lnTo>
                <a:lnTo>
                  <a:pt x="221878" y="323850"/>
                </a:lnTo>
                <a:lnTo>
                  <a:pt x="214275" y="323850"/>
                </a:lnTo>
                <a:lnTo>
                  <a:pt x="206673" y="323850"/>
                </a:lnTo>
                <a:lnTo>
                  <a:pt x="199070" y="323850"/>
                </a:lnTo>
                <a:lnTo>
                  <a:pt x="191469" y="323850"/>
                </a:lnTo>
                <a:lnTo>
                  <a:pt x="183866" y="323850"/>
                </a:lnTo>
                <a:lnTo>
                  <a:pt x="176264" y="323850"/>
                </a:lnTo>
                <a:lnTo>
                  <a:pt x="168661" y="323850"/>
                </a:lnTo>
                <a:lnTo>
                  <a:pt x="161059" y="323850"/>
                </a:lnTo>
                <a:lnTo>
                  <a:pt x="153456" y="323850"/>
                </a:lnTo>
                <a:lnTo>
                  <a:pt x="145854" y="323850"/>
                </a:lnTo>
                <a:lnTo>
                  <a:pt x="138251" y="323850"/>
                </a:lnTo>
                <a:lnTo>
                  <a:pt x="130649" y="323850"/>
                </a:lnTo>
                <a:lnTo>
                  <a:pt x="123047" y="323850"/>
                </a:lnTo>
                <a:lnTo>
                  <a:pt x="115444" y="323850"/>
                </a:lnTo>
                <a:lnTo>
                  <a:pt x="107842" y="323850"/>
                </a:lnTo>
                <a:lnTo>
                  <a:pt x="100239" y="323850"/>
                </a:lnTo>
                <a:lnTo>
                  <a:pt x="92637" y="323850"/>
                </a:lnTo>
                <a:lnTo>
                  <a:pt x="85034" y="323850"/>
                </a:lnTo>
                <a:lnTo>
                  <a:pt x="77432" y="323850"/>
                </a:lnTo>
                <a:lnTo>
                  <a:pt x="70100" y="323606"/>
                </a:lnTo>
                <a:lnTo>
                  <a:pt x="62636" y="322633"/>
                </a:lnTo>
                <a:lnTo>
                  <a:pt x="55075" y="320863"/>
                </a:lnTo>
                <a:lnTo>
                  <a:pt x="47584" y="318273"/>
                </a:lnTo>
                <a:lnTo>
                  <a:pt x="40761" y="315107"/>
                </a:lnTo>
                <a:lnTo>
                  <a:pt x="34187" y="311221"/>
                </a:lnTo>
                <a:lnTo>
                  <a:pt x="27974" y="306648"/>
                </a:lnTo>
                <a:lnTo>
                  <a:pt x="22229" y="301441"/>
                </a:lnTo>
                <a:lnTo>
                  <a:pt x="17041" y="295678"/>
                </a:lnTo>
                <a:lnTo>
                  <a:pt x="12490" y="289452"/>
                </a:lnTo>
                <a:lnTo>
                  <a:pt x="8626" y="282868"/>
                </a:lnTo>
                <a:lnTo>
                  <a:pt x="5487" y="276038"/>
                </a:lnTo>
                <a:lnTo>
                  <a:pt x="2916" y="268526"/>
                </a:lnTo>
                <a:lnTo>
                  <a:pt x="1172" y="260966"/>
                </a:lnTo>
                <a:lnTo>
                  <a:pt x="224" y="253507"/>
                </a:lnTo>
                <a:lnTo>
                  <a:pt x="0" y="246168"/>
                </a:lnTo>
                <a:lnTo>
                  <a:pt x="0" y="238565"/>
                </a:lnTo>
                <a:lnTo>
                  <a:pt x="0" y="230963"/>
                </a:lnTo>
                <a:lnTo>
                  <a:pt x="0" y="223360"/>
                </a:lnTo>
                <a:lnTo>
                  <a:pt x="0" y="215758"/>
                </a:lnTo>
                <a:lnTo>
                  <a:pt x="0" y="208156"/>
                </a:lnTo>
                <a:lnTo>
                  <a:pt x="0" y="200553"/>
                </a:lnTo>
                <a:lnTo>
                  <a:pt x="0" y="192951"/>
                </a:lnTo>
                <a:lnTo>
                  <a:pt x="0" y="185349"/>
                </a:lnTo>
                <a:lnTo>
                  <a:pt x="0" y="177746"/>
                </a:lnTo>
                <a:lnTo>
                  <a:pt x="0" y="170144"/>
                </a:lnTo>
                <a:lnTo>
                  <a:pt x="0" y="162541"/>
                </a:lnTo>
                <a:lnTo>
                  <a:pt x="0" y="154939"/>
                </a:lnTo>
                <a:lnTo>
                  <a:pt x="0" y="147336"/>
                </a:lnTo>
                <a:lnTo>
                  <a:pt x="0" y="139734"/>
                </a:lnTo>
                <a:lnTo>
                  <a:pt x="0" y="132131"/>
                </a:lnTo>
                <a:lnTo>
                  <a:pt x="0" y="124529"/>
                </a:lnTo>
                <a:lnTo>
                  <a:pt x="0" y="116927"/>
                </a:lnTo>
                <a:lnTo>
                  <a:pt x="0" y="109324"/>
                </a:lnTo>
                <a:lnTo>
                  <a:pt x="0" y="101722"/>
                </a:lnTo>
                <a:lnTo>
                  <a:pt x="0" y="94120"/>
                </a:lnTo>
                <a:lnTo>
                  <a:pt x="0" y="86517"/>
                </a:lnTo>
                <a:lnTo>
                  <a:pt x="0" y="78915"/>
                </a:lnTo>
                <a:lnTo>
                  <a:pt x="143" y="71534"/>
                </a:lnTo>
                <a:lnTo>
                  <a:pt x="967" y="64103"/>
                </a:lnTo>
                <a:lnTo>
                  <a:pt x="2577" y="56551"/>
                </a:lnTo>
                <a:lnTo>
                  <a:pt x="5021" y="48999"/>
                </a:lnTo>
                <a:lnTo>
                  <a:pt x="8068" y="42075"/>
                </a:lnTo>
                <a:lnTo>
                  <a:pt x="11816" y="35444"/>
                </a:lnTo>
                <a:lnTo>
                  <a:pt x="16258" y="29152"/>
                </a:lnTo>
                <a:lnTo>
                  <a:pt x="21348" y="23307"/>
                </a:lnTo>
                <a:lnTo>
                  <a:pt x="27008" y="18005"/>
                </a:lnTo>
                <a:lnTo>
                  <a:pt x="33153" y="13324"/>
                </a:lnTo>
                <a:lnTo>
                  <a:pt x="39675" y="9324"/>
                </a:lnTo>
                <a:lnTo>
                  <a:pt x="46467" y="6041"/>
                </a:lnTo>
                <a:lnTo>
                  <a:pt x="53848" y="3352"/>
                </a:lnTo>
                <a:lnTo>
                  <a:pt x="61413" y="1448"/>
                </a:lnTo>
                <a:lnTo>
                  <a:pt x="68902" y="351"/>
                </a:lnTo>
                <a:close/>
              </a:path>
            </a:pathLst>
          </a:custGeom>
          <a:solidFill xmlns:a="http://schemas.openxmlformats.org/drawingml/2006/main">
            <a:srgbClr val="FFF4D4"/>
          </a:solidFill>
          <a:ln xmlns:a="http://schemas.openxmlformats.org/drawingml/2006/main" w="18297">
            <a:solidFill>
              <a:srgbClr val="C3A253"/>
            </a:solidFill>
            <a:prstDash val="solid"/>
          </a:ln>
        </p:spPr>
      </p:sp>
      <p:sp>
        <p:nvSpPr>
          <p:cNvPr id="87" name="write-complement-label">
            <a:extLst xmlns:a="http://schemas.openxmlformats.org/drawingml/2006/main">
              <a:ext uri="{FF2B5EF4-FFF2-40B4-BE49-F238E27FC236}">
                <a16:creationId xmlns:a16="http://schemas.microsoft.com/office/drawing/2014/main" id="{0FC40FBE-4395-466B-AAB0-93507F661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1157" y="4833082"/>
            <a:ext cx="484477" cy="3049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61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161" b="0" i="1">
                <a:solidFill>
                  <a:srgbClr val="20272D"/>
                </a:solidFill>
                <a:latin typeface="Times New Roman"/>
                <a:ea typeface="Times New Roman"/>
                <a:cs typeface="Times New Roman"/>
              </a:rPr>
              <a:t>1−g</a:t>
            </a:r>
          </a:p>
        </p:txBody>
      </p:sp>
      <p:sp>
        <p:nvSpPr>
          <p:cNvPr id="88" name="decisions-to-gate">
            <a:extLst xmlns:a="http://schemas.openxmlformats.org/drawingml/2006/main">
              <a:ext uri="{FF2B5EF4-FFF2-40B4-BE49-F238E27FC236}">
                <a16:creationId xmlns:a16="http://schemas.microsoft.com/office/drawing/2014/main" id="{29003E5A-BD96-4840-9822-3E5D5D99A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438" y="4589437"/>
            <a:ext cx="102" cy="213468"/>
          </a:xfrm>
          <a:custGeom xmlns:a="http://schemas.openxmlformats.org/drawingml/2006/main">
            <a:pathLst>
              <a:path w="9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547548"/>
            </a:solidFill>
            <a:prstDash val="dash"/>
          </a:ln>
        </p:spPr>
      </p:sp>
      <p:sp>
        <p:nvSpPr>
          <p:cNvPr id="89" name="decisions-to-gate-arrow-end">
            <a:extLst xmlns:a="http://schemas.openxmlformats.org/drawingml/2006/main">
              <a:ext uri="{FF2B5EF4-FFF2-40B4-BE49-F238E27FC236}">
                <a16:creationId xmlns:a16="http://schemas.microsoft.com/office/drawing/2014/main" id="{173D4E34-FDE6-4D4F-910D-540C8C939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9546" y="4715078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" name="retention-weight-45">
            <a:extLst xmlns:a="http://schemas.openxmlformats.org/drawingml/2006/main">
              <a:ext uri="{FF2B5EF4-FFF2-40B4-BE49-F238E27FC236}">
                <a16:creationId xmlns:a16="http://schemas.microsoft.com/office/drawing/2014/main" id="{C4AC7C3A-F7B7-42D7-9CAE-BF75997C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0063" y="5240033"/>
            <a:ext cx="325169" cy="325227"/>
          </a:xfrm>
          <a:custGeom xmlns:a="http://schemas.openxmlformats.org/drawingml/2006/main">
            <a:pathLst>
              <a:path w="304693" h="304747">
                <a:moveTo>
                  <a:pt x="304693" y="152373"/>
                </a:moveTo>
                <a:lnTo>
                  <a:pt x="304256" y="163897"/>
                </a:lnTo>
                <a:lnTo>
                  <a:pt x="302899" y="175684"/>
                </a:lnTo>
                <a:lnTo>
                  <a:pt x="300558" y="187631"/>
                </a:lnTo>
                <a:lnTo>
                  <a:pt x="297184" y="199621"/>
                </a:lnTo>
                <a:lnTo>
                  <a:pt x="292842" y="211293"/>
                </a:lnTo>
                <a:lnTo>
                  <a:pt x="287807" y="222099"/>
                </a:lnTo>
                <a:lnTo>
                  <a:pt x="281864" y="232605"/>
                </a:lnTo>
                <a:lnTo>
                  <a:pt x="275042" y="242697"/>
                </a:lnTo>
                <a:lnTo>
                  <a:pt x="267387" y="252268"/>
                </a:lnTo>
                <a:lnTo>
                  <a:pt x="258963" y="261218"/>
                </a:lnTo>
                <a:lnTo>
                  <a:pt x="249849" y="269456"/>
                </a:lnTo>
                <a:lnTo>
                  <a:pt x="240138" y="276908"/>
                </a:lnTo>
                <a:lnTo>
                  <a:pt x="229932" y="283514"/>
                </a:lnTo>
                <a:lnTo>
                  <a:pt x="219341" y="289232"/>
                </a:lnTo>
                <a:lnTo>
                  <a:pt x="208476" y="294039"/>
                </a:lnTo>
                <a:lnTo>
                  <a:pt x="196546" y="298207"/>
                </a:lnTo>
                <a:lnTo>
                  <a:pt x="184555" y="301319"/>
                </a:lnTo>
                <a:lnTo>
                  <a:pt x="172637" y="303409"/>
                </a:lnTo>
                <a:lnTo>
                  <a:pt x="160907" y="304530"/>
                </a:lnTo>
                <a:lnTo>
                  <a:pt x="149441" y="304747"/>
                </a:lnTo>
                <a:lnTo>
                  <a:pt x="137843" y="304087"/>
                </a:lnTo>
                <a:lnTo>
                  <a:pt x="126006" y="302489"/>
                </a:lnTo>
                <a:lnTo>
                  <a:pt x="114036" y="299894"/>
                </a:lnTo>
                <a:lnTo>
                  <a:pt x="102056" y="296255"/>
                </a:lnTo>
                <a:lnTo>
                  <a:pt x="90649" y="291750"/>
                </a:lnTo>
                <a:lnTo>
                  <a:pt x="79908" y="286486"/>
                </a:lnTo>
                <a:lnTo>
                  <a:pt x="69495" y="280320"/>
                </a:lnTo>
                <a:lnTo>
                  <a:pt x="59523" y="273285"/>
                </a:lnTo>
                <a:lnTo>
                  <a:pt x="50098" y="265431"/>
                </a:lnTo>
                <a:lnTo>
                  <a:pt x="41318" y="256827"/>
                </a:lnTo>
                <a:lnTo>
                  <a:pt x="33270" y="247554"/>
                </a:lnTo>
                <a:lnTo>
                  <a:pt x="26025" y="237709"/>
                </a:lnTo>
                <a:lnTo>
                  <a:pt x="19638" y="227397"/>
                </a:lnTo>
                <a:lnTo>
                  <a:pt x="14146" y="216727"/>
                </a:lnTo>
                <a:lnTo>
                  <a:pt x="9487" y="205592"/>
                </a:lnTo>
                <a:lnTo>
                  <a:pt x="5583" y="193628"/>
                </a:lnTo>
                <a:lnTo>
                  <a:pt x="2730" y="181645"/>
                </a:lnTo>
                <a:lnTo>
                  <a:pt x="888" y="169764"/>
                </a:lnTo>
                <a:lnTo>
                  <a:pt x="0" y="158097"/>
                </a:lnTo>
                <a:lnTo>
                  <a:pt x="0" y="146650"/>
                </a:lnTo>
                <a:lnTo>
                  <a:pt x="888" y="134983"/>
                </a:lnTo>
                <a:lnTo>
                  <a:pt x="2730" y="123102"/>
                </a:lnTo>
                <a:lnTo>
                  <a:pt x="5583" y="111118"/>
                </a:lnTo>
                <a:lnTo>
                  <a:pt x="9487" y="99155"/>
                </a:lnTo>
                <a:lnTo>
                  <a:pt x="14146" y="88020"/>
                </a:lnTo>
                <a:lnTo>
                  <a:pt x="19638" y="77350"/>
                </a:lnTo>
                <a:lnTo>
                  <a:pt x="26025" y="67037"/>
                </a:lnTo>
                <a:lnTo>
                  <a:pt x="33270" y="57192"/>
                </a:lnTo>
                <a:lnTo>
                  <a:pt x="41318" y="47920"/>
                </a:lnTo>
                <a:lnTo>
                  <a:pt x="50098" y="39316"/>
                </a:lnTo>
                <a:lnTo>
                  <a:pt x="59523" y="31462"/>
                </a:lnTo>
                <a:lnTo>
                  <a:pt x="69495" y="24427"/>
                </a:lnTo>
                <a:lnTo>
                  <a:pt x="79908" y="18261"/>
                </a:lnTo>
                <a:lnTo>
                  <a:pt x="90649" y="12997"/>
                </a:lnTo>
                <a:lnTo>
                  <a:pt x="102056" y="8491"/>
                </a:lnTo>
                <a:lnTo>
                  <a:pt x="114036" y="4853"/>
                </a:lnTo>
                <a:lnTo>
                  <a:pt x="126006" y="2258"/>
                </a:lnTo>
                <a:lnTo>
                  <a:pt x="137843" y="660"/>
                </a:lnTo>
                <a:lnTo>
                  <a:pt x="149441" y="0"/>
                </a:lnTo>
                <a:lnTo>
                  <a:pt x="160907" y="217"/>
                </a:lnTo>
                <a:lnTo>
                  <a:pt x="172637" y="1337"/>
                </a:lnTo>
                <a:lnTo>
                  <a:pt x="184555" y="3427"/>
                </a:lnTo>
                <a:lnTo>
                  <a:pt x="196546" y="6540"/>
                </a:lnTo>
                <a:lnTo>
                  <a:pt x="208476" y="10708"/>
                </a:lnTo>
                <a:lnTo>
                  <a:pt x="219341" y="15515"/>
                </a:lnTo>
                <a:lnTo>
                  <a:pt x="229932" y="21233"/>
                </a:lnTo>
                <a:lnTo>
                  <a:pt x="240138" y="27838"/>
                </a:lnTo>
                <a:lnTo>
                  <a:pt x="249849" y="35290"/>
                </a:lnTo>
                <a:lnTo>
                  <a:pt x="258963" y="43529"/>
                </a:lnTo>
                <a:lnTo>
                  <a:pt x="267387" y="52478"/>
                </a:lnTo>
                <a:lnTo>
                  <a:pt x="275042" y="62050"/>
                </a:lnTo>
                <a:lnTo>
                  <a:pt x="281864" y="72142"/>
                </a:lnTo>
                <a:lnTo>
                  <a:pt x="287807" y="82647"/>
                </a:lnTo>
                <a:lnTo>
                  <a:pt x="292842" y="93454"/>
                </a:lnTo>
                <a:lnTo>
                  <a:pt x="297184" y="105126"/>
                </a:lnTo>
                <a:lnTo>
                  <a:pt x="300558" y="117116"/>
                </a:lnTo>
                <a:lnTo>
                  <a:pt x="302899" y="129063"/>
                </a:lnTo>
                <a:lnTo>
                  <a:pt x="304256" y="140849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91" name="retention-weight-46">
            <a:extLst xmlns:a="http://schemas.openxmlformats.org/drawingml/2006/main">
              <a:ext uri="{FF2B5EF4-FFF2-40B4-BE49-F238E27FC236}">
                <a16:creationId xmlns:a16="http://schemas.microsoft.com/office/drawing/2014/main" id="{0A2B0511-7DCE-4ACA-B0AB-2A7576075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798" y="5353854"/>
            <a:ext cx="97585" cy="97585"/>
          </a:xfrm>
          <a:custGeom xmlns:a="http://schemas.openxmlformats.org/drawingml/2006/main">
            <a:pathLst>
              <a:path w="91440" h="91440">
                <a:moveTo>
                  <a:pt x="91440" y="0"/>
                </a:moveTo>
                <a:lnTo>
                  <a:pt x="0" y="9144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92" name="retention-weight-47">
            <a:extLst xmlns:a="http://schemas.openxmlformats.org/drawingml/2006/main">
              <a:ext uri="{FF2B5EF4-FFF2-40B4-BE49-F238E27FC236}">
                <a16:creationId xmlns:a16="http://schemas.microsoft.com/office/drawing/2014/main" id="{17D796E8-B1E1-4572-9969-AB9C0F085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798" y="5353854"/>
            <a:ext cx="97585" cy="97585"/>
          </a:xfrm>
          <a:custGeom xmlns:a="http://schemas.openxmlformats.org/drawingml/2006/main">
            <a:pathLst>
              <a:path w="91440" h="91440">
                <a:moveTo>
                  <a:pt x="0" y="0"/>
                </a:moveTo>
                <a:lnTo>
                  <a:pt x="91440" y="9144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93" name="candidate-weight-48">
            <a:extLst xmlns:a="http://schemas.openxmlformats.org/drawingml/2006/main">
              <a:ext uri="{FF2B5EF4-FFF2-40B4-BE49-F238E27FC236}">
                <a16:creationId xmlns:a16="http://schemas.microsoft.com/office/drawing/2014/main" id="{63619423-D328-41A8-8EA9-B918D2E7C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2757" y="5240033"/>
            <a:ext cx="325169" cy="325227"/>
          </a:xfrm>
          <a:custGeom xmlns:a="http://schemas.openxmlformats.org/drawingml/2006/main">
            <a:pathLst>
              <a:path w="304693" h="304747">
                <a:moveTo>
                  <a:pt x="304693" y="152373"/>
                </a:moveTo>
                <a:lnTo>
                  <a:pt x="304256" y="163897"/>
                </a:lnTo>
                <a:lnTo>
                  <a:pt x="302899" y="175684"/>
                </a:lnTo>
                <a:lnTo>
                  <a:pt x="300558" y="187631"/>
                </a:lnTo>
                <a:lnTo>
                  <a:pt x="297184" y="199621"/>
                </a:lnTo>
                <a:lnTo>
                  <a:pt x="292842" y="211293"/>
                </a:lnTo>
                <a:lnTo>
                  <a:pt x="287807" y="222099"/>
                </a:lnTo>
                <a:lnTo>
                  <a:pt x="281864" y="232605"/>
                </a:lnTo>
                <a:lnTo>
                  <a:pt x="275042" y="242697"/>
                </a:lnTo>
                <a:lnTo>
                  <a:pt x="267387" y="252268"/>
                </a:lnTo>
                <a:lnTo>
                  <a:pt x="258963" y="261218"/>
                </a:lnTo>
                <a:lnTo>
                  <a:pt x="249849" y="269456"/>
                </a:lnTo>
                <a:lnTo>
                  <a:pt x="240138" y="276908"/>
                </a:lnTo>
                <a:lnTo>
                  <a:pt x="229932" y="283514"/>
                </a:lnTo>
                <a:lnTo>
                  <a:pt x="219341" y="289232"/>
                </a:lnTo>
                <a:lnTo>
                  <a:pt x="208476" y="294039"/>
                </a:lnTo>
                <a:lnTo>
                  <a:pt x="196546" y="298207"/>
                </a:lnTo>
                <a:lnTo>
                  <a:pt x="184555" y="301319"/>
                </a:lnTo>
                <a:lnTo>
                  <a:pt x="172637" y="303409"/>
                </a:lnTo>
                <a:lnTo>
                  <a:pt x="160907" y="304530"/>
                </a:lnTo>
                <a:lnTo>
                  <a:pt x="149441" y="304747"/>
                </a:lnTo>
                <a:lnTo>
                  <a:pt x="137843" y="304087"/>
                </a:lnTo>
                <a:lnTo>
                  <a:pt x="126006" y="302489"/>
                </a:lnTo>
                <a:lnTo>
                  <a:pt x="114036" y="299894"/>
                </a:lnTo>
                <a:lnTo>
                  <a:pt x="102056" y="296255"/>
                </a:lnTo>
                <a:lnTo>
                  <a:pt x="90649" y="291750"/>
                </a:lnTo>
                <a:lnTo>
                  <a:pt x="79908" y="286486"/>
                </a:lnTo>
                <a:lnTo>
                  <a:pt x="69495" y="280320"/>
                </a:lnTo>
                <a:lnTo>
                  <a:pt x="59523" y="273285"/>
                </a:lnTo>
                <a:lnTo>
                  <a:pt x="50098" y="265431"/>
                </a:lnTo>
                <a:lnTo>
                  <a:pt x="41318" y="256827"/>
                </a:lnTo>
                <a:lnTo>
                  <a:pt x="33270" y="247554"/>
                </a:lnTo>
                <a:lnTo>
                  <a:pt x="26025" y="237709"/>
                </a:lnTo>
                <a:lnTo>
                  <a:pt x="19638" y="227397"/>
                </a:lnTo>
                <a:lnTo>
                  <a:pt x="14146" y="216727"/>
                </a:lnTo>
                <a:lnTo>
                  <a:pt x="9487" y="205592"/>
                </a:lnTo>
                <a:lnTo>
                  <a:pt x="5583" y="193628"/>
                </a:lnTo>
                <a:lnTo>
                  <a:pt x="2730" y="181645"/>
                </a:lnTo>
                <a:lnTo>
                  <a:pt x="888" y="169764"/>
                </a:lnTo>
                <a:lnTo>
                  <a:pt x="0" y="158097"/>
                </a:lnTo>
                <a:lnTo>
                  <a:pt x="0" y="146650"/>
                </a:lnTo>
                <a:lnTo>
                  <a:pt x="888" y="134983"/>
                </a:lnTo>
                <a:lnTo>
                  <a:pt x="2730" y="123102"/>
                </a:lnTo>
                <a:lnTo>
                  <a:pt x="5583" y="111118"/>
                </a:lnTo>
                <a:lnTo>
                  <a:pt x="9487" y="99155"/>
                </a:lnTo>
                <a:lnTo>
                  <a:pt x="14146" y="88020"/>
                </a:lnTo>
                <a:lnTo>
                  <a:pt x="19638" y="77350"/>
                </a:lnTo>
                <a:lnTo>
                  <a:pt x="26025" y="67037"/>
                </a:lnTo>
                <a:lnTo>
                  <a:pt x="33270" y="57192"/>
                </a:lnTo>
                <a:lnTo>
                  <a:pt x="41318" y="47920"/>
                </a:lnTo>
                <a:lnTo>
                  <a:pt x="50098" y="39316"/>
                </a:lnTo>
                <a:lnTo>
                  <a:pt x="59523" y="31462"/>
                </a:lnTo>
                <a:lnTo>
                  <a:pt x="69495" y="24427"/>
                </a:lnTo>
                <a:lnTo>
                  <a:pt x="79908" y="18261"/>
                </a:lnTo>
                <a:lnTo>
                  <a:pt x="90649" y="12997"/>
                </a:lnTo>
                <a:lnTo>
                  <a:pt x="102056" y="8491"/>
                </a:lnTo>
                <a:lnTo>
                  <a:pt x="114036" y="4853"/>
                </a:lnTo>
                <a:lnTo>
                  <a:pt x="126006" y="2258"/>
                </a:lnTo>
                <a:lnTo>
                  <a:pt x="137843" y="660"/>
                </a:lnTo>
                <a:lnTo>
                  <a:pt x="149441" y="0"/>
                </a:lnTo>
                <a:lnTo>
                  <a:pt x="160907" y="217"/>
                </a:lnTo>
                <a:lnTo>
                  <a:pt x="172637" y="1337"/>
                </a:lnTo>
                <a:lnTo>
                  <a:pt x="184555" y="3427"/>
                </a:lnTo>
                <a:lnTo>
                  <a:pt x="196546" y="6540"/>
                </a:lnTo>
                <a:lnTo>
                  <a:pt x="208476" y="10708"/>
                </a:lnTo>
                <a:lnTo>
                  <a:pt x="219341" y="15515"/>
                </a:lnTo>
                <a:lnTo>
                  <a:pt x="229932" y="21233"/>
                </a:lnTo>
                <a:lnTo>
                  <a:pt x="240138" y="27838"/>
                </a:lnTo>
                <a:lnTo>
                  <a:pt x="249849" y="35290"/>
                </a:lnTo>
                <a:lnTo>
                  <a:pt x="258963" y="43529"/>
                </a:lnTo>
                <a:lnTo>
                  <a:pt x="267387" y="52478"/>
                </a:lnTo>
                <a:lnTo>
                  <a:pt x="275042" y="62050"/>
                </a:lnTo>
                <a:lnTo>
                  <a:pt x="281864" y="72142"/>
                </a:lnTo>
                <a:lnTo>
                  <a:pt x="287807" y="82647"/>
                </a:lnTo>
                <a:lnTo>
                  <a:pt x="292842" y="93454"/>
                </a:lnTo>
                <a:lnTo>
                  <a:pt x="297184" y="105126"/>
                </a:lnTo>
                <a:lnTo>
                  <a:pt x="300558" y="117116"/>
                </a:lnTo>
                <a:lnTo>
                  <a:pt x="302899" y="129063"/>
                </a:lnTo>
                <a:lnTo>
                  <a:pt x="304256" y="140849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94" name="candidate-weight-49">
            <a:extLst xmlns:a="http://schemas.openxmlformats.org/drawingml/2006/main">
              <a:ext uri="{FF2B5EF4-FFF2-40B4-BE49-F238E27FC236}">
                <a16:creationId xmlns:a16="http://schemas.microsoft.com/office/drawing/2014/main" id="{6A773D84-E83B-45A9-ACBA-454B546F6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492" y="5353854"/>
            <a:ext cx="97585" cy="97585"/>
          </a:xfrm>
          <a:custGeom xmlns:a="http://schemas.openxmlformats.org/drawingml/2006/main">
            <a:pathLst>
              <a:path w="91440" h="91440">
                <a:moveTo>
                  <a:pt x="91440" y="0"/>
                </a:moveTo>
                <a:lnTo>
                  <a:pt x="0" y="9144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95" name="candidate-weight-50">
            <a:extLst xmlns:a="http://schemas.openxmlformats.org/drawingml/2006/main">
              <a:ext uri="{FF2B5EF4-FFF2-40B4-BE49-F238E27FC236}">
                <a16:creationId xmlns:a16="http://schemas.microsoft.com/office/drawing/2014/main" id="{D82E646D-B3B8-480E-A348-4C8FAEDD4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492" y="5353854"/>
            <a:ext cx="97585" cy="97585"/>
          </a:xfrm>
          <a:custGeom xmlns:a="http://schemas.openxmlformats.org/drawingml/2006/main">
            <a:pathLst>
              <a:path w="91440" h="91440">
                <a:moveTo>
                  <a:pt x="0" y="0"/>
                </a:moveTo>
                <a:lnTo>
                  <a:pt x="91440" y="9144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96" name="final-blend-51">
            <a:extLst xmlns:a="http://schemas.openxmlformats.org/drawingml/2006/main">
              <a:ext uri="{FF2B5EF4-FFF2-40B4-BE49-F238E27FC236}">
                <a16:creationId xmlns:a16="http://schemas.microsoft.com/office/drawing/2014/main" id="{708FCE30-7AA8-4442-8A31-8B551414C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6410" y="5544987"/>
            <a:ext cx="325169" cy="325227"/>
          </a:xfrm>
          <a:custGeom xmlns:a="http://schemas.openxmlformats.org/drawingml/2006/main">
            <a:pathLst>
              <a:path w="304693" h="304747">
                <a:moveTo>
                  <a:pt x="304693" y="152373"/>
                </a:moveTo>
                <a:lnTo>
                  <a:pt x="304256" y="163897"/>
                </a:lnTo>
                <a:lnTo>
                  <a:pt x="302899" y="175684"/>
                </a:lnTo>
                <a:lnTo>
                  <a:pt x="300558" y="187631"/>
                </a:lnTo>
                <a:lnTo>
                  <a:pt x="297184" y="199621"/>
                </a:lnTo>
                <a:lnTo>
                  <a:pt x="292842" y="211293"/>
                </a:lnTo>
                <a:lnTo>
                  <a:pt x="287807" y="222099"/>
                </a:lnTo>
                <a:lnTo>
                  <a:pt x="281864" y="232605"/>
                </a:lnTo>
                <a:lnTo>
                  <a:pt x="275042" y="242697"/>
                </a:lnTo>
                <a:lnTo>
                  <a:pt x="267387" y="252268"/>
                </a:lnTo>
                <a:lnTo>
                  <a:pt x="258963" y="261218"/>
                </a:lnTo>
                <a:lnTo>
                  <a:pt x="249849" y="269456"/>
                </a:lnTo>
                <a:lnTo>
                  <a:pt x="240138" y="276908"/>
                </a:lnTo>
                <a:lnTo>
                  <a:pt x="229932" y="283514"/>
                </a:lnTo>
                <a:lnTo>
                  <a:pt x="219341" y="289232"/>
                </a:lnTo>
                <a:lnTo>
                  <a:pt x="208476" y="294039"/>
                </a:lnTo>
                <a:lnTo>
                  <a:pt x="196546" y="298207"/>
                </a:lnTo>
                <a:lnTo>
                  <a:pt x="184555" y="301319"/>
                </a:lnTo>
                <a:lnTo>
                  <a:pt x="172637" y="303409"/>
                </a:lnTo>
                <a:lnTo>
                  <a:pt x="160907" y="304530"/>
                </a:lnTo>
                <a:lnTo>
                  <a:pt x="149441" y="304747"/>
                </a:lnTo>
                <a:lnTo>
                  <a:pt x="137843" y="304087"/>
                </a:lnTo>
                <a:lnTo>
                  <a:pt x="126006" y="302489"/>
                </a:lnTo>
                <a:lnTo>
                  <a:pt x="114036" y="299894"/>
                </a:lnTo>
                <a:lnTo>
                  <a:pt x="102056" y="296255"/>
                </a:lnTo>
                <a:lnTo>
                  <a:pt x="90649" y="291750"/>
                </a:lnTo>
                <a:lnTo>
                  <a:pt x="79908" y="286486"/>
                </a:lnTo>
                <a:lnTo>
                  <a:pt x="69495" y="280320"/>
                </a:lnTo>
                <a:lnTo>
                  <a:pt x="59523" y="273285"/>
                </a:lnTo>
                <a:lnTo>
                  <a:pt x="50098" y="265431"/>
                </a:lnTo>
                <a:lnTo>
                  <a:pt x="41318" y="256827"/>
                </a:lnTo>
                <a:lnTo>
                  <a:pt x="33270" y="247554"/>
                </a:lnTo>
                <a:lnTo>
                  <a:pt x="26025" y="237709"/>
                </a:lnTo>
                <a:lnTo>
                  <a:pt x="19638" y="227397"/>
                </a:lnTo>
                <a:lnTo>
                  <a:pt x="14146" y="216727"/>
                </a:lnTo>
                <a:lnTo>
                  <a:pt x="9487" y="205592"/>
                </a:lnTo>
                <a:lnTo>
                  <a:pt x="5583" y="193628"/>
                </a:lnTo>
                <a:lnTo>
                  <a:pt x="2730" y="181645"/>
                </a:lnTo>
                <a:lnTo>
                  <a:pt x="888" y="169764"/>
                </a:lnTo>
                <a:lnTo>
                  <a:pt x="0" y="158097"/>
                </a:lnTo>
                <a:lnTo>
                  <a:pt x="0" y="146650"/>
                </a:lnTo>
                <a:lnTo>
                  <a:pt x="888" y="134983"/>
                </a:lnTo>
                <a:lnTo>
                  <a:pt x="2730" y="123102"/>
                </a:lnTo>
                <a:lnTo>
                  <a:pt x="5583" y="111118"/>
                </a:lnTo>
                <a:lnTo>
                  <a:pt x="9487" y="99155"/>
                </a:lnTo>
                <a:lnTo>
                  <a:pt x="14146" y="88020"/>
                </a:lnTo>
                <a:lnTo>
                  <a:pt x="19638" y="77350"/>
                </a:lnTo>
                <a:lnTo>
                  <a:pt x="26025" y="67037"/>
                </a:lnTo>
                <a:lnTo>
                  <a:pt x="33270" y="57192"/>
                </a:lnTo>
                <a:lnTo>
                  <a:pt x="41318" y="47920"/>
                </a:lnTo>
                <a:lnTo>
                  <a:pt x="50098" y="39316"/>
                </a:lnTo>
                <a:lnTo>
                  <a:pt x="59523" y="31462"/>
                </a:lnTo>
                <a:lnTo>
                  <a:pt x="69495" y="24427"/>
                </a:lnTo>
                <a:lnTo>
                  <a:pt x="79908" y="18261"/>
                </a:lnTo>
                <a:lnTo>
                  <a:pt x="90649" y="12997"/>
                </a:lnTo>
                <a:lnTo>
                  <a:pt x="102056" y="8491"/>
                </a:lnTo>
                <a:lnTo>
                  <a:pt x="114036" y="4853"/>
                </a:lnTo>
                <a:lnTo>
                  <a:pt x="126006" y="2258"/>
                </a:lnTo>
                <a:lnTo>
                  <a:pt x="137843" y="660"/>
                </a:lnTo>
                <a:lnTo>
                  <a:pt x="149441" y="0"/>
                </a:lnTo>
                <a:lnTo>
                  <a:pt x="160907" y="217"/>
                </a:lnTo>
                <a:lnTo>
                  <a:pt x="172637" y="1337"/>
                </a:lnTo>
                <a:lnTo>
                  <a:pt x="184555" y="3427"/>
                </a:lnTo>
                <a:lnTo>
                  <a:pt x="196546" y="6540"/>
                </a:lnTo>
                <a:lnTo>
                  <a:pt x="208476" y="10708"/>
                </a:lnTo>
                <a:lnTo>
                  <a:pt x="219341" y="15515"/>
                </a:lnTo>
                <a:lnTo>
                  <a:pt x="229932" y="21233"/>
                </a:lnTo>
                <a:lnTo>
                  <a:pt x="240138" y="27838"/>
                </a:lnTo>
                <a:lnTo>
                  <a:pt x="249849" y="35290"/>
                </a:lnTo>
                <a:lnTo>
                  <a:pt x="258963" y="43529"/>
                </a:lnTo>
                <a:lnTo>
                  <a:pt x="267387" y="52478"/>
                </a:lnTo>
                <a:lnTo>
                  <a:pt x="275042" y="62050"/>
                </a:lnTo>
                <a:lnTo>
                  <a:pt x="281864" y="72142"/>
                </a:lnTo>
                <a:lnTo>
                  <a:pt x="287807" y="82647"/>
                </a:lnTo>
                <a:lnTo>
                  <a:pt x="292842" y="93454"/>
                </a:lnTo>
                <a:lnTo>
                  <a:pt x="297184" y="105126"/>
                </a:lnTo>
                <a:lnTo>
                  <a:pt x="300558" y="117116"/>
                </a:lnTo>
                <a:lnTo>
                  <a:pt x="302899" y="129063"/>
                </a:lnTo>
                <a:lnTo>
                  <a:pt x="304256" y="140849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97" name="final-blend-52">
            <a:extLst xmlns:a="http://schemas.openxmlformats.org/drawingml/2006/main">
              <a:ext uri="{FF2B5EF4-FFF2-40B4-BE49-F238E27FC236}">
                <a16:creationId xmlns:a16="http://schemas.microsoft.com/office/drawing/2014/main" id="{77CC9D9A-812B-4CE5-9EA5-44254A413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3881" y="5707600"/>
            <a:ext cx="130114" cy="102"/>
          </a:xfrm>
          <a:custGeom xmlns:a="http://schemas.openxmlformats.org/drawingml/2006/main">
            <a:pathLst>
              <a:path w="121920" h="95">
                <a:moveTo>
                  <a:pt x="0" y="0"/>
                </a:moveTo>
                <a:lnTo>
                  <a:pt x="1219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98" name="final-blend-53">
            <a:extLst xmlns:a="http://schemas.openxmlformats.org/drawingml/2006/main">
              <a:ext uri="{FF2B5EF4-FFF2-40B4-BE49-F238E27FC236}">
                <a16:creationId xmlns:a16="http://schemas.microsoft.com/office/drawing/2014/main" id="{D412AB55-61CA-45FA-86F2-F7F846177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8937" y="5642543"/>
            <a:ext cx="102" cy="130114"/>
          </a:xfrm>
          <a:custGeom xmlns:a="http://schemas.openxmlformats.org/drawingml/2006/main">
            <a:pathLst>
              <a:path w="95" h="121920">
                <a:moveTo>
                  <a:pt x="0" y="0"/>
                </a:moveTo>
                <a:lnTo>
                  <a:pt x="0" y="12192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99" name="old-to-weight">
            <a:extLst xmlns:a="http://schemas.openxmlformats.org/drawingml/2006/main">
              <a:ext uri="{FF2B5EF4-FFF2-40B4-BE49-F238E27FC236}">
                <a16:creationId xmlns:a16="http://schemas.microsoft.com/office/drawing/2014/main" id="{C14444B3-24C2-447E-A182-E63336486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2590" y="4884225"/>
            <a:ext cx="102" cy="315119"/>
          </a:xfrm>
          <a:custGeom xmlns:a="http://schemas.openxmlformats.org/drawingml/2006/main">
            <a:pathLst>
              <a:path w="95" h="295275">
                <a:moveTo>
                  <a:pt x="0" y="0"/>
                </a:moveTo>
                <a:lnTo>
                  <a:pt x="0" y="295275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100" name="old-to-weight-arrow-end">
            <a:extLst xmlns:a="http://schemas.openxmlformats.org/drawingml/2006/main">
              <a:ext uri="{FF2B5EF4-FFF2-40B4-BE49-F238E27FC236}">
                <a16:creationId xmlns:a16="http://schemas.microsoft.com/office/drawing/2014/main" id="{E3E18FFB-8066-46E8-A187-683561722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7698" y="5111518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" name="candidate-to-weight">
            <a:extLst xmlns:a="http://schemas.openxmlformats.org/drawingml/2006/main">
              <a:ext uri="{FF2B5EF4-FFF2-40B4-BE49-F238E27FC236}">
                <a16:creationId xmlns:a16="http://schemas.microsoft.com/office/drawing/2014/main" id="{C4105C8C-9F6F-40B3-8A9B-261B7118C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5284" y="4467455"/>
            <a:ext cx="102" cy="731889"/>
          </a:xfrm>
          <a:custGeom xmlns:a="http://schemas.openxmlformats.org/drawingml/2006/main">
            <a:pathLst>
              <a:path w="95" h="685800">
                <a:moveTo>
                  <a:pt x="0" y="0"/>
                </a:moveTo>
                <a:lnTo>
                  <a:pt x="0" y="68580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102" name="candidate-to-weight-arrow-end">
            <a:extLst xmlns:a="http://schemas.openxmlformats.org/drawingml/2006/main">
              <a:ext uri="{FF2B5EF4-FFF2-40B4-BE49-F238E27FC236}">
                <a16:creationId xmlns:a16="http://schemas.microsoft.com/office/drawing/2014/main" id="{74B952CA-FB75-4181-8DA8-D66A4F618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0392" y="5111518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" name="transition-panel-54">
            <a:extLst xmlns:a="http://schemas.openxmlformats.org/drawingml/2006/main">
              <a:ext uri="{FF2B5EF4-FFF2-40B4-BE49-F238E27FC236}">
                <a16:creationId xmlns:a16="http://schemas.microsoft.com/office/drawing/2014/main" id="{A69E4231-2C4F-4BA3-8436-37C1E3794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7193" y="5016372"/>
            <a:ext cx="1423117" cy="102"/>
          </a:xfrm>
          <a:custGeom xmlns:a="http://schemas.openxmlformats.org/drawingml/2006/main">
            <a:pathLst>
              <a:path w="1333500" h="95">
                <a:moveTo>
                  <a:pt x="133350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65057">
            <a:solidFill>
              <a:srgbClr val="FFFFFF"/>
            </a:solidFill>
            <a:prstDash val="solid"/>
          </a:ln>
        </p:spPr>
      </p:sp>
      <p:sp>
        <p:nvSpPr>
          <p:cNvPr id="104" name="gate-to-complement">
            <a:extLst xmlns:a="http://schemas.openxmlformats.org/drawingml/2006/main">
              <a:ext uri="{FF2B5EF4-FFF2-40B4-BE49-F238E27FC236}">
                <a16:creationId xmlns:a16="http://schemas.microsoft.com/office/drawing/2014/main" id="{7B9AD572-8EDC-46C2-831C-D2D83DFDE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7193" y="5016372"/>
            <a:ext cx="1423117" cy="102"/>
          </a:xfrm>
          <a:custGeom xmlns:a="http://schemas.openxmlformats.org/drawingml/2006/main">
            <a:pathLst>
              <a:path w="1333500" h="95">
                <a:moveTo>
                  <a:pt x="133350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547548"/>
            </a:solidFill>
            <a:prstDash val="dash"/>
          </a:ln>
        </p:spPr>
      </p:sp>
      <p:sp>
        <p:nvSpPr>
          <p:cNvPr id="105" name="gate-to-complement-arrow-end">
            <a:extLst xmlns:a="http://schemas.openxmlformats.org/drawingml/2006/main">
              <a:ext uri="{FF2B5EF4-FFF2-40B4-BE49-F238E27FC236}">
                <a16:creationId xmlns:a16="http://schemas.microsoft.com/office/drawing/2014/main" id="{8AA49D24-2606-4257-A4AD-940F3AFFE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5236" y="4961480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" name="complement-to-weight">
            <a:extLst xmlns:a="http://schemas.openxmlformats.org/drawingml/2006/main">
              <a:ext uri="{FF2B5EF4-FFF2-40B4-BE49-F238E27FC236}">
                <a16:creationId xmlns:a16="http://schemas.microsoft.com/office/drawing/2014/main" id="{F46EC5AA-BE4A-49A4-80AD-C5B35A564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892" y="5016372"/>
            <a:ext cx="498091" cy="386275"/>
          </a:xfrm>
          <a:custGeom xmlns:a="http://schemas.openxmlformats.org/drawingml/2006/main">
            <a:pathLst>
              <a:path w="466725" h="361950">
                <a:moveTo>
                  <a:pt x="466725" y="0"/>
                </a:moveTo>
                <a:lnTo>
                  <a:pt x="228600" y="0"/>
                </a:lnTo>
                <a:lnTo>
                  <a:pt x="228600" y="361950"/>
                </a:lnTo>
                <a:lnTo>
                  <a:pt x="0" y="36195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547548"/>
            </a:solidFill>
            <a:prstDash val="dash"/>
          </a:ln>
        </p:spPr>
      </p:sp>
      <p:sp>
        <p:nvSpPr>
          <p:cNvPr id="107" name="complement-to-weight-arrow-end">
            <a:extLst xmlns:a="http://schemas.openxmlformats.org/drawingml/2006/main">
              <a:ext uri="{FF2B5EF4-FFF2-40B4-BE49-F238E27FC236}">
                <a16:creationId xmlns:a16="http://schemas.microsoft.com/office/drawing/2014/main" id="{4E6BA32B-2C2A-4B11-97D4-2EF14C825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3936" y="5347755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" name="gate-to-candidate-weight">
            <a:extLst xmlns:a="http://schemas.openxmlformats.org/drawingml/2006/main">
              <a:ext uri="{FF2B5EF4-FFF2-40B4-BE49-F238E27FC236}">
                <a16:creationId xmlns:a16="http://schemas.microsoft.com/office/drawing/2014/main" id="{240A51CB-780E-4AAD-B1B1-DDC91EF8D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8586" y="5229840"/>
            <a:ext cx="975852" cy="172807"/>
          </a:xfrm>
          <a:custGeom xmlns:a="http://schemas.openxmlformats.org/drawingml/2006/main">
            <a:pathLst>
              <a:path w="914400" h="161925">
                <a:moveTo>
                  <a:pt x="914400" y="0"/>
                </a:moveTo>
                <a:lnTo>
                  <a:pt x="914400" y="161925"/>
                </a:lnTo>
                <a:lnTo>
                  <a:pt x="0" y="161925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547548"/>
            </a:solidFill>
            <a:prstDash val="dash"/>
          </a:ln>
        </p:spPr>
      </p:sp>
      <p:sp>
        <p:nvSpPr>
          <p:cNvPr id="109" name="gate-to-candidate-weight-arrow-end">
            <a:extLst xmlns:a="http://schemas.openxmlformats.org/drawingml/2006/main">
              <a:ext uri="{FF2B5EF4-FFF2-40B4-BE49-F238E27FC236}">
                <a16:creationId xmlns:a16="http://schemas.microsoft.com/office/drawing/2014/main" id="{F835324F-4057-4C81-807B-7C7989DAA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6630" y="5347755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5475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" name="retained-to-sum">
            <a:extLst xmlns:a="http://schemas.openxmlformats.org/drawingml/2006/main">
              <a:ext uri="{FF2B5EF4-FFF2-40B4-BE49-F238E27FC236}">
                <a16:creationId xmlns:a16="http://schemas.microsoft.com/office/drawing/2014/main" id="{3C072E9A-9374-463D-958C-206A8304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2590" y="5605949"/>
            <a:ext cx="803045" cy="101651"/>
          </a:xfrm>
          <a:custGeom xmlns:a="http://schemas.openxmlformats.org/drawingml/2006/main">
            <a:pathLst>
              <a:path w="752475" h="95250">
                <a:moveTo>
                  <a:pt x="0" y="0"/>
                </a:moveTo>
                <a:lnTo>
                  <a:pt x="0" y="95250"/>
                </a:lnTo>
                <a:lnTo>
                  <a:pt x="75247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111" name="retained-to-sum-arrow-end">
            <a:extLst xmlns:a="http://schemas.openxmlformats.org/drawingml/2006/main">
              <a:ext uri="{FF2B5EF4-FFF2-40B4-BE49-F238E27FC236}">
                <a16:creationId xmlns:a16="http://schemas.microsoft.com/office/drawing/2014/main" id="{9BE2494F-FA59-4DC0-97FE-0AD067717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808" y="5652709"/>
            <a:ext cx="109783" cy="109783"/>
          </a:xfrm>
          <a:custGeom xmlns:a="http://schemas.openxmlformats.org/drawingml/2006/main"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" name="candidate-to-sum">
            <a:extLst xmlns:a="http://schemas.openxmlformats.org/drawingml/2006/main">
              <a:ext uri="{FF2B5EF4-FFF2-40B4-BE49-F238E27FC236}">
                <a16:creationId xmlns:a16="http://schemas.microsoft.com/office/drawing/2014/main" id="{40B6E1EF-8734-4DC1-87B0-B29DDB508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239" y="5605949"/>
            <a:ext cx="803045" cy="101651"/>
          </a:xfrm>
          <a:custGeom xmlns:a="http://schemas.openxmlformats.org/drawingml/2006/main">
            <a:pathLst>
              <a:path w="752475" h="95250">
                <a:moveTo>
                  <a:pt x="752475" y="0"/>
                </a:moveTo>
                <a:lnTo>
                  <a:pt x="752475" y="95250"/>
                </a:lnTo>
                <a:lnTo>
                  <a:pt x="0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113" name="candidate-to-sum-arrow-end">
            <a:extLst xmlns:a="http://schemas.openxmlformats.org/drawingml/2006/main">
              <a:ext uri="{FF2B5EF4-FFF2-40B4-BE49-F238E27FC236}">
                <a16:creationId xmlns:a16="http://schemas.microsoft.com/office/drawing/2014/main" id="{BC46A627-2CFF-47BA-B0E0-0DD74BDF8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0283" y="5652709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102870"/>
                </a:moveTo>
                <a:lnTo>
                  <a:pt x="0" y="51435"/>
                </a:lnTo>
                <a:lnTo>
                  <a:pt x="10287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" name="next-state-55">
            <a:extLst xmlns:a="http://schemas.openxmlformats.org/drawingml/2006/main">
              <a:ext uri="{FF2B5EF4-FFF2-40B4-BE49-F238E27FC236}">
                <a16:creationId xmlns:a16="http://schemas.microsoft.com/office/drawing/2014/main" id="{95697FE0-2161-47DC-AD09-23E07DD28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1506" y="6032884"/>
            <a:ext cx="914861" cy="203302"/>
          </a:xfrm>
          <a:custGeom xmlns:a="http://schemas.openxmlformats.org/drawingml/2006/main">
            <a:pathLst>
              <a:path w="857250" h="190500">
                <a:moveTo>
                  <a:pt x="76200" y="0"/>
                </a:moveTo>
                <a:lnTo>
                  <a:pt x="83803" y="0"/>
                </a:lnTo>
                <a:lnTo>
                  <a:pt x="91406" y="0"/>
                </a:lnTo>
                <a:lnTo>
                  <a:pt x="99009" y="0"/>
                </a:lnTo>
                <a:lnTo>
                  <a:pt x="106612" y="0"/>
                </a:lnTo>
                <a:lnTo>
                  <a:pt x="114215" y="0"/>
                </a:lnTo>
                <a:lnTo>
                  <a:pt x="121818" y="0"/>
                </a:lnTo>
                <a:lnTo>
                  <a:pt x="129421" y="0"/>
                </a:lnTo>
                <a:lnTo>
                  <a:pt x="137024" y="0"/>
                </a:lnTo>
                <a:lnTo>
                  <a:pt x="144627" y="0"/>
                </a:lnTo>
                <a:lnTo>
                  <a:pt x="152230" y="0"/>
                </a:lnTo>
                <a:lnTo>
                  <a:pt x="159833" y="0"/>
                </a:lnTo>
                <a:lnTo>
                  <a:pt x="167436" y="0"/>
                </a:lnTo>
                <a:lnTo>
                  <a:pt x="175039" y="0"/>
                </a:lnTo>
                <a:lnTo>
                  <a:pt x="182644" y="0"/>
                </a:lnTo>
                <a:lnTo>
                  <a:pt x="190247" y="0"/>
                </a:lnTo>
                <a:lnTo>
                  <a:pt x="197850" y="0"/>
                </a:lnTo>
                <a:lnTo>
                  <a:pt x="205453" y="0"/>
                </a:lnTo>
                <a:lnTo>
                  <a:pt x="213056" y="0"/>
                </a:lnTo>
                <a:lnTo>
                  <a:pt x="220659" y="0"/>
                </a:lnTo>
                <a:lnTo>
                  <a:pt x="228262" y="0"/>
                </a:lnTo>
                <a:lnTo>
                  <a:pt x="235865" y="0"/>
                </a:lnTo>
                <a:lnTo>
                  <a:pt x="243468" y="0"/>
                </a:lnTo>
                <a:lnTo>
                  <a:pt x="251071" y="0"/>
                </a:lnTo>
                <a:lnTo>
                  <a:pt x="258674" y="0"/>
                </a:lnTo>
                <a:lnTo>
                  <a:pt x="266277" y="0"/>
                </a:lnTo>
                <a:lnTo>
                  <a:pt x="273880" y="0"/>
                </a:lnTo>
                <a:lnTo>
                  <a:pt x="281483" y="0"/>
                </a:lnTo>
                <a:lnTo>
                  <a:pt x="289086" y="0"/>
                </a:lnTo>
                <a:lnTo>
                  <a:pt x="296689" y="0"/>
                </a:lnTo>
                <a:lnTo>
                  <a:pt x="304292" y="0"/>
                </a:lnTo>
                <a:lnTo>
                  <a:pt x="311895" y="0"/>
                </a:lnTo>
                <a:lnTo>
                  <a:pt x="319498" y="0"/>
                </a:lnTo>
                <a:lnTo>
                  <a:pt x="327101" y="0"/>
                </a:lnTo>
                <a:lnTo>
                  <a:pt x="334704" y="0"/>
                </a:lnTo>
                <a:lnTo>
                  <a:pt x="342307" y="0"/>
                </a:lnTo>
                <a:lnTo>
                  <a:pt x="349910" y="0"/>
                </a:lnTo>
                <a:lnTo>
                  <a:pt x="357513" y="0"/>
                </a:lnTo>
                <a:lnTo>
                  <a:pt x="365116" y="0"/>
                </a:lnTo>
                <a:lnTo>
                  <a:pt x="372719" y="0"/>
                </a:lnTo>
                <a:lnTo>
                  <a:pt x="380323" y="0"/>
                </a:lnTo>
                <a:lnTo>
                  <a:pt x="387926" y="0"/>
                </a:lnTo>
                <a:lnTo>
                  <a:pt x="395529" y="0"/>
                </a:lnTo>
                <a:lnTo>
                  <a:pt x="403132" y="0"/>
                </a:lnTo>
                <a:lnTo>
                  <a:pt x="410735" y="0"/>
                </a:lnTo>
                <a:lnTo>
                  <a:pt x="418338" y="0"/>
                </a:lnTo>
                <a:lnTo>
                  <a:pt x="425941" y="0"/>
                </a:lnTo>
                <a:lnTo>
                  <a:pt x="433544" y="0"/>
                </a:lnTo>
                <a:lnTo>
                  <a:pt x="441147" y="0"/>
                </a:lnTo>
                <a:lnTo>
                  <a:pt x="448751" y="0"/>
                </a:lnTo>
                <a:lnTo>
                  <a:pt x="456354" y="0"/>
                </a:lnTo>
                <a:lnTo>
                  <a:pt x="463957" y="0"/>
                </a:lnTo>
                <a:lnTo>
                  <a:pt x="471560" y="0"/>
                </a:lnTo>
                <a:lnTo>
                  <a:pt x="479163" y="0"/>
                </a:lnTo>
                <a:lnTo>
                  <a:pt x="486766" y="0"/>
                </a:lnTo>
                <a:lnTo>
                  <a:pt x="494369" y="0"/>
                </a:lnTo>
                <a:lnTo>
                  <a:pt x="501972" y="0"/>
                </a:lnTo>
                <a:lnTo>
                  <a:pt x="509575" y="0"/>
                </a:lnTo>
                <a:lnTo>
                  <a:pt x="517178" y="0"/>
                </a:lnTo>
                <a:lnTo>
                  <a:pt x="524781" y="0"/>
                </a:lnTo>
                <a:lnTo>
                  <a:pt x="532384" y="0"/>
                </a:lnTo>
                <a:lnTo>
                  <a:pt x="539987" y="0"/>
                </a:lnTo>
                <a:lnTo>
                  <a:pt x="547590" y="0"/>
                </a:lnTo>
                <a:lnTo>
                  <a:pt x="555193" y="0"/>
                </a:lnTo>
                <a:lnTo>
                  <a:pt x="562796" y="0"/>
                </a:lnTo>
                <a:lnTo>
                  <a:pt x="570399" y="0"/>
                </a:lnTo>
                <a:lnTo>
                  <a:pt x="578002" y="0"/>
                </a:lnTo>
                <a:lnTo>
                  <a:pt x="585606" y="0"/>
                </a:lnTo>
                <a:lnTo>
                  <a:pt x="593209" y="0"/>
                </a:lnTo>
                <a:lnTo>
                  <a:pt x="600812" y="0"/>
                </a:lnTo>
                <a:lnTo>
                  <a:pt x="608415" y="0"/>
                </a:lnTo>
                <a:lnTo>
                  <a:pt x="616018" y="0"/>
                </a:lnTo>
                <a:lnTo>
                  <a:pt x="623621" y="0"/>
                </a:lnTo>
                <a:lnTo>
                  <a:pt x="631224" y="0"/>
                </a:lnTo>
                <a:lnTo>
                  <a:pt x="638827" y="0"/>
                </a:lnTo>
                <a:lnTo>
                  <a:pt x="646430" y="0"/>
                </a:lnTo>
                <a:lnTo>
                  <a:pt x="654033" y="0"/>
                </a:lnTo>
                <a:lnTo>
                  <a:pt x="661636" y="0"/>
                </a:lnTo>
                <a:lnTo>
                  <a:pt x="669239" y="0"/>
                </a:lnTo>
                <a:lnTo>
                  <a:pt x="676842" y="0"/>
                </a:lnTo>
                <a:lnTo>
                  <a:pt x="684445" y="0"/>
                </a:lnTo>
                <a:lnTo>
                  <a:pt x="692048" y="0"/>
                </a:lnTo>
                <a:lnTo>
                  <a:pt x="699651" y="0"/>
                </a:lnTo>
                <a:lnTo>
                  <a:pt x="707255" y="0"/>
                </a:lnTo>
                <a:lnTo>
                  <a:pt x="714858" y="0"/>
                </a:lnTo>
                <a:lnTo>
                  <a:pt x="722461" y="0"/>
                </a:lnTo>
                <a:lnTo>
                  <a:pt x="730064" y="0"/>
                </a:lnTo>
                <a:lnTo>
                  <a:pt x="737667" y="0"/>
                </a:lnTo>
                <a:lnTo>
                  <a:pt x="745270" y="0"/>
                </a:lnTo>
                <a:lnTo>
                  <a:pt x="752873" y="0"/>
                </a:lnTo>
                <a:lnTo>
                  <a:pt x="760476" y="0"/>
                </a:lnTo>
                <a:lnTo>
                  <a:pt x="768079" y="0"/>
                </a:lnTo>
                <a:lnTo>
                  <a:pt x="775683" y="0"/>
                </a:lnTo>
                <a:lnTo>
                  <a:pt x="783171" y="30"/>
                </a:lnTo>
                <a:lnTo>
                  <a:pt x="790535" y="593"/>
                </a:lnTo>
                <a:lnTo>
                  <a:pt x="798059" y="1923"/>
                </a:lnTo>
                <a:lnTo>
                  <a:pt x="805626" y="4072"/>
                </a:lnTo>
                <a:lnTo>
                  <a:pt x="812805" y="6932"/>
                </a:lnTo>
                <a:lnTo>
                  <a:pt x="819530" y="10429"/>
                </a:lnTo>
                <a:lnTo>
                  <a:pt x="825953" y="14635"/>
                </a:lnTo>
                <a:lnTo>
                  <a:pt x="831964" y="19507"/>
                </a:lnTo>
                <a:lnTo>
                  <a:pt x="837466" y="24979"/>
                </a:lnTo>
                <a:lnTo>
                  <a:pt x="842372" y="30967"/>
                </a:lnTo>
                <a:lnTo>
                  <a:pt x="846613" y="37370"/>
                </a:lnTo>
                <a:lnTo>
                  <a:pt x="850150" y="44082"/>
                </a:lnTo>
                <a:lnTo>
                  <a:pt x="853041" y="51222"/>
                </a:lnTo>
                <a:lnTo>
                  <a:pt x="855234" y="58788"/>
                </a:lnTo>
                <a:lnTo>
                  <a:pt x="856607" y="66316"/>
                </a:lnTo>
                <a:lnTo>
                  <a:pt x="857209" y="73692"/>
                </a:lnTo>
                <a:lnTo>
                  <a:pt x="857250" y="81162"/>
                </a:lnTo>
                <a:lnTo>
                  <a:pt x="857250" y="88765"/>
                </a:lnTo>
                <a:lnTo>
                  <a:pt x="857250" y="96368"/>
                </a:lnTo>
                <a:lnTo>
                  <a:pt x="857250" y="103971"/>
                </a:lnTo>
                <a:lnTo>
                  <a:pt x="857250" y="111574"/>
                </a:lnTo>
                <a:lnTo>
                  <a:pt x="857107" y="118955"/>
                </a:lnTo>
                <a:lnTo>
                  <a:pt x="856285" y="126387"/>
                </a:lnTo>
                <a:lnTo>
                  <a:pt x="854676" y="133939"/>
                </a:lnTo>
                <a:lnTo>
                  <a:pt x="852232" y="141492"/>
                </a:lnTo>
                <a:lnTo>
                  <a:pt x="849185" y="148417"/>
                </a:lnTo>
                <a:lnTo>
                  <a:pt x="845439" y="155050"/>
                </a:lnTo>
                <a:lnTo>
                  <a:pt x="840996" y="161342"/>
                </a:lnTo>
                <a:lnTo>
                  <a:pt x="835907" y="167188"/>
                </a:lnTo>
                <a:lnTo>
                  <a:pt x="830246" y="172491"/>
                </a:lnTo>
                <a:lnTo>
                  <a:pt x="824102" y="177173"/>
                </a:lnTo>
                <a:lnTo>
                  <a:pt x="817579" y="181174"/>
                </a:lnTo>
                <a:lnTo>
                  <a:pt x="810787" y="184459"/>
                </a:lnTo>
                <a:lnTo>
                  <a:pt x="803404" y="187147"/>
                </a:lnTo>
                <a:lnTo>
                  <a:pt x="795837" y="189052"/>
                </a:lnTo>
                <a:lnTo>
                  <a:pt x="788348" y="190149"/>
                </a:lnTo>
                <a:lnTo>
                  <a:pt x="781050" y="190500"/>
                </a:lnTo>
                <a:lnTo>
                  <a:pt x="773447" y="190500"/>
                </a:lnTo>
                <a:lnTo>
                  <a:pt x="765844" y="190500"/>
                </a:lnTo>
                <a:lnTo>
                  <a:pt x="758241" y="190500"/>
                </a:lnTo>
                <a:lnTo>
                  <a:pt x="750638" y="190500"/>
                </a:lnTo>
                <a:lnTo>
                  <a:pt x="743035" y="190500"/>
                </a:lnTo>
                <a:lnTo>
                  <a:pt x="735432" y="190500"/>
                </a:lnTo>
                <a:lnTo>
                  <a:pt x="727828" y="190500"/>
                </a:lnTo>
                <a:lnTo>
                  <a:pt x="720225" y="190500"/>
                </a:lnTo>
                <a:lnTo>
                  <a:pt x="712622" y="190500"/>
                </a:lnTo>
                <a:lnTo>
                  <a:pt x="705019" y="190500"/>
                </a:lnTo>
                <a:lnTo>
                  <a:pt x="697416" y="190500"/>
                </a:lnTo>
                <a:lnTo>
                  <a:pt x="689813" y="190500"/>
                </a:lnTo>
                <a:lnTo>
                  <a:pt x="682210" y="190500"/>
                </a:lnTo>
                <a:lnTo>
                  <a:pt x="674606" y="190500"/>
                </a:lnTo>
                <a:lnTo>
                  <a:pt x="667003" y="190500"/>
                </a:lnTo>
                <a:lnTo>
                  <a:pt x="659400" y="190500"/>
                </a:lnTo>
                <a:lnTo>
                  <a:pt x="651797" y="190500"/>
                </a:lnTo>
                <a:lnTo>
                  <a:pt x="644194" y="190500"/>
                </a:lnTo>
                <a:lnTo>
                  <a:pt x="636591" y="190500"/>
                </a:lnTo>
                <a:lnTo>
                  <a:pt x="628988" y="190500"/>
                </a:lnTo>
                <a:lnTo>
                  <a:pt x="621385" y="190500"/>
                </a:lnTo>
                <a:lnTo>
                  <a:pt x="613782" y="190500"/>
                </a:lnTo>
                <a:lnTo>
                  <a:pt x="606179" y="190500"/>
                </a:lnTo>
                <a:lnTo>
                  <a:pt x="598576" y="190500"/>
                </a:lnTo>
                <a:lnTo>
                  <a:pt x="590973" y="190500"/>
                </a:lnTo>
                <a:lnTo>
                  <a:pt x="583370" y="190500"/>
                </a:lnTo>
                <a:lnTo>
                  <a:pt x="575767" y="190500"/>
                </a:lnTo>
                <a:lnTo>
                  <a:pt x="568164" y="190500"/>
                </a:lnTo>
                <a:lnTo>
                  <a:pt x="560561" y="190500"/>
                </a:lnTo>
                <a:lnTo>
                  <a:pt x="552958" y="190500"/>
                </a:lnTo>
                <a:lnTo>
                  <a:pt x="545355" y="190500"/>
                </a:lnTo>
                <a:lnTo>
                  <a:pt x="537751" y="190500"/>
                </a:lnTo>
                <a:lnTo>
                  <a:pt x="530149" y="190500"/>
                </a:lnTo>
                <a:lnTo>
                  <a:pt x="522545" y="190500"/>
                </a:lnTo>
                <a:lnTo>
                  <a:pt x="514942" y="190500"/>
                </a:lnTo>
                <a:lnTo>
                  <a:pt x="507339" y="190500"/>
                </a:lnTo>
                <a:lnTo>
                  <a:pt x="499736" y="190500"/>
                </a:lnTo>
                <a:lnTo>
                  <a:pt x="492133" y="190500"/>
                </a:lnTo>
                <a:lnTo>
                  <a:pt x="484530" y="190500"/>
                </a:lnTo>
                <a:lnTo>
                  <a:pt x="476927" y="190500"/>
                </a:lnTo>
                <a:lnTo>
                  <a:pt x="469324" y="190500"/>
                </a:lnTo>
                <a:lnTo>
                  <a:pt x="461721" y="190500"/>
                </a:lnTo>
                <a:lnTo>
                  <a:pt x="454118" y="190500"/>
                </a:lnTo>
                <a:lnTo>
                  <a:pt x="446515" y="190500"/>
                </a:lnTo>
                <a:lnTo>
                  <a:pt x="438912" y="190500"/>
                </a:lnTo>
                <a:lnTo>
                  <a:pt x="431309" y="190500"/>
                </a:lnTo>
                <a:lnTo>
                  <a:pt x="423706" y="190500"/>
                </a:lnTo>
                <a:lnTo>
                  <a:pt x="416103" y="190500"/>
                </a:lnTo>
                <a:lnTo>
                  <a:pt x="408499" y="190500"/>
                </a:lnTo>
                <a:lnTo>
                  <a:pt x="400896" y="190500"/>
                </a:lnTo>
                <a:lnTo>
                  <a:pt x="393293" y="190500"/>
                </a:lnTo>
                <a:lnTo>
                  <a:pt x="385690" y="190500"/>
                </a:lnTo>
                <a:lnTo>
                  <a:pt x="378087" y="190500"/>
                </a:lnTo>
                <a:lnTo>
                  <a:pt x="370484" y="190500"/>
                </a:lnTo>
                <a:lnTo>
                  <a:pt x="362881" y="190500"/>
                </a:lnTo>
                <a:lnTo>
                  <a:pt x="355278" y="190500"/>
                </a:lnTo>
                <a:lnTo>
                  <a:pt x="347675" y="190500"/>
                </a:lnTo>
                <a:lnTo>
                  <a:pt x="340072" y="190500"/>
                </a:lnTo>
                <a:lnTo>
                  <a:pt x="332468" y="190500"/>
                </a:lnTo>
                <a:lnTo>
                  <a:pt x="324866" y="190500"/>
                </a:lnTo>
                <a:lnTo>
                  <a:pt x="317262" y="190500"/>
                </a:lnTo>
                <a:lnTo>
                  <a:pt x="309659" y="190500"/>
                </a:lnTo>
                <a:lnTo>
                  <a:pt x="302056" y="190500"/>
                </a:lnTo>
                <a:lnTo>
                  <a:pt x="294453" y="190500"/>
                </a:lnTo>
                <a:lnTo>
                  <a:pt x="286850" y="190500"/>
                </a:lnTo>
                <a:lnTo>
                  <a:pt x="279247" y="190500"/>
                </a:lnTo>
                <a:lnTo>
                  <a:pt x="271644" y="190500"/>
                </a:lnTo>
                <a:lnTo>
                  <a:pt x="264041" y="190500"/>
                </a:lnTo>
                <a:lnTo>
                  <a:pt x="256438" y="190500"/>
                </a:lnTo>
                <a:lnTo>
                  <a:pt x="248835" y="190500"/>
                </a:lnTo>
                <a:lnTo>
                  <a:pt x="241232" y="190500"/>
                </a:lnTo>
                <a:lnTo>
                  <a:pt x="233629" y="190500"/>
                </a:lnTo>
                <a:lnTo>
                  <a:pt x="226026" y="190500"/>
                </a:lnTo>
                <a:lnTo>
                  <a:pt x="218423" y="190500"/>
                </a:lnTo>
                <a:lnTo>
                  <a:pt x="210820" y="190500"/>
                </a:lnTo>
                <a:lnTo>
                  <a:pt x="203217" y="190500"/>
                </a:lnTo>
                <a:lnTo>
                  <a:pt x="195614" y="190500"/>
                </a:lnTo>
                <a:lnTo>
                  <a:pt x="188011" y="190500"/>
                </a:lnTo>
                <a:lnTo>
                  <a:pt x="180408" y="190500"/>
                </a:lnTo>
                <a:lnTo>
                  <a:pt x="172805" y="190500"/>
                </a:lnTo>
                <a:lnTo>
                  <a:pt x="165202" y="190500"/>
                </a:lnTo>
                <a:lnTo>
                  <a:pt x="157599" y="190500"/>
                </a:lnTo>
                <a:lnTo>
                  <a:pt x="149995" y="190500"/>
                </a:lnTo>
                <a:lnTo>
                  <a:pt x="142392" y="190500"/>
                </a:lnTo>
                <a:lnTo>
                  <a:pt x="134789" y="190500"/>
                </a:lnTo>
                <a:lnTo>
                  <a:pt x="127185" y="190500"/>
                </a:lnTo>
                <a:lnTo>
                  <a:pt x="119583" y="190500"/>
                </a:lnTo>
                <a:lnTo>
                  <a:pt x="111979" y="190500"/>
                </a:lnTo>
                <a:lnTo>
                  <a:pt x="104376" y="190500"/>
                </a:lnTo>
                <a:lnTo>
                  <a:pt x="96773" y="190500"/>
                </a:lnTo>
                <a:lnTo>
                  <a:pt x="89170" y="190500"/>
                </a:lnTo>
                <a:lnTo>
                  <a:pt x="81567" y="190500"/>
                </a:lnTo>
                <a:lnTo>
                  <a:pt x="74078" y="190470"/>
                </a:lnTo>
                <a:lnTo>
                  <a:pt x="66713" y="189907"/>
                </a:lnTo>
                <a:lnTo>
                  <a:pt x="59191" y="188577"/>
                </a:lnTo>
                <a:lnTo>
                  <a:pt x="51624" y="186428"/>
                </a:lnTo>
                <a:lnTo>
                  <a:pt x="44445" y="183568"/>
                </a:lnTo>
                <a:lnTo>
                  <a:pt x="37722" y="180071"/>
                </a:lnTo>
                <a:lnTo>
                  <a:pt x="31299" y="175865"/>
                </a:lnTo>
                <a:lnTo>
                  <a:pt x="25286" y="170994"/>
                </a:lnTo>
                <a:lnTo>
                  <a:pt x="19784" y="165522"/>
                </a:lnTo>
                <a:lnTo>
                  <a:pt x="14878" y="159534"/>
                </a:lnTo>
                <a:lnTo>
                  <a:pt x="10637" y="153130"/>
                </a:lnTo>
                <a:lnTo>
                  <a:pt x="7101" y="146419"/>
                </a:lnTo>
                <a:lnTo>
                  <a:pt x="4211" y="139279"/>
                </a:lnTo>
                <a:lnTo>
                  <a:pt x="2016" y="131713"/>
                </a:lnTo>
                <a:lnTo>
                  <a:pt x="643" y="124184"/>
                </a:lnTo>
                <a:lnTo>
                  <a:pt x="41" y="116808"/>
                </a:lnTo>
                <a:lnTo>
                  <a:pt x="0" y="109339"/>
                </a:lnTo>
                <a:lnTo>
                  <a:pt x="0" y="101736"/>
                </a:lnTo>
                <a:lnTo>
                  <a:pt x="0" y="94132"/>
                </a:lnTo>
                <a:lnTo>
                  <a:pt x="0" y="86529"/>
                </a:lnTo>
                <a:lnTo>
                  <a:pt x="0" y="78926"/>
                </a:lnTo>
                <a:lnTo>
                  <a:pt x="143" y="71545"/>
                </a:lnTo>
                <a:lnTo>
                  <a:pt x="965" y="64113"/>
                </a:lnTo>
                <a:lnTo>
                  <a:pt x="2574" y="56561"/>
                </a:lnTo>
                <a:lnTo>
                  <a:pt x="5017" y="49007"/>
                </a:lnTo>
                <a:lnTo>
                  <a:pt x="8065" y="42082"/>
                </a:lnTo>
                <a:lnTo>
                  <a:pt x="11812" y="35450"/>
                </a:lnTo>
                <a:lnTo>
                  <a:pt x="16255" y="29157"/>
                </a:lnTo>
                <a:lnTo>
                  <a:pt x="21343" y="23311"/>
                </a:lnTo>
                <a:lnTo>
                  <a:pt x="27004" y="18008"/>
                </a:lnTo>
                <a:lnTo>
                  <a:pt x="33148" y="13327"/>
                </a:lnTo>
                <a:lnTo>
                  <a:pt x="39673" y="9326"/>
                </a:lnTo>
                <a:lnTo>
                  <a:pt x="46463" y="6041"/>
                </a:lnTo>
                <a:lnTo>
                  <a:pt x="53846" y="3353"/>
                </a:lnTo>
                <a:lnTo>
                  <a:pt x="61414" y="1449"/>
                </a:lnTo>
                <a:lnTo>
                  <a:pt x="68899" y="350"/>
                </a:lnTo>
                <a:close/>
              </a:path>
            </a:pathLst>
          </a:custGeom>
          <a:solidFill xmlns:a="http://schemas.openxmlformats.org/drawingml/2006/main">
            <a:srgbClr val="F7FAFD"/>
          </a:solidFill>
          <a:ln xmlns:a="http://schemas.openxmlformats.org/drawingml/2006/main" w="17281">
            <a:solidFill>
              <a:srgbClr val="397EAA"/>
            </a:solidFill>
            <a:prstDash val="solid"/>
          </a:ln>
        </p:spPr>
      </p:sp>
      <p:sp>
        <p:nvSpPr>
          <p:cNvPr id="115" name="next-state-56">
            <a:extLst xmlns:a="http://schemas.openxmlformats.org/drawingml/2006/main">
              <a:ext uri="{FF2B5EF4-FFF2-40B4-BE49-F238E27FC236}">
                <a16:creationId xmlns:a16="http://schemas.microsoft.com/office/drawing/2014/main" id="{CE71ED5A-4FFD-44AF-99B0-D815D92FD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2497" y="6083710"/>
            <a:ext cx="167724" cy="101651"/>
          </a:xfrm>
          <a:custGeom xmlns:a="http://schemas.openxmlformats.org/drawingml/2006/main">
            <a:pathLst>
              <a:path w="157163" h="95250">
                <a:moveTo>
                  <a:pt x="28575" y="0"/>
                </a:moveTo>
                <a:lnTo>
                  <a:pt x="36094" y="0"/>
                </a:lnTo>
                <a:lnTo>
                  <a:pt x="43615" y="0"/>
                </a:lnTo>
                <a:lnTo>
                  <a:pt x="51134" y="0"/>
                </a:lnTo>
                <a:lnTo>
                  <a:pt x="58655" y="0"/>
                </a:lnTo>
                <a:lnTo>
                  <a:pt x="66174" y="0"/>
                </a:lnTo>
                <a:lnTo>
                  <a:pt x="73694" y="0"/>
                </a:lnTo>
                <a:lnTo>
                  <a:pt x="81214" y="0"/>
                </a:lnTo>
                <a:lnTo>
                  <a:pt x="88733" y="0"/>
                </a:lnTo>
                <a:lnTo>
                  <a:pt x="96253" y="0"/>
                </a:lnTo>
                <a:lnTo>
                  <a:pt x="103773" y="0"/>
                </a:lnTo>
                <a:lnTo>
                  <a:pt x="111293" y="0"/>
                </a:lnTo>
                <a:lnTo>
                  <a:pt x="118813" y="0"/>
                </a:lnTo>
                <a:lnTo>
                  <a:pt x="126332" y="0"/>
                </a:lnTo>
                <a:lnTo>
                  <a:pt x="133591" y="441"/>
                </a:lnTo>
                <a:lnTo>
                  <a:pt x="140877" y="2778"/>
                </a:lnTo>
                <a:lnTo>
                  <a:pt x="147560" y="7207"/>
                </a:lnTo>
                <a:lnTo>
                  <a:pt x="152784" y="13376"/>
                </a:lnTo>
                <a:lnTo>
                  <a:pt x="156004" y="20521"/>
                </a:lnTo>
                <a:lnTo>
                  <a:pt x="157151" y="27761"/>
                </a:lnTo>
                <a:lnTo>
                  <a:pt x="157163" y="35218"/>
                </a:lnTo>
                <a:lnTo>
                  <a:pt x="157163" y="42738"/>
                </a:lnTo>
                <a:lnTo>
                  <a:pt x="157163" y="50257"/>
                </a:lnTo>
                <a:lnTo>
                  <a:pt x="157163" y="57777"/>
                </a:lnTo>
                <a:lnTo>
                  <a:pt x="157163" y="65297"/>
                </a:lnTo>
                <a:lnTo>
                  <a:pt x="156556" y="72530"/>
                </a:lnTo>
                <a:lnTo>
                  <a:pt x="153973" y="79792"/>
                </a:lnTo>
                <a:lnTo>
                  <a:pt x="149313" y="86347"/>
                </a:lnTo>
                <a:lnTo>
                  <a:pt x="142985" y="91357"/>
                </a:lnTo>
                <a:lnTo>
                  <a:pt x="135785" y="94329"/>
                </a:lnTo>
                <a:lnTo>
                  <a:pt x="128588" y="95250"/>
                </a:lnTo>
                <a:lnTo>
                  <a:pt x="121068" y="95250"/>
                </a:lnTo>
                <a:lnTo>
                  <a:pt x="113548" y="95250"/>
                </a:lnTo>
                <a:lnTo>
                  <a:pt x="106028" y="95250"/>
                </a:lnTo>
                <a:lnTo>
                  <a:pt x="98508" y="95250"/>
                </a:lnTo>
                <a:lnTo>
                  <a:pt x="90989" y="95250"/>
                </a:lnTo>
                <a:lnTo>
                  <a:pt x="83468" y="95250"/>
                </a:lnTo>
                <a:lnTo>
                  <a:pt x="75949" y="95250"/>
                </a:lnTo>
                <a:lnTo>
                  <a:pt x="68430" y="95250"/>
                </a:lnTo>
                <a:lnTo>
                  <a:pt x="60909" y="95250"/>
                </a:lnTo>
                <a:lnTo>
                  <a:pt x="53390" y="95250"/>
                </a:lnTo>
                <a:lnTo>
                  <a:pt x="45869" y="95250"/>
                </a:lnTo>
                <a:lnTo>
                  <a:pt x="38350" y="95250"/>
                </a:lnTo>
                <a:lnTo>
                  <a:pt x="30830" y="95250"/>
                </a:lnTo>
                <a:lnTo>
                  <a:pt x="23573" y="94809"/>
                </a:lnTo>
                <a:lnTo>
                  <a:pt x="16286" y="92472"/>
                </a:lnTo>
                <a:lnTo>
                  <a:pt x="9603" y="88043"/>
                </a:lnTo>
                <a:lnTo>
                  <a:pt x="4378" y="81874"/>
                </a:lnTo>
                <a:lnTo>
                  <a:pt x="1157" y="74728"/>
                </a:lnTo>
                <a:lnTo>
                  <a:pt x="12" y="67489"/>
                </a:lnTo>
                <a:lnTo>
                  <a:pt x="0" y="60032"/>
                </a:lnTo>
                <a:lnTo>
                  <a:pt x="0" y="52512"/>
                </a:lnTo>
                <a:lnTo>
                  <a:pt x="0" y="44993"/>
                </a:lnTo>
                <a:lnTo>
                  <a:pt x="0" y="37473"/>
                </a:lnTo>
                <a:lnTo>
                  <a:pt x="0" y="29953"/>
                </a:lnTo>
                <a:lnTo>
                  <a:pt x="606" y="22720"/>
                </a:lnTo>
                <a:lnTo>
                  <a:pt x="3189" y="15457"/>
                </a:lnTo>
                <a:lnTo>
                  <a:pt x="7848" y="8904"/>
                </a:lnTo>
                <a:lnTo>
                  <a:pt x="14177" y="3893"/>
                </a:lnTo>
                <a:lnTo>
                  <a:pt x="21377" y="921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80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116" name="next-state-57">
            <a:extLst xmlns:a="http://schemas.openxmlformats.org/drawingml/2006/main">
              <a:ext uri="{FF2B5EF4-FFF2-40B4-BE49-F238E27FC236}">
                <a16:creationId xmlns:a16="http://schemas.microsoft.com/office/drawing/2014/main" id="{AB36336E-FE0E-4B81-A4CD-7497418B2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0882" y="6083710"/>
            <a:ext cx="167724" cy="101651"/>
          </a:xfrm>
          <a:custGeom xmlns:a="http://schemas.openxmlformats.org/drawingml/2006/main">
            <a:pathLst>
              <a:path w="157163" h="95250">
                <a:moveTo>
                  <a:pt x="28575" y="0"/>
                </a:moveTo>
                <a:lnTo>
                  <a:pt x="36094" y="0"/>
                </a:lnTo>
                <a:lnTo>
                  <a:pt x="43615" y="0"/>
                </a:lnTo>
                <a:lnTo>
                  <a:pt x="51134" y="0"/>
                </a:lnTo>
                <a:lnTo>
                  <a:pt x="58655" y="0"/>
                </a:lnTo>
                <a:lnTo>
                  <a:pt x="66174" y="0"/>
                </a:lnTo>
                <a:lnTo>
                  <a:pt x="73693" y="0"/>
                </a:lnTo>
                <a:lnTo>
                  <a:pt x="81214" y="0"/>
                </a:lnTo>
                <a:lnTo>
                  <a:pt x="88733" y="0"/>
                </a:lnTo>
                <a:lnTo>
                  <a:pt x="96253" y="0"/>
                </a:lnTo>
                <a:lnTo>
                  <a:pt x="103773" y="0"/>
                </a:lnTo>
                <a:lnTo>
                  <a:pt x="111292" y="0"/>
                </a:lnTo>
                <a:lnTo>
                  <a:pt x="118813" y="0"/>
                </a:lnTo>
                <a:lnTo>
                  <a:pt x="126332" y="0"/>
                </a:lnTo>
                <a:lnTo>
                  <a:pt x="133591" y="441"/>
                </a:lnTo>
                <a:lnTo>
                  <a:pt x="140877" y="2778"/>
                </a:lnTo>
                <a:lnTo>
                  <a:pt x="147561" y="7208"/>
                </a:lnTo>
                <a:lnTo>
                  <a:pt x="152786" y="13377"/>
                </a:lnTo>
                <a:lnTo>
                  <a:pt x="156004" y="20522"/>
                </a:lnTo>
                <a:lnTo>
                  <a:pt x="157151" y="27761"/>
                </a:lnTo>
                <a:lnTo>
                  <a:pt x="157163" y="35218"/>
                </a:lnTo>
                <a:lnTo>
                  <a:pt x="157163" y="42738"/>
                </a:lnTo>
                <a:lnTo>
                  <a:pt x="157163" y="50257"/>
                </a:lnTo>
                <a:lnTo>
                  <a:pt x="157163" y="57777"/>
                </a:lnTo>
                <a:lnTo>
                  <a:pt x="157163" y="65297"/>
                </a:lnTo>
                <a:lnTo>
                  <a:pt x="156556" y="72529"/>
                </a:lnTo>
                <a:lnTo>
                  <a:pt x="153974" y="79792"/>
                </a:lnTo>
                <a:lnTo>
                  <a:pt x="149313" y="86346"/>
                </a:lnTo>
                <a:lnTo>
                  <a:pt x="142985" y="91357"/>
                </a:lnTo>
                <a:lnTo>
                  <a:pt x="135786" y="94329"/>
                </a:lnTo>
                <a:lnTo>
                  <a:pt x="128586" y="95250"/>
                </a:lnTo>
                <a:lnTo>
                  <a:pt x="121067" y="95250"/>
                </a:lnTo>
                <a:lnTo>
                  <a:pt x="113548" y="95250"/>
                </a:lnTo>
                <a:lnTo>
                  <a:pt x="106027" y="95250"/>
                </a:lnTo>
                <a:lnTo>
                  <a:pt x="98508" y="95250"/>
                </a:lnTo>
                <a:lnTo>
                  <a:pt x="90987" y="95250"/>
                </a:lnTo>
                <a:lnTo>
                  <a:pt x="83468" y="95250"/>
                </a:lnTo>
                <a:lnTo>
                  <a:pt x="75949" y="95250"/>
                </a:lnTo>
                <a:lnTo>
                  <a:pt x="68428" y="95250"/>
                </a:lnTo>
                <a:lnTo>
                  <a:pt x="60909" y="95250"/>
                </a:lnTo>
                <a:lnTo>
                  <a:pt x="53389" y="95250"/>
                </a:lnTo>
                <a:lnTo>
                  <a:pt x="45869" y="95250"/>
                </a:lnTo>
                <a:lnTo>
                  <a:pt x="38350" y="95250"/>
                </a:lnTo>
                <a:lnTo>
                  <a:pt x="30830" y="95250"/>
                </a:lnTo>
                <a:lnTo>
                  <a:pt x="23572" y="94809"/>
                </a:lnTo>
                <a:lnTo>
                  <a:pt x="16286" y="92472"/>
                </a:lnTo>
                <a:lnTo>
                  <a:pt x="9603" y="88042"/>
                </a:lnTo>
                <a:lnTo>
                  <a:pt x="4376" y="81873"/>
                </a:lnTo>
                <a:lnTo>
                  <a:pt x="1159" y="74728"/>
                </a:lnTo>
                <a:lnTo>
                  <a:pt x="10" y="67489"/>
                </a:lnTo>
                <a:lnTo>
                  <a:pt x="0" y="60032"/>
                </a:lnTo>
                <a:lnTo>
                  <a:pt x="0" y="52512"/>
                </a:lnTo>
                <a:lnTo>
                  <a:pt x="0" y="44993"/>
                </a:lnTo>
                <a:lnTo>
                  <a:pt x="0" y="37473"/>
                </a:lnTo>
                <a:lnTo>
                  <a:pt x="0" y="29953"/>
                </a:lnTo>
                <a:lnTo>
                  <a:pt x="607" y="22720"/>
                </a:lnTo>
                <a:lnTo>
                  <a:pt x="3188" y="15457"/>
                </a:lnTo>
                <a:lnTo>
                  <a:pt x="7850" y="8904"/>
                </a:lnTo>
                <a:lnTo>
                  <a:pt x="14177" y="3892"/>
                </a:lnTo>
                <a:lnTo>
                  <a:pt x="21377" y="921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52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117" name="next-state-58">
            <a:extLst xmlns:a="http://schemas.openxmlformats.org/drawingml/2006/main">
              <a:ext uri="{FF2B5EF4-FFF2-40B4-BE49-F238E27FC236}">
                <a16:creationId xmlns:a16="http://schemas.microsoft.com/office/drawing/2014/main" id="{FEC43233-674B-4923-918A-73E3CFF26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9267" y="6083710"/>
            <a:ext cx="167724" cy="101651"/>
          </a:xfrm>
          <a:custGeom xmlns:a="http://schemas.openxmlformats.org/drawingml/2006/main">
            <a:pathLst>
              <a:path w="157163" h="95250">
                <a:moveTo>
                  <a:pt x="28575" y="0"/>
                </a:moveTo>
                <a:lnTo>
                  <a:pt x="36094" y="0"/>
                </a:lnTo>
                <a:lnTo>
                  <a:pt x="43615" y="0"/>
                </a:lnTo>
                <a:lnTo>
                  <a:pt x="51134" y="0"/>
                </a:lnTo>
                <a:lnTo>
                  <a:pt x="58655" y="0"/>
                </a:lnTo>
                <a:lnTo>
                  <a:pt x="66174" y="0"/>
                </a:lnTo>
                <a:lnTo>
                  <a:pt x="73694" y="0"/>
                </a:lnTo>
                <a:lnTo>
                  <a:pt x="81214" y="0"/>
                </a:lnTo>
                <a:lnTo>
                  <a:pt x="88733" y="0"/>
                </a:lnTo>
                <a:lnTo>
                  <a:pt x="96253" y="0"/>
                </a:lnTo>
                <a:lnTo>
                  <a:pt x="103773" y="0"/>
                </a:lnTo>
                <a:lnTo>
                  <a:pt x="111293" y="0"/>
                </a:lnTo>
                <a:lnTo>
                  <a:pt x="118813" y="0"/>
                </a:lnTo>
                <a:lnTo>
                  <a:pt x="126332" y="0"/>
                </a:lnTo>
                <a:lnTo>
                  <a:pt x="133591" y="441"/>
                </a:lnTo>
                <a:lnTo>
                  <a:pt x="140877" y="2778"/>
                </a:lnTo>
                <a:lnTo>
                  <a:pt x="147562" y="7208"/>
                </a:lnTo>
                <a:lnTo>
                  <a:pt x="152786" y="13377"/>
                </a:lnTo>
                <a:lnTo>
                  <a:pt x="156004" y="20523"/>
                </a:lnTo>
                <a:lnTo>
                  <a:pt x="157150" y="27761"/>
                </a:lnTo>
                <a:lnTo>
                  <a:pt x="157163" y="35218"/>
                </a:lnTo>
                <a:lnTo>
                  <a:pt x="157163" y="42738"/>
                </a:lnTo>
                <a:lnTo>
                  <a:pt x="157163" y="50258"/>
                </a:lnTo>
                <a:lnTo>
                  <a:pt x="157163" y="57778"/>
                </a:lnTo>
                <a:lnTo>
                  <a:pt x="157163" y="65297"/>
                </a:lnTo>
                <a:lnTo>
                  <a:pt x="156557" y="72530"/>
                </a:lnTo>
                <a:lnTo>
                  <a:pt x="153974" y="79793"/>
                </a:lnTo>
                <a:lnTo>
                  <a:pt x="149314" y="86347"/>
                </a:lnTo>
                <a:lnTo>
                  <a:pt x="142985" y="91358"/>
                </a:lnTo>
                <a:lnTo>
                  <a:pt x="135785" y="94329"/>
                </a:lnTo>
                <a:lnTo>
                  <a:pt x="128586" y="95250"/>
                </a:lnTo>
                <a:lnTo>
                  <a:pt x="121067" y="95250"/>
                </a:lnTo>
                <a:lnTo>
                  <a:pt x="113547" y="95250"/>
                </a:lnTo>
                <a:lnTo>
                  <a:pt x="106027" y="95250"/>
                </a:lnTo>
                <a:lnTo>
                  <a:pt x="98507" y="95250"/>
                </a:lnTo>
                <a:lnTo>
                  <a:pt x="90987" y="95250"/>
                </a:lnTo>
                <a:lnTo>
                  <a:pt x="83467" y="95250"/>
                </a:lnTo>
                <a:lnTo>
                  <a:pt x="75948" y="95250"/>
                </a:lnTo>
                <a:lnTo>
                  <a:pt x="68428" y="95250"/>
                </a:lnTo>
                <a:lnTo>
                  <a:pt x="60908" y="95250"/>
                </a:lnTo>
                <a:lnTo>
                  <a:pt x="53389" y="95250"/>
                </a:lnTo>
                <a:lnTo>
                  <a:pt x="45868" y="95250"/>
                </a:lnTo>
                <a:lnTo>
                  <a:pt x="38349" y="95250"/>
                </a:lnTo>
                <a:lnTo>
                  <a:pt x="30828" y="95250"/>
                </a:lnTo>
                <a:lnTo>
                  <a:pt x="23571" y="94809"/>
                </a:lnTo>
                <a:lnTo>
                  <a:pt x="16286" y="92472"/>
                </a:lnTo>
                <a:lnTo>
                  <a:pt x="9603" y="88043"/>
                </a:lnTo>
                <a:lnTo>
                  <a:pt x="4378" y="81873"/>
                </a:lnTo>
                <a:lnTo>
                  <a:pt x="1158" y="74728"/>
                </a:lnTo>
                <a:lnTo>
                  <a:pt x="12" y="67489"/>
                </a:lnTo>
                <a:lnTo>
                  <a:pt x="0" y="60031"/>
                </a:lnTo>
                <a:lnTo>
                  <a:pt x="0" y="52512"/>
                </a:lnTo>
                <a:lnTo>
                  <a:pt x="0" y="44992"/>
                </a:lnTo>
                <a:lnTo>
                  <a:pt x="0" y="37472"/>
                </a:lnTo>
                <a:lnTo>
                  <a:pt x="0" y="29952"/>
                </a:lnTo>
                <a:lnTo>
                  <a:pt x="606" y="22719"/>
                </a:lnTo>
                <a:lnTo>
                  <a:pt x="3189" y="15457"/>
                </a:lnTo>
                <a:lnTo>
                  <a:pt x="7851" y="8902"/>
                </a:lnTo>
                <a:lnTo>
                  <a:pt x="14177" y="3892"/>
                </a:lnTo>
                <a:lnTo>
                  <a:pt x="21378" y="921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92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118" name="next-state-59">
            <a:extLst xmlns:a="http://schemas.openxmlformats.org/drawingml/2006/main">
              <a:ext uri="{FF2B5EF4-FFF2-40B4-BE49-F238E27FC236}">
                <a16:creationId xmlns:a16="http://schemas.microsoft.com/office/drawing/2014/main" id="{65588B76-F199-49AE-A740-B2C0B09EA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7652" y="6083710"/>
            <a:ext cx="167724" cy="101651"/>
          </a:xfrm>
          <a:custGeom xmlns:a="http://schemas.openxmlformats.org/drawingml/2006/main">
            <a:pathLst>
              <a:path w="157163" h="95250">
                <a:moveTo>
                  <a:pt x="28575" y="0"/>
                </a:moveTo>
                <a:lnTo>
                  <a:pt x="36094" y="0"/>
                </a:lnTo>
                <a:lnTo>
                  <a:pt x="43615" y="0"/>
                </a:lnTo>
                <a:lnTo>
                  <a:pt x="51134" y="0"/>
                </a:lnTo>
                <a:lnTo>
                  <a:pt x="58655" y="0"/>
                </a:lnTo>
                <a:lnTo>
                  <a:pt x="66174" y="0"/>
                </a:lnTo>
                <a:lnTo>
                  <a:pt x="73694" y="0"/>
                </a:lnTo>
                <a:lnTo>
                  <a:pt x="81214" y="0"/>
                </a:lnTo>
                <a:lnTo>
                  <a:pt x="88733" y="0"/>
                </a:lnTo>
                <a:lnTo>
                  <a:pt x="96253" y="0"/>
                </a:lnTo>
                <a:lnTo>
                  <a:pt x="103773" y="0"/>
                </a:lnTo>
                <a:lnTo>
                  <a:pt x="111293" y="0"/>
                </a:lnTo>
                <a:lnTo>
                  <a:pt x="118813" y="0"/>
                </a:lnTo>
                <a:lnTo>
                  <a:pt x="126332" y="0"/>
                </a:lnTo>
                <a:lnTo>
                  <a:pt x="133590" y="441"/>
                </a:lnTo>
                <a:lnTo>
                  <a:pt x="140877" y="2778"/>
                </a:lnTo>
                <a:lnTo>
                  <a:pt x="147560" y="7207"/>
                </a:lnTo>
                <a:lnTo>
                  <a:pt x="152785" y="13376"/>
                </a:lnTo>
                <a:lnTo>
                  <a:pt x="156004" y="20521"/>
                </a:lnTo>
                <a:lnTo>
                  <a:pt x="157151" y="27761"/>
                </a:lnTo>
                <a:lnTo>
                  <a:pt x="157163" y="35218"/>
                </a:lnTo>
                <a:lnTo>
                  <a:pt x="157163" y="42738"/>
                </a:lnTo>
                <a:lnTo>
                  <a:pt x="157163" y="50257"/>
                </a:lnTo>
                <a:lnTo>
                  <a:pt x="157163" y="57777"/>
                </a:lnTo>
                <a:lnTo>
                  <a:pt x="157163" y="65297"/>
                </a:lnTo>
                <a:lnTo>
                  <a:pt x="156557" y="72530"/>
                </a:lnTo>
                <a:lnTo>
                  <a:pt x="153973" y="79792"/>
                </a:lnTo>
                <a:lnTo>
                  <a:pt x="149313" y="86347"/>
                </a:lnTo>
                <a:lnTo>
                  <a:pt x="142984" y="91357"/>
                </a:lnTo>
                <a:lnTo>
                  <a:pt x="135785" y="94329"/>
                </a:lnTo>
                <a:lnTo>
                  <a:pt x="128588" y="95250"/>
                </a:lnTo>
                <a:lnTo>
                  <a:pt x="121068" y="95250"/>
                </a:lnTo>
                <a:lnTo>
                  <a:pt x="113548" y="95250"/>
                </a:lnTo>
                <a:lnTo>
                  <a:pt x="106028" y="95250"/>
                </a:lnTo>
                <a:lnTo>
                  <a:pt x="98508" y="95250"/>
                </a:lnTo>
                <a:lnTo>
                  <a:pt x="90989" y="95250"/>
                </a:lnTo>
                <a:lnTo>
                  <a:pt x="83468" y="95250"/>
                </a:lnTo>
                <a:lnTo>
                  <a:pt x="75949" y="95250"/>
                </a:lnTo>
                <a:lnTo>
                  <a:pt x="68430" y="95250"/>
                </a:lnTo>
                <a:lnTo>
                  <a:pt x="60909" y="95250"/>
                </a:lnTo>
                <a:lnTo>
                  <a:pt x="53390" y="95250"/>
                </a:lnTo>
                <a:lnTo>
                  <a:pt x="45869" y="95250"/>
                </a:lnTo>
                <a:lnTo>
                  <a:pt x="38350" y="95250"/>
                </a:lnTo>
                <a:lnTo>
                  <a:pt x="30830" y="95250"/>
                </a:lnTo>
                <a:lnTo>
                  <a:pt x="23573" y="94809"/>
                </a:lnTo>
                <a:lnTo>
                  <a:pt x="16285" y="92472"/>
                </a:lnTo>
                <a:lnTo>
                  <a:pt x="9602" y="88043"/>
                </a:lnTo>
                <a:lnTo>
                  <a:pt x="4379" y="81874"/>
                </a:lnTo>
                <a:lnTo>
                  <a:pt x="1158" y="74728"/>
                </a:lnTo>
                <a:lnTo>
                  <a:pt x="12" y="67489"/>
                </a:lnTo>
                <a:lnTo>
                  <a:pt x="0" y="60032"/>
                </a:lnTo>
                <a:lnTo>
                  <a:pt x="0" y="52512"/>
                </a:lnTo>
                <a:lnTo>
                  <a:pt x="0" y="44993"/>
                </a:lnTo>
                <a:lnTo>
                  <a:pt x="0" y="37473"/>
                </a:lnTo>
                <a:lnTo>
                  <a:pt x="0" y="29953"/>
                </a:lnTo>
                <a:lnTo>
                  <a:pt x="606" y="22720"/>
                </a:lnTo>
                <a:lnTo>
                  <a:pt x="3189" y="15457"/>
                </a:lnTo>
                <a:lnTo>
                  <a:pt x="7850" y="8904"/>
                </a:lnTo>
                <a:lnTo>
                  <a:pt x="14177" y="3893"/>
                </a:lnTo>
                <a:lnTo>
                  <a:pt x="21377" y="921"/>
                </a:lnTo>
                <a:close/>
              </a:path>
            </a:pathLst>
          </a:custGeom>
          <a:solidFill xmlns:a="http://schemas.openxmlformats.org/drawingml/2006/main">
            <a:srgbClr val="397EAA">
              <a:alpha val="64000"/>
            </a:srgbClr>
          </a:solidFill>
          <a:ln xmlns:a="http://schemas.openxmlformats.org/drawingml/2006/main" w="20330">
            <a:noFill/>
            <a:prstDash val="solid"/>
          </a:ln>
        </p:spPr>
      </p:sp>
      <p:sp>
        <p:nvSpPr>
          <p:cNvPr id="119" name="c-next-label">
            <a:extLst xmlns:a="http://schemas.openxmlformats.org/drawingml/2006/main">
              <a:ext uri="{FF2B5EF4-FFF2-40B4-BE49-F238E27FC236}">
                <a16:creationId xmlns:a16="http://schemas.microsoft.com/office/drawing/2014/main" id="{12F025E7-2DA5-4E04-951F-9150F21B1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5484" y="5911061"/>
            <a:ext cx="1391818" cy="3761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81" b="0" i="0">
                <a:solidFill>
                  <a:srgbClr val="294D69"/>
                </a:solidFill>
                <a:latin typeface="Comic Sans MS"/>
                <a:ea typeface="Comic Sans MS"/>
                <a:cs typeface="Comic Sans MS"/>
              </a:defRPr>
            </a:pPr>
            <a:r>
              <a:rPr sz="2081" b="0" i="0">
                <a:solidFill>
                  <a:srgbClr val="294D69"/>
                </a:solidFill>
                <a:latin typeface="Comic Sans MS"/>
                <a:ea typeface="Comic Sans MS"/>
                <a:cs typeface="Comic Sans MS"/>
              </a:rPr>
              <a:t>Next state</a:t>
            </a:r>
          </a:p>
        </p:txBody>
      </p:sp>
      <p:sp>
        <p:nvSpPr>
          <p:cNvPr id="120" name="sum-to-next">
            <a:extLst xmlns:a="http://schemas.openxmlformats.org/drawingml/2006/main">
              <a:ext uri="{FF2B5EF4-FFF2-40B4-BE49-F238E27FC236}">
                <a16:creationId xmlns:a16="http://schemas.microsoft.com/office/drawing/2014/main" id="{B4440CFB-02A0-4D73-9B92-5C3614AE9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8937" y="5910903"/>
            <a:ext cx="102" cy="81321"/>
          </a:xfrm>
          <a:custGeom xmlns:a="http://schemas.openxmlformats.org/drawingml/2006/main">
            <a:pathLst>
              <a:path w="95"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24396">
            <a:solidFill>
              <a:srgbClr val="20272D"/>
            </a:solidFill>
            <a:prstDash val="solid"/>
          </a:ln>
        </p:spPr>
      </p:sp>
      <p:sp>
        <p:nvSpPr>
          <p:cNvPr id="121" name="sum-to-next-arrow-end">
            <a:extLst xmlns:a="http://schemas.openxmlformats.org/drawingml/2006/main">
              <a:ext uri="{FF2B5EF4-FFF2-40B4-BE49-F238E27FC236}">
                <a16:creationId xmlns:a16="http://schemas.microsoft.com/office/drawing/2014/main" id="{5E20A103-C330-4BAB-BD09-8CA3E0EA3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045" y="5904397"/>
            <a:ext cx="109783" cy="109783"/>
          </a:xfrm>
          <a:custGeom xmlns:a="http://schemas.openxmlformats.org/drawingml/2006/main">
            <a:pathLst>
              <a:path w="102870" h="102870">
                <a:moveTo>
                  <a:pt x="102870" y="0"/>
                </a:moveTo>
                <a:lnTo>
                  <a:pt x="51435" y="10287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2027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" name="standalone-feature-definition">
            <a:extLst xmlns:a="http://schemas.openxmlformats.org/drawingml/2006/main">
              <a:ext uri="{FF2B5EF4-FFF2-40B4-BE49-F238E27FC236}">
                <a16:creationId xmlns:a16="http://schemas.microsoft.com/office/drawing/2014/main" id="{7B846D82-FEA9-4F20-B83D-D86A7DC4A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9597" y="6380563"/>
            <a:ext cx="4580807" cy="3252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41" b="0" i="0">
                <a:solidFill>
                  <a:srgbClr val="243347"/>
                </a:solidFill>
                <a:latin typeface="Comic Sans MS"/>
                <a:ea typeface="Comic Sans MS"/>
                <a:cs typeface="Comic Sans MS"/>
              </a:defRPr>
            </a:pPr>
            <a:r>
              <a:rPr sz="1841" b="0" i="0">
                <a:solidFill>
                  <a:srgbClr val="243347"/>
                </a:solidFill>
                <a:latin typeface="Comic Sans MS"/>
                <a:ea typeface="Comic Sans MS"/>
                <a:cs typeface="Comic Sans MS"/>
              </a:rPr>
              <a:t>h²: reasoned state; ū²: matched evidence</a:t>
            </a:r>
          </a:p>
        </p:txBody>
      </p:sp>
      <p:sp>
        <p:nvSpPr>
          <p:cNvPr id="123" name="standalone-beta-definition">
            <a:extLst xmlns:a="http://schemas.openxmlformats.org/drawingml/2006/main">
              <a:ext uri="{FF2B5EF4-FFF2-40B4-BE49-F238E27FC236}">
                <a16:creationId xmlns:a16="http://schemas.microsoft.com/office/drawing/2014/main" id="{C654BD98-A3FF-4C4C-8FC8-07CC1B9D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5381" y="6705847"/>
            <a:ext cx="2589237" cy="3252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41" b="0" i="0">
                <a:solidFill>
                  <a:srgbClr val="243347"/>
                </a:solidFill>
                <a:latin typeface="Comic Sans MS"/>
                <a:ea typeface="Comic Sans MS"/>
                <a:cs typeface="Comic Sans MS"/>
              </a:defRPr>
            </a:pPr>
            <a:r>
              <a:rPr sz="1841" b="0" i="0">
                <a:solidFill>
                  <a:srgbClr val="243347"/>
                </a:solidFill>
                <a:latin typeface="Comic Sans MS"/>
                <a:ea typeface="Comic Sans MS"/>
                <a:cs typeface="Comic Sans MS"/>
              </a:rPr>
              <a:t>β: internal carry weight</a:t>
            </a:r>
          </a:p>
        </p:txBody>
      </p:sp>
      <p:sp>
        <p:nvSpPr>
          <p:cNvPr id="124" name="standalone-gate-definition">
            <a:extLst xmlns:a="http://schemas.openxmlformats.org/drawingml/2006/main">
              <a:ext uri="{FF2B5EF4-FFF2-40B4-BE49-F238E27FC236}">
                <a16:creationId xmlns:a16="http://schemas.microsoft.com/office/drawing/2014/main" id="{A4A2EF28-5620-4003-824B-F6A830AD8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4540" y="7031131"/>
            <a:ext cx="3750920" cy="3252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41" b="0" i="0">
                <a:solidFill>
                  <a:srgbClr val="243347"/>
                </a:solidFill>
                <a:latin typeface="Comic Sans MS"/>
                <a:ea typeface="Comic Sans MS"/>
                <a:cs typeface="Comic Sans MS"/>
              </a:defRPr>
            </a:pPr>
            <a:r>
              <a:rPr sz="1841" b="0" i="0">
                <a:solidFill>
                  <a:srgbClr val="243347"/>
                </a:solidFill>
                <a:latin typeface="Comic Sans MS"/>
                <a:ea typeface="Comic Sans MS"/>
                <a:cs typeface="Comic Sans MS"/>
              </a:rPr>
              <a:t>g: verified association/action gate</a:t>
            </a:r>
          </a:p>
        </p:txBody>
      </p:sp>
      <p:sp>
        <p:nvSpPr>
          <p:cNvPr id="125" name="standalone-internal-note">
            <a:extLst xmlns:a="http://schemas.openxmlformats.org/drawingml/2006/main">
              <a:ext uri="{FF2B5EF4-FFF2-40B4-BE49-F238E27FC236}">
                <a16:creationId xmlns:a16="http://schemas.microsoft.com/office/drawing/2014/main" id="{F93ED873-65F0-4DA9-8039-53BB3D6B4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8192" y="7356415"/>
            <a:ext cx="3243617" cy="3252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525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41" b="0" i="0">
                <a:solidFill>
                  <a:srgbClr val="243347"/>
                </a:solidFill>
                <a:latin typeface="Comic Sans MS"/>
                <a:ea typeface="Comic Sans MS"/>
                <a:cs typeface="Comic Sans MS"/>
              </a:defRPr>
            </a:pPr>
            <a:r>
              <a:rPr sz="1841" b="0" i="0">
                <a:solidFill>
                  <a:srgbClr val="243347"/>
                </a:solidFill>
                <a:latin typeface="Comic Sans MS"/>
                <a:ea typeface="Comic Sans MS"/>
                <a:cs typeface="Comic Sans MS"/>
              </a:rPr>
              <a:t>Internal gates are schematic.</a:t>
            </a:r>
          </a:p>
        </p:txBody>
      </p:sp>
    </p:spTree>
    <p:extLst>
      <p:ext uri="{BB962C8B-B14F-4D97-AF65-F5344CB8AC3E}">
        <p14:creationId xmlns:p14="http://schemas.microsoft.com/office/powerpoint/2010/main" val="6761703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2026-09-07T11:52:38.8230000Z</dcterms:created>
  <dcterms:modified xsi:type="dcterms:W3CDTF">2026-09-07T11:52:38.8230000Z</dcterms:modified>
</coreProperties>
</file>